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699" r:id="rId3"/>
    <p:sldId id="701" r:id="rId4"/>
    <p:sldId id="705" r:id="rId5"/>
    <p:sldId id="706" r:id="rId6"/>
    <p:sldId id="707" r:id="rId7"/>
    <p:sldId id="615" r:id="rId8"/>
    <p:sldId id="704" r:id="rId9"/>
  </p:sldIdLst>
  <p:sldSz cx="12169775" cy="7021513"/>
  <p:notesSz cx="5765800" cy="3244850"/>
  <p:custDataLst>
    <p:tags r:id="rId1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8925" autoAdjust="0"/>
  </p:normalViewPr>
  <p:slideViewPr>
    <p:cSldViewPr>
      <p:cViewPr varScale="1">
        <p:scale>
          <a:sx n="67" d="100"/>
          <a:sy n="67" d="100"/>
        </p:scale>
        <p:origin x="-438" y="-10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9\&#1042;&#1080;&#1076;&#1077;&#1086;%2003-01-2021%20234237.mp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9\&#1042;&#1080;&#1076;&#1077;&#1086;%2004-01-2021%20004104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9\&#1042;&#1080;&#1076;&#1077;&#1086;%2004-01-2021%20004613.mp4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9\&#1042;&#1080;&#1076;&#1077;&#1086;%2004-01-2021%20090730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512855" y="2582062"/>
            <a:ext cx="6376602" cy="378618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РАБОТА.</a:t>
            </a:r>
          </a:p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ИСПОЛЬЗОВАНИЕ ИНСТРУМЕНТА ВСТАВКА ТАБЛИЦ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0858576" cy="1969770"/>
          </a:xfrm>
        </p:spPr>
        <p:txBody>
          <a:bodyPr/>
          <a:lstStyle/>
          <a:p>
            <a:r>
              <a:rPr lang="ru-RU" sz="3200" i="0" dirty="0" smtClean="0"/>
              <a:t>В тетради (в программе </a:t>
            </a:r>
            <a:r>
              <a:rPr lang="en-US" sz="3200" i="0" dirty="0" smtClean="0"/>
              <a:t>NS Word)</a:t>
            </a:r>
            <a:r>
              <a:rPr lang="ru-RU" sz="3200" i="0" dirty="0" smtClean="0"/>
              <a:t> создайте таблицу и  диаграмму: </a:t>
            </a:r>
          </a:p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723" y="2439186"/>
            <a:ext cx="112086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03-01-2021 23423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367616"/>
            <a:ext cx="11358642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3119" y="1296178"/>
            <a:ext cx="5000660" cy="540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Видео 04-01-2021 00410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367616"/>
            <a:ext cx="11501518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623" y="1224740"/>
            <a:ext cx="4572032" cy="5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04-01-2021 00461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367616"/>
            <a:ext cx="11430081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037" y="2010558"/>
            <a:ext cx="1119475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04-01-2021 09073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2723" y="1367616"/>
            <a:ext cx="11287204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491" y="1367616"/>
            <a:ext cx="58735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934318"/>
            <a:ext cx="1128720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Перечислите возможности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вставки таблиц?</a:t>
            </a:r>
          </a:p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чего нужны горячие клавиши?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горячие клавиши можно использовать при работе в программе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MS 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1072890" cy="5909310"/>
          </a:xfrm>
        </p:spPr>
        <p:txBody>
          <a:bodyPr/>
          <a:lstStyle/>
          <a:p>
            <a:r>
              <a:rPr lang="ru-RU" sz="3200" i="0" dirty="0" smtClean="0"/>
              <a:t>В тетради (в программе </a:t>
            </a:r>
            <a:r>
              <a:rPr lang="en-US" sz="3200" i="0" dirty="0" smtClean="0"/>
              <a:t>NS Word)</a:t>
            </a:r>
            <a:r>
              <a:rPr lang="ru-RU" sz="3200" i="0" dirty="0" smtClean="0"/>
              <a:t> создайте </a:t>
            </a:r>
            <a:r>
              <a:rPr lang="ru-RU" sz="3200" i="0" dirty="0" smtClean="0"/>
              <a:t>таблицу «Административное </a:t>
            </a:r>
            <a:r>
              <a:rPr lang="ru-RU" sz="3200" i="0" smtClean="0"/>
              <a:t>деление Узбекистана»,  </a:t>
            </a:r>
            <a:r>
              <a:rPr lang="ru-RU" sz="3200" i="0" dirty="0" smtClean="0"/>
              <a:t>отформатируйте таблицу</a:t>
            </a:r>
            <a:r>
              <a:rPr lang="ru-RU" sz="3200" i="0" dirty="0" smtClean="0"/>
              <a:t>:</a:t>
            </a:r>
          </a:p>
          <a:p>
            <a:r>
              <a:rPr lang="ru-RU" sz="3200" i="0" dirty="0" smtClean="0"/>
              <a:t>1 </a:t>
            </a:r>
            <a:r>
              <a:rPr lang="ru-RU" sz="3200" i="0" dirty="0" smtClean="0"/>
              <a:t>Ташкент 2 </a:t>
            </a:r>
            <a:r>
              <a:rPr lang="ru-RU" sz="3200" i="0" dirty="0" smtClean="0"/>
              <a:t>Андижанская </a:t>
            </a:r>
            <a:r>
              <a:rPr lang="ru-RU" sz="3200" i="0" dirty="0" smtClean="0"/>
              <a:t>область 3 </a:t>
            </a:r>
            <a:r>
              <a:rPr lang="ru-RU" sz="3200" i="0" dirty="0" smtClean="0"/>
              <a:t>Бухарская </a:t>
            </a:r>
            <a:r>
              <a:rPr lang="ru-RU" sz="3200" i="0" dirty="0" smtClean="0"/>
              <a:t>область</a:t>
            </a:r>
          </a:p>
          <a:p>
            <a:r>
              <a:rPr lang="ru-RU" sz="3200" i="0" dirty="0" smtClean="0"/>
              <a:t>4 </a:t>
            </a:r>
            <a:r>
              <a:rPr lang="ru-RU" sz="3200" i="0" dirty="0" smtClean="0"/>
              <a:t>Ферганская </a:t>
            </a:r>
            <a:r>
              <a:rPr lang="ru-RU" sz="3200" i="0" dirty="0" smtClean="0"/>
              <a:t>область 5 </a:t>
            </a:r>
            <a:r>
              <a:rPr lang="ru-RU" sz="3200" i="0" dirty="0" smtClean="0"/>
              <a:t>Джизакская </a:t>
            </a:r>
            <a:r>
              <a:rPr lang="ru-RU" sz="3200" i="0" dirty="0" smtClean="0"/>
              <a:t>область</a:t>
            </a:r>
          </a:p>
          <a:p>
            <a:r>
              <a:rPr lang="ru-RU" sz="3200" i="0" dirty="0" smtClean="0"/>
              <a:t>6 </a:t>
            </a:r>
            <a:r>
              <a:rPr lang="ru-RU" sz="3200" i="0" dirty="0" smtClean="0"/>
              <a:t>Наманганская </a:t>
            </a:r>
            <a:r>
              <a:rPr lang="ru-RU" sz="3200" i="0" dirty="0" smtClean="0"/>
              <a:t>область 7 </a:t>
            </a:r>
            <a:r>
              <a:rPr lang="ru-RU" sz="3200" i="0" dirty="0" err="1" smtClean="0"/>
              <a:t>Навоийская</a:t>
            </a:r>
            <a:r>
              <a:rPr lang="ru-RU" sz="3200" i="0" dirty="0" smtClean="0"/>
              <a:t> </a:t>
            </a:r>
            <a:r>
              <a:rPr lang="ru-RU" sz="3200" i="0" dirty="0" smtClean="0"/>
              <a:t>область</a:t>
            </a:r>
          </a:p>
          <a:p>
            <a:r>
              <a:rPr lang="ru-RU" sz="3200" i="0" dirty="0" smtClean="0"/>
              <a:t>8 </a:t>
            </a:r>
            <a:r>
              <a:rPr lang="ru-RU" sz="3200" i="0" dirty="0" smtClean="0"/>
              <a:t>Кашкадарьинская </a:t>
            </a:r>
            <a:r>
              <a:rPr lang="ru-RU" sz="3200" i="0" dirty="0" smtClean="0"/>
              <a:t>область 9 </a:t>
            </a:r>
            <a:r>
              <a:rPr lang="ru-RU" sz="3200" i="0" dirty="0" smtClean="0"/>
              <a:t>Самаркандская </a:t>
            </a:r>
            <a:r>
              <a:rPr lang="ru-RU" sz="3200" i="0" dirty="0" smtClean="0"/>
              <a:t>область </a:t>
            </a:r>
          </a:p>
          <a:p>
            <a:r>
              <a:rPr lang="ru-RU" sz="3200" i="0" dirty="0" smtClean="0"/>
              <a:t>10 </a:t>
            </a:r>
            <a:r>
              <a:rPr lang="ru-RU" sz="3200" i="0" dirty="0" smtClean="0"/>
              <a:t>Сырдарьинская </a:t>
            </a:r>
            <a:r>
              <a:rPr lang="ru-RU" sz="3200" i="0" dirty="0" smtClean="0"/>
              <a:t>область 11Сурхандарьинская область 12 </a:t>
            </a:r>
            <a:r>
              <a:rPr lang="ru-RU" sz="3200" i="0" dirty="0" smtClean="0"/>
              <a:t>Ташкентская </a:t>
            </a:r>
            <a:r>
              <a:rPr lang="ru-RU" sz="3200" i="0" dirty="0" smtClean="0"/>
              <a:t>область 13 </a:t>
            </a:r>
            <a:r>
              <a:rPr lang="ru-RU" sz="3200" i="0" dirty="0" smtClean="0"/>
              <a:t>Хорезмская </a:t>
            </a:r>
            <a:r>
              <a:rPr lang="ru-RU" sz="3200" i="0" dirty="0" smtClean="0"/>
              <a:t>область</a:t>
            </a:r>
          </a:p>
          <a:p>
            <a:r>
              <a:rPr lang="ru-RU" sz="3200" i="0" dirty="0" smtClean="0"/>
              <a:t>14 </a:t>
            </a:r>
            <a:r>
              <a:rPr lang="ru-RU" sz="3200" i="0" dirty="0" smtClean="0"/>
              <a:t>Республика Каракалпакстан</a:t>
            </a:r>
            <a:endParaRPr lang="ru-RU" sz="3200" i="0" dirty="0" smtClean="0"/>
          </a:p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4f966b721827599417dfb79432e6aa42183d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</TotalTime>
  <Words>124</Words>
  <Application>Microsoft Office PowerPoint</Application>
  <PresentationFormat>Произвольный</PresentationFormat>
  <Paragraphs>23</Paragraphs>
  <Slides>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Информатика и ИТ</vt:lpstr>
      <vt:lpstr>Слайд 2</vt:lpstr>
      <vt:lpstr>ПРАКТИЧЕСКАЯ РАБОТА</vt:lpstr>
      <vt:lpstr>ПРАКТИЧЕСКАЯ РАБОТА</vt:lpstr>
      <vt:lpstr>ПРАКТИЧЕСКАЯ РАБОТА</vt:lpstr>
      <vt:lpstr>ПРАКТИЧЕСКАЯ РАБОТА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842</cp:revision>
  <dcterms:created xsi:type="dcterms:W3CDTF">2020-04-13T08:05:16Z</dcterms:created>
  <dcterms:modified xsi:type="dcterms:W3CDTF">2021-01-04T04:19:29Z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