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699" r:id="rId3"/>
    <p:sldId id="701" r:id="rId4"/>
    <p:sldId id="705" r:id="rId5"/>
    <p:sldId id="706" r:id="rId6"/>
    <p:sldId id="707" r:id="rId7"/>
    <p:sldId id="615" r:id="rId8"/>
    <p:sldId id="704" r:id="rId9"/>
  </p:sldIdLst>
  <p:sldSz cx="12169775" cy="7021513"/>
  <p:notesSz cx="5765800" cy="3244850"/>
  <p:custDataLst>
    <p:tags r:id="rId11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4F81BD"/>
    <a:srgbClr val="FFDC6D"/>
    <a:srgbClr val="465723"/>
    <a:srgbClr val="633AB4"/>
    <a:srgbClr val="5593AF"/>
    <a:srgbClr val="649DB4"/>
    <a:srgbClr val="73A7B9"/>
    <a:srgbClr val="8CB1BE"/>
    <a:srgbClr val="9BBBC3"/>
    <a:srgbClr val="AAC5C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382" autoAdjust="0"/>
    <p:restoredTop sz="98925" autoAdjust="0"/>
  </p:normalViewPr>
  <p:slideViewPr>
    <p:cSldViewPr>
      <p:cViewPr varScale="1">
        <p:scale>
          <a:sx n="67" d="100"/>
          <a:sy n="67" d="100"/>
        </p:scale>
        <p:origin x="-438" y="-102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D52B5E-DB3C-40F9-8E6B-6BAB1652772B}" type="datetimeFigureOut">
              <a:rPr lang="ru-RU" smtClean="0"/>
              <a:pPr/>
              <a:t>04.01.2021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5A1B3-B390-4E91-8A60-806F512D27F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91055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1/4/2021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9\&#1042;&#1080;&#1076;&#1077;&#1086;%2003-01-2021%20234237.mp4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9\&#1042;&#1080;&#1076;&#1077;&#1086;%2004-01-2021%20004104.mp4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9\&#1042;&#1080;&#1076;&#1077;&#1086;%2004-01-2021%20004613.mp4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6\3%20&#1063;&#1045;&#1058;&#1042;&#1045;&#1056;&#1058;&#1068;\6-3-9\&#1042;&#1080;&#1076;&#1077;&#1086;%2004-01-2021%20090730.mp4" TargetMode="Externa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3322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817687" y="538956"/>
            <a:ext cx="8612662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4287" y="3482998"/>
            <a:ext cx="726434" cy="197197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029103" y="2912525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427408" y="5427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algn="ctr"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6</a:t>
            </a:r>
            <a:endParaRPr sz="48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53722"/>
            <a:ext cx="1071570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ласс</a:t>
            </a:r>
            <a:endParaRPr sz="28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87" y="615156"/>
            <a:ext cx="1168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object 4"/>
          <p:cNvSpPr txBox="1"/>
          <p:nvPr/>
        </p:nvSpPr>
        <p:spPr>
          <a:xfrm>
            <a:off x="1512855" y="2582062"/>
            <a:ext cx="6376602" cy="378618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ПРАКТИЧЕСКАЯ РАБОТА.</a:t>
            </a:r>
          </a:p>
          <a:p>
            <a:pPr marL="27048" marR="10819"/>
            <a:r>
              <a:rPr lang="ru-RU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ИСПОЛЬЗОВАНИЕ ИНСТРУМЕНТА ВСТАВКА ТАБЛИЦ</a:t>
            </a:r>
            <a:r>
              <a:rPr lang="en-US" sz="4800" b="1" spc="-21" dirty="0" smtClean="0">
                <a:solidFill>
                  <a:srgbClr val="2365C7"/>
                </a:solidFill>
                <a:latin typeface="Arial"/>
                <a:cs typeface="Arial"/>
              </a:rPr>
              <a:t>.</a:t>
            </a:r>
            <a:endParaRPr lang="ru-RU" sz="4800" b="1" spc="-21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367616"/>
            <a:ext cx="10858576" cy="1969770"/>
          </a:xfrm>
        </p:spPr>
        <p:txBody>
          <a:bodyPr/>
          <a:lstStyle/>
          <a:p>
            <a:r>
              <a:rPr lang="ru-RU" sz="3200" i="0" dirty="0" smtClean="0"/>
              <a:t>В тетради (в программе </a:t>
            </a:r>
            <a:r>
              <a:rPr lang="en-US" sz="3200" i="0" dirty="0" smtClean="0"/>
              <a:t>NS Word)</a:t>
            </a:r>
            <a:r>
              <a:rPr lang="ru-RU" sz="3200" i="0" dirty="0" smtClean="0"/>
              <a:t> создайте таблицу и  диаграмму: </a:t>
            </a:r>
          </a:p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ПРОВЕРКА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2723" y="2439186"/>
            <a:ext cx="1120868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03-01-2021 23423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441285" y="1367616"/>
            <a:ext cx="11358642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13119" y="1296178"/>
            <a:ext cx="5000660" cy="540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Видео 04-01-2021 004104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369847" y="1367616"/>
            <a:ext cx="11501518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84623" y="1224740"/>
            <a:ext cx="4572032" cy="5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" name="Видео 04-01-2021 004613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98409" y="1367616"/>
            <a:ext cx="11430081" cy="5429288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037" y="2010558"/>
            <a:ext cx="11194755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Видео 04-01-2021 090730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512723" y="1367616"/>
            <a:ext cx="11287204" cy="530427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26971" y="296046"/>
            <a:ext cx="11715832" cy="651060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z="4000" spc="53" dirty="0" smtClean="0">
                <a:latin typeface="Arial" pitchFamily="34" charset="0"/>
                <a:cs typeface="Arial" pitchFamily="34" charset="0"/>
              </a:rPr>
              <a:t>ПРАКТИЧЕСКАЯ РАБОТА</a:t>
            </a:r>
            <a:endParaRPr lang="ru-RU" sz="4000" spc="1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84491" y="1367616"/>
            <a:ext cx="5873514" cy="5143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/>
          </p:cNvSpPr>
          <p:nvPr/>
        </p:nvSpPr>
        <p:spPr>
          <a:xfrm>
            <a:off x="226971" y="296046"/>
            <a:ext cx="11787270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ЗАКРЕПЛЕНИЕ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1934318"/>
            <a:ext cx="11287204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Перечислите возможности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вставки таблиц?</a:t>
            </a:r>
          </a:p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Для чего нужны горячие клавиши?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indent="8128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ru-RU" sz="3200" dirty="0" smtClean="0">
                <a:latin typeface="Arial" pitchFamily="34" charset="0"/>
                <a:cs typeface="Arial" pitchFamily="34" charset="0"/>
              </a:rPr>
              <a:t>Какие горячие клавиши можно использовать при работе в программе 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MS Word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367616"/>
            <a:ext cx="11072890" cy="5909310"/>
          </a:xfrm>
        </p:spPr>
        <p:txBody>
          <a:bodyPr/>
          <a:lstStyle/>
          <a:p>
            <a:r>
              <a:rPr lang="ru-RU" sz="3200" i="0" dirty="0" smtClean="0"/>
              <a:t>В тетради (в программе </a:t>
            </a:r>
            <a:r>
              <a:rPr lang="en-US" sz="3200" i="0" dirty="0" smtClean="0"/>
              <a:t>NS Word)</a:t>
            </a:r>
            <a:r>
              <a:rPr lang="ru-RU" sz="3200" i="0" dirty="0" smtClean="0"/>
              <a:t> создайте </a:t>
            </a:r>
            <a:r>
              <a:rPr lang="ru-RU" sz="3200" i="0" dirty="0" smtClean="0"/>
              <a:t>таблицу «Административное </a:t>
            </a:r>
            <a:r>
              <a:rPr lang="ru-RU" sz="3200" i="0" smtClean="0"/>
              <a:t>деление Узбекистана»,  </a:t>
            </a:r>
            <a:r>
              <a:rPr lang="ru-RU" sz="3200" i="0" dirty="0" smtClean="0"/>
              <a:t>отформатируйте таблицу</a:t>
            </a:r>
            <a:r>
              <a:rPr lang="ru-RU" sz="3200" i="0" dirty="0" smtClean="0"/>
              <a:t>:</a:t>
            </a:r>
          </a:p>
          <a:p>
            <a:r>
              <a:rPr lang="ru-RU" sz="3200" i="0" dirty="0" smtClean="0"/>
              <a:t>1 </a:t>
            </a:r>
            <a:r>
              <a:rPr lang="ru-RU" sz="3200" i="0" dirty="0" smtClean="0"/>
              <a:t>Ташкент 2 </a:t>
            </a:r>
            <a:r>
              <a:rPr lang="ru-RU" sz="3200" i="0" dirty="0" smtClean="0"/>
              <a:t>Андижанская </a:t>
            </a:r>
            <a:r>
              <a:rPr lang="ru-RU" sz="3200" i="0" dirty="0" smtClean="0"/>
              <a:t>область 3 </a:t>
            </a:r>
            <a:r>
              <a:rPr lang="ru-RU" sz="3200" i="0" dirty="0" smtClean="0"/>
              <a:t>Бухарская </a:t>
            </a:r>
            <a:r>
              <a:rPr lang="ru-RU" sz="3200" i="0" dirty="0" smtClean="0"/>
              <a:t>область</a:t>
            </a:r>
          </a:p>
          <a:p>
            <a:r>
              <a:rPr lang="ru-RU" sz="3200" i="0" dirty="0" smtClean="0"/>
              <a:t>4 </a:t>
            </a:r>
            <a:r>
              <a:rPr lang="ru-RU" sz="3200" i="0" dirty="0" smtClean="0"/>
              <a:t>Ферганская </a:t>
            </a:r>
            <a:r>
              <a:rPr lang="ru-RU" sz="3200" i="0" dirty="0" smtClean="0"/>
              <a:t>область 5 </a:t>
            </a:r>
            <a:r>
              <a:rPr lang="ru-RU" sz="3200" i="0" dirty="0" smtClean="0"/>
              <a:t>Джизакская </a:t>
            </a:r>
            <a:r>
              <a:rPr lang="ru-RU" sz="3200" i="0" dirty="0" smtClean="0"/>
              <a:t>область</a:t>
            </a:r>
          </a:p>
          <a:p>
            <a:r>
              <a:rPr lang="ru-RU" sz="3200" i="0" dirty="0" smtClean="0"/>
              <a:t>6 </a:t>
            </a:r>
            <a:r>
              <a:rPr lang="ru-RU" sz="3200" i="0" dirty="0" smtClean="0"/>
              <a:t>Наманганская </a:t>
            </a:r>
            <a:r>
              <a:rPr lang="ru-RU" sz="3200" i="0" dirty="0" smtClean="0"/>
              <a:t>область 7 </a:t>
            </a:r>
            <a:r>
              <a:rPr lang="ru-RU" sz="3200" i="0" dirty="0" err="1" smtClean="0"/>
              <a:t>Навоийская</a:t>
            </a:r>
            <a:r>
              <a:rPr lang="ru-RU" sz="3200" i="0" dirty="0" smtClean="0"/>
              <a:t> </a:t>
            </a:r>
            <a:r>
              <a:rPr lang="ru-RU" sz="3200" i="0" dirty="0" smtClean="0"/>
              <a:t>область</a:t>
            </a:r>
          </a:p>
          <a:p>
            <a:r>
              <a:rPr lang="ru-RU" sz="3200" i="0" dirty="0" smtClean="0"/>
              <a:t>8 </a:t>
            </a:r>
            <a:r>
              <a:rPr lang="ru-RU" sz="3200" i="0" dirty="0" smtClean="0"/>
              <a:t>Кашкадарьинская </a:t>
            </a:r>
            <a:r>
              <a:rPr lang="ru-RU" sz="3200" i="0" dirty="0" smtClean="0"/>
              <a:t>область 9 </a:t>
            </a:r>
            <a:r>
              <a:rPr lang="ru-RU" sz="3200" i="0" dirty="0" smtClean="0"/>
              <a:t>Самаркандская </a:t>
            </a:r>
            <a:r>
              <a:rPr lang="ru-RU" sz="3200" i="0" dirty="0" smtClean="0"/>
              <a:t>область </a:t>
            </a:r>
          </a:p>
          <a:p>
            <a:r>
              <a:rPr lang="ru-RU" sz="3200" i="0" dirty="0" smtClean="0"/>
              <a:t>10 </a:t>
            </a:r>
            <a:r>
              <a:rPr lang="ru-RU" sz="3200" i="0" dirty="0" smtClean="0"/>
              <a:t>Сырдарьинская </a:t>
            </a:r>
            <a:r>
              <a:rPr lang="ru-RU" sz="3200" i="0" dirty="0" smtClean="0"/>
              <a:t>область 11Сурхандарьинская область 12 </a:t>
            </a:r>
            <a:r>
              <a:rPr lang="ru-RU" sz="3200" i="0" dirty="0" smtClean="0"/>
              <a:t>Ташкентская </a:t>
            </a:r>
            <a:r>
              <a:rPr lang="ru-RU" sz="3200" i="0" dirty="0" smtClean="0"/>
              <a:t>область 13 </a:t>
            </a:r>
            <a:r>
              <a:rPr lang="ru-RU" sz="3200" i="0" dirty="0" smtClean="0"/>
              <a:t>Хорезмская </a:t>
            </a:r>
            <a:r>
              <a:rPr lang="ru-RU" sz="3200" i="0" dirty="0" smtClean="0"/>
              <a:t>область</a:t>
            </a:r>
          </a:p>
          <a:p>
            <a:r>
              <a:rPr lang="ru-RU" sz="3200" i="0" dirty="0" smtClean="0"/>
              <a:t>14 </a:t>
            </a:r>
            <a:r>
              <a:rPr lang="ru-RU" sz="3200" i="0" dirty="0" smtClean="0"/>
              <a:t>Республика Каракалпакстан</a:t>
            </a:r>
            <a:endParaRPr lang="ru-RU" sz="3200" i="0" dirty="0" smtClean="0"/>
          </a:p>
          <a:p>
            <a:endParaRPr lang="ru-RU" sz="3200" i="0" dirty="0" smtClean="0"/>
          </a:p>
          <a:p>
            <a:pPr indent="717550" algn="just"/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UID" val="{29D6E655-0B78-4B87-A1C5-77B99F91B250}"/>
  <p:tag name="ISPRING_RESOURCE_FOLDER" val="D:\онлайн уроки\6\2 четверть\2-6\6-2-6\"/>
  <p:tag name="ISPRING_PRESENTATION_PATH" val="D:\онлайн уроки\6\2 четверть\2-6\6-2-6.pptx"/>
  <p:tag name="ISPRING_RESOURCE_PATHS_HASH_2" val="4f966b721827599417dfb79432e6aa42183d9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9285</TotalTime>
  <Words>124</Words>
  <Application>Microsoft Office PowerPoint</Application>
  <PresentationFormat>Произвольный</PresentationFormat>
  <Paragraphs>23</Paragraphs>
  <Slides>8</Slides>
  <Notes>0</Notes>
  <HiddenSlides>0</HiddenSlides>
  <MMClips>4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Theme</vt:lpstr>
      <vt:lpstr>Информатика и ИТ</vt:lpstr>
      <vt:lpstr>Слайд 2</vt:lpstr>
      <vt:lpstr>ПРАКТИЧЕСКАЯ РАБОТА</vt:lpstr>
      <vt:lpstr>ПРАКТИЧЕСКАЯ РАБОТА</vt:lpstr>
      <vt:lpstr>ПРАКТИЧЕСКАЯ РАБОТА</vt:lpstr>
      <vt:lpstr>ПРАКТИЧЕСКАЯ РАБОТА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842</cp:revision>
  <dcterms:created xsi:type="dcterms:W3CDTF">2020-04-13T08:05:16Z</dcterms:created>
  <dcterms:modified xsi:type="dcterms:W3CDTF">2021-01-04T04:19:29Z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