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694" r:id="rId3"/>
    <p:sldId id="696" r:id="rId4"/>
    <p:sldId id="700" r:id="rId5"/>
    <p:sldId id="701" r:id="rId6"/>
    <p:sldId id="702" r:id="rId7"/>
    <p:sldId id="703" r:id="rId8"/>
    <p:sldId id="615" r:id="rId9"/>
    <p:sldId id="699" r:id="rId10"/>
  </p:sldIdLst>
  <p:sldSz cx="12169775" cy="7021513"/>
  <p:notesSz cx="5765800" cy="3244850"/>
  <p:custDataLst>
    <p:tags r:id="rId1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8925" autoAdjust="0"/>
  </p:normalViewPr>
  <p:slideViewPr>
    <p:cSldViewPr>
      <p:cViewPr varScale="1">
        <p:scale>
          <a:sx n="62" d="100"/>
          <a:sy n="62" d="100"/>
        </p:scale>
        <p:origin x="-90" y="-19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0315.mp4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2058.mp4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chools.kundalik.com/marks.aspx?school=1000000248418&amp;group=1712847698095703638&amp;student=1000000488880&amp;tab=stats" TargetMode="External"/><Relationship Id="rId3" Type="http://schemas.openxmlformats.org/officeDocument/2006/relationships/hyperlink" Target="https://schools.kundalik.com/marks.aspx?school=1000000248418&amp;group=1712847698095703638&amp;student=1000000488878&amp;tab=stats" TargetMode="External"/><Relationship Id="rId7" Type="http://schemas.openxmlformats.org/officeDocument/2006/relationships/hyperlink" Target="https://schools.kundalik.com/marks.aspx?school=1000000248418&amp;group=1712847698095703638&amp;student=1000000488879&amp;tab=stats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2258.mp4" TargetMode="External"/><Relationship Id="rId6" Type="http://schemas.openxmlformats.org/officeDocument/2006/relationships/hyperlink" Target="https://schools.kundalik.com/marks.aspx?school=1000000248418&amp;group=1712847698095703638&amp;student=1000000488877&amp;tab=stats" TargetMode="External"/><Relationship Id="rId5" Type="http://schemas.openxmlformats.org/officeDocument/2006/relationships/hyperlink" Target="https://schools.kundalik.com/marks.aspx?school=1000000248418&amp;group=1712847698095703638&amp;student=1000000488876&amp;tab=stats" TargetMode="External"/><Relationship Id="rId4" Type="http://schemas.openxmlformats.org/officeDocument/2006/relationships/hyperlink" Target="https://schools.kundalik.com/marks.aspx?school=1000000248418&amp;group=1712847698095703638&amp;student=1000000488875&amp;tab=stats" TargetMode="Externa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2609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3205.mp4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8\&#1042;&#1080;&#1076;&#1077;&#1086;%2003-01-2021%20233443.mp4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584293" y="2939252"/>
            <a:ext cx="6376602" cy="304751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РАБОТА.</a:t>
            </a:r>
          </a:p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ИСПОЛЬЗОВАНИЕ ТАБЛИЦ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EXCEL.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0858576" cy="642942"/>
          </a:xfrm>
        </p:spPr>
        <p:txBody>
          <a:bodyPr/>
          <a:lstStyle/>
          <a:p>
            <a:r>
              <a:rPr lang="ru-RU" sz="3200" i="0" dirty="0" smtClean="0"/>
              <a:t>В тетради создайте таблицу: </a:t>
            </a:r>
          </a:p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2367748"/>
            <a:ext cx="1132311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03-01-2021 23031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8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ИСПОЛЬЗОВАНИЕ ТАБЛИЦ </a:t>
            </a:r>
            <a:r>
              <a:rPr lang="en-US" sz="4000" spc="53" dirty="0" smtClean="0">
                <a:latin typeface="Arial" pitchFamily="34" charset="0"/>
                <a:cs typeface="Arial" pitchFamily="34" charset="0"/>
              </a:rPr>
              <a:t>EXCEL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Видео 03-01-2021 23205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8"/>
            <a:ext cx="11215766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ИСПОЛЬЗОВАНИЕ ТАБЛИЦ </a:t>
            </a:r>
            <a:r>
              <a:rPr lang="en-US" sz="4000" spc="53" dirty="0" smtClean="0">
                <a:latin typeface="Arial" pitchFamily="34" charset="0"/>
                <a:cs typeface="Arial" pitchFamily="34" charset="0"/>
              </a:rPr>
              <a:t>EXCEL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941615" y="1724806"/>
          <a:ext cx="4155569" cy="2785992"/>
        </p:xfrm>
        <a:graphic>
          <a:graphicData uri="http://schemas.openxmlformats.org/drawingml/2006/table">
            <a:tbl>
              <a:tblPr/>
              <a:tblGrid>
                <a:gridCol w="2699603"/>
                <a:gridCol w="1455966"/>
              </a:tblGrid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  <a:hlinkClick r:id="rId3" tooltip="Перейти на страницу оценок ученика"/>
                        </a:rPr>
                        <a:t>Абдузохидов А.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  <a:hlinkClick r:id="rId4" tooltip="Перейти на страницу оценок ученика"/>
                        </a:rPr>
                        <a:t>Абдукодиров С.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  <a:hlinkClick r:id="rId5" tooltip="Перейти на страницу оценок ученика"/>
                        </a:rPr>
                        <a:t>Абдурахмонов</a:t>
                      </a:r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Calibri"/>
                          <a:hlinkClick r:id="rId5" tooltip="Перейти на страницу оценок ученика"/>
                        </a:rPr>
                        <a:t> Х.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  <a:hlinkClick r:id="rId6" tooltip="Перейти на страницу оценок ученика"/>
                        </a:rPr>
                        <a:t>Абдухакимов М.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  <a:hlinkClick r:id="rId7" tooltip="Перейти на страницу оценок ученика"/>
                        </a:rPr>
                        <a:t>Аблаев Э.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latin typeface="Calibri"/>
                          <a:hlinkClick r:id="rId8" tooltip="Перейти на страницу оценок ученика"/>
                        </a:rPr>
                        <a:t>Алимова Э.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" name="Видео 03-01-2021 23225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441285" y="1296178"/>
            <a:ext cx="11215766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ИСПОЛЬЗОВАНИЕ ТАБЛИЦ </a:t>
            </a:r>
            <a:r>
              <a:rPr lang="en-US" sz="4000" spc="53" dirty="0" smtClean="0">
                <a:latin typeface="Arial" pitchFamily="34" charset="0"/>
                <a:cs typeface="Arial" pitchFamily="34" charset="0"/>
              </a:rPr>
              <a:t>EXCEL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Видео 03-01-2021 23260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7"/>
            <a:ext cx="11287204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ИСПОЛЬЗОВАНИЕ ТАБЛИЦ </a:t>
            </a:r>
            <a:r>
              <a:rPr lang="en-US" sz="4000" spc="53" dirty="0" smtClean="0">
                <a:latin typeface="Arial" pitchFamily="34" charset="0"/>
                <a:cs typeface="Arial" pitchFamily="34" charset="0"/>
              </a:rPr>
              <a:t>EXCEL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12789" y="1224740"/>
            <a:ext cx="9842209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03-01-2021 23320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5599" y="1296178"/>
            <a:ext cx="10787138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ИСПОЛЬЗОВАНИЕ ТАБЛИЦ </a:t>
            </a:r>
            <a:r>
              <a:rPr lang="en-US" sz="4000" spc="53" dirty="0" smtClean="0">
                <a:latin typeface="Arial" pitchFamily="34" charset="0"/>
                <a:cs typeface="Arial" pitchFamily="34" charset="0"/>
              </a:rPr>
              <a:t>EXCEL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161" y="1296178"/>
            <a:ext cx="10787138" cy="5257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03-01-2021 2334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367615"/>
            <a:ext cx="1150151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934318"/>
            <a:ext cx="11287204" cy="2294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Перечислите возможности использования таблиц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быстро форматировать диаграммы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Excel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0858576" cy="1969770"/>
          </a:xfrm>
        </p:spPr>
        <p:txBody>
          <a:bodyPr/>
          <a:lstStyle/>
          <a:p>
            <a:r>
              <a:rPr lang="ru-RU" sz="3200" i="0" dirty="0" smtClean="0"/>
              <a:t>В тетради </a:t>
            </a:r>
            <a:r>
              <a:rPr lang="ru-RU" sz="3200" i="0" dirty="0" smtClean="0"/>
              <a:t>(в программе </a:t>
            </a:r>
            <a:r>
              <a:rPr lang="en-US" sz="3200" i="0" dirty="0" smtClean="0"/>
              <a:t>NS Word)</a:t>
            </a:r>
            <a:r>
              <a:rPr lang="ru-RU" sz="3200" i="0" dirty="0" smtClean="0"/>
              <a:t> создайте таблицу и  диаграмму: </a:t>
            </a:r>
            <a:endParaRPr lang="ru-RU" sz="3200" i="0" dirty="0" smtClean="0"/>
          </a:p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23" y="2439186"/>
            <a:ext cx="1120868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62aad7f648ab0e25e4583734786747b6e6301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9126</TotalTime>
  <Words>90</Words>
  <Application>Microsoft Office PowerPoint</Application>
  <PresentationFormat>Произвольный</PresentationFormat>
  <Paragraphs>29</Paragraphs>
  <Slides>9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Информатика и ИТ</vt:lpstr>
      <vt:lpstr>Слайд 2</vt:lpstr>
      <vt:lpstr>ИСПОЛЬЗОВАНИЕ ТАБЛИЦ EXCEL</vt:lpstr>
      <vt:lpstr>ИСПОЛЬЗОВАНИЕ ТАБЛИЦ EXCEL</vt:lpstr>
      <vt:lpstr>ИСПОЛЬЗОВАНИЕ ТАБЛИЦ EXCEL</vt:lpstr>
      <vt:lpstr>ИСПОЛЬЗОВАНИЕ ТАБЛИЦ EXCEL</vt:lpstr>
      <vt:lpstr>ИСПОЛЬЗОВАНИЕ ТАБЛИЦ EXCEL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820</cp:revision>
  <dcterms:created xsi:type="dcterms:W3CDTF">2020-04-13T08:05:16Z</dcterms:created>
  <dcterms:modified xsi:type="dcterms:W3CDTF">2021-01-03T18:46:46Z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