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694" r:id="rId3"/>
    <p:sldId id="696" r:id="rId4"/>
    <p:sldId id="700" r:id="rId5"/>
    <p:sldId id="701" r:id="rId6"/>
    <p:sldId id="702" r:id="rId7"/>
    <p:sldId id="703" r:id="rId8"/>
    <p:sldId id="615" r:id="rId9"/>
    <p:sldId id="699" r:id="rId10"/>
  </p:sldIdLst>
  <p:sldSz cx="12169775" cy="7021513"/>
  <p:notesSz cx="5765800" cy="3244850"/>
  <p:custDataLst>
    <p:tags r:id="rId12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F81BD"/>
    <a:srgbClr val="FFDC6D"/>
    <a:srgbClr val="465723"/>
    <a:srgbClr val="633AB4"/>
    <a:srgbClr val="5593AF"/>
    <a:srgbClr val="649DB4"/>
    <a:srgbClr val="73A7B9"/>
    <a:srgbClr val="8CB1BE"/>
    <a:srgbClr val="9BBBC3"/>
    <a:srgbClr val="AAC5C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382" autoAdjust="0"/>
    <p:restoredTop sz="98925" autoAdjust="0"/>
  </p:normalViewPr>
  <p:slideViewPr>
    <p:cSldViewPr>
      <p:cViewPr varScale="1">
        <p:scale>
          <a:sx n="62" d="100"/>
          <a:sy n="62" d="100"/>
        </p:scale>
        <p:origin x="-90" y="-192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52B5E-DB3C-40F9-8E6B-6BAB1652772B}" type="datetimeFigureOut">
              <a:rPr lang="ru-RU" smtClean="0"/>
              <a:pPr/>
              <a:t>03.01.2021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5A1B3-B390-4E91-8A60-806F512D2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105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3%20&#1063;&#1045;&#1058;&#1042;&#1045;&#1056;&#1058;&#1068;\6-3-8\&#1042;&#1080;&#1076;&#1077;&#1086;%2003-01-2021%20230315.mp4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3%20&#1063;&#1045;&#1058;&#1042;&#1045;&#1056;&#1058;&#1068;\6-3-8\&#1042;&#1080;&#1076;&#1077;&#1086;%2003-01-2021%20232058.mp4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schools.kundalik.com/marks.aspx?school=1000000248418&amp;group=1712847698095703638&amp;student=1000000488880&amp;tab=stats" TargetMode="External"/><Relationship Id="rId3" Type="http://schemas.openxmlformats.org/officeDocument/2006/relationships/hyperlink" Target="https://schools.kundalik.com/marks.aspx?school=1000000248418&amp;group=1712847698095703638&amp;student=1000000488878&amp;tab=stats" TargetMode="External"/><Relationship Id="rId7" Type="http://schemas.openxmlformats.org/officeDocument/2006/relationships/hyperlink" Target="https://schools.kundalik.com/marks.aspx?school=1000000248418&amp;group=1712847698095703638&amp;student=1000000488879&amp;tab=stats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3%20&#1063;&#1045;&#1058;&#1042;&#1045;&#1056;&#1058;&#1068;\6-3-8\&#1042;&#1080;&#1076;&#1077;&#1086;%2003-01-2021%20232258.mp4" TargetMode="External"/><Relationship Id="rId6" Type="http://schemas.openxmlformats.org/officeDocument/2006/relationships/hyperlink" Target="https://schools.kundalik.com/marks.aspx?school=1000000248418&amp;group=1712847698095703638&amp;student=1000000488877&amp;tab=stats" TargetMode="External"/><Relationship Id="rId5" Type="http://schemas.openxmlformats.org/officeDocument/2006/relationships/hyperlink" Target="https://schools.kundalik.com/marks.aspx?school=1000000248418&amp;group=1712847698095703638&amp;student=1000000488876&amp;tab=stats" TargetMode="External"/><Relationship Id="rId4" Type="http://schemas.openxmlformats.org/officeDocument/2006/relationships/hyperlink" Target="https://schools.kundalik.com/marks.aspx?school=1000000248418&amp;group=1712847698095703638&amp;student=1000000488875&amp;tab=stats" TargetMode="Externa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3%20&#1063;&#1045;&#1058;&#1042;&#1045;&#1056;&#1058;&#1068;\6-3-8\&#1042;&#1080;&#1076;&#1077;&#1086;%2003-01-2021%20232609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3%20&#1063;&#1045;&#1058;&#1042;&#1045;&#1056;&#1058;&#1068;\6-3-8\&#1042;&#1080;&#1076;&#1077;&#1086;%2003-01-2021%20233205.mp4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3%20&#1063;&#1045;&#1058;&#1042;&#1045;&#1056;&#1058;&#1068;\6-3-8\&#1042;&#1080;&#1076;&#1077;&#1086;%2003-01-2021%20233443.mp4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7687" y="538956"/>
            <a:ext cx="8612662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4287" y="3482998"/>
            <a:ext cx="726434" cy="197197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29103" y="2912525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algn="ctr"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53722"/>
            <a:ext cx="1071570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ласс</a:t>
            </a:r>
            <a:endParaRPr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7" y="615156"/>
            <a:ext cx="116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bject 4"/>
          <p:cNvSpPr txBox="1"/>
          <p:nvPr/>
        </p:nvSpPr>
        <p:spPr>
          <a:xfrm>
            <a:off x="1584293" y="2939252"/>
            <a:ext cx="6376602" cy="3047518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ПРАКТИЧЕСКАЯ РАБОТА.</a:t>
            </a:r>
          </a:p>
          <a:p>
            <a:pPr marL="27048" marR="10819"/>
            <a:r>
              <a:rPr lang="ru-RU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ИСПОЛЬЗОВАНИЕ ТАБЛИЦ </a:t>
            </a:r>
            <a:r>
              <a:rPr lang="en-US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EXCEL.</a:t>
            </a:r>
            <a:endParaRPr lang="ru-RU" sz="4800" b="1" spc="-21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84161" y="1367616"/>
            <a:ext cx="10858576" cy="642942"/>
          </a:xfrm>
        </p:spPr>
        <p:txBody>
          <a:bodyPr/>
          <a:lstStyle/>
          <a:p>
            <a:r>
              <a:rPr lang="ru-RU" sz="3200" i="0" dirty="0" smtClean="0"/>
              <a:t>В тетради создайте таблицу: </a:t>
            </a:r>
          </a:p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ПРОВЕРКА САМОСТОЯТЕЛЬНОЙ </a:t>
            </a: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2367748"/>
            <a:ext cx="1132311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Видео 03-01-2021 230315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98408" y="1296178"/>
            <a:ext cx="11501519" cy="550072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71583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4000" spc="53" dirty="0" smtClean="0">
                <a:latin typeface="Arial" pitchFamily="34" charset="0"/>
                <a:cs typeface="Arial" pitchFamily="34" charset="0"/>
              </a:rPr>
              <a:t>ИСПОЛЬЗОВАНИЕ ТАБЛИЦ </a:t>
            </a:r>
            <a:r>
              <a:rPr lang="en-US" sz="4000" spc="53" dirty="0" smtClean="0">
                <a:latin typeface="Arial" pitchFamily="34" charset="0"/>
                <a:cs typeface="Arial" pitchFamily="34" charset="0"/>
              </a:rPr>
              <a:t>EXCEL</a:t>
            </a:r>
            <a:endParaRPr lang="ru-RU" sz="4000" spc="1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Видео 03-01-2021 232058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41285" y="1296178"/>
            <a:ext cx="11215766" cy="535785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71583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4000" spc="53" dirty="0" smtClean="0">
                <a:latin typeface="Arial" pitchFamily="34" charset="0"/>
                <a:cs typeface="Arial" pitchFamily="34" charset="0"/>
              </a:rPr>
              <a:t>ИСПОЛЬЗОВАНИЕ ТАБЛИЦ </a:t>
            </a:r>
            <a:r>
              <a:rPr lang="en-US" sz="4000" spc="53" dirty="0" smtClean="0">
                <a:latin typeface="Arial" pitchFamily="34" charset="0"/>
                <a:cs typeface="Arial" pitchFamily="34" charset="0"/>
              </a:rPr>
              <a:t>EXCEL</a:t>
            </a:r>
            <a:endParaRPr lang="ru-RU" sz="4000" spc="1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941615" y="1724806"/>
          <a:ext cx="4155569" cy="2785992"/>
        </p:xfrm>
        <a:graphic>
          <a:graphicData uri="http://schemas.openxmlformats.org/drawingml/2006/table">
            <a:tbl>
              <a:tblPr/>
              <a:tblGrid>
                <a:gridCol w="2699603"/>
                <a:gridCol w="1455966"/>
              </a:tblGrid>
              <a:tr h="464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  <a:hlinkClick r:id="rId3" tooltip="Перейти на страницу оценок ученика"/>
                        </a:rPr>
                        <a:t>Абдузохидов А.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4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  <a:hlinkClick r:id="rId4" tooltip="Перейти на страницу оценок ученика"/>
                        </a:rPr>
                        <a:t>Абдукодиров С.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4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 dirty="0" err="1">
                          <a:solidFill>
                            <a:srgbClr val="000000"/>
                          </a:solidFill>
                          <a:latin typeface="Calibri"/>
                          <a:hlinkClick r:id="rId5" tooltip="Перейти на страницу оценок ученика"/>
                        </a:rPr>
                        <a:t>Абдурахмонов</a:t>
                      </a: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Calibri"/>
                          <a:hlinkClick r:id="rId5" tooltip="Перейти на страницу оценок ученика"/>
                        </a:rPr>
                        <a:t> Х.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4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  <a:hlinkClick r:id="rId6" tooltip="Перейти на страницу оценок ученика"/>
                        </a:rPr>
                        <a:t>Абдухакимов М.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4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  <a:hlinkClick r:id="rId7" tooltip="Перейти на страницу оценок ученика"/>
                        </a:rPr>
                        <a:t>Аблаев Э.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4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latin typeface="Calibri"/>
                          <a:hlinkClick r:id="rId8" tooltip="Перейти на страницу оценок ученика"/>
                        </a:rPr>
                        <a:t>Алимова Э.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5" name="Видео 03-01-2021 232258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441285" y="1296178"/>
            <a:ext cx="11215766" cy="530427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71583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4000" spc="53" dirty="0" smtClean="0">
                <a:latin typeface="Arial" pitchFamily="34" charset="0"/>
                <a:cs typeface="Arial" pitchFamily="34" charset="0"/>
              </a:rPr>
              <a:t>ИСПОЛЬЗОВАНИЕ ТАБЛИЦ </a:t>
            </a:r>
            <a:r>
              <a:rPr lang="en-US" sz="4000" spc="53" dirty="0" smtClean="0">
                <a:latin typeface="Arial" pitchFamily="34" charset="0"/>
                <a:cs typeface="Arial" pitchFamily="34" charset="0"/>
              </a:rPr>
              <a:t>EXCEL</a:t>
            </a:r>
            <a:endParaRPr lang="ru-RU" sz="4000" spc="1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Видео 03-01-2021 232609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41285" y="1296177"/>
            <a:ext cx="11287204" cy="5411429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71583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4000" spc="53" dirty="0" smtClean="0">
                <a:latin typeface="Arial" pitchFamily="34" charset="0"/>
                <a:cs typeface="Arial" pitchFamily="34" charset="0"/>
              </a:rPr>
              <a:t>ИСПОЛЬЗОВАНИЕ ТАБЛИЦ </a:t>
            </a:r>
            <a:r>
              <a:rPr lang="en-US" sz="4000" spc="53" dirty="0" smtClean="0">
                <a:latin typeface="Arial" pitchFamily="34" charset="0"/>
                <a:cs typeface="Arial" pitchFamily="34" charset="0"/>
              </a:rPr>
              <a:t>EXCEL</a:t>
            </a:r>
            <a:endParaRPr lang="ru-RU" sz="4000" spc="1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2789" y="1224740"/>
            <a:ext cx="9842209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Видео 03-01-2021 233205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55599" y="1296178"/>
            <a:ext cx="10787138" cy="530427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71583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4000" spc="53" dirty="0" smtClean="0">
                <a:latin typeface="Arial" pitchFamily="34" charset="0"/>
                <a:cs typeface="Arial" pitchFamily="34" charset="0"/>
              </a:rPr>
              <a:t>ИСПОЛЬЗОВАНИЕ ТАБЛИЦ </a:t>
            </a:r>
            <a:r>
              <a:rPr lang="en-US" sz="4000" spc="53" dirty="0" smtClean="0">
                <a:latin typeface="Arial" pitchFamily="34" charset="0"/>
                <a:cs typeface="Arial" pitchFamily="34" charset="0"/>
              </a:rPr>
              <a:t>EXCEL</a:t>
            </a:r>
            <a:endParaRPr lang="ru-RU" sz="4000" spc="1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161" y="1296178"/>
            <a:ext cx="10787138" cy="5257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Видео 03-01-2021 23344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69847" y="1367615"/>
            <a:ext cx="11501518" cy="5465007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ЗАКРЕПЛЕНИЕ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4161" y="1934318"/>
            <a:ext cx="11287204" cy="2294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28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Перечислите возможности использования таблиц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Excel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indent="812800" algn="just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 можно быстро форматировать диаграммы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Excel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84161" y="1367616"/>
            <a:ext cx="10858576" cy="1969770"/>
          </a:xfrm>
        </p:spPr>
        <p:txBody>
          <a:bodyPr/>
          <a:lstStyle/>
          <a:p>
            <a:r>
              <a:rPr lang="ru-RU" sz="3200" i="0" dirty="0" smtClean="0"/>
              <a:t>В тетради </a:t>
            </a:r>
            <a:r>
              <a:rPr lang="ru-RU" sz="3200" i="0" dirty="0" smtClean="0"/>
              <a:t>(в программе </a:t>
            </a:r>
            <a:r>
              <a:rPr lang="en-US" sz="3200" i="0" dirty="0" smtClean="0"/>
              <a:t>NS Word)</a:t>
            </a:r>
            <a:r>
              <a:rPr lang="ru-RU" sz="3200" i="0" dirty="0" smtClean="0"/>
              <a:t> создайте таблицу и  диаграмму: </a:t>
            </a:r>
            <a:endParaRPr lang="ru-RU" sz="3200" i="0" dirty="0" smtClean="0"/>
          </a:p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ЗАДАНИЕ ДЛЯ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723" y="2439186"/>
            <a:ext cx="1120868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29D6E655-0B78-4B87-A1C5-77B99F91B250}"/>
  <p:tag name="ISPRING_RESOURCE_FOLDER" val="D:\онлайн уроки\6\2 четверть\2-6\6-2-6\"/>
  <p:tag name="ISPRING_PRESENTATION_PATH" val="D:\онлайн уроки\6\2 четверть\2-6\6-2-6.pptx"/>
  <p:tag name="ISPRING_RESOURCE_PATHS_HASH_2" val="62aad7f648ab0e25e4583734786747b6e6301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9126</TotalTime>
  <Words>90</Words>
  <Application>Microsoft Office PowerPoint</Application>
  <PresentationFormat>Произвольный</PresentationFormat>
  <Paragraphs>29</Paragraphs>
  <Slides>9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Информатика и ИТ</vt:lpstr>
      <vt:lpstr>Слайд 2</vt:lpstr>
      <vt:lpstr>ИСПОЛЬЗОВАНИЕ ТАБЛИЦ EXCEL</vt:lpstr>
      <vt:lpstr>ИСПОЛЬЗОВАНИЕ ТАБЛИЦ EXCEL</vt:lpstr>
      <vt:lpstr>ИСПОЛЬЗОВАНИЕ ТАБЛИЦ EXCEL</vt:lpstr>
      <vt:lpstr>ИСПОЛЬЗОВАНИЕ ТАБЛИЦ EXCEL</vt:lpstr>
      <vt:lpstr>ИСПОЛЬЗОВАНИЕ ТАБЛИЦ EXCEL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820</cp:revision>
  <dcterms:created xsi:type="dcterms:W3CDTF">2020-04-13T08:05:16Z</dcterms:created>
  <dcterms:modified xsi:type="dcterms:W3CDTF">2021-01-03T18:46:46Z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