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598" r:id="rId3"/>
    <p:sldId id="618" r:id="rId4"/>
    <p:sldId id="623" r:id="rId5"/>
    <p:sldId id="601" r:id="rId6"/>
    <p:sldId id="602" r:id="rId7"/>
    <p:sldId id="624" r:id="rId8"/>
    <p:sldId id="625" r:id="rId9"/>
    <p:sldId id="626" r:id="rId10"/>
    <p:sldId id="627" r:id="rId11"/>
    <p:sldId id="628" r:id="rId12"/>
    <p:sldId id="629" r:id="rId13"/>
    <p:sldId id="630" r:id="rId14"/>
    <p:sldId id="631" r:id="rId15"/>
    <p:sldId id="615" r:id="rId16"/>
    <p:sldId id="622" r:id="rId17"/>
  </p:sldIdLst>
  <p:sldSz cx="12169775" cy="7021513"/>
  <p:notesSz cx="5765800" cy="3244850"/>
  <p:custDataLst>
    <p:tags r:id="rId19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82" autoAdjust="0"/>
    <p:restoredTop sz="99462" autoAdjust="0"/>
  </p:normalViewPr>
  <p:slideViewPr>
    <p:cSldViewPr>
      <p:cViewPr varScale="1">
        <p:scale>
          <a:sx n="67" d="100"/>
          <a:sy n="67" d="100"/>
        </p:scale>
        <p:origin x="-438" y="-108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2\&#1042;&#1080;&#1076;&#1077;&#1086;%2014-12-2020%20000937.mp4" TargetMode="Externa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2\&#1042;&#1080;&#1076;&#1077;&#1086;%2014-12-2020%20001655.mp4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940533" y="3290134"/>
            <a:ext cx="6376602" cy="2308854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ДЕЙСТВИЯ НАД ТАБЛИЦАМИ В WORD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367616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Таблица и Рисование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11" name="Рисунок 10" descr="4.JPG"/>
          <p:cNvPicPr>
            <a:picLocks noChangeAspect="1"/>
          </p:cNvPicPr>
          <p:nvPr/>
        </p:nvPicPr>
        <p:blipFill>
          <a:blip r:embed="rId2"/>
          <a:srcRect t="5556" r="587"/>
          <a:stretch>
            <a:fillRect/>
          </a:stretch>
        </p:blipFill>
        <p:spPr>
          <a:xfrm>
            <a:off x="439884" y="2367748"/>
            <a:ext cx="11432882" cy="3786214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869913" y="1296178"/>
            <a:ext cx="4643470" cy="5511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99201" y="1224740"/>
            <a:ext cx="4786346" cy="5571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27235" y="1439054"/>
            <a:ext cx="655452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70111" y="1439053"/>
            <a:ext cx="7143800" cy="440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367616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Строки и столбцы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9" name="Рисунок 8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846" y="2081996"/>
            <a:ext cx="11434453" cy="442915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367616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Объединение и Размер ячейки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5" name="Рисунок 4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85" y="2081996"/>
            <a:ext cx="10990354" cy="407196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367616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Выравнивание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6" name="Рисунок 5" descr="7.JPG"/>
          <p:cNvPicPr>
            <a:picLocks noChangeAspect="1"/>
          </p:cNvPicPr>
          <p:nvPr/>
        </p:nvPicPr>
        <p:blipFill>
          <a:blip r:embed="rId2"/>
          <a:srcRect l="4949" r="2670" b="1818"/>
          <a:stretch>
            <a:fillRect/>
          </a:stretch>
        </p:blipFill>
        <p:spPr>
          <a:xfrm>
            <a:off x="1298541" y="2081996"/>
            <a:ext cx="9572692" cy="461540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367616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kumimoji="0" lang="ru-RU" sz="360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Данные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5" name="Рисунок 4" descr="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37" y="2153434"/>
            <a:ext cx="11001452" cy="392909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494394"/>
            <a:ext cx="11287204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способы вставки таблицы в текстовом процессоре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вы знаете? 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копировать данные из таблицы?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удалить таблицу из документа?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менять свойства таблицы?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данные можно поместить в ячейки таблицы?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изменить ширину столбца таблицы?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изменить высоту строки таблицы?</a:t>
            </a:r>
          </a:p>
          <a:p>
            <a:pPr indent="812800" algn="just"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заполняется таблица?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653368"/>
            <a:ext cx="10858576" cy="3323987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 В документе с именем «Автобиография 2» в готовую таблицу с оценками за прошедшую четверть вставьте столбец с оценками за первую четверть. Отформатируйте таблицу, изменив границы, добавив цвет и тип линий. Вставьте заливку ячеек.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913" y="1653368"/>
            <a:ext cx="10001320" cy="5131273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Основные понятия</a:t>
            </a:r>
          </a:p>
          <a:p>
            <a:pPr marL="27048" marR="254256" lvl="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Вставка данных в таблицу</a:t>
            </a:r>
            <a:endParaRPr lang="ru-RU" sz="4000" spc="-1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Контекстное меню для работы с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таблицей</a:t>
            </a: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653368"/>
            <a:ext cx="10858576" cy="2769989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 В документе с именем «Автобиография 2» добавьте таблицу с оценками за прошедшую четверть. Скопируйте эту таблицу и отсортируйте данные в алфавитном порядке по названиям предметов. 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53503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ДАННЫХ В ТАБЛИЦУ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Текст 4"/>
          <p:cNvSpPr txBox="1">
            <a:spLocks/>
          </p:cNvSpPr>
          <p:nvPr/>
        </p:nvSpPr>
        <p:spPr>
          <a:xfrm>
            <a:off x="655599" y="1510492"/>
            <a:ext cx="10858576" cy="4143404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1. В ячейках первой строки обычно указываются заголовки столбцов, а в ячейках первого столбца указываются номера по порядку. Ячейки таблицы заполняются данными. Для этого указатель мыши устанавливается в нужную ячейку, а для перехода в другие ячейки используются клавиша </a:t>
            </a:r>
            <a:r>
              <a:rPr lang="ru-RU" sz="36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Tab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и кнопки управления курсором.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/>
          <a:stretch>
            <a:fillRect/>
          </a:stretch>
        </p:blipFill>
        <p:spPr bwMode="auto">
          <a:xfrm>
            <a:off x="1369979" y="1296178"/>
            <a:ext cx="9410766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ДАННЫХ В ТАБЛИЦУ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Текст 4"/>
          <p:cNvSpPr txBox="1">
            <a:spLocks/>
          </p:cNvSpPr>
          <p:nvPr/>
        </p:nvSpPr>
        <p:spPr>
          <a:xfrm>
            <a:off x="655599" y="1510492"/>
            <a:ext cx="10858576" cy="4143404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2. В зависимости от количества данных таблицы, можно менять ширину столбцов. Для этого указатель мыши подводим к границе таблицы. Когда указатель мыши примет вид нажимаем левую кнопку и, удерживая её протягиваем в нужном направлении до нужного размера. В результате таблица примет следующий вид: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1298541" y="1296178"/>
            <a:ext cx="9175318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510492"/>
            <a:ext cx="10858576" cy="3286148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После того как расположить курсор на клетку таблицы, активируется контекстное меню. Это контекстное меню взаимосвязано с двумя лентами - </a:t>
            </a:r>
            <a:r>
              <a:rPr lang="ru-RU" sz="3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Конструктор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Макет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Лента </a:t>
            </a:r>
            <a:r>
              <a:rPr lang="ru-RU" sz="3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Конструктор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дает возможность окрашивания клеток, выбора стилей таблицы, выбора изменений относительно границ элементов таблицы, создать таблицу и удалить линии.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510492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Параметры стилей таблицы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23" y="2439186"/>
            <a:ext cx="10870359" cy="321471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510492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Стили таблицы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3"/>
          <a:srcRect l="1935" t="10000" r="1290"/>
          <a:stretch>
            <a:fillRect/>
          </a:stretch>
        </p:blipFill>
        <p:spPr>
          <a:xfrm>
            <a:off x="361911" y="2367748"/>
            <a:ext cx="11509454" cy="2071702"/>
          </a:xfrm>
          <a:prstGeom prst="rect">
            <a:avLst/>
          </a:prstGeom>
        </p:spPr>
      </p:pic>
      <p:pic>
        <p:nvPicPr>
          <p:cNvPr id="7" name="Видео 14-12-2020 00093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5599" y="1456913"/>
            <a:ext cx="11001452" cy="519711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27037" y="1510492"/>
            <a:ext cx="10787138" cy="642942"/>
          </a:xfrm>
          <a:prstGeom prst="rect">
            <a:avLst/>
          </a:prstGeom>
        </p:spPr>
        <p:txBody>
          <a:bodyPr/>
          <a:lstStyle/>
          <a:p>
            <a:pPr lvl="0" indent="717550" algn="ctr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Оформление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algn="ctr" defTabSz="914400">
              <a:defRPr/>
            </a:pPr>
            <a:r>
              <a:rPr lang="ru-RU" sz="36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КОНТЕКСТНОЕ МЕНЮ ДЛЯ РАБОТЫ С ТАБЛИЦЕЙ </a:t>
            </a:r>
          </a:p>
        </p:txBody>
      </p:sp>
      <p:pic>
        <p:nvPicPr>
          <p:cNvPr id="6" name="Рисунок 5" descr="3.JPG"/>
          <p:cNvPicPr>
            <a:picLocks noChangeAspect="1"/>
          </p:cNvPicPr>
          <p:nvPr/>
        </p:nvPicPr>
        <p:blipFill>
          <a:blip r:embed="rId3"/>
          <a:srcRect t="7895"/>
          <a:stretch>
            <a:fillRect/>
          </a:stretch>
        </p:blipFill>
        <p:spPr>
          <a:xfrm>
            <a:off x="298409" y="2582062"/>
            <a:ext cx="11582481" cy="2500330"/>
          </a:xfrm>
          <a:prstGeom prst="rect">
            <a:avLst/>
          </a:prstGeom>
        </p:spPr>
      </p:pic>
      <p:pic>
        <p:nvPicPr>
          <p:cNvPr id="7" name="Рисунок 6" descr="31.JPG"/>
          <p:cNvPicPr>
            <a:picLocks noChangeAspect="1"/>
          </p:cNvPicPr>
          <p:nvPr/>
        </p:nvPicPr>
        <p:blipFill>
          <a:blip r:embed="rId4">
            <a:lum bright="-20000" contrast="30000"/>
          </a:blip>
          <a:stretch>
            <a:fillRect/>
          </a:stretch>
        </p:blipFill>
        <p:spPr>
          <a:xfrm>
            <a:off x="512723" y="1510492"/>
            <a:ext cx="6452180" cy="5072098"/>
          </a:xfrm>
          <a:prstGeom prst="rect">
            <a:avLst/>
          </a:prstGeom>
        </p:spPr>
      </p:pic>
      <p:pic>
        <p:nvPicPr>
          <p:cNvPr id="8" name="Видео 14-12-2020 00165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12723" y="1439054"/>
            <a:ext cx="11358642" cy="514353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8fd609fa47d6832dc9fa4e05d9c28a654b0b97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6698</TotalTime>
  <Words>393</Words>
  <Application>Microsoft Office PowerPoint</Application>
  <PresentationFormat>Произвольный</PresentationFormat>
  <Paragraphs>45</Paragraphs>
  <Slides>16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697</cp:revision>
  <dcterms:created xsi:type="dcterms:W3CDTF">2020-04-13T08:05:16Z</dcterms:created>
  <dcterms:modified xsi:type="dcterms:W3CDTF">2020-12-14T08:09:33Z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