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598" r:id="rId3"/>
    <p:sldId id="601" r:id="rId4"/>
    <p:sldId id="602" r:id="rId5"/>
    <p:sldId id="619" r:id="rId6"/>
    <p:sldId id="620" r:id="rId7"/>
    <p:sldId id="603" r:id="rId8"/>
    <p:sldId id="604" r:id="rId9"/>
    <p:sldId id="605" r:id="rId10"/>
    <p:sldId id="606" r:id="rId11"/>
    <p:sldId id="607" r:id="rId12"/>
    <p:sldId id="608" r:id="rId13"/>
    <p:sldId id="609" r:id="rId14"/>
    <p:sldId id="610" r:id="rId15"/>
    <p:sldId id="615" r:id="rId16"/>
    <p:sldId id="616" r:id="rId17"/>
    <p:sldId id="621" r:id="rId18"/>
    <p:sldId id="618" r:id="rId19"/>
  </p:sldIdLst>
  <p:sldSz cx="12169775" cy="7021513"/>
  <p:notesSz cx="5765800" cy="3244850"/>
  <p:custDataLst>
    <p:tags r:id="rId2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82" autoAdjust="0"/>
    <p:restoredTop sz="99462" autoAdjust="0"/>
  </p:normalViewPr>
  <p:slideViewPr>
    <p:cSldViewPr>
      <p:cViewPr varScale="1">
        <p:scale>
          <a:sx n="72" d="100"/>
          <a:sy n="72" d="100"/>
        </p:scale>
        <p:origin x="324" y="60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3-1\&#1042;&#1080;&#1076;&#1077;&#1086;%2008-12-2020%20141657.mp4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1\&#1042;&#1080;&#1076;&#1077;&#1086;%2013-12-2020%20225124.mp4" TargetMode="Externa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1\&#1042;&#1080;&#1076;&#1077;&#1086;%2013-12-2020%20231552.mp4" TargetMode="Externa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1\&#1042;&#1080;&#1076;&#1077;&#1086;%2013-12-2020%20231208.mp4" TargetMode="Externa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3-1\&#1042;&#1080;&#1076;&#1077;&#1086;%2008-12-2020%20131734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6179" y="3376187"/>
            <a:ext cx="726434" cy="237398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96993" y="2885424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193297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908423" y="3150716"/>
            <a:ext cx="5923384" cy="2585853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5400" b="1" spc="-21" dirty="0" smtClean="0">
                <a:solidFill>
                  <a:srgbClr val="2365C7"/>
                </a:solidFill>
                <a:latin typeface="Arial"/>
                <a:cs typeface="Arial"/>
              </a:rPr>
              <a:t>РАБОТА С ТАБЛИЦАМИ В ДОКУМЕНТАХ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296178"/>
            <a:ext cx="5000660" cy="5500726"/>
          </a:xfrm>
        </p:spPr>
        <p:txBody>
          <a:bodyPr/>
          <a:lstStyle/>
          <a:p>
            <a:pPr indent="623888" algn="l"/>
            <a:r>
              <a:rPr lang="ru-RU" sz="3600" i="0" dirty="0" smtClean="0"/>
              <a:t>3. Существует способ создания таблиц при помощи рисования в программе MS </a:t>
            </a:r>
            <a:r>
              <a:rPr lang="ru-RU" sz="3600" i="0" dirty="0" err="1" smtClean="0"/>
              <a:t>Word</a:t>
            </a:r>
            <a:r>
              <a:rPr lang="ru-RU" sz="3600" i="0" dirty="0" smtClean="0"/>
              <a:t>.</a:t>
            </a:r>
          </a:p>
          <a:p>
            <a:pPr indent="623888" algn="l"/>
            <a:r>
              <a:rPr lang="ru-RU" sz="3600" i="0" dirty="0" smtClean="0"/>
              <a:t>Для этого в ленте меню выбирается пункт </a:t>
            </a:r>
            <a:r>
              <a:rPr lang="ru-RU" sz="3600" b="1" i="0" dirty="0" smtClean="0"/>
              <a:t>Таблицы</a:t>
            </a:r>
            <a:r>
              <a:rPr lang="ru-RU" sz="3600" i="0" dirty="0" smtClean="0"/>
              <a:t> и выбирается </a:t>
            </a:r>
            <a:r>
              <a:rPr lang="ru-RU" sz="3600" b="1" i="0" dirty="0" smtClean="0"/>
              <a:t>Нарисовать таблицу.</a:t>
            </a: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>                    </a:t>
            </a:r>
            <a:endParaRPr lang="ru-RU" sz="36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5299069" y="1581930"/>
            <a:ext cx="6425506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653368"/>
            <a:ext cx="5715040" cy="4714908"/>
          </a:xfrm>
        </p:spPr>
        <p:txBody>
          <a:bodyPr/>
          <a:lstStyle/>
          <a:p>
            <a:pPr indent="623888" algn="l"/>
            <a:r>
              <a:rPr lang="ru-RU" sz="3600" i="0" dirty="0" smtClean="0"/>
              <a:t>4. Вставка </a:t>
            </a:r>
            <a:r>
              <a:rPr lang="ru-RU" sz="3600" b="1" i="0" dirty="0" err="1" smtClean="0"/>
              <a:t>экспресс-таблицы</a:t>
            </a:r>
            <a:r>
              <a:rPr lang="ru-RU" sz="3600" i="0" dirty="0" smtClean="0"/>
              <a:t>.</a:t>
            </a:r>
          </a:p>
          <a:p>
            <a:pPr indent="623888" algn="l"/>
            <a:r>
              <a:rPr lang="ru-RU" sz="3600" i="0" dirty="0" smtClean="0"/>
              <a:t>Для этого в ленте меню выбирается пункт Таблицы и выбирается </a:t>
            </a:r>
            <a:r>
              <a:rPr lang="ru-RU" sz="3600" b="1" i="0" dirty="0" err="1" smtClean="0"/>
              <a:t>Экспресс-таблицы</a:t>
            </a:r>
            <a:r>
              <a:rPr lang="ru-RU" sz="3600" b="1" i="0" dirty="0" smtClean="0"/>
              <a:t>.</a:t>
            </a: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>                    </a:t>
            </a:r>
            <a:endParaRPr lang="ru-RU" sz="36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85372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pic>
        <p:nvPicPr>
          <p:cNvPr id="7" name="Рисунок 6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161" y="1581930"/>
            <a:ext cx="10930014" cy="5019605"/>
          </a:xfrm>
          <a:prstGeom prst="rect">
            <a:avLst/>
          </a:prstGeom>
        </p:spPr>
      </p:pic>
      <p:pic>
        <p:nvPicPr>
          <p:cNvPr id="8" name="Рисунок 7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9201" y="1296178"/>
            <a:ext cx="4714908" cy="4939427"/>
          </a:xfrm>
          <a:prstGeom prst="rect">
            <a:avLst/>
          </a:prstGeom>
        </p:spPr>
      </p:pic>
      <p:pic>
        <p:nvPicPr>
          <p:cNvPr id="9" name="Рисунок 8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5797" y="1653368"/>
            <a:ext cx="8111758" cy="5000660"/>
          </a:xfrm>
          <a:prstGeom prst="rect">
            <a:avLst/>
          </a:prstGeom>
        </p:spPr>
      </p:pic>
      <p:pic>
        <p:nvPicPr>
          <p:cNvPr id="10" name="Рисунок 9" descr="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3053" y="1796244"/>
            <a:ext cx="6143668" cy="4885463"/>
          </a:xfrm>
          <a:prstGeom prst="rect">
            <a:avLst/>
          </a:prstGeom>
        </p:spPr>
      </p:pic>
      <p:pic>
        <p:nvPicPr>
          <p:cNvPr id="11" name="Рисунок 10" descr="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13251" y="1296178"/>
            <a:ext cx="1500198" cy="5124439"/>
          </a:xfrm>
          <a:prstGeom prst="rect">
            <a:avLst/>
          </a:prstGeom>
        </p:spPr>
      </p:pic>
      <p:pic>
        <p:nvPicPr>
          <p:cNvPr id="12" name="Рисунок 11" descr="6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4161" y="1510492"/>
            <a:ext cx="11086318" cy="2286016"/>
          </a:xfrm>
          <a:prstGeom prst="rect">
            <a:avLst/>
          </a:prstGeom>
        </p:spPr>
      </p:pic>
      <p:pic>
        <p:nvPicPr>
          <p:cNvPr id="13" name="Рисунок 12" descr="7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5863" y="1409142"/>
            <a:ext cx="6936442" cy="5244886"/>
          </a:xfrm>
          <a:prstGeom prst="rect">
            <a:avLst/>
          </a:prstGeom>
        </p:spPr>
      </p:pic>
      <p:pic>
        <p:nvPicPr>
          <p:cNvPr id="14" name="Рисунок 13" descr="8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84491" y="1510492"/>
            <a:ext cx="5695938" cy="500066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296178"/>
            <a:ext cx="10858576" cy="2154436"/>
          </a:xfrm>
        </p:spPr>
        <p:txBody>
          <a:bodyPr/>
          <a:lstStyle/>
          <a:p>
            <a:pPr indent="623888" algn="l"/>
            <a:r>
              <a:rPr lang="ru-RU" sz="2800" i="0" dirty="0" smtClean="0"/>
              <a:t>5. Способ вставки таблицы </a:t>
            </a:r>
            <a:r>
              <a:rPr lang="en-US" sz="2800" i="0" dirty="0" smtClean="0"/>
              <a:t>Excel </a:t>
            </a:r>
            <a:r>
              <a:rPr lang="ru-RU" sz="2800" i="0" dirty="0" smtClean="0"/>
              <a:t>в документ MS </a:t>
            </a:r>
            <a:r>
              <a:rPr lang="ru-RU" sz="2800" i="0" dirty="0" err="1" smtClean="0"/>
              <a:t>Word</a:t>
            </a:r>
            <a:r>
              <a:rPr lang="ru-RU" sz="2800" i="0" dirty="0" smtClean="0"/>
              <a:t>.</a:t>
            </a:r>
          </a:p>
          <a:p>
            <a:pPr indent="623888" algn="l"/>
            <a:r>
              <a:rPr lang="ru-RU" sz="2800" i="0" dirty="0" smtClean="0"/>
              <a:t>Для этого в ленте меню выбирается пункт Таблицы и выбирается </a:t>
            </a:r>
            <a:r>
              <a:rPr lang="ru-RU" sz="2800" b="1" i="0" dirty="0" smtClean="0"/>
              <a:t>Таблица </a:t>
            </a:r>
            <a:r>
              <a:rPr lang="en-US" sz="2800" b="1" i="0" dirty="0" smtClean="0"/>
              <a:t>Excel</a:t>
            </a:r>
            <a:r>
              <a:rPr lang="ru-RU" sz="2800" b="1" i="0" dirty="0" smtClean="0"/>
              <a:t>.</a:t>
            </a:r>
            <a:r>
              <a:rPr lang="ru-RU" sz="2800" i="0" dirty="0" smtClean="0"/>
              <a:t/>
            </a:r>
            <a:br>
              <a:rPr lang="ru-RU" sz="2800" i="0" dirty="0" smtClean="0"/>
            </a:br>
            <a:r>
              <a:rPr lang="ru-RU" sz="2800" i="0" dirty="0" smtClean="0"/>
              <a:t/>
            </a:r>
            <a:br>
              <a:rPr lang="ru-RU" sz="2800" i="0" dirty="0" smtClean="0"/>
            </a:br>
            <a:r>
              <a:rPr lang="ru-RU" sz="2800" i="0" dirty="0" smtClean="0"/>
              <a:t>                    </a:t>
            </a:r>
            <a:endParaRPr lang="ru-RU" sz="28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1798607" y="2702511"/>
            <a:ext cx="7846226" cy="4094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ИЗМЕНЕНИЕ ШИРИНЫ ЯЧАЙКИ ИЛИ СТОЛБЦА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1285" y="1510492"/>
            <a:ext cx="112872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Чтобы изменить ширину ячейки или столбца, вам нужно будет переместить ползунки, расположенные в верхней части страницы, влево или вправо. </a:t>
            </a:r>
          </a:p>
          <a:p>
            <a:pPr indent="8128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Первоначально таблица будет помечена и взята. Наведите указатель мыши на верхний левый угол каждой таблицы и щелкните левой кнопкой мыши по ее значку.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ИЗМЕНЕНИЕ ШИРИНЫ ЯЧЕЙКИ ИЛИ СТОЛБЦА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Видео 08-12-2020 14165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2723" y="1224740"/>
            <a:ext cx="11215766" cy="557216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494394"/>
            <a:ext cx="112872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Приведите пример таблицы.</a:t>
            </a:r>
          </a:p>
          <a:p>
            <a:pPr indent="812800" algn="just"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Расскажите об элементах таблицы.</a:t>
            </a:r>
          </a:p>
          <a:p>
            <a:pPr indent="812800" algn="just"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Почему возникает необходимость добавлять таблицы в документ?</a:t>
            </a:r>
          </a:p>
          <a:p>
            <a:pPr indent="812800" algn="just"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указывается место в документе, куда нужно вставить таблицу?</a:t>
            </a:r>
          </a:p>
          <a:p>
            <a:pPr indent="812800" algn="just"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способы вставки таблицы в текстовом процессоре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вы знаете? </a:t>
            </a:r>
          </a:p>
          <a:p>
            <a:pPr indent="812800" algn="just"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можно копировать данные из таблицы? Как можно удалить таблицу из документа?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1351" y="1367616"/>
            <a:ext cx="1078713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1. Образуйте таблицу данного образца: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926" t="19444"/>
          <a:stretch>
            <a:fillRect/>
          </a:stretch>
        </p:blipFill>
        <p:spPr bwMode="auto">
          <a:xfrm>
            <a:off x="316379" y="2439186"/>
            <a:ext cx="1155498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13-12-2020 22512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7" y="1439053"/>
            <a:ext cx="11430080" cy="5250693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1351" y="1367616"/>
            <a:ext cx="1078713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2. В документ с именем «Компьютерный класс» добавьте таблицу с указанием названия вида мебели, её количества и цвета. Скопируйте эту таблицу и отсортируйте данные в алфавитном порядке по названию мебели.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Видео 13-12-2020 231208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41285" y="1367616"/>
            <a:ext cx="11358642" cy="5357850"/>
          </a:xfrm>
          <a:prstGeom prst="rect">
            <a:avLst/>
          </a:prstGeom>
        </p:spPr>
      </p:pic>
      <p:pic>
        <p:nvPicPr>
          <p:cNvPr id="9" name="Видео 13-12-2020 231552.mp4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4"/>
          <a:stretch>
            <a:fillRect/>
          </a:stretch>
        </p:blipFill>
        <p:spPr>
          <a:xfrm>
            <a:off x="1012788" y="1439054"/>
            <a:ext cx="10647809" cy="528641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19" dur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4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0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1653368"/>
            <a:ext cx="10858576" cy="2769989"/>
          </a:xfrm>
        </p:spPr>
        <p:txBody>
          <a:bodyPr/>
          <a:lstStyle/>
          <a:p>
            <a:pPr indent="717550" algn="just"/>
            <a:r>
              <a:rPr lang="ru-RU" sz="3600" i="0" dirty="0" smtClean="0"/>
              <a:t> В документе с именем «Автобиография 2» добавьте таблицу с оценками за прошедшую четверть. Скопируйте эту таблицу и отсортируйте данные в алфавитном порядке по названиям предметов. 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53503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9913" y="1494532"/>
            <a:ext cx="10001320" cy="4515720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spcBef>
                <a:spcPts val="600"/>
              </a:spcBef>
              <a:spcAft>
                <a:spcPts val="600"/>
              </a:spcAft>
            </a:pP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254256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Основные понятия</a:t>
            </a:r>
          </a:p>
          <a:p>
            <a:pPr marL="27048" marR="254256" lvl="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Способы вставки таблиц</a:t>
            </a:r>
            <a:endParaRPr lang="ru-RU" sz="4000" spc="-1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 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Изменение ширины ячейки и столбца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 Примеры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</a:pP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>
                <a:latin typeface="Arial" pitchFamily="34" charset="0"/>
                <a:cs typeface="Arial" pitchFamily="34" charset="0"/>
              </a:rPr>
              <a:t>ПЛАН УРОКА</a:t>
            </a:r>
            <a:endParaRPr lang="ru-RU" spc="1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ТАБЛИЦ В ДОКУМЕНТ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" name="Текст 4"/>
          <p:cNvSpPr txBox="1">
            <a:spLocks/>
          </p:cNvSpPr>
          <p:nvPr/>
        </p:nvSpPr>
        <p:spPr>
          <a:xfrm>
            <a:off x="655599" y="1510492"/>
            <a:ext cx="10858576" cy="4143404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 некоторых документах, наряду с рисунками, вставляются и таблицы. Таблицы могут быть разными. Например, расписание школьных уроков, страницы дневника или классного журнала, таблицы футбольного турнира и другие. Вид и содержание этих таблиц разные, но все они состоят из определенного количества строк и столбцов.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798475" y="1867682"/>
            <a:ext cx="10858576" cy="3286148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Что такое таблица? Заданная таблица состоит из </a:t>
            </a:r>
            <a:r>
              <a:rPr lang="en-US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столбцов и </a:t>
            </a:r>
            <a:r>
              <a:rPr lang="en-US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строк. Основной элемент таблицы - это ячейка. B </a:t>
            </a:r>
            <a:r>
              <a:rPr lang="ru-RU" sz="3600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Word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ячейку можно назвать микро документом. В ячейку можно вписывать текст, форматировать, и даже вставлять рисунки. </a:t>
            </a:r>
            <a:endParaRPr kumimoji="0" lang="ru-RU" sz="36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indent="717550" algn="ctr" defTabSz="914400">
              <a:defRPr/>
            </a:pPr>
            <a:r>
              <a:rPr lang="ru-RU" sz="44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512723" y="4725202"/>
            <a:ext cx="10858576" cy="1714512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Таблица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- это набор ячеек, состоящий из нескольких горизонтальных и вертикальных 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линий.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indent="717550" algn="ctr" defTabSz="914400">
              <a:defRPr/>
            </a:pPr>
            <a:r>
              <a:rPr lang="ru-RU" sz="44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2789" y="1367615"/>
            <a:ext cx="2928958" cy="3292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 стрелкой 5"/>
          <p:cNvCxnSpPr/>
          <p:nvPr/>
        </p:nvCxnSpPr>
        <p:spPr>
          <a:xfrm rot="10800000">
            <a:off x="1369979" y="1724806"/>
            <a:ext cx="5572164" cy="85725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942143" y="2224872"/>
            <a:ext cx="17315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Ячейка</a:t>
            </a:r>
            <a:endParaRPr lang="ru-RU" sz="36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3798871" y="2582062"/>
            <a:ext cx="3071834" cy="53409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1"/>
          </p:cNvCxnSpPr>
          <p:nvPr/>
        </p:nvCxnSpPr>
        <p:spPr>
          <a:xfrm rot="10800000" flipV="1">
            <a:off x="2870177" y="2548038"/>
            <a:ext cx="4071966" cy="146278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512723" y="1296178"/>
            <a:ext cx="10858576" cy="1714512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28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 качестве примера, создадим в </a:t>
            </a:r>
            <a:r>
              <a:rPr lang="ru-RU" sz="2800" kern="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Word</a:t>
            </a:r>
            <a:r>
              <a:rPr lang="ru-RU" sz="28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таблицу, состоящую из 3-х столбцов и 4-х строк, число ячеек получится равным </a:t>
            </a:r>
            <a:r>
              <a:rPr lang="ru-RU" sz="28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12-ти </a:t>
            </a:r>
            <a:r>
              <a:rPr lang="ru-RU" sz="28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(3 × 4 = 12):</a:t>
            </a:r>
            <a:endParaRPr kumimoji="0" lang="ru-RU" sz="28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indent="717550" algn="ctr" defTabSz="914400">
              <a:defRPr/>
            </a:pPr>
            <a:r>
              <a:rPr lang="ru-RU" sz="44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98673" y="2653500"/>
            <a:ext cx="7000924" cy="4049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2643205"/>
            <a:ext cx="5857916" cy="4308872"/>
          </a:xfrm>
        </p:spPr>
        <p:txBody>
          <a:bodyPr/>
          <a:lstStyle/>
          <a:p>
            <a:pPr marL="742950" indent="-742950" algn="l">
              <a:buAutoNum type="arabicPeriod"/>
            </a:pPr>
            <a:r>
              <a:rPr lang="ru-RU" sz="2800" i="0" dirty="0" smtClean="0"/>
              <a:t>Вставка таблицы. </a:t>
            </a:r>
            <a:endParaRPr lang="ru-RU" sz="2800" i="0" dirty="0" smtClean="0"/>
          </a:p>
          <a:p>
            <a:pPr algn="l"/>
            <a:r>
              <a:rPr lang="ru-RU" sz="2800" i="0" dirty="0"/>
              <a:t> </a:t>
            </a:r>
            <a:r>
              <a:rPr lang="ru-RU" sz="2800" i="0" dirty="0" smtClean="0"/>
              <a:t>       </a:t>
            </a:r>
            <a:r>
              <a:rPr lang="ru-RU" sz="2800" i="0" dirty="0" smtClean="0"/>
              <a:t>Чтобы </a:t>
            </a:r>
            <a:r>
              <a:rPr lang="ru-RU" sz="2800" i="0" dirty="0" smtClean="0"/>
              <a:t>вставить базовую </a:t>
            </a:r>
            <a:r>
              <a:rPr lang="ru-RU" sz="2800" b="1" i="0" dirty="0" smtClean="0"/>
              <a:t>таблицу</a:t>
            </a:r>
            <a:r>
              <a:rPr lang="ru-RU" sz="2800" i="0" dirty="0" smtClean="0"/>
              <a:t>, на вкладке </a:t>
            </a:r>
            <a:r>
              <a:rPr lang="ru-RU" sz="2800" b="1" i="0" dirty="0" smtClean="0"/>
              <a:t>Вставка</a:t>
            </a:r>
            <a:r>
              <a:rPr lang="ru-RU" sz="2800" i="0" dirty="0" smtClean="0"/>
              <a:t> нажмите кнопку </a:t>
            </a:r>
            <a:r>
              <a:rPr lang="ru-RU" sz="2800" b="1" i="0" dirty="0" smtClean="0"/>
              <a:t>Таблица</a:t>
            </a:r>
            <a:r>
              <a:rPr lang="ru-RU" sz="2800" i="0" dirty="0" smtClean="0"/>
              <a:t>, а затем выделите нужное количество столбцов и строк </a:t>
            </a:r>
            <a:r>
              <a:rPr lang="ru-RU" sz="2800" b="1" i="0" dirty="0" smtClean="0"/>
              <a:t>таблицы</a:t>
            </a:r>
            <a:r>
              <a:rPr lang="ru-RU" sz="2800" i="0" dirty="0" smtClean="0"/>
              <a:t>.. Чтобы вставить </a:t>
            </a:r>
            <a:r>
              <a:rPr lang="ru-RU" sz="2800" b="1" i="0" dirty="0" smtClean="0"/>
              <a:t>таблицу</a:t>
            </a:r>
            <a:r>
              <a:rPr lang="ru-RU" sz="2800" i="0" dirty="0" smtClean="0"/>
              <a:t> большего размера, на вкладке </a:t>
            </a:r>
            <a:r>
              <a:rPr lang="ru-RU" sz="2800" b="1" i="0" dirty="0" smtClean="0"/>
              <a:t>Вставка</a:t>
            </a:r>
            <a:r>
              <a:rPr lang="ru-RU" sz="2800" i="0" dirty="0" smtClean="0"/>
              <a:t> нажмите кнопку …</a:t>
            </a:r>
            <a:br>
              <a:rPr lang="ru-RU" sz="2800" i="0" dirty="0" smtClean="0"/>
            </a:br>
            <a:r>
              <a:rPr lang="ru-RU" sz="2800" i="0" dirty="0" smtClean="0"/>
              <a:t>                    </a:t>
            </a:r>
            <a:endParaRPr lang="ru-RU" sz="28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4161" y="1296178"/>
            <a:ext cx="11144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Существует несколько способ вставки таблиц в документ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MS Word.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6584953" y="2582062"/>
            <a:ext cx="3500462" cy="416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296178"/>
            <a:ext cx="5715040" cy="6463308"/>
          </a:xfrm>
        </p:spPr>
        <p:txBody>
          <a:bodyPr/>
          <a:lstStyle/>
          <a:p>
            <a:pPr indent="623888" algn="l"/>
            <a:r>
              <a:rPr lang="ru-RU" sz="2800" i="0" dirty="0" smtClean="0"/>
              <a:t>2</a:t>
            </a:r>
            <a:r>
              <a:rPr lang="ru-RU" sz="4000" i="0" dirty="0" smtClean="0"/>
              <a:t>. </a:t>
            </a:r>
            <a:r>
              <a:rPr lang="ru-RU" sz="2800" i="0" dirty="0" smtClean="0"/>
              <a:t>Существует быстрый способ создания таблиц в программе MS </a:t>
            </a:r>
            <a:r>
              <a:rPr lang="ru-RU" sz="2800" i="0" dirty="0" err="1" smtClean="0"/>
              <a:t>Word</a:t>
            </a:r>
            <a:r>
              <a:rPr lang="ru-RU" sz="2800" i="0" dirty="0" smtClean="0"/>
              <a:t>, заполнения ее различными данными.</a:t>
            </a:r>
          </a:p>
          <a:p>
            <a:pPr indent="623888" algn="l"/>
            <a:r>
              <a:rPr lang="ru-RU" sz="2800" i="0" dirty="0" smtClean="0"/>
              <a:t>Для этого в ленте меню выбирается пункт </a:t>
            </a:r>
            <a:r>
              <a:rPr lang="ru-RU" sz="2800" b="1" i="0" dirty="0" smtClean="0"/>
              <a:t>Вставка</a:t>
            </a:r>
            <a:r>
              <a:rPr lang="ru-RU" sz="2800" i="0" dirty="0" smtClean="0"/>
              <a:t> </a:t>
            </a:r>
            <a:r>
              <a:rPr lang="ru-RU" sz="2800" b="1" i="0" dirty="0" smtClean="0"/>
              <a:t>таблицы</a:t>
            </a:r>
            <a:r>
              <a:rPr lang="ru-RU" sz="2800" i="0" dirty="0" smtClean="0"/>
              <a:t>.</a:t>
            </a:r>
          </a:p>
          <a:p>
            <a:pPr indent="623888" algn="l"/>
            <a:r>
              <a:rPr lang="ru-RU" sz="2800" i="0" dirty="0" smtClean="0"/>
              <a:t> Белые ячейки, которые отображаются с помощью мыши, помечаются столбцом и строкой и извлекаются обратно с помощью кнопки мыши. </a:t>
            </a: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>                    </a:t>
            </a:r>
            <a:endParaRPr lang="ru-RU" sz="36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6513515" y="1439053"/>
            <a:ext cx="4357718" cy="5093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ВСТАВКИ ТАБЛИЦЫ</a:t>
            </a:r>
            <a:endParaRPr lang="ru-RU" sz="4000" dirty="0"/>
          </a:p>
        </p:txBody>
      </p:sp>
      <p:pic>
        <p:nvPicPr>
          <p:cNvPr id="7" name="Видео 08-12-2020 13173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5" y="1296178"/>
            <a:ext cx="11215766" cy="5500725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2669a1f37a01b5631a92116ecc974b559dd04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6625</TotalTime>
  <Words>552</Words>
  <Application>Microsoft Office PowerPoint</Application>
  <PresentationFormat>Произвольный</PresentationFormat>
  <Paragraphs>55</Paragraphs>
  <Slides>18</Slides>
  <Notes>0</Notes>
  <HiddenSlides>0</HiddenSlides>
  <MMClips>5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Информатика и ИТ</vt:lpstr>
      <vt:lpstr>ПЛАН УРОКА</vt:lpstr>
      <vt:lpstr>Презентация PowerPoint</vt:lpstr>
      <vt:lpstr>Презентация PowerPoint</vt:lpstr>
      <vt:lpstr>Презентация PowerPoint</vt:lpstr>
      <vt:lpstr>Презентация PowerPoint</vt:lpstr>
      <vt:lpstr>СПОСОБЫ ВСТАВКИ ТАБЛИЦЫ</vt:lpstr>
      <vt:lpstr>СПОСОБЫ ВСТАВКИ ТАБЛИЦЫ</vt:lpstr>
      <vt:lpstr>ВСТАВКИ ТАБЛИЦЫ</vt:lpstr>
      <vt:lpstr>СПОСОБЫ ВСТАВКИ ТАБЛИЦЫ</vt:lpstr>
      <vt:lpstr>СПОСОБЫ ВСТАВКИ ТАБЛИЦЫ</vt:lpstr>
      <vt:lpstr>СПОСОБЫ ВСТАВКИ ТАБЛИЦЫ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Lenova 330 pro A6</cp:lastModifiedBy>
  <cp:revision>682</cp:revision>
  <dcterms:created xsi:type="dcterms:W3CDTF">2020-04-13T08:05:16Z</dcterms:created>
  <dcterms:modified xsi:type="dcterms:W3CDTF">2020-12-14T04:45:20Z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