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538" r:id="rId4"/>
    <p:sldId id="590" r:id="rId5"/>
    <p:sldId id="591" r:id="rId6"/>
    <p:sldId id="592" r:id="rId7"/>
    <p:sldId id="593" r:id="rId8"/>
    <p:sldId id="594" r:id="rId9"/>
    <p:sldId id="595" r:id="rId10"/>
    <p:sldId id="596" r:id="rId11"/>
    <p:sldId id="515" r:id="rId12"/>
    <p:sldId id="586" r:id="rId13"/>
    <p:sldId id="587" r:id="rId14"/>
    <p:sldId id="563" r:id="rId15"/>
    <p:sldId id="564" r:id="rId16"/>
    <p:sldId id="588" r:id="rId17"/>
    <p:sldId id="565" r:id="rId18"/>
    <p:sldId id="589" r:id="rId19"/>
    <p:sldId id="451" r:id="rId20"/>
  </p:sldIdLst>
  <p:sldSz cx="12169775" cy="7021513"/>
  <p:notesSz cx="5765800" cy="3244850"/>
  <p:custDataLst>
    <p:tags r:id="rId2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382" autoAdjust="0"/>
    <p:restoredTop sz="99462" autoAdjust="0"/>
  </p:normalViewPr>
  <p:slideViewPr>
    <p:cSldViewPr>
      <p:cViewPr>
        <p:scale>
          <a:sx n="66" d="100"/>
          <a:sy n="66" d="100"/>
        </p:scale>
        <p:origin x="-66" y="-78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5A1B3-B390-4E91-8A60-806F512D27F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98607" y="2296310"/>
            <a:ext cx="5624522" cy="4491503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>
              <a:spcBef>
                <a:spcPts val="724"/>
              </a:spcBef>
            </a:pPr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ВСТАВКА ЗВУКОВЫХ И ВИДЕО ФАЙЛОВ В ПРЕЗЕНТАЦИЮ</a:t>
            </a:r>
            <a:r>
              <a:rPr lang="en-US" sz="4000" b="1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  <a:endParaRPr lang="ru-RU" sz="4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7048" marR="10819">
              <a:spcBef>
                <a:spcPts val="724"/>
              </a:spcBef>
            </a:pPr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СОЗДАНИЕ ГИПЕРТЕКСТА И ГИПЕРССЫЛОК В ПРЕЗЕНТАЦИИ.</a:t>
            </a:r>
            <a:endParaRPr lang="ru-RU" sz="40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55599" y="3225004"/>
            <a:ext cx="726434" cy="264320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96993" y="2885424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193297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ВУКА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zvuk-vosproizvesen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723" y="1367616"/>
            <a:ext cx="4915586" cy="5334745"/>
          </a:xfrm>
          <a:prstGeom prst="rect">
            <a:avLst/>
          </a:prstGeom>
        </p:spPr>
      </p:pic>
      <p:pic>
        <p:nvPicPr>
          <p:cNvPr id="6" name="Рисунок 5" descr="zvuk-vosproizvesenia.png"/>
          <p:cNvPicPr>
            <a:picLocks noChangeAspect="1"/>
          </p:cNvPicPr>
          <p:nvPr/>
        </p:nvPicPr>
        <p:blipFill>
          <a:blip r:embed="rId2"/>
          <a:srcRect l="61038" b="78903"/>
          <a:stretch>
            <a:fillRect/>
          </a:stretch>
        </p:blipFill>
        <p:spPr>
          <a:xfrm>
            <a:off x="3498831" y="1377141"/>
            <a:ext cx="1928826" cy="1133483"/>
          </a:xfrm>
          <a:prstGeom prst="rect">
            <a:avLst/>
          </a:prstGeom>
        </p:spPr>
      </p:pic>
      <p:pic>
        <p:nvPicPr>
          <p:cNvPr id="8" name="Рисунок 7" descr="zvuk-vosproizvesenia.png"/>
          <p:cNvPicPr>
            <a:picLocks noChangeAspect="1"/>
          </p:cNvPicPr>
          <p:nvPr/>
        </p:nvPicPr>
        <p:blipFill>
          <a:blip r:embed="rId2"/>
          <a:srcRect t="50886" r="53495" b="33045"/>
          <a:stretch>
            <a:fillRect/>
          </a:stretch>
        </p:blipFill>
        <p:spPr>
          <a:xfrm>
            <a:off x="512723" y="4082260"/>
            <a:ext cx="2286016" cy="85725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1057E-6 -1.69492E-7 L 0.31688 0.2743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13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11694E-6 1.12994E-7 L 0.45145 -0.0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-2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655599" y="1724806"/>
            <a:ext cx="1105421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23900" algn="just"/>
            <a:r>
              <a:rPr lang="ru-RU" sz="3600" i="0" dirty="0" err="1" smtClean="0"/>
              <a:t>Мультимедийный</a:t>
            </a:r>
            <a:r>
              <a:rPr lang="ru-RU" sz="3600" i="0" dirty="0" smtClean="0"/>
              <a:t> </a:t>
            </a:r>
            <a:r>
              <a:rPr lang="ru-RU" sz="3600" i="0" dirty="0" err="1" smtClean="0"/>
              <a:t>контент</a:t>
            </a:r>
            <a:r>
              <a:rPr lang="ru-RU" sz="3600" i="0" dirty="0" smtClean="0"/>
              <a:t> является неотъемлемой частью презентации, без которой нормального выступления построить практически невозможно. Конечно для наполнения слайдов чаще всего используется графика – картинки, схемы, иконки. Но включение в повестку выступления видео фрагмента – весьма хороший ход!</a:t>
            </a:r>
            <a:endParaRPr lang="ru-RU" sz="36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ВИДЕО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439054"/>
            <a:ext cx="1105421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23900" algn="just"/>
            <a:r>
              <a:rPr lang="ru-RU" sz="3600" i="0" dirty="0" smtClean="0"/>
              <a:t>К</a:t>
            </a:r>
            <a:r>
              <a:rPr lang="ru-RU" sz="3600" i="0" dirty="0" smtClean="0"/>
              <a:t>онечно </a:t>
            </a:r>
            <a:r>
              <a:rPr lang="ru-RU" sz="3600" i="0" dirty="0" smtClean="0"/>
              <a:t>можно, дойдя до нужного момента, свернуть </a:t>
            </a:r>
            <a:r>
              <a:rPr lang="ru-RU" sz="3600" i="0" dirty="0" err="1" smtClean="0"/>
              <a:t>PowerPoint</a:t>
            </a:r>
            <a:r>
              <a:rPr lang="ru-RU" sz="3600" i="0" dirty="0" smtClean="0"/>
              <a:t>, открыть внешний видеопроигрыватель, и затем показав в нем ролик, вернуться к слайдам</a:t>
            </a:r>
            <a:r>
              <a:rPr lang="ru-RU" sz="3600" i="0" dirty="0" smtClean="0"/>
              <a:t>. </a:t>
            </a:r>
            <a:r>
              <a:rPr lang="ru-RU" sz="3600" i="0" dirty="0" smtClean="0"/>
              <a:t>В </a:t>
            </a:r>
            <a:r>
              <a:rPr lang="ru-RU" sz="3600" i="0" dirty="0" err="1" smtClean="0"/>
              <a:t>PowerPoint</a:t>
            </a:r>
            <a:r>
              <a:rPr lang="ru-RU" sz="3600" i="0" dirty="0" smtClean="0"/>
              <a:t> есть </a:t>
            </a:r>
            <a:r>
              <a:rPr lang="ru-RU" sz="3600" i="0" dirty="0" smtClean="0"/>
              <a:t>возможность, позволяющая </a:t>
            </a:r>
            <a:r>
              <a:rPr lang="ru-RU" sz="3600" i="0" dirty="0" smtClean="0"/>
              <a:t>внедрять клип непосредственно в слайды, редактировать его, включать анимацию и конечно же демонстрировать результат наравне с другим содержимым. </a:t>
            </a:r>
            <a:endParaRPr lang="ru-RU" sz="36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ВИДЕО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796244"/>
            <a:ext cx="1105421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/>
            <a:r>
              <a:rPr lang="ru-RU" sz="3600" i="0" dirty="0" smtClean="0"/>
              <a:t>Рассмотрим </a:t>
            </a:r>
            <a:r>
              <a:rPr lang="ru-RU" sz="3600" i="0" dirty="0" smtClean="0"/>
              <a:t>различные способы </a:t>
            </a:r>
            <a:r>
              <a:rPr lang="ru-RU" sz="3600" b="1" i="0" dirty="0" smtClean="0"/>
              <a:t>вставки видео </a:t>
            </a:r>
            <a:r>
              <a:rPr lang="ru-RU" sz="3600" i="0" dirty="0" smtClean="0"/>
              <a:t>как</a:t>
            </a:r>
            <a:r>
              <a:rPr lang="ru-RU" sz="3600" b="1" i="0" dirty="0" smtClean="0"/>
              <a:t> из интернета</a:t>
            </a:r>
            <a:r>
              <a:rPr lang="ru-RU" sz="3600" i="0" dirty="0" smtClean="0"/>
              <a:t>, так и</a:t>
            </a:r>
            <a:r>
              <a:rPr lang="ru-RU" sz="3600" b="1" i="0" dirty="0" smtClean="0"/>
              <a:t> сохранённых локально</a:t>
            </a:r>
            <a:r>
              <a:rPr lang="ru-RU" sz="3600" i="0" dirty="0" smtClean="0"/>
              <a:t>.</a:t>
            </a:r>
          </a:p>
          <a:p>
            <a:r>
              <a:rPr lang="ru-RU" sz="3600" i="0" dirty="0" smtClean="0"/>
              <a:t>Прежде чем перейти непосредственно к технике вставки, </a:t>
            </a:r>
            <a:r>
              <a:rPr lang="ru-RU" sz="3600" i="0" dirty="0" smtClean="0"/>
              <a:t>сравним два источника.</a:t>
            </a:r>
            <a:endParaRPr lang="ru-RU" sz="36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ВИДЕО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ВИДЕО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69847" y="1443673"/>
          <a:ext cx="11430082" cy="4663440"/>
        </p:xfrm>
        <a:graphic>
          <a:graphicData uri="http://schemas.openxmlformats.org/drawingml/2006/table">
            <a:tbl>
              <a:tblPr/>
              <a:tblGrid>
                <a:gridCol w="5715041"/>
                <a:gridCol w="5715041"/>
              </a:tblGrid>
              <a:tr h="365760">
                <a:tc>
                  <a:txBody>
                    <a:bodyPr/>
                    <a:lstStyle/>
                    <a:p>
                      <a:r>
                        <a:rPr lang="ru-RU" sz="2700" b="1" dirty="0">
                          <a:latin typeface="Arial" pitchFamily="34" charset="0"/>
                          <a:cs typeface="Arial" pitchFamily="34" charset="0"/>
                        </a:rPr>
                        <a:t>Локальное видео</a:t>
                      </a:r>
                      <a:endParaRPr lang="ru-RU" sz="2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700" b="1">
                          <a:latin typeface="Arial" pitchFamily="34" charset="0"/>
                          <a:cs typeface="Arial" pitchFamily="34" charset="0"/>
                        </a:rPr>
                        <a:t>Видео из интернета</a:t>
                      </a:r>
                      <a:endParaRPr lang="ru-RU" sz="2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Интернет не нужен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700">
                          <a:latin typeface="Arial" pitchFamily="34" charset="0"/>
                          <a:cs typeface="Arial" pitchFamily="34" charset="0"/>
                        </a:rPr>
                        <a:t>Требует подключение к «паутине»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Увеличивает размер презентации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Влиянием на вес </a:t>
                      </a:r>
                      <a:r>
                        <a:rPr lang="ru-RU" sz="2700" dirty="0" err="1">
                          <a:latin typeface="Arial" pitchFamily="34" charset="0"/>
                          <a:cs typeface="Arial" pitchFamily="34" charset="0"/>
                        </a:rPr>
                        <a:t>pptx</a:t>
                      </a:r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 файла можно пренебречь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При показе встроенные элементы управления </a:t>
                      </a:r>
                      <a:r>
                        <a:rPr lang="ru-RU" sz="2700" dirty="0" err="1">
                          <a:latin typeface="Arial" pitchFamily="34" charset="0"/>
                          <a:cs typeface="Arial" pitchFamily="34" charset="0"/>
                        </a:rPr>
                        <a:t>Powerpoint</a:t>
                      </a:r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. Они не богатые скажем так.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При показе встроенные элементы управления от </a:t>
                      </a:r>
                      <a:r>
                        <a:rPr lang="ru-RU" sz="2700" dirty="0" err="1">
                          <a:latin typeface="Arial" pitchFamily="34" charset="0"/>
                          <a:cs typeface="Arial" pitchFamily="34" charset="0"/>
                        </a:rPr>
                        <a:t>хостера</a:t>
                      </a:r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ru-RU" sz="2700">
                          <a:latin typeface="Arial" pitchFamily="34" charset="0"/>
                          <a:cs typeface="Arial" pitchFamily="34" charset="0"/>
                        </a:rPr>
                        <a:t>Видео можно менять доступными способами в PowerPoint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Кроме настройки размера ничего с внешним видео не сделать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2700">
                          <a:latin typeface="Arial" pitchFamily="34" charset="0"/>
                          <a:cs typeface="Arial" pitchFamily="34" charset="0"/>
                        </a:rPr>
                        <a:t>Можно прикрутить анимацию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700" dirty="0">
                          <a:latin typeface="Arial" pitchFamily="34" charset="0"/>
                          <a:cs typeface="Arial" pitchFamily="34" charset="0"/>
                        </a:rPr>
                        <a:t>Анимация не доступна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369847" y="1296178"/>
            <a:ext cx="11430080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Для этого: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i="0" dirty="0" smtClean="0"/>
              <a:t>На ленте инструментов идем на закладку </a:t>
            </a:r>
            <a:r>
              <a:rPr lang="ru-RU" sz="2800" b="1" i="0" dirty="0" smtClean="0"/>
              <a:t>«Вставка»</a:t>
            </a:r>
            <a:endParaRPr lang="ru-RU" sz="2800" i="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i="0" dirty="0" smtClean="0"/>
              <a:t>Выбираем кнопку </a:t>
            </a:r>
            <a:r>
              <a:rPr lang="ru-RU" sz="2800" b="1" i="0" dirty="0" smtClean="0"/>
              <a:t>«Видео», </a:t>
            </a:r>
            <a:r>
              <a:rPr lang="ru-RU" sz="2800" i="0" dirty="0" smtClean="0"/>
              <a:t>в </a:t>
            </a:r>
            <a:r>
              <a:rPr lang="ru-RU" sz="2800" i="0" dirty="0" err="1" smtClean="0"/>
              <a:t>выпадайке</a:t>
            </a:r>
            <a:r>
              <a:rPr lang="ru-RU" sz="2800" i="0" dirty="0" smtClean="0"/>
              <a:t> которой нужно выбрать </a:t>
            </a:r>
            <a:r>
              <a:rPr lang="ru-RU" sz="2800" b="1" i="0" dirty="0" smtClean="0"/>
              <a:t>«Видео из интернета»</a:t>
            </a:r>
            <a:endParaRPr lang="ru-RU" sz="2800" i="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i="0" dirty="0" smtClean="0"/>
              <a:t>В открывшемся окне </a:t>
            </a:r>
            <a:r>
              <a:rPr lang="ru-RU" sz="2800" b="1" i="0" dirty="0" smtClean="0"/>
              <a:t>«Вставка Видео»</a:t>
            </a:r>
            <a:r>
              <a:rPr lang="ru-RU" sz="2800" i="0" dirty="0" smtClean="0"/>
              <a:t> есть две возможности</a:t>
            </a:r>
            <a:endParaRPr lang="ru-RU" sz="28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ВИДЕОВ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process-video-insert.jpg"/>
          <p:cNvPicPr>
            <a:picLocks noChangeAspect="1"/>
          </p:cNvPicPr>
          <p:nvPr/>
        </p:nvPicPr>
        <p:blipFill>
          <a:blip r:embed="rId2"/>
          <a:srcRect l="73963" t="5729" b="64733"/>
          <a:stretch>
            <a:fillRect/>
          </a:stretch>
        </p:blipFill>
        <p:spPr>
          <a:xfrm>
            <a:off x="5513383" y="3939384"/>
            <a:ext cx="6321548" cy="2857520"/>
          </a:xfrm>
          <a:prstGeom prst="rect">
            <a:avLst/>
          </a:prstGeom>
        </p:spPr>
      </p:pic>
      <p:pic>
        <p:nvPicPr>
          <p:cNvPr id="9" name="Рисунок 8" descr="process-video-insert.jpg"/>
          <p:cNvPicPr>
            <a:picLocks noChangeAspect="1"/>
          </p:cNvPicPr>
          <p:nvPr/>
        </p:nvPicPr>
        <p:blipFill>
          <a:blip r:embed="rId2"/>
          <a:srcRect t="3206" r="78281" b="64733"/>
          <a:stretch>
            <a:fillRect/>
          </a:stretch>
        </p:blipFill>
        <p:spPr>
          <a:xfrm>
            <a:off x="369847" y="3725070"/>
            <a:ext cx="5101398" cy="300039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369847" y="1296178"/>
            <a:ext cx="11430080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Для этого: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i="0" dirty="0" smtClean="0"/>
              <a:t>На ленте инструментов идем на закладку </a:t>
            </a:r>
            <a:r>
              <a:rPr lang="ru-RU" sz="2800" b="1" i="0" dirty="0" smtClean="0"/>
              <a:t>«Вставка»</a:t>
            </a:r>
            <a:endParaRPr lang="ru-RU" sz="2800" i="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i="0" dirty="0" smtClean="0"/>
              <a:t>Выбираем кнопку </a:t>
            </a:r>
            <a:r>
              <a:rPr lang="ru-RU" sz="2800" b="1" i="0" dirty="0" smtClean="0"/>
              <a:t>«Видео», </a:t>
            </a:r>
            <a:r>
              <a:rPr lang="ru-RU" sz="2800" i="0" dirty="0" smtClean="0"/>
              <a:t>в </a:t>
            </a:r>
            <a:r>
              <a:rPr lang="ru-RU" sz="2800" i="0" dirty="0" err="1" smtClean="0"/>
              <a:t>выпадайке</a:t>
            </a:r>
            <a:r>
              <a:rPr lang="ru-RU" sz="2800" i="0" dirty="0" smtClean="0"/>
              <a:t> которой нужно выбрать </a:t>
            </a:r>
            <a:r>
              <a:rPr lang="ru-RU" sz="2800" b="1" i="0" dirty="0" smtClean="0"/>
              <a:t>«Видео из интернета»</a:t>
            </a:r>
            <a:endParaRPr lang="ru-RU" sz="2800" i="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i="0" dirty="0" smtClean="0"/>
              <a:t>В открывшемся окне </a:t>
            </a:r>
            <a:r>
              <a:rPr lang="ru-RU" sz="2800" b="1" i="0" dirty="0" smtClean="0"/>
              <a:t>«Вставка Видео»</a:t>
            </a:r>
            <a:r>
              <a:rPr lang="ru-RU" sz="2800" i="0" dirty="0" smtClean="0"/>
              <a:t> есть две возможности</a:t>
            </a:r>
            <a:endParaRPr lang="ru-RU" sz="28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ВИДЕОВ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process-video-insert.jpg"/>
          <p:cNvPicPr>
            <a:picLocks noChangeAspect="1"/>
          </p:cNvPicPr>
          <p:nvPr/>
        </p:nvPicPr>
        <p:blipFill>
          <a:blip r:embed="rId2"/>
          <a:srcRect l="73963" t="5729" b="64733"/>
          <a:stretch>
            <a:fillRect/>
          </a:stretch>
        </p:blipFill>
        <p:spPr>
          <a:xfrm>
            <a:off x="5513383" y="3939384"/>
            <a:ext cx="6321548" cy="2857520"/>
          </a:xfrm>
          <a:prstGeom prst="rect">
            <a:avLst/>
          </a:prstGeom>
        </p:spPr>
      </p:pic>
      <p:pic>
        <p:nvPicPr>
          <p:cNvPr id="9" name="Рисунок 8" descr="process-video-insert.jpg"/>
          <p:cNvPicPr>
            <a:picLocks noChangeAspect="1"/>
          </p:cNvPicPr>
          <p:nvPr/>
        </p:nvPicPr>
        <p:blipFill>
          <a:blip r:embed="rId2"/>
          <a:srcRect t="3206" r="78281" b="64733"/>
          <a:stretch>
            <a:fillRect/>
          </a:stretch>
        </p:blipFill>
        <p:spPr>
          <a:xfrm>
            <a:off x="369847" y="3725070"/>
            <a:ext cx="5101398" cy="300039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ВИДЕО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process-video-inser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285" y="1367616"/>
            <a:ext cx="11549195" cy="4601632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581930"/>
            <a:ext cx="11430080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812800"/>
            <a:r>
              <a:rPr lang="ru-RU" sz="3200" i="0" dirty="0" smtClean="0"/>
              <a:t>Вставка локального </a:t>
            </a:r>
            <a:r>
              <a:rPr lang="ru-RU" sz="3200" i="0" dirty="0" smtClean="0"/>
              <a:t>видео в </a:t>
            </a:r>
            <a:r>
              <a:rPr lang="ru-RU" sz="3200" i="0" dirty="0" smtClean="0"/>
              <a:t>презентацию.</a:t>
            </a:r>
            <a:endParaRPr lang="ru-RU" sz="3200" i="0" dirty="0" smtClean="0"/>
          </a:p>
          <a:p>
            <a:pPr indent="812800"/>
            <a:r>
              <a:rPr lang="ru-RU" sz="3200" i="0" dirty="0" smtClean="0"/>
              <a:t>Выбираем:</a:t>
            </a:r>
            <a:r>
              <a:rPr lang="ru-RU" sz="3200" b="1" i="0" dirty="0" smtClean="0"/>
              <a:t>«</a:t>
            </a:r>
            <a:r>
              <a:rPr lang="ru-RU" sz="3200" b="1" i="0" dirty="0" smtClean="0"/>
              <a:t>Вставка»</a:t>
            </a:r>
            <a:r>
              <a:rPr lang="ru-RU" sz="3200" i="0" dirty="0" smtClean="0"/>
              <a:t> &gt; </a:t>
            </a:r>
            <a:r>
              <a:rPr lang="ru-RU" sz="3200" b="1" i="0" dirty="0" smtClean="0"/>
              <a:t>«Видео»</a:t>
            </a:r>
            <a:r>
              <a:rPr lang="ru-RU" sz="3200" i="0" dirty="0" smtClean="0"/>
              <a:t> &gt; </a:t>
            </a:r>
            <a:r>
              <a:rPr lang="ru-RU" sz="3200" b="1" i="0" dirty="0" smtClean="0"/>
              <a:t>«Видео на компьютере»</a:t>
            </a:r>
            <a:r>
              <a:rPr lang="ru-RU" sz="3200" i="0" dirty="0" smtClean="0"/>
              <a:t>, выбираем локальный файл. Если формат поддержан, то все будет видно на слайде. Дальше останется его как следует отформатировать, настроить анимацию по желанию. В отличии от интернет-видео, локально хорошо </a:t>
            </a:r>
            <a:r>
              <a:rPr lang="ru-RU" sz="3200" i="0" dirty="0" smtClean="0"/>
              <a:t>используется. 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ВИДЕО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96046"/>
            <a:ext cx="12358774" cy="615553"/>
          </a:xfrm>
        </p:spPr>
        <p:txBody>
          <a:bodyPr/>
          <a:lstStyle/>
          <a:p>
            <a:pPr algn="ctr"/>
            <a:r>
              <a:rPr lang="ru-RU" sz="3900" dirty="0" smtClean="0"/>
              <a:t>ЗАДАНИЯ ДЛЯ САМОСТОЯТЕЛЬНОЙ РАБОТЫ</a:t>
            </a:r>
            <a:endParaRPr lang="ru-RU" sz="39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7037" y="1796244"/>
            <a:ext cx="10715700" cy="1477328"/>
          </a:xfrm>
        </p:spPr>
        <p:txBody>
          <a:bodyPr/>
          <a:lstStyle/>
          <a:p>
            <a:pPr algn="ctr"/>
            <a:r>
              <a:rPr lang="ru-RU" sz="3200" b="1" i="0" dirty="0" smtClean="0"/>
              <a:t>      </a:t>
            </a:r>
            <a:r>
              <a:rPr lang="ru-RU" sz="3200" b="1" i="0" dirty="0" smtClean="0"/>
              <a:t>В с</a:t>
            </a:r>
            <a:r>
              <a:rPr lang="ru-RU" sz="3200" b="1" i="0" dirty="0" smtClean="0"/>
              <a:t>озданную ранее презентацию</a:t>
            </a:r>
            <a:r>
              <a:rPr lang="ru-RU" sz="3200" b="1" i="0" dirty="0" smtClean="0"/>
              <a:t>:</a:t>
            </a:r>
            <a:r>
              <a:rPr lang="ru-RU" sz="3200" i="0" dirty="0" smtClean="0"/>
              <a:t> </a:t>
            </a:r>
            <a:endParaRPr lang="ru-RU" sz="3200" i="0" dirty="0" smtClean="0"/>
          </a:p>
          <a:p>
            <a:pPr indent="711200">
              <a:buAutoNum type="arabicPeriod"/>
            </a:pPr>
            <a:r>
              <a:rPr lang="ru-RU" sz="3200" i="0" dirty="0" smtClean="0"/>
              <a:t>Вставьте </a:t>
            </a:r>
            <a:r>
              <a:rPr lang="ru-RU" sz="3200" i="0" dirty="0" smtClean="0"/>
              <a:t>звук, настройте </a:t>
            </a:r>
            <a:r>
              <a:rPr lang="ru-RU" sz="3200" b="1" i="0" dirty="0" smtClean="0"/>
              <a:t>воспроизводить</a:t>
            </a:r>
            <a:r>
              <a:rPr lang="ru-RU" sz="3200" i="0" dirty="0" smtClean="0"/>
              <a:t> </a:t>
            </a:r>
            <a:r>
              <a:rPr lang="ru-RU" sz="3200" b="1" i="0" dirty="0" smtClean="0"/>
              <a:t>автоматически</a:t>
            </a:r>
            <a:r>
              <a:rPr lang="ru-RU" sz="3200" i="0" dirty="0" smtClean="0"/>
              <a:t>.</a:t>
            </a:r>
            <a:endParaRPr lang="ru-RU" sz="3200" i="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8475" y="1796244"/>
            <a:ext cx="9601200" cy="4920959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Вставка рисунка в презентацию</a:t>
            </a:r>
          </a:p>
          <a:p>
            <a:pPr marL="27048" marR="254256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Добавление фонового рисунка на слайды</a:t>
            </a:r>
            <a:endParaRPr lang="ru-RU" sz="4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Использование диаграмм и графиков в презентации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Вставка таблиц в презентацию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endParaRPr lang="ru-RU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7811"/>
            <a:ext cx="11644394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439054"/>
            <a:ext cx="11072890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Для </a:t>
            </a:r>
            <a:r>
              <a:rPr lang="ru-RU" sz="3200" i="0" dirty="0" smtClean="0"/>
              <a:t>большинства случаев вопрос наложения </a:t>
            </a:r>
            <a:r>
              <a:rPr lang="ru-RU" sz="3200" i="0" dirty="0" smtClean="0"/>
              <a:t>музыки (звука) </a:t>
            </a:r>
            <a:r>
              <a:rPr lang="ru-RU" sz="3200" i="0" dirty="0" smtClean="0"/>
              <a:t>на показ слайдов довольно простой:</a:t>
            </a:r>
          </a:p>
          <a:p>
            <a:r>
              <a:rPr lang="ru-RU" sz="3200" i="0" dirty="0" smtClean="0"/>
              <a:t>1. </a:t>
            </a:r>
            <a:r>
              <a:rPr lang="ru-RU" sz="3200" i="0" dirty="0" smtClean="0"/>
              <a:t>нажать </a:t>
            </a:r>
            <a:r>
              <a:rPr lang="ru-RU" sz="3200" i="0" dirty="0" smtClean="0"/>
              <a:t>на закладку «Вставка», затем </a:t>
            </a:r>
            <a:r>
              <a:rPr lang="ru-RU" sz="3200" i="0" dirty="0" smtClean="0"/>
              <a:t>выбрать </a:t>
            </a:r>
            <a:r>
              <a:rPr lang="ru-RU" sz="3200" i="0" dirty="0" smtClean="0"/>
              <a:t>«Звук / Звук из файла»;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ВУКА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instrument-vstavit-zvu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1813" y="3082128"/>
            <a:ext cx="4572032" cy="3592311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439054"/>
            <a:ext cx="11072890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2. Выделить </a:t>
            </a:r>
            <a:r>
              <a:rPr lang="ru-RU" sz="3200" i="0" dirty="0" smtClean="0"/>
              <a:t>значок звука на презентации и </a:t>
            </a:r>
            <a:r>
              <a:rPr lang="ru-RU" sz="3200" i="0" dirty="0" smtClean="0"/>
              <a:t>можно увидеть, </a:t>
            </a:r>
            <a:r>
              <a:rPr lang="ru-RU" sz="3200" i="0" dirty="0" smtClean="0"/>
              <a:t>как появится несколько закладок «Работа со звуком: файл и воспроизведение»;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ВУКА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znachok-v-prezentaci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921" y="3010690"/>
            <a:ext cx="7867515" cy="35719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439054"/>
            <a:ext cx="11072890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3. </a:t>
            </a:r>
            <a:r>
              <a:rPr lang="ru-RU" sz="3200" i="0" dirty="0" smtClean="0"/>
              <a:t>Переходим </a:t>
            </a:r>
            <a:r>
              <a:rPr lang="ru-RU" sz="3200" i="0" dirty="0" smtClean="0"/>
              <a:t>на закладку воспроизведение и выбираем нужные опции;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ВУКА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nastroika-vosproizveden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037" y="2653500"/>
            <a:ext cx="10982556" cy="335758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439054"/>
            <a:ext cx="11072890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3</a:t>
            </a:r>
            <a:r>
              <a:rPr lang="ru-RU" sz="3200" i="0" dirty="0" smtClean="0"/>
              <a:t>.1</a:t>
            </a:r>
            <a:r>
              <a:rPr lang="ru-RU" sz="3200" i="0" dirty="0" smtClean="0"/>
              <a:t>. </a:t>
            </a:r>
            <a:r>
              <a:rPr lang="ru-RU" sz="3200" i="0" dirty="0" smtClean="0"/>
              <a:t>Можно выбрать «Для </a:t>
            </a:r>
            <a:r>
              <a:rPr lang="ru-RU" sz="3200" i="0" dirty="0" smtClean="0"/>
              <a:t>всех слайдов», чтобы звучало на всех слайдах независимо от того, сколько времени на каком слайде </a:t>
            </a:r>
            <a:r>
              <a:rPr lang="ru-RU" sz="3200" i="0" dirty="0" smtClean="0"/>
              <a:t>находишься.</a:t>
            </a:r>
            <a:endParaRPr lang="ru-RU" sz="3200" i="0" dirty="0" smtClean="0"/>
          </a:p>
          <a:p>
            <a:r>
              <a:rPr lang="ru-RU" sz="3200" i="0" dirty="0" smtClean="0"/>
              <a:t>3.2. </a:t>
            </a:r>
            <a:r>
              <a:rPr lang="ru-RU" sz="3200" i="0" dirty="0" smtClean="0"/>
              <a:t>Поставить </a:t>
            </a:r>
            <a:r>
              <a:rPr lang="ru-RU" sz="3200" i="0" dirty="0" smtClean="0"/>
              <a:t>галочку напротив «Непрерывно», чтобы звучало до тех пор, пока </a:t>
            </a:r>
            <a:r>
              <a:rPr lang="ru-RU" sz="3200" i="0" dirty="0" smtClean="0"/>
              <a:t> </a:t>
            </a:r>
            <a:r>
              <a:rPr lang="ru-RU" sz="3200" i="0" dirty="0" smtClean="0"/>
              <a:t>не </a:t>
            </a:r>
            <a:r>
              <a:rPr lang="ru-RU" sz="3200" i="0" dirty="0" smtClean="0"/>
              <a:t>укажем </a:t>
            </a:r>
            <a:r>
              <a:rPr lang="ru-RU" sz="3200" i="0" dirty="0" smtClean="0"/>
              <a:t>на каком слайде остановить.</a:t>
            </a:r>
          </a:p>
          <a:p>
            <a:r>
              <a:rPr lang="ru-RU" sz="3200" i="0" dirty="0" smtClean="0"/>
              <a:t>3.3. И </a:t>
            </a:r>
            <a:r>
              <a:rPr lang="ru-RU" sz="3200" i="0" dirty="0" smtClean="0"/>
              <a:t>поставить </a:t>
            </a:r>
            <a:r>
              <a:rPr lang="ru-RU" sz="3200" i="0" dirty="0" smtClean="0"/>
              <a:t>галочку скрывать значок.</a:t>
            </a:r>
          </a:p>
          <a:p>
            <a:r>
              <a:rPr lang="ru-RU" sz="3200" i="0" dirty="0" smtClean="0"/>
              <a:t>4. Так же можно зайти на закладку «Анимация» и включить отображение области анимации.</a:t>
            </a:r>
          </a:p>
          <a:p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ВУКА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ВУКА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oblast-animaci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913" y="1796244"/>
            <a:ext cx="9639753" cy="407196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439054"/>
            <a:ext cx="11072890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4.1. В области анимации можно дополнительно настраивать воспроизведение.</a:t>
            </a:r>
          </a:p>
          <a:p>
            <a:r>
              <a:rPr lang="ru-RU" sz="3200" i="0" dirty="0" smtClean="0"/>
              <a:t>4.2. По щелчку мыши или если презентация воспроизводится непрерывно, то после предыдущего или перед предыдущим эффектом.</a:t>
            </a:r>
          </a:p>
          <a:p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ВУКА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nastroika-animaci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85" y="4082260"/>
            <a:ext cx="3077005" cy="2724530"/>
          </a:xfrm>
          <a:prstGeom prst="rect">
            <a:avLst/>
          </a:prstGeom>
        </p:spPr>
      </p:pic>
      <p:pic>
        <p:nvPicPr>
          <p:cNvPr id="9" name="Рисунок 8" descr="nastroika-animacii.png"/>
          <p:cNvPicPr>
            <a:picLocks noChangeAspect="1"/>
          </p:cNvPicPr>
          <p:nvPr/>
        </p:nvPicPr>
        <p:blipFill>
          <a:blip r:embed="rId2"/>
          <a:srcRect t="34087" r="2490" b="39693"/>
          <a:stretch>
            <a:fillRect/>
          </a:stretch>
        </p:blipFill>
        <p:spPr>
          <a:xfrm>
            <a:off x="441285" y="5010954"/>
            <a:ext cx="3000396" cy="71438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0154E-6 -3.78531E-6 L 0.42939 -0.02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" y="-1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439054"/>
            <a:ext cx="11072890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5. И конечно же проблема если в презентации два музыкальных файла, которые должны играть один за другим или если мы просто в какой-то момент остановить звучание музыки с помощью программы.</a:t>
            </a:r>
          </a:p>
          <a:p>
            <a:r>
              <a:rPr lang="ru-RU" sz="3200" i="0" dirty="0" smtClean="0"/>
              <a:t>5.1. Переходим на закладку "Анимация".</a:t>
            </a:r>
          </a:p>
          <a:p>
            <a:r>
              <a:rPr lang="ru-RU" sz="3200" i="0" dirty="0" smtClean="0"/>
              <a:t>5.2. Нажимаем на стрелочку во фрейме "Анимация".</a:t>
            </a:r>
          </a:p>
          <a:p>
            <a:r>
              <a:rPr lang="ru-RU" sz="3200" i="0" dirty="0" smtClean="0"/>
              <a:t>5.3. И в окне "Звук: воспроизведение" указываем слайд, где музыка должны прекратить звучать.</a:t>
            </a:r>
          </a:p>
          <a:p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ВУКА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3f6121526b168d921364b65b53d9189db5b2ed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6561</TotalTime>
  <Words>545</Words>
  <Application>Microsoft Office PowerPoint</Application>
  <PresentationFormat>Произвольный</PresentationFormat>
  <Paragraphs>71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ЗАДАНИЯ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667</cp:revision>
  <dcterms:created xsi:type="dcterms:W3CDTF">2020-04-13T08:05:16Z</dcterms:created>
  <dcterms:modified xsi:type="dcterms:W3CDTF">2020-11-09T03:53:56Z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