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771" r:id="rId3"/>
    <p:sldId id="804" r:id="rId4"/>
    <p:sldId id="806" r:id="rId5"/>
    <p:sldId id="807" r:id="rId6"/>
    <p:sldId id="759" r:id="rId7"/>
    <p:sldId id="793" r:id="rId8"/>
    <p:sldId id="794" r:id="rId9"/>
    <p:sldId id="796" r:id="rId10"/>
    <p:sldId id="795" r:id="rId11"/>
    <p:sldId id="797" r:id="rId12"/>
    <p:sldId id="798" r:id="rId13"/>
    <p:sldId id="800" r:id="rId14"/>
    <p:sldId id="801" r:id="rId15"/>
    <p:sldId id="790" r:id="rId16"/>
    <p:sldId id="802" r:id="rId17"/>
    <p:sldId id="799" r:id="rId18"/>
    <p:sldId id="792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D023DD"/>
    <a:srgbClr val="FA0A04"/>
    <a:srgbClr val="943634"/>
    <a:srgbClr val="AA3F3C"/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3305" autoAdjust="0"/>
  </p:normalViewPr>
  <p:slideViewPr>
    <p:cSldViewPr>
      <p:cViewPr varScale="1">
        <p:scale>
          <a:sx n="60" d="100"/>
          <a:sy n="60" d="100"/>
        </p:scale>
        <p:origin x="696" y="78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20549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21451.mp4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24334.mp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25524.mp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25644.mp4" TargetMode="Externa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31715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33749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70\&#1042;&#1080;&#1076;&#1077;&#1086;%2025-02-2021%20234523.mp4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3082128"/>
            <a:ext cx="6072230" cy="2801297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СОЗДАНИЕ ПРОСТЫХ МУЛЬТФИЛЬМОВ В SCRATCH СРЕДЕ </a:t>
            </a:r>
          </a:p>
        </p:txBody>
      </p:sp>
      <p:sp>
        <p:nvSpPr>
          <p:cNvPr id="5" name="object 5"/>
          <p:cNvSpPr/>
          <p:nvPr/>
        </p:nvSpPr>
        <p:spPr>
          <a:xfrm>
            <a:off x="653901" y="3304049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2723" y="2081996"/>
            <a:ext cx="111443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4. На сцене будут две рыбы. Окрасьте их в разные цвета. Для этого перейдите в </a:t>
            </a:r>
            <a:r>
              <a:rPr lang="ru-RU" sz="4000" smtClean="0">
                <a:latin typeface="Arial" pitchFamily="34" charset="0"/>
                <a:cs typeface="Arial" pitchFamily="34" charset="0"/>
              </a:rPr>
              <a:t>раздел </a:t>
            </a:r>
            <a:r>
              <a:rPr lang="ru-RU" sz="4000" b="1" smtClean="0"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4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и выберите на панели инструментов кисть и заливку. 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5-02-2021 22054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9" y="1367615"/>
            <a:ext cx="11572956" cy="5357851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439054"/>
            <a:ext cx="111443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5. Перейдите в панель спрайтов и измените масштаб второй рыбы на 80. Таким образом, у вас получились 2 разные рыбки.</a:t>
            </a:r>
          </a:p>
          <a:p>
            <a:pPr indent="711200" algn="just"/>
            <a:r>
              <a:rPr lang="ru-RU" sz="4000" dirty="0" smtClean="0">
                <a:latin typeface="Arial" pitchFamily="34" charset="0"/>
                <a:cs typeface="Arial" pitchFamily="34" charset="0"/>
              </a:rPr>
              <a:t>6. Теперь давайте украсим сцену живописной картинкой. На панели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Sprite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выберите Выбрать фон, а затем изображение UnderWater-2 (под водой).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Видео 25-02-2021 22145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367616"/>
            <a:ext cx="11287204" cy="514353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584953" y="1367616"/>
            <a:ext cx="51435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Запустите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посмотрите, что получилось. В этот проект можно добавлять любых персонажей, музыку и тексты. Сохраните проект под названием «Аквариум».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9" y="1296178"/>
            <a:ext cx="5800071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367616"/>
            <a:ext cx="113586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2 упражнение. Для создания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«Медведица и медвежонок» можно воспользоваться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1 упражнения, только в этом проекте также будут использованы другие костюмы. 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Технология выполнения Из библиотеки программы выбираем </a:t>
            </a:r>
            <a:r>
              <a:rPr lang="ru-RU" sz="3200" b="1" dirty="0" err="1" smtClean="0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Forest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(лес) в качестве фона и спрайт медведя, в разделе Животные → </a:t>
            </a:r>
            <a:r>
              <a:rPr lang="ru-RU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Bear-walking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У этого медведя имеется 8 костюмов. После создания первого спрайта медведя создаем второй, используя операцию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Дублировать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367616"/>
            <a:ext cx="113586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2 упражнение. Для создания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«Медведица и медвежонок» можно воспользоваться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1 упражнения, только в этом проекте также будут использованы другие костюмы. 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Технология выполнения Из библиотеки программы выбираем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Forest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(лес) в качестве фона и спрайт медведя, в разделе Животные →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Bear-walking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У этого медведя имеется 8 костюмов. После создания первого спрайта медведя создаем второй, используя операцию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Дублировать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Второй спрайт создает аналогичный сценарий.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5-02-2021 22433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72957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1296178"/>
            <a:ext cx="1143007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693738"/>
            <a:r>
              <a:rPr lang="ru-RU" dirty="0" smtClean="0">
                <a:latin typeface="Arial" pitchFamily="34" charset="0"/>
                <a:cs typeface="Arial" pitchFamily="34" charset="0"/>
              </a:rPr>
              <a:t>Выберите музыку: Звук → Выбрать звук →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Garden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внесите изменения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5-02-2021 22552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01519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1296178"/>
            <a:ext cx="1143007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693738"/>
            <a:r>
              <a:rPr lang="ru-RU" dirty="0" smtClean="0">
                <a:latin typeface="Arial" pitchFamily="34" charset="0"/>
                <a:cs typeface="Arial" pitchFamily="34" charset="0"/>
              </a:rPr>
              <a:t>Выберите музыку: Звук → Выбрать звук →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Garden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внесите изменения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4226" y="2796376"/>
            <a:ext cx="463829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25-02-2021 22564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367616"/>
            <a:ext cx="11572956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САМОСТОЯТЕЛЬНАЯ РАБОТА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1296178"/>
            <a:ext cx="1143007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606425"/>
            <a:r>
              <a:rPr lang="ru-RU" dirty="0" smtClean="0">
                <a:latin typeface="Arial" pitchFamily="34" charset="0"/>
                <a:cs typeface="Arial" pitchFamily="34" charset="0"/>
              </a:rPr>
              <a:t>Выберите любого персонажа из спрайт библиотеки, перетащите его на сцену, используя алгоритм: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2855" y="3225004"/>
            <a:ext cx="967121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6295" y="1581930"/>
            <a:ext cx="10757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Создайте и подготовьте к презентации проект по заданным темам. </a:t>
            </a:r>
          </a:p>
          <a:p>
            <a:pPr indent="625475"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Подготовьтесь к тестам по всем главам учебника.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2010558"/>
            <a:ext cx="11144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Нарисуйте на сцене одну из букв «L», «O», «T», «H» цветными линиями.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367616"/>
            <a:ext cx="4000528" cy="532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9069" y="1367616"/>
            <a:ext cx="5715040" cy="496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25-02-2021 23171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26971" y="1296178"/>
            <a:ext cx="11644394" cy="551858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599" y="1367616"/>
            <a:ext cx="2428892" cy="521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1879" y="1796244"/>
            <a:ext cx="4124343" cy="427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25-02-2021 23374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69847" y="1296178"/>
            <a:ext cx="11430081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56457" y="1367616"/>
            <a:ext cx="2643206" cy="525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16019" y="3582194"/>
            <a:ext cx="226189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9913" y="1796244"/>
            <a:ext cx="3417157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Видео 25-02-2021 23452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98409" y="1367616"/>
            <a:ext cx="6786610" cy="508995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224740"/>
            <a:ext cx="112872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Полное название – «Мультипликационные фильмы» (лат.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multiplikatio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– размножение, англ.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film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– пленка), предназначенный для просмотра в кинотеатрах, на экранах телевизоров и компьютеров. Технология создания мультфильмов сочетает в себе несколько направлений искусства: живопись, движение, звук, музыка, режиссура и сценарий мультфильма. Последовательность событий в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скрипте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аналогична процессу программирования. Мы упоминали, что в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вы можете создавать сложные игровые программы из простых мультфильмов. Сегодня мы создадим проект под названием «Аквариум» и сохраним его как первый небольшой мультфильм.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382505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МУЛЬТФИЛЬМЫ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224740"/>
            <a:ext cx="112872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Начнем с правой и левой стороны спрайта. Это соответствует состоянию движения рыбок в аквариуме. Также вы можете перемещать брызги с помощью плавательного блока. </a:t>
            </a:r>
          </a:p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1. Запустите программу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Выберите спрайт → Животные, выберите один из спрайтов рыбок из папки Животные.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98804" y="4296574"/>
            <a:ext cx="7482469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9847" y="1224740"/>
            <a:ext cx="112872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2. Создайте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для спрайта рыбы и запустите его. Как видите, рыба движется, не покидая сцены.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27" y="2796376"/>
            <a:ext cx="442386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3449" y="2582062"/>
            <a:ext cx="4929222" cy="3688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2723" y="1439054"/>
            <a:ext cx="11287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3. Щелкните правой кнопкой мыши значок спрайта, выберите команду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Дублировать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чтобы создать вторую рыбу. </a:t>
            </a:r>
          </a:p>
        </p:txBody>
      </p:sp>
      <p:sp>
        <p:nvSpPr>
          <p:cNvPr id="9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ВЫПОЛНЕНИЯ МУЛЬФИЛЬМОВ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1483" y="3225004"/>
            <a:ext cx="3431113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7a94dee9f5a49a4fc103b0e2ecf120e2c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16212</TotalTime>
  <Words>569</Words>
  <Application>Microsoft Office PowerPoint</Application>
  <PresentationFormat>Произвольный</PresentationFormat>
  <Paragraphs>40</Paragraphs>
  <Slides>18</Slides>
  <Notes>0</Notes>
  <HiddenSlides>0</HiddenSlides>
  <MMClips>8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Информатика и ИТ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ТСБ-1</cp:lastModifiedBy>
  <cp:revision>1441</cp:revision>
  <dcterms:created xsi:type="dcterms:W3CDTF">2020-04-13T08:05:16Z</dcterms:created>
  <dcterms:modified xsi:type="dcterms:W3CDTF">2021-03-01T06:49:58Z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