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771" r:id="rId3"/>
    <p:sldId id="804" r:id="rId4"/>
    <p:sldId id="806" r:id="rId5"/>
    <p:sldId id="807" r:id="rId6"/>
    <p:sldId id="759" r:id="rId7"/>
    <p:sldId id="793" r:id="rId8"/>
    <p:sldId id="794" r:id="rId9"/>
    <p:sldId id="796" r:id="rId10"/>
    <p:sldId id="795" r:id="rId11"/>
    <p:sldId id="797" r:id="rId12"/>
    <p:sldId id="798" r:id="rId13"/>
    <p:sldId id="800" r:id="rId14"/>
    <p:sldId id="801" r:id="rId15"/>
    <p:sldId id="790" r:id="rId16"/>
    <p:sldId id="802" r:id="rId17"/>
    <p:sldId id="799" r:id="rId18"/>
    <p:sldId id="792" r:id="rId19"/>
  </p:sldIdLst>
  <p:sldSz cx="12169775" cy="7021513"/>
  <p:notesSz cx="5765800" cy="3244850"/>
  <p:custDataLst>
    <p:tags r:id="rId21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2">
          <p15:clr>
            <a:srgbClr val="A4A3A4"/>
          </p15:clr>
        </p15:guide>
        <p15:guide id="2" pos="45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022">
          <p15:clr>
            <a:srgbClr val="A4A3A4"/>
          </p15:clr>
        </p15:guide>
        <p15:guide id="2" pos="18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A37"/>
    <a:srgbClr val="D023DD"/>
    <a:srgbClr val="FA0A04"/>
    <a:srgbClr val="943634"/>
    <a:srgbClr val="AA3F3C"/>
    <a:srgbClr val="004A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24" autoAdjust="0"/>
    <p:restoredTop sz="93305" autoAdjust="0"/>
  </p:normalViewPr>
  <p:slideViewPr>
    <p:cSldViewPr>
      <p:cViewPr varScale="1">
        <p:scale>
          <a:sx n="60" d="100"/>
          <a:sy n="60" d="100"/>
        </p:scale>
        <p:origin x="696" y="78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48" d="100"/>
          <a:sy n="148" d="100"/>
        </p:scale>
        <p:origin x="-1332" y="-96"/>
      </p:cViewPr>
      <p:guideLst>
        <p:guide orient="horz" pos="1022"/>
        <p:guide pos="181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C86543-421F-46F0-8DB9-08A2BA71687B}" type="datetimeFigureOut">
              <a:rPr lang="ru-RU" smtClean="0"/>
              <a:pPr/>
              <a:t>01.03.2021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30EF6-6AD4-422F-AB26-32C122969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067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5\4%20&#1095;&#1077;&#1090;&#1074;&#1077;&#1088;&#1090;&#1100;\5-4-70\&#1042;&#1080;&#1076;&#1077;&#1086;%2025-02-2021%20220549.mp4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5\4%20&#1095;&#1077;&#1090;&#1074;&#1077;&#1088;&#1090;&#1100;\5-4-70\&#1042;&#1080;&#1076;&#1077;&#1086;%2025-02-2021%20221451.mp4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5\4%20&#1095;&#1077;&#1090;&#1074;&#1077;&#1088;&#1090;&#1100;\5-4-70\&#1042;&#1080;&#1076;&#1077;&#1086;%2025-02-2021%20224334.mp4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5\4%20&#1095;&#1077;&#1090;&#1074;&#1077;&#1088;&#1090;&#1100;\5-4-70\&#1042;&#1080;&#1076;&#1077;&#1086;%2025-02-2021%20225524.mp4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5\4%20&#1095;&#1077;&#1090;&#1074;&#1077;&#1088;&#1090;&#1100;\5-4-70\&#1042;&#1080;&#1076;&#1077;&#1086;%2025-02-2021%20225644.mp4" TargetMode="Externa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5\4%20&#1095;&#1077;&#1090;&#1074;&#1077;&#1088;&#1090;&#1100;\5-4-70\&#1042;&#1080;&#1076;&#1077;&#1086;%2025-02-2021%20231715.mp4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5\4%20&#1095;&#1077;&#1090;&#1074;&#1077;&#1088;&#1090;&#1100;\5-4-70\&#1042;&#1080;&#1076;&#1077;&#1086;%2025-02-2021%20233749.mp4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5\4%20&#1095;&#1077;&#1090;&#1074;&#1077;&#1088;&#1090;&#1100;\5-4-70\&#1042;&#1080;&#1076;&#1077;&#1086;%2025-02-2021%20234523.mp4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12920" y="482398"/>
            <a:ext cx="7297569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6000" spc="-11" dirty="0">
                <a:latin typeface="Arial" pitchFamily="34" charset="0"/>
                <a:cs typeface="Arial" pitchFamily="34" charset="0"/>
              </a:rPr>
              <a:t>Информатика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</a:t>
            </a:r>
            <a:r>
              <a:rPr sz="6000" spc="-85" dirty="0">
                <a:latin typeface="Arial" pitchFamily="34" charset="0"/>
                <a:cs typeface="Arial" pitchFamily="34" charset="0"/>
              </a:rPr>
              <a:t>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ИТ</a:t>
            </a:r>
            <a:endParaRPr sz="600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27169" y="3082128"/>
            <a:ext cx="6072230" cy="2801297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СОЗДАНИЕ ПРОСТЫХ МУЛЬТФИЛЬМОВ В SCRATCH СРЕДЕ </a:t>
            </a:r>
          </a:p>
        </p:txBody>
      </p:sp>
      <p:sp>
        <p:nvSpPr>
          <p:cNvPr id="5" name="object 5"/>
          <p:cNvSpPr/>
          <p:nvPr/>
        </p:nvSpPr>
        <p:spPr>
          <a:xfrm>
            <a:off x="653901" y="3304049"/>
            <a:ext cx="726434" cy="235745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45537" y="2762260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371167" y="5103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algn="ctr"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224740"/>
            <a:ext cx="1020384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 b="1" dirty="0">
              <a:latin typeface="Arial"/>
              <a:cs typeface="Arial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47" y="581798"/>
            <a:ext cx="12945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12723" y="2081996"/>
            <a:ext cx="1114432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 algn="just"/>
            <a:r>
              <a:rPr lang="ru-RU" sz="4000" dirty="0" smtClean="0">
                <a:latin typeface="Arial" pitchFamily="34" charset="0"/>
                <a:cs typeface="Arial" pitchFamily="34" charset="0"/>
              </a:rPr>
              <a:t>4. На сцене будут две рыбы. Окрасьте их в разные цвета. Для этого перейдите в </a:t>
            </a:r>
            <a:r>
              <a:rPr lang="ru-RU" sz="4000" smtClean="0">
                <a:latin typeface="Arial" pitchFamily="34" charset="0"/>
                <a:cs typeface="Arial" pitchFamily="34" charset="0"/>
              </a:rPr>
              <a:t>раздел </a:t>
            </a:r>
            <a:r>
              <a:rPr lang="ru-RU" sz="4000" b="1" smtClean="0">
                <a:latin typeface="Arial" pitchFamily="34" charset="0"/>
                <a:cs typeface="Arial" pitchFamily="34" charset="0"/>
              </a:rPr>
              <a:t>Костюмы</a:t>
            </a:r>
            <a:r>
              <a:rPr lang="ru-RU" sz="400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и выберите на панели инструментов кисть и заливку. </a:t>
            </a:r>
          </a:p>
        </p:txBody>
      </p:sp>
      <p:sp>
        <p:nvSpPr>
          <p:cNvPr id="9" name="object 2"/>
          <p:cNvSpPr txBox="1">
            <a:spLocks/>
          </p:cNvSpPr>
          <p:nvPr/>
        </p:nvSpPr>
        <p:spPr>
          <a:xfrm>
            <a:off x="226971" y="296046"/>
            <a:ext cx="11787270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ТЕХНОЛОГИЯ ВЫПОЛНЕНИЯ МУЛЬФИЛЬМОВ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Видео 25-02-2021 220549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98409" y="1367615"/>
            <a:ext cx="11572956" cy="5357851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69847" y="1439054"/>
            <a:ext cx="1114432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 algn="just"/>
            <a:r>
              <a:rPr lang="ru-RU" sz="4000" dirty="0" smtClean="0">
                <a:latin typeface="Arial" pitchFamily="34" charset="0"/>
                <a:cs typeface="Arial" pitchFamily="34" charset="0"/>
              </a:rPr>
              <a:t>5. Перейдите в панель спрайтов и измените масштаб второй рыбы на 80. Таким образом, у вас получились 2 разные рыбки.</a:t>
            </a:r>
          </a:p>
          <a:p>
            <a:pPr indent="711200" algn="just"/>
            <a:r>
              <a:rPr lang="ru-RU" sz="4000" dirty="0" smtClean="0">
                <a:latin typeface="Arial" pitchFamily="34" charset="0"/>
                <a:cs typeface="Arial" pitchFamily="34" charset="0"/>
              </a:rPr>
              <a:t>6. Теперь давайте украсим сцену живописной картинкой. На панели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Sprite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выберите Выбрать фон, а затем изображение UnderWater-2 (под водой).</a:t>
            </a:r>
          </a:p>
        </p:txBody>
      </p:sp>
      <p:sp>
        <p:nvSpPr>
          <p:cNvPr id="9" name="object 2"/>
          <p:cNvSpPr txBox="1">
            <a:spLocks/>
          </p:cNvSpPr>
          <p:nvPr/>
        </p:nvSpPr>
        <p:spPr>
          <a:xfrm>
            <a:off x="226971" y="296046"/>
            <a:ext cx="11787270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ТЕХНОЛОГИЯ ВЫПОЛНЕНИЯ МУЛЬФИЛЬМОВ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Видео 25-02-2021 221451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41285" y="1367616"/>
            <a:ext cx="11287204" cy="5143536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584953" y="1367616"/>
            <a:ext cx="514353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Запустите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скрипт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и посмотрите, что получилось. В этот проект можно добавлять любых персонажей, музыку и тексты. Сохраните проект под названием «Аквариум».</a:t>
            </a:r>
          </a:p>
        </p:txBody>
      </p:sp>
      <p:sp>
        <p:nvSpPr>
          <p:cNvPr id="9" name="object 2"/>
          <p:cNvSpPr txBox="1">
            <a:spLocks/>
          </p:cNvSpPr>
          <p:nvPr/>
        </p:nvSpPr>
        <p:spPr>
          <a:xfrm>
            <a:off x="226971" y="296046"/>
            <a:ext cx="11787270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ТЕХНОЛОГИЯ ВЫПОЛНЕНИЯ МУЛЬФИЛЬМОВ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8409" y="1296178"/>
            <a:ext cx="5800071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69847" y="1367616"/>
            <a:ext cx="1135864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2 упражнение. Для создания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скрипта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«Медведица и медвежонок» можно воспользоваться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скриптами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1 упражнения, только в этом проекте также будут использованы другие костюмы. </a:t>
            </a:r>
          </a:p>
          <a:p>
            <a:pPr indent="711200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Технология выполнения Из библиотеки программы выбираем </a:t>
            </a:r>
            <a:r>
              <a:rPr lang="ru-RU" sz="3200" b="1" dirty="0" err="1" smtClean="0">
                <a:solidFill>
                  <a:srgbClr val="007A37"/>
                </a:solidFill>
                <a:latin typeface="Arial" pitchFamily="34" charset="0"/>
                <a:cs typeface="Arial" pitchFamily="34" charset="0"/>
              </a:rPr>
              <a:t>Forest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(лес) в качестве фона и спрайт медведя, в разделе Животные → </a:t>
            </a:r>
            <a:r>
              <a:rPr lang="ru-RU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Bear-walking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У этого медведя имеется 8 костюмов. После создания первого спрайта медведя создаем второй, используя операцию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Дублировать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</a:t>
            </a:r>
          </a:p>
        </p:txBody>
      </p:sp>
      <p:sp>
        <p:nvSpPr>
          <p:cNvPr id="9" name="object 2"/>
          <p:cNvSpPr txBox="1">
            <a:spLocks/>
          </p:cNvSpPr>
          <p:nvPr/>
        </p:nvSpPr>
        <p:spPr>
          <a:xfrm>
            <a:off x="226971" y="296046"/>
            <a:ext cx="11787270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ТЕХНОЛОГИЯ ВЫПОЛНЕНИЯ МУЛЬФИЛЬМОВ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69847" y="1367616"/>
            <a:ext cx="1135864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2 упражнение. Для создания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скрипта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«Медведица и медвежонок» можно воспользоваться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скриптами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1 упражнения, только в этом проекте также будут использованы другие костюмы. </a:t>
            </a:r>
          </a:p>
          <a:p>
            <a:pPr indent="711200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Технология выполнения Из библиотеки программы выбираем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Forest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(лес) в качестве фона и спрайт медведя, в разделе Животные →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Bear-walking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У этого медведя имеется 8 костюмов. После создания первого спрайта медведя создаем второй, используя операцию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Дублировать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Второй спрайт создает аналогичный сценарий.</a:t>
            </a:r>
          </a:p>
        </p:txBody>
      </p:sp>
      <p:sp>
        <p:nvSpPr>
          <p:cNvPr id="9" name="object 2"/>
          <p:cNvSpPr txBox="1">
            <a:spLocks/>
          </p:cNvSpPr>
          <p:nvPr/>
        </p:nvSpPr>
        <p:spPr>
          <a:xfrm>
            <a:off x="226971" y="296046"/>
            <a:ext cx="11787270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ТЕХНОЛОГИЯ ВЫПОЛНЕНИЯ МУЛЬФИЛЬМОВ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Видео 25-02-2021 224334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98408" y="1296178"/>
            <a:ext cx="11572957" cy="5429288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8409" y="1296178"/>
            <a:ext cx="11430079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75" indent="693738"/>
            <a:r>
              <a:rPr lang="ru-RU" dirty="0" smtClean="0">
                <a:latin typeface="Arial" pitchFamily="34" charset="0"/>
                <a:cs typeface="Arial" pitchFamily="34" charset="0"/>
              </a:rPr>
              <a:t>Выберите музыку: Звук → Выбрать звук →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Garden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 внесите изменения в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скрипты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Видео 25-02-2021 225524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98408" y="1296178"/>
            <a:ext cx="11501519" cy="5500726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8409" y="1296178"/>
            <a:ext cx="11430079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75" indent="693738"/>
            <a:r>
              <a:rPr lang="ru-RU" dirty="0" smtClean="0">
                <a:latin typeface="Arial" pitchFamily="34" charset="0"/>
                <a:cs typeface="Arial" pitchFamily="34" charset="0"/>
              </a:rPr>
              <a:t>Выберите музыку: Звук → Выбрать звук →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Garden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 внесите изменения в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скрипты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84226" y="2796376"/>
            <a:ext cx="4638293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Видео 25-02-2021 225644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69847" y="1367616"/>
            <a:ext cx="11572956" cy="5411429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 txBox="1">
            <a:spLocks/>
          </p:cNvSpPr>
          <p:nvPr/>
        </p:nvSpPr>
        <p:spPr>
          <a:xfrm>
            <a:off x="382505" y="296046"/>
            <a:ext cx="117872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САМОСТОЯТЕЛЬНАЯ РАБОТА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8409" y="1296178"/>
            <a:ext cx="11430079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175" indent="606425"/>
            <a:r>
              <a:rPr lang="ru-RU" dirty="0" smtClean="0">
                <a:latin typeface="Arial" pitchFamily="34" charset="0"/>
                <a:cs typeface="Arial" pitchFamily="34" charset="0"/>
              </a:rPr>
              <a:t>Выберите любого персонажа из спрайт библиотеки, перетащите его на сцену, используя алгоритм: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12855" y="3225004"/>
            <a:ext cx="9671214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84095" y="359366"/>
            <a:ext cx="12014242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ЗАДАНИЯ ДЛЯ САМОСТОЯТЕЛЬНОЙ РАБОТЫ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56295" y="1581930"/>
            <a:ext cx="1075788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25475">
              <a:buAutoNum type="arabicPeriod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Создайте и подготовьте к презентации проект по заданным темам. </a:t>
            </a:r>
          </a:p>
          <a:p>
            <a:pPr indent="625475">
              <a:buAutoNum type="arabicPeriod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Подготовьтесь к тестам по всем главам учебника.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84095" y="359366"/>
            <a:ext cx="12014242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2723" y="2010558"/>
            <a:ext cx="111443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25475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Нарисуйте на сцене одну из букв «L», «O», «T», «H» цветными линиями. 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84095" y="359366"/>
            <a:ext cx="12014242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285" y="1367616"/>
            <a:ext cx="4000528" cy="5322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99069" y="1367616"/>
            <a:ext cx="5715040" cy="4961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Видео 25-02-2021 231715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26971" y="1296178"/>
            <a:ext cx="11644394" cy="5518586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84095" y="359366"/>
            <a:ext cx="12014242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5599" y="1367616"/>
            <a:ext cx="2428892" cy="5212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41879" y="1796244"/>
            <a:ext cx="4124343" cy="4277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Видео 25-02-2021 233749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369847" y="1296178"/>
            <a:ext cx="11430081" cy="5429288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84095" y="359366"/>
            <a:ext cx="12014242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56457" y="1367616"/>
            <a:ext cx="2643206" cy="5254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616019" y="3582194"/>
            <a:ext cx="2261898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69913" y="1796244"/>
            <a:ext cx="3417157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Видео 25-02-2021 234523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298409" y="1367616"/>
            <a:ext cx="6786610" cy="5089958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69847" y="1224740"/>
            <a:ext cx="1128720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 algn="just"/>
            <a:r>
              <a:rPr lang="ru-RU" sz="3000" dirty="0" smtClean="0">
                <a:latin typeface="Arial" pitchFamily="34" charset="0"/>
                <a:cs typeface="Arial" pitchFamily="34" charset="0"/>
              </a:rPr>
              <a:t>Полное название – «Мультипликационные фильмы» (лат.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multiplikatio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– размножение, англ.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film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– пленка), предназначенный для просмотра в кинотеатрах, на экранах телевизоров и компьютеров. Технология создания мультфильмов сочетает в себе несколько направлений искусства: живопись, движение, звук, музыка, режиссура и сценарий мультфильма. Последовательность событий в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скрипте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аналогична процессу программирования. Мы упоминали, что в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Scratch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вы можете создавать сложные игровые программы из простых мультфильмов. Сегодня мы создадим проект под названием «Аквариум» и сохраним его как первый небольшой мультфильм.</a:t>
            </a:r>
          </a:p>
        </p:txBody>
      </p:sp>
      <p:sp>
        <p:nvSpPr>
          <p:cNvPr id="9" name="object 2"/>
          <p:cNvSpPr txBox="1">
            <a:spLocks/>
          </p:cNvSpPr>
          <p:nvPr/>
        </p:nvSpPr>
        <p:spPr>
          <a:xfrm>
            <a:off x="382505" y="296046"/>
            <a:ext cx="11787270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МУЛЬТФИЛЬМЫ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69847" y="1224740"/>
            <a:ext cx="1128720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Начнем с правой и левой стороны спрайта. Это соответствует состоянию движения рыбок в аквариуме. Также вы можете перемещать брызги с помощью плавательного блока. </a:t>
            </a:r>
          </a:p>
          <a:p>
            <a:pPr indent="711200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1. Запустите программу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Scratch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Выберите спрайт → Животные, выберите один из спрайтов рыбок из папки Животные.</a:t>
            </a:r>
            <a:endParaRPr lang="ru-RU" sz="3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bject 2"/>
          <p:cNvSpPr txBox="1">
            <a:spLocks/>
          </p:cNvSpPr>
          <p:nvPr/>
        </p:nvSpPr>
        <p:spPr>
          <a:xfrm>
            <a:off x="226971" y="296046"/>
            <a:ext cx="11787270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ТЕХНОЛОГИЯ ВЫПОЛНЕНИЯ МУЛЬФИЛЬМОВ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98804" y="4296574"/>
            <a:ext cx="7482469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69847" y="1224740"/>
            <a:ext cx="1128720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2. Создайте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скрипт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для спрайта рыбы и запустите его. Как видите, рыба движется, не покидая сцены.</a:t>
            </a:r>
            <a:endParaRPr lang="ru-RU" sz="3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bject 2"/>
          <p:cNvSpPr txBox="1">
            <a:spLocks/>
          </p:cNvSpPr>
          <p:nvPr/>
        </p:nvSpPr>
        <p:spPr>
          <a:xfrm>
            <a:off x="226971" y="296046"/>
            <a:ext cx="11787270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ТЕХНОЛОГИЯ ВЫПОЛНЕНИЯ МУЛЬФИЛЬМОВ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84227" y="2796376"/>
            <a:ext cx="4423864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3449" y="2582062"/>
            <a:ext cx="4929222" cy="3688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12723" y="1439054"/>
            <a:ext cx="112872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3. Щелкните правой кнопкой мыши значок спрайта, выберите команду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Дублировать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чтобы создать вторую рыбу. </a:t>
            </a:r>
          </a:p>
        </p:txBody>
      </p:sp>
      <p:sp>
        <p:nvSpPr>
          <p:cNvPr id="9" name="object 2"/>
          <p:cNvSpPr txBox="1">
            <a:spLocks/>
          </p:cNvSpPr>
          <p:nvPr/>
        </p:nvSpPr>
        <p:spPr>
          <a:xfrm>
            <a:off x="226971" y="296046"/>
            <a:ext cx="11787270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ТЕХНОЛОГИЯ ВЫПОЛНЕНИЯ МУЛЬФИЛЬМОВ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41483" y="3225004"/>
            <a:ext cx="3431113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7a94dee9f5a49a4fc103b0e2ecf120e2caa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16212</TotalTime>
  <Words>569</Words>
  <Application>Microsoft Office PowerPoint</Application>
  <PresentationFormat>Произвольный</PresentationFormat>
  <Paragraphs>40</Paragraphs>
  <Slides>18</Slides>
  <Notes>0</Notes>
  <HiddenSlides>0</HiddenSlides>
  <MMClips>8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Информатика и ИТ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ТСБ-1</cp:lastModifiedBy>
  <cp:revision>1441</cp:revision>
  <dcterms:created xsi:type="dcterms:W3CDTF">2020-04-13T08:05:16Z</dcterms:created>
  <dcterms:modified xsi:type="dcterms:W3CDTF">2021-03-01T06:49:58Z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