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758" r:id="rId3"/>
    <p:sldId id="736" r:id="rId4"/>
    <p:sldId id="759" r:id="rId5"/>
    <p:sldId id="757" r:id="rId6"/>
    <p:sldId id="760" r:id="rId7"/>
    <p:sldId id="767" r:id="rId8"/>
    <p:sldId id="762" r:id="rId9"/>
    <p:sldId id="763" r:id="rId10"/>
    <p:sldId id="761" r:id="rId11"/>
    <p:sldId id="768" r:id="rId12"/>
    <p:sldId id="764" r:id="rId13"/>
    <p:sldId id="765" r:id="rId14"/>
    <p:sldId id="769" r:id="rId15"/>
    <p:sldId id="754" r:id="rId16"/>
    <p:sldId id="766" r:id="rId17"/>
    <p:sldId id="770" r:id="rId18"/>
    <p:sldId id="753" r:id="rId19"/>
  </p:sldIdLst>
  <p:sldSz cx="12169775" cy="7021513"/>
  <p:notesSz cx="5765800" cy="3244850"/>
  <p:custDataLst>
    <p:tags r:id="rId21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232">
          <p15:clr>
            <a:srgbClr val="A4A3A4"/>
          </p15:clr>
        </p15:guide>
        <p15:guide id="2" pos="455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1022">
          <p15:clr>
            <a:srgbClr val="A4A3A4"/>
          </p15:clr>
        </p15:guide>
        <p15:guide id="2" pos="18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023DD"/>
    <a:srgbClr val="FA0A04"/>
    <a:srgbClr val="943634"/>
    <a:srgbClr val="AA3F3C"/>
    <a:srgbClr val="007A37"/>
    <a:srgbClr val="004A8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24" autoAdjust="0"/>
    <p:restoredTop sz="93190" autoAdjust="0"/>
  </p:normalViewPr>
  <p:slideViewPr>
    <p:cSldViewPr>
      <p:cViewPr>
        <p:scale>
          <a:sx n="66" d="100"/>
          <a:sy n="66" d="100"/>
        </p:scale>
        <p:origin x="-216" y="-24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48" d="100"/>
          <a:sy n="148" d="100"/>
        </p:scale>
        <p:origin x="-1332" y="-96"/>
      </p:cViewPr>
      <p:guideLst>
        <p:guide orient="horz" pos="1022"/>
        <p:guide pos="181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6543-421F-46F0-8DB9-08A2BA71687B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0EF6-6AD4-422F-AB26-32C1229698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006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0EF6-6AD4-422F-AB26-32C1229698C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50\&#1042;&#1080;&#1076;&#1077;&#1086;%2021-02-2021%20224818.mp4" TargetMode="Externa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50\&#1042;&#1080;&#1076;&#1077;&#1086;%2021-02-2021%20225047.mp4" TargetMode="Externa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50\&#1042;&#1080;&#1076;&#1077;&#1086;%2021-02-2021%20230203.mp4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50\&#1042;&#1080;&#1076;&#1077;&#1086;%2021-02-2021%20230500.mp4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50\&#1042;&#1080;&#1076;&#1077;&#1086;%2021-02-2021%20232614.mp4" TargetMode="Externa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50\&#1042;&#1080;&#1076;&#1077;&#1086;%2021-02-2021%20222603.mp4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50\&#1042;&#1080;&#1076;&#1077;&#1086;%2021-02-2021%20222834.mp4" TargetMode="Externa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2920" y="482398"/>
            <a:ext cx="7297569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>
                <a:latin typeface="Arial" pitchFamily="34" charset="0"/>
                <a:cs typeface="Arial" pitchFamily="34" charset="0"/>
              </a:rPr>
              <a:t>Информатика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</a:t>
            </a:r>
            <a:r>
              <a:rPr sz="6000" spc="-85" dirty="0">
                <a:latin typeface="Arial" pitchFamily="34" charset="0"/>
                <a:cs typeface="Arial" pitchFamily="34" charset="0"/>
              </a:rPr>
              <a:t>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ИТ</a:t>
            </a:r>
            <a:endParaRPr sz="6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27169" y="3653632"/>
            <a:ext cx="6072230" cy="1447080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РАБОТА СО ЗВУКОМ И ТЕКСТОМ</a:t>
            </a:r>
            <a:endParaRPr lang="ru-RU" sz="4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98475" y="3296442"/>
            <a:ext cx="726434" cy="235745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45537" y="2762260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371167" y="5103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48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24740"/>
            <a:ext cx="1020384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800" b="1">
              <a:latin typeface="Arial"/>
              <a:cs typeface="Arial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47" y="581798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285" y="1296178"/>
            <a:ext cx="3571900" cy="54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Видео 21-02-2021 224818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69846" y="1296178"/>
            <a:ext cx="11430081" cy="5429288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285" y="1296178"/>
            <a:ext cx="3571900" cy="54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Видео 21-02-2021 225047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6970" y="1296178"/>
            <a:ext cx="11715833" cy="5429288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8409" y="1296178"/>
            <a:ext cx="114300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2800"/>
            <a:r>
              <a:rPr lang="ru-RU" sz="2800" dirty="0" smtClean="0">
                <a:latin typeface="Arial" pitchFamily="34" charset="0"/>
                <a:cs typeface="Arial" pitchFamily="34" charset="0"/>
              </a:rPr>
              <a:t>3 упражнение. Создайте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скрипт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Краб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 перемещением и звуковой поддержкой.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indent="711200"/>
            <a:r>
              <a:rPr lang="ru-RU" sz="2800" dirty="0" smtClean="0">
                <a:latin typeface="Arial" pitchFamily="34" charset="0"/>
                <a:cs typeface="Arial" pitchFamily="34" charset="0"/>
              </a:rPr>
              <a:t>Технология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выполнения.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indent="711200"/>
            <a:r>
              <a:rPr lang="ru-RU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Запустите программу. Уберите спрайт котёнка и выберите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раб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из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коллекции;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Из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раздела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Костюмы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выберите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ему костюм;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- В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качестве фона установите картинку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Underwater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» (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1);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Зайдите в раздел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Звуки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выберите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Ж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ивотные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Squakes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- Перейдите в раздел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скриптов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и создайте следующий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скрипт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0177" y="5225268"/>
            <a:ext cx="605365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/>
          <a:srcRect l="57000" t="2777" r="2000" b="54178"/>
          <a:stretch>
            <a:fillRect/>
          </a:stretch>
        </p:blipFill>
        <p:spPr bwMode="auto">
          <a:xfrm>
            <a:off x="8299465" y="1224740"/>
            <a:ext cx="3500462" cy="2646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2723" y="1439054"/>
            <a:ext cx="4218713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84755" y="4010821"/>
            <a:ext cx="3643338" cy="2747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Видео 21-02-2021 23020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369846" y="1296178"/>
            <a:ext cx="11501519" cy="5500726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/>
          <a:srcRect l="57000" t="2777" r="2000" b="54178"/>
          <a:stretch>
            <a:fillRect/>
          </a:stretch>
        </p:blipFill>
        <p:spPr bwMode="auto">
          <a:xfrm>
            <a:off x="8299465" y="1224740"/>
            <a:ext cx="3500462" cy="2646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2723" y="1439054"/>
            <a:ext cx="4218713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84755" y="4010821"/>
            <a:ext cx="3643338" cy="2747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Видео 21-02-2021 230500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441284" y="1296178"/>
            <a:ext cx="11358643" cy="5500726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8409" y="1367616"/>
            <a:ext cx="11572956" cy="4975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lnSpc>
                <a:spcPct val="150000"/>
              </a:lnSpc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Какую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функцию выполняет блок «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Sensor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» в программе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Scratch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? 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Какой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блок выбран для ввода диалога? 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Какой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цветовой блок используется для замены костюмов спрайтов? 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Как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озвучиваются спрайты? 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8409" y="1367616"/>
            <a:ext cx="115729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0" indent="781050"/>
            <a:r>
              <a:rPr lang="ru-RU" sz="3600" dirty="0" smtClean="0">
                <a:latin typeface="Arial" pitchFamily="34" charset="0"/>
                <a:cs typeface="Arial" pitchFamily="34" charset="0"/>
              </a:rPr>
              <a:t>5. Разработайте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новый проект. Создайте сценарий (алгоритм) и программу действий котёнка, изображённого на фоне здания школы.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4557" y="3082128"/>
            <a:ext cx="4500594" cy="350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285" y="1296178"/>
            <a:ext cx="3214710" cy="548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Видео 21-02-2021 232614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69846" y="1296178"/>
            <a:ext cx="11501519" cy="5500726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84095" y="359366"/>
            <a:ext cx="12014242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ЗАДАНИЯ ДЛЯ САМОСТОЯТЕЛЬНОЙ РАБОТЫ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9847" y="1581930"/>
            <a:ext cx="111443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5475"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Котёнок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идущий справа налево, слева направо, останавливается каждые 50 шагов и издает звук «Мяу». Для выполнения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скрипта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воспользуйтесь «Панелью управления». 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indent="625475">
              <a:buAutoNum type="arabicPeriod"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indent="625475"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Выберите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персонажа из коллекции спрайтов и создайте сценарий анимации, в котором он или она будет главным героем.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84095" y="359366"/>
            <a:ext cx="12014242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</a:t>
            </a: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РАБОТЫ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4161" y="2439186"/>
            <a:ext cx="111443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5475"/>
            <a:r>
              <a:rPr lang="ru-RU" sz="3200" dirty="0" smtClean="0">
                <a:latin typeface="Arial" pitchFamily="34" charset="0"/>
                <a:cs typeface="Arial" pitchFamily="34" charset="0"/>
              </a:rPr>
              <a:t>а) в программе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Scratch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графически движущийся объект – это ___________________;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indent="625475"/>
            <a:r>
              <a:rPr lang="ru-RU" sz="32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 блоки команд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Scratch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отсортированы по цвету. Их количество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_______________; </a:t>
            </a:r>
          </a:p>
          <a:p>
            <a:pPr indent="625475"/>
            <a:r>
              <a:rPr lang="ru-RU" sz="3200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 самый активный спрайт и эмблема программы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Scratch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_____________________.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55599" y="1367616"/>
            <a:ext cx="1064426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Найдите термин в соответствии с описанием: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4161" y="2433538"/>
            <a:ext cx="10072758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625475"/>
            <a:r>
              <a:rPr lang="ru-RU" sz="3200" dirty="0" smtClean="0">
                <a:latin typeface="Arial" pitchFamily="34" charset="0"/>
                <a:cs typeface="Arial" pitchFamily="34" charset="0"/>
              </a:rPr>
              <a:t>а) в программе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Scratch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графически движущийся объект – это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Спрайт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4161" y="3439318"/>
            <a:ext cx="10787138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625475"/>
            <a:r>
              <a:rPr lang="ru-RU" sz="3200" dirty="0" smtClean="0">
                <a:latin typeface="Arial" pitchFamily="34" charset="0"/>
                <a:cs typeface="Arial" pitchFamily="34" charset="0"/>
              </a:rPr>
              <a:t>б) блоки команд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Scratch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отсортированы по цвету.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Их количество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9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4161" y="4368012"/>
            <a:ext cx="10644262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625475"/>
            <a:r>
              <a:rPr lang="ru-RU" sz="3200" dirty="0" smtClean="0">
                <a:latin typeface="Arial" pitchFamily="34" charset="0"/>
                <a:cs typeface="Arial" pitchFamily="34" charset="0"/>
              </a:rPr>
              <a:t>в) самый активный спрайт и эмблема программы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Scratch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Котёнок.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РАБОТА СО ЗВУКОМ И ТЕКСТОМ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1285" y="1796244"/>
            <a:ext cx="112872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 algn="just"/>
            <a:r>
              <a:rPr lang="ru-RU" sz="4000" dirty="0" smtClean="0">
                <a:latin typeface="Arial" pitchFamily="34" charset="0"/>
                <a:cs typeface="Arial" pitchFamily="34" charset="0"/>
              </a:rPr>
              <a:t>В программе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Scratch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, как и в других программах, вы можете создавать небольшие диалоги. Это позволит вам придумать и реализовать интересные проекты, взаимодействуя с героями спрайта, задавая им вопросы и отвечая на них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9847" y="1367616"/>
            <a:ext cx="112872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/>
            <a:r>
              <a:rPr lang="ru-RU" sz="3200" dirty="0" smtClean="0">
                <a:latin typeface="Arial" pitchFamily="34" charset="0"/>
                <a:cs typeface="Arial" pitchFamily="34" charset="0"/>
              </a:rPr>
              <a:t>Программы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беседы должны иметь команду или диалоговое окно, чтобы пользователь мог ответить (ввести текст). В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Scratch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пользователь может использовать команды раздела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Сенсоры    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чтобы следовать инструкциям по вводу данных. Одно из основных правил в этом разделе – спрашивать и ждать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8442341" y="2939252"/>
            <a:ext cx="5715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12855" y="4296574"/>
            <a:ext cx="8633015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РАБОТА СО ЗВУКОМ И ТЕКСТОМ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9847" y="1439054"/>
            <a:ext cx="112872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упражнение. </a:t>
            </a:r>
          </a:p>
          <a:p>
            <a:pPr indent="711200"/>
            <a:r>
              <a:rPr lang="ru-RU" dirty="0" smtClean="0">
                <a:latin typeface="Arial" pitchFamily="34" charset="0"/>
                <a:cs typeface="Arial" pitchFamily="34" charset="0"/>
              </a:rPr>
              <a:t>Создайте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скрипт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который после запуска будет запрашивать ваше имя и подавать голос. Технология выполнения.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711200"/>
            <a:r>
              <a:rPr lang="ru-RU" dirty="0" smtClean="0">
                <a:latin typeface="Arial" pitchFamily="34" charset="0"/>
                <a:cs typeface="Arial" pitchFamily="34" charset="0"/>
              </a:rPr>
              <a:t>Запустите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программу.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711200"/>
            <a:r>
              <a:rPr lang="ru-RU" dirty="0" smtClean="0">
                <a:latin typeface="Arial" pitchFamily="34" charset="0"/>
                <a:cs typeface="Arial" pitchFamily="34" charset="0"/>
              </a:rPr>
              <a:t>Оставьте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котёнка в середине экрана и наберите следующие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скрипты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окне.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711200"/>
            <a:r>
              <a:rPr lang="ru-RU" dirty="0" smtClean="0">
                <a:latin typeface="Arial" pitchFamily="34" charset="0"/>
                <a:cs typeface="Arial" pitchFamily="34" charset="0"/>
              </a:rPr>
              <a:t>Запустите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проект и сохраните его как «Голос».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1351" y="1510492"/>
            <a:ext cx="4572032" cy="4836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Видео 21-02-2021 22260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69847" y="1367616"/>
            <a:ext cx="11430080" cy="535785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47" y="1439054"/>
            <a:ext cx="4572032" cy="4836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Видео 21-02-2021 222834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84161" y="1367616"/>
            <a:ext cx="11072890" cy="5250693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1285" y="1510492"/>
            <a:ext cx="1121576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2 упражнение.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indent="711200"/>
            <a:r>
              <a:rPr lang="ru-RU" sz="3200" dirty="0" smtClean="0">
                <a:latin typeface="Arial" pitchFamily="34" charset="0"/>
                <a:cs typeface="Arial" pitchFamily="34" charset="0"/>
              </a:rPr>
              <a:t>Один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из спрайтов, например: Пико умеет петь. Создайте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скрипт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где на вопрос «Мне спеть?» вы ответите «Да».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indent="711200"/>
            <a:r>
              <a:rPr lang="ru-RU" sz="3200" dirty="0" smtClean="0">
                <a:latin typeface="Arial" pitchFamily="34" charset="0"/>
                <a:cs typeface="Arial" pitchFamily="34" charset="0"/>
              </a:rPr>
              <a:t>Технология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выполнения. - Запустите программу. Уберите со сцены спрайт котёнка, разместите спрайт Пико из коллекции спрайтов;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indent="711200">
              <a:buFontTx/>
              <a:buChar char="-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Из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раздела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Костюмы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используйте одежду а, б, в;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indent="711200">
              <a:buFontTx/>
              <a:buChar char="-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разделе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Звуки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выберите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папку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Voice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 музыку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Singer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2».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99729" y="1296178"/>
            <a:ext cx="1493933" cy="126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0045" y="1296178"/>
            <a:ext cx="76866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512723" y="2867814"/>
            <a:ext cx="1135864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Перейдите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раздел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Код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 соберите следующие блоки.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Запустите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проект и сохраните его как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Pico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de4d4c9fa6106aba39f1dad1f62985acfd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15614</TotalTime>
  <Words>500</Words>
  <Application>Microsoft Office PowerPoint</Application>
  <PresentationFormat>Произвольный</PresentationFormat>
  <Paragraphs>56</Paragraphs>
  <Slides>18</Slides>
  <Notes>1</Notes>
  <HiddenSlides>0</HiddenSlides>
  <MMClips>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Информатика и ИТ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1368</cp:revision>
  <dcterms:created xsi:type="dcterms:W3CDTF">2020-04-13T08:05:16Z</dcterms:created>
  <dcterms:modified xsi:type="dcterms:W3CDTF">2021-02-21T18:27:21Z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