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735" r:id="rId3"/>
    <p:sldId id="755" r:id="rId4"/>
    <p:sldId id="756" r:id="rId5"/>
    <p:sldId id="736" r:id="rId6"/>
    <p:sldId id="748" r:id="rId7"/>
    <p:sldId id="749" r:id="rId8"/>
    <p:sldId id="730" r:id="rId9"/>
    <p:sldId id="737" r:id="rId10"/>
    <p:sldId id="750" r:id="rId11"/>
    <p:sldId id="751" r:id="rId12"/>
    <p:sldId id="757" r:id="rId13"/>
    <p:sldId id="754" r:id="rId14"/>
    <p:sldId id="753" r:id="rId15"/>
  </p:sldIdLst>
  <p:sldSz cx="12169775" cy="7021513"/>
  <p:notesSz cx="5765800" cy="3244850"/>
  <p:custDataLst>
    <p:tags r:id="rId17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FA0A04"/>
    <a:srgbClr val="943634"/>
    <a:srgbClr val="AA3F3C"/>
    <a:srgbClr val="007A37"/>
    <a:srgbClr val="004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3190" autoAdjust="0"/>
  </p:normalViewPr>
  <p:slideViewPr>
    <p:cSldViewPr>
      <p:cViewPr>
        <p:scale>
          <a:sx n="66" d="100"/>
          <a:sy n="66" d="100"/>
        </p:scale>
        <p:origin x="-216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40\&#1042;&#1080;&#1076;&#1077;&#1086;%2021-02-2021%20205004.mp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40\&#1042;&#1080;&#1076;&#1077;&#1086;%2021-02-2021%20205417.mp4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40\&#1042;&#1080;&#1076;&#1077;&#1086;%2021-02-2021%20203156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40\&#1042;&#1080;&#1076;&#1077;&#1086;%2021-02-2021%20203913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40\&#1042;&#1080;&#1076;&#1077;&#1086;%2021-02-2021%20204641.mp4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3653632"/>
            <a:ext cx="6072230" cy="1447080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СМЕНА КОСТЮМОВ СПРАЙТА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439054"/>
            <a:ext cx="507209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5. Теперь перейдите из раздела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раздел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Звуки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выберите музыку. 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6. Перейдите в раздел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Коды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введите следующий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742950" indent="-742950">
              <a:buAutoNum type="arabicParenR"/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смены костюмов; </a:t>
            </a:r>
          </a:p>
          <a:p>
            <a:pPr marL="742950" indent="-742950">
              <a:buAutoNum type="arabicParenR"/>
            </a:pP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всегда играть музыку.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56259" y="3204090"/>
            <a:ext cx="6242054" cy="3464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13713" y="1224740"/>
            <a:ext cx="18764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13977" y="1296178"/>
            <a:ext cx="1881742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7367" y="1296178"/>
            <a:ext cx="20669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409" y="1367616"/>
            <a:ext cx="2928958" cy="543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Видео 21-02-2021 20500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98408" y="1296178"/>
            <a:ext cx="11572957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13977" y="1296178"/>
            <a:ext cx="1881742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7367" y="1296178"/>
            <a:ext cx="20669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409" y="1367616"/>
            <a:ext cx="2928958" cy="543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21-02-2021 20541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26971" y="1296178"/>
            <a:ext cx="11644394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8409" y="1367616"/>
            <a:ext cx="11572956" cy="5246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можно сменить костюмы для спрайтов? 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какой папке находятся изображения различных героев и их костюмы? 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Какой цветовой блок создает костюм спрайта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скриптах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 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Как добавить музыку 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скрипты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2296310"/>
            <a:ext cx="111443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а) в программе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графически движущийся объект – это ___________________; </a:t>
            </a: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б) блоки команд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отсортированы по цвету. Их количество ________________; </a:t>
            </a:r>
          </a:p>
          <a:p>
            <a:pPr indent="625475"/>
            <a:r>
              <a:rPr lang="ru-RU" sz="3200" dirty="0" smtClean="0">
                <a:latin typeface="Arial" pitchFamily="34" charset="0"/>
                <a:cs typeface="Arial" pitchFamily="34" charset="0"/>
              </a:rPr>
              <a:t>в) самый активный спрайт и эмблема программы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_____________________.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5599" y="1367616"/>
            <a:ext cx="10644262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Найдите термин в соответствии с описанием: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439054"/>
            <a:ext cx="111443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 algn="just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Напишите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для котёнка: он должен переместиться из нижней левой точки в середину сцены, немного подождать и вернуться назад.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 algn="just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Создайте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где котенок 4 раза обходит экран по периметру.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1-02-2021 20315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723" y="1367615"/>
            <a:ext cx="11430080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2723" y="1439054"/>
            <a:ext cx="111443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 algn="just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Напишите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для котёнка: он должен переместиться из нижней левой точки в середину сцены, немного подождать и вернуться назад.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 algn="just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Создайте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скрипт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где котенок 4 раза обходит экран по периметру.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Видео 21-02-2021 20391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98408" y="1296178"/>
            <a:ext cx="11572957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t="2652" b="551"/>
          <a:stretch>
            <a:fillRect/>
          </a:stretch>
        </p:blipFill>
        <p:spPr bwMode="auto">
          <a:xfrm>
            <a:off x="6799267" y="1224740"/>
            <a:ext cx="2894707" cy="5560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55665" y="1796244"/>
            <a:ext cx="4253648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SCRATCH 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8409" y="1510492"/>
            <a:ext cx="112872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Каждый спрайт может иметь как минимум 1 костюм и несколько позиций. Например, у котёнка Муки есть прогулочный (он ходит) и беговой костюмы. </a:t>
            </a: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выбора их воспользуемся пунктом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Костюмы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расположенным на панели управления окна программы 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 b="8696"/>
          <a:stretch>
            <a:fillRect/>
          </a:stretch>
        </p:blipFill>
        <p:spPr bwMode="auto">
          <a:xfrm>
            <a:off x="512723" y="4582326"/>
            <a:ext cx="10966565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ВЫБОР КОСТЮМА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2723" y="1796244"/>
            <a:ext cx="11288947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ИЗМЕНЕНИЕ КОСТЮМОВ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1417083"/>
            <a:ext cx="1114432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/>
            <a:r>
              <a:rPr lang="ru-RU" dirty="0" smtClean="0">
                <a:latin typeface="Arial" pitchFamily="34" charset="0"/>
                <a:cs typeface="Arial" pitchFamily="34" charset="0"/>
              </a:rPr>
              <a:t>Цвета костюмов спрайтов можно изменить с помощью графического редактора. Для этого следуйте команде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Выберите костюм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Раскрасьте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0000" contrast="40000"/>
          </a:blip>
          <a:srcRect/>
          <a:stretch>
            <a:fillRect/>
          </a:stretch>
        </p:blipFill>
        <p:spPr bwMode="auto">
          <a:xfrm>
            <a:off x="655599" y="3939384"/>
            <a:ext cx="1021080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21-02-2021 20464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296178"/>
            <a:ext cx="11501518" cy="551858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12723" y="1581930"/>
            <a:ext cx="112872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4000" dirty="0" smtClean="0">
                <a:latin typeface="Arial" pitchFamily="34" charset="0"/>
                <a:cs typeface="Arial" pitchFamily="34" charset="0"/>
              </a:rPr>
              <a:t>В интерфейсе программы есть и другие способы выбора костюмов: </a:t>
            </a:r>
          </a:p>
          <a:p>
            <a:pPr indent="3222625"/>
            <a:r>
              <a:rPr lang="ru-RU" sz="4000" dirty="0" smtClean="0">
                <a:latin typeface="Arial" pitchFamily="34" charset="0"/>
                <a:cs typeface="Arial" pitchFamily="34" charset="0"/>
              </a:rPr>
              <a:t>- сюрприз (изображение, выбранное случайным образом); </a:t>
            </a:r>
          </a:p>
          <a:p>
            <a:pPr indent="3222625"/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indent="3222625"/>
            <a:r>
              <a:rPr lang="ru-RU" sz="4000" dirty="0" smtClean="0">
                <a:latin typeface="Arial" pitchFamily="34" charset="0"/>
                <a:cs typeface="Arial" pitchFamily="34" charset="0"/>
              </a:rPr>
              <a:t>- изображение, загруженное с компьютера или из интернета.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7169" y="2939252"/>
            <a:ext cx="1857388" cy="51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12855" y="4653764"/>
            <a:ext cx="221768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ВЫБОР КОСТЮМА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439054"/>
            <a:ext cx="115015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 упражнение.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Breakdance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сцене.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Технология выполнения </a:t>
            </a: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Запустите программу. </a:t>
            </a: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Уберите котёнка со сцены: выберите команду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Delete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Выберите нового героя с помощью значка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Выбор Спрайта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742950" indent="-742950"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раскрывшемся списке откройте папку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Танцы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выберите героя Ten80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Dance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51c858764727188a3fad53b691c1355a815a3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15474</TotalTime>
  <Words>343</Words>
  <Application>Microsoft Office PowerPoint</Application>
  <PresentationFormat>Произвольный</PresentationFormat>
  <Paragraphs>46</Paragraphs>
  <Slides>14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1349</cp:revision>
  <dcterms:created xsi:type="dcterms:W3CDTF">2020-04-13T08:05:16Z</dcterms:created>
  <dcterms:modified xsi:type="dcterms:W3CDTF">2021-02-21T16:27:22Z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