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724" r:id="rId3"/>
    <p:sldId id="736" r:id="rId4"/>
    <p:sldId id="730" r:id="rId5"/>
    <p:sldId id="737" r:id="rId6"/>
    <p:sldId id="738" r:id="rId7"/>
    <p:sldId id="739" r:id="rId8"/>
    <p:sldId id="740" r:id="rId9"/>
    <p:sldId id="731" r:id="rId10"/>
    <p:sldId id="732" r:id="rId11"/>
    <p:sldId id="733" r:id="rId12"/>
    <p:sldId id="741" r:id="rId13"/>
    <p:sldId id="742" r:id="rId14"/>
    <p:sldId id="734" r:id="rId15"/>
    <p:sldId id="743" r:id="rId16"/>
    <p:sldId id="744" r:id="rId17"/>
    <p:sldId id="745" r:id="rId18"/>
    <p:sldId id="746" r:id="rId19"/>
    <p:sldId id="723" r:id="rId20"/>
    <p:sldId id="735" r:id="rId21"/>
  </p:sldIdLst>
  <p:sldSz cx="12169775" cy="7021513"/>
  <p:notesSz cx="5765800" cy="3244850"/>
  <p:custDataLst>
    <p:tags r:id="rId23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FA0A04"/>
    <a:srgbClr val="943634"/>
    <a:srgbClr val="AA3F3C"/>
    <a:srgbClr val="007A37"/>
    <a:srgbClr val="004A8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324" autoAdjust="0"/>
    <p:restoredTop sz="93305" autoAdjust="0"/>
  </p:normalViewPr>
  <p:slideViewPr>
    <p:cSldViewPr>
      <p:cViewPr varScale="1">
        <p:scale>
          <a:sx n="68" d="100"/>
          <a:sy n="68" d="100"/>
        </p:scale>
        <p:origin x="-138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3\&#1042;&#1080;&#1076;&#1077;&#1086;%2018-02-2021%20210310.mp4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3\&#1042;&#1080;&#1076;&#1077;&#1086;%2018-02-2021%20212756.mp4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3\&#1042;&#1080;&#1076;&#1077;&#1086;%2018-02-2021%20212305.mp4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2\&#1042;&#1080;&#1076;&#1077;&#1086;%2012-02-2021%20090544.mp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3\&#1042;&#1080;&#1076;&#1077;&#1086;%2018-02-2021%20213949.mp4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3\&#1042;&#1080;&#1076;&#1077;&#1086;%2018-02-2021%20215202.mp4" TargetMode="Externa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3\&#1042;&#1080;&#1076;&#1077;&#1086;%2018-02-2021%20092410.mp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3\&#1042;&#1080;&#1076;&#1077;&#1086;%2018-02-2021%20092614.mp4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56873" y="3082128"/>
            <a:ext cx="6072230" cy="2801297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СОЗДАНИЕ ПРОСТОЙ АНИМАЦИОННОЙ ПРОГРАММЫ</a:t>
            </a:r>
          </a:p>
        </p:txBody>
      </p:sp>
      <p:sp>
        <p:nvSpPr>
          <p:cNvPr id="5" name="object 5"/>
          <p:cNvSpPr/>
          <p:nvPr/>
        </p:nvSpPr>
        <p:spPr>
          <a:xfrm>
            <a:off x="653901" y="3304049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 t="3321" r="3571"/>
          <a:stretch>
            <a:fillRect/>
          </a:stretch>
        </p:blipFill>
        <p:spPr bwMode="auto">
          <a:xfrm>
            <a:off x="1369979" y="1296178"/>
            <a:ext cx="3857652" cy="5318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56259" y="1224740"/>
            <a:ext cx="5753027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18-02-2021 210310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26971" y="1296177"/>
            <a:ext cx="11644394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9847" y="1296178"/>
            <a:ext cx="115015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2 упражнение. Создайте сценарий, который перемещает нашего котёнка вправо, а затем влево по сцене и издает звук, когда он достигает края сцены.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Технология выполнения. Запустите программу. Пошагово следуйте приведенному ниже алгоритму и сохраните результат.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Шаг 1. Установите фон, выбрав его из библиотеки программы.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Шаг 2. Поместите котёнка (спрайт) в левый нижний угол с помощью мышки.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Шаг 3. В панели спрайтов отметьте мышкой иконку котёнка.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Шаг 4. Сложите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скрипты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на картинку из цветных блоков.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Шаг 5. Поменяйте 10 шагов на 100 в блоке движения.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Шаг 6. Запустите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1296178"/>
            <a:ext cx="5572164" cy="5175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2077" y="1296178"/>
            <a:ext cx="5286412" cy="5371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18-02-2021 21275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69847" y="1224740"/>
            <a:ext cx="11501518" cy="551858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Видео 18-02-2021 212305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8" y="1296178"/>
            <a:ext cx="11572957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" name="Видео 12-02-2021 09054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7" y="1296178"/>
            <a:ext cx="11501518" cy="557216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971" y="1581930"/>
            <a:ext cx="1150151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2800" dirty="0" smtClean="0">
                <a:latin typeface="Arial" pitchFamily="34" charset="0"/>
                <a:cs typeface="Arial" pitchFamily="34" charset="0"/>
              </a:rPr>
              <a:t>3 упражнение. Передвигайте спрайт с помощью блока повтора. Технология выполнения.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Разместите котёнка в левом нижнем углу сцены и рассмотрите алгоритм инструкций, который он выполняет: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Котёнок спрайт проходит 10 шагов. Если вы повторите этот процесс 10 раз с помощью блока «Повтор» и установите число повтора -10, он пройдет 100 шагов.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Теперь добавьте в этот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указатель поворота и запустите его.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1724806"/>
            <a:ext cx="11274326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27366" y="1510492"/>
            <a:ext cx="4994867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18-02-2021 21394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98409" y="1296177"/>
            <a:ext cx="11501518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1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285" y="1439054"/>
            <a:ext cx="112872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4 упражнение. Движение по диагонали. Технология выполнения.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Запустите программу, дважды щелкнув вкладку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рабочем столе.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Поместите котёнка в левый нижний угол сцены.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Напишите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(последовательность команд) для котёнка. На панели «Спрайты» дважды щелкните вкладку спрайт для котят.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9913" y="1296178"/>
            <a:ext cx="10287072" cy="545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Видео 18-02-2021 21520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55599" y="1367616"/>
            <a:ext cx="11072890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155533" y="194466"/>
            <a:ext cx="12014242" cy="77417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ПОВТОРЕНИЕ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2723" y="1367616"/>
            <a:ext cx="11430080" cy="5246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Что означает понятие анимации?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Какие блоки используются для создания анимации?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Что означают цвета блоков?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Что такое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?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 запустить проект?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0" y="296046"/>
            <a:ext cx="12169775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1417" y="1939120"/>
            <a:ext cx="900118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lnSpc>
                <a:spcPct val="150000"/>
              </a:lnSpc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Анимация в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Работа с блоками звука и движения</a:t>
            </a:r>
          </a:p>
          <a:p>
            <a:pPr marL="87313" indent="720725" algn="just">
              <a:lnSpc>
                <a:spcPct val="150000"/>
              </a:lnSpc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Практические задания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5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ЗАДАНИЯ ДЛЯ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1796244"/>
            <a:ext cx="1114432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Напишите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для котёнка: он должен переместиться из нижней левой точки в середину сцены, немного подождать и вернуться назад.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625475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Создайте скрипт, где котенок 4 раза обходит  экран по периметру.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АНИМАЦИЯ В SCRATCH 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1367616"/>
            <a:ext cx="112872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Слово «анимация» происходит от французского слова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animation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что означает – оживление, искусство мультипликации, киноискусства.</a:t>
            </a: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В настоящее время это считается разновидностью компьютерной анимации. </a:t>
            </a: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В библиотеке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есть коллекция готовых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анимаций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Чтобы просмотреть одну из них, следуйте инструкциям. Запустите программу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выберите в строке Меню раздел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Руководства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нажмите кнопку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Анимация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 открывшемся окне.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АНИМАЦИЯ В SCRATCH 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1367616"/>
            <a:ext cx="112872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Вы можете выбрать любую анимацию, посмотреть, как она выполняется, и запустить ее. Например: в разделе анимации выберите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Make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Fly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(Летать) и посмотрите, как она работает.</a:t>
            </a:r>
          </a:p>
        </p:txBody>
      </p:sp>
      <p:pic>
        <p:nvPicPr>
          <p:cNvPr id="4" name="Видео 18-02-2021 092410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9" y="1367616"/>
            <a:ext cx="11501518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АНИМАЦИЯ В SCRATCH 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55731" y="1653368"/>
            <a:ext cx="4643470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5019" y="1581930"/>
            <a:ext cx="4357718" cy="4718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18-02-2021 09261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69847" y="1306113"/>
            <a:ext cx="11501518" cy="5347915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24" dur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9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155533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БЛОКАМИ ЗВУКА И ДВИЖЕНИЯ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2723" y="1383425"/>
            <a:ext cx="112872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8650" algn="just"/>
            <a:r>
              <a:rPr lang="ru-RU" dirty="0" smtClean="0">
                <a:latin typeface="Arial" pitchFamily="34" charset="0"/>
                <a:cs typeface="Arial" pitchFamily="34" charset="0"/>
              </a:rPr>
              <a:t>Помимо команд Вперед, Назад, Вверх и Вниз при прокрутке в программе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также есть возможность поворачивать объект. Вы можете изменить значения внутри белого круга в блоке, и они будут следовать в заданных направлениях. </a:t>
            </a:r>
          </a:p>
          <a:p>
            <a:pPr indent="628650" algn="just"/>
            <a:r>
              <a:rPr lang="ru-RU" dirty="0" smtClean="0">
                <a:latin typeface="Arial" pitchFamily="34" charset="0"/>
                <a:cs typeface="Arial" pitchFamily="34" charset="0"/>
              </a:rPr>
              <a:t>Также в спрайтах есть возможности ожидания, перемещения в любую позицию, движения под музыку.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155533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БЛОКАМИ ЗВУКА И ДВИЖЕНИЯ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12723" y="1383425"/>
            <a:ext cx="112872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8650" algn="just"/>
            <a:r>
              <a:rPr lang="ru-RU" dirty="0" smtClean="0">
                <a:latin typeface="Arial" pitchFamily="34" charset="0"/>
                <a:cs typeface="Arial" pitchFamily="34" charset="0"/>
              </a:rPr>
              <a:t>Помимо команд Вперед, Назад, Вверх и Вниз при прокрутке в программе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также есть возможность поворачивать объект. Вы можете изменить значения внутри белого круга в блоке, и они будут следовать в заданных направлениях. </a:t>
            </a:r>
          </a:p>
          <a:p>
            <a:pPr indent="628650" algn="just"/>
            <a:r>
              <a:rPr lang="ru-RU" dirty="0" smtClean="0">
                <a:latin typeface="Arial" pitchFamily="34" charset="0"/>
                <a:cs typeface="Arial" pitchFamily="34" charset="0"/>
              </a:rPr>
              <a:t>Также в спрайтах есть возможности ожидания, перемещения в любую позицию, движения под музыку.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4777" t="5374"/>
          <a:stretch>
            <a:fillRect/>
          </a:stretch>
        </p:blipFill>
        <p:spPr bwMode="auto">
          <a:xfrm>
            <a:off x="3084491" y="1439054"/>
            <a:ext cx="5857916" cy="5174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155533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РАБОТА С БЛОКАМИ ЗВУКА И ДВИЖЕНИЯ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4777" t="5374"/>
          <a:stretch>
            <a:fillRect/>
          </a:stretch>
        </p:blipFill>
        <p:spPr bwMode="auto">
          <a:xfrm>
            <a:off x="7442209" y="1439054"/>
            <a:ext cx="4271986" cy="3773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10000" contrast="20000"/>
          </a:blip>
          <a:srcRect r="8748"/>
          <a:stretch>
            <a:fillRect/>
          </a:stretch>
        </p:blipFill>
        <p:spPr bwMode="auto">
          <a:xfrm>
            <a:off x="298409" y="1440113"/>
            <a:ext cx="11644394" cy="5142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4161" y="1296178"/>
            <a:ext cx="1128720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000" dirty="0" smtClean="0">
                <a:latin typeface="Arial" pitchFamily="34" charset="0"/>
                <a:cs typeface="Arial" pitchFamily="34" charset="0"/>
              </a:rPr>
              <a:t>1 упражнение. </a:t>
            </a:r>
          </a:p>
          <a:p>
            <a:pPr indent="711200"/>
            <a:r>
              <a:rPr lang="ru-RU" sz="3000" dirty="0" smtClean="0">
                <a:latin typeface="Arial" pitchFamily="34" charset="0"/>
                <a:cs typeface="Arial" pitchFamily="34" charset="0"/>
              </a:rPr>
              <a:t>Напишите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котёнка с перемещением по сцене направо, налево и с разворотом при достижении границы (края) сцены и продолжением движения. </a:t>
            </a:r>
          </a:p>
          <a:p>
            <a:pPr indent="711200"/>
            <a:r>
              <a:rPr lang="ru-RU" sz="3000" dirty="0" smtClean="0">
                <a:latin typeface="Arial" pitchFamily="34" charset="0"/>
                <a:cs typeface="Arial" pitchFamily="34" charset="0"/>
              </a:rPr>
              <a:t>Технология выполнения:</a:t>
            </a:r>
          </a:p>
          <a:p>
            <a:pPr indent="711200"/>
            <a:r>
              <a:rPr lang="ru-RU" sz="3000" dirty="0" smtClean="0">
                <a:latin typeface="Arial" pitchFamily="34" charset="0"/>
                <a:cs typeface="Arial" pitchFamily="34" charset="0"/>
              </a:rPr>
              <a:t> - переместите котёнка в левый нижний угол сцены с помощью мыши; </a:t>
            </a:r>
          </a:p>
          <a:p>
            <a:pPr indent="711200">
              <a:buFontTx/>
              <a:buChar char="-"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щелкните по его значку на панели спрайтов (если есть другие спрайты); </a:t>
            </a:r>
          </a:p>
          <a:p>
            <a:pPr indent="711200">
              <a:buFontTx/>
              <a:buChar char="-"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установите и запустите следующую программу в окне сценариев. Чтобы остановить движение, нажимаем кнопку        </a:t>
            </a:r>
            <a:endParaRPr lang="en-US" sz="3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20000" contrast="10000"/>
          </a:blip>
          <a:srcRect l="12946" t="13016" r="13393" b="11811"/>
          <a:stretch>
            <a:fillRect/>
          </a:stretch>
        </p:blipFill>
        <p:spPr bwMode="auto">
          <a:xfrm>
            <a:off x="11228423" y="5868210"/>
            <a:ext cx="428628" cy="467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9483544e52991fcebd0461163eb9f1708942a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15325</TotalTime>
  <Words>633</Words>
  <Application>Microsoft Office PowerPoint</Application>
  <PresentationFormat>Произвольный</PresentationFormat>
  <Paragraphs>63</Paragraphs>
  <Slides>20</Slides>
  <Notes>0</Notes>
  <HiddenSlides>0</HiddenSlides>
  <MMClips>8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1328</cp:revision>
  <dcterms:created xsi:type="dcterms:W3CDTF">2020-04-13T08:05:16Z</dcterms:created>
  <dcterms:modified xsi:type="dcterms:W3CDTF">2021-02-21T15:41:28Z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