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724" r:id="rId3"/>
    <p:sldId id="725" r:id="rId4"/>
    <p:sldId id="702" r:id="rId5"/>
    <p:sldId id="727" r:id="rId6"/>
    <p:sldId id="705" r:id="rId7"/>
    <p:sldId id="728" r:id="rId8"/>
    <p:sldId id="729" r:id="rId9"/>
    <p:sldId id="730" r:id="rId10"/>
    <p:sldId id="731" r:id="rId11"/>
    <p:sldId id="732" r:id="rId12"/>
    <p:sldId id="733" r:id="rId13"/>
    <p:sldId id="734" r:id="rId14"/>
    <p:sldId id="723" r:id="rId15"/>
    <p:sldId id="726" r:id="rId16"/>
  </p:sldIdLst>
  <p:sldSz cx="12169775" cy="7021513"/>
  <p:notesSz cx="5765800" cy="3244850"/>
  <p:custDataLst>
    <p:tags r:id="rId18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FA0A04"/>
    <a:srgbClr val="943634"/>
    <a:srgbClr val="AA3F3C"/>
    <a:srgbClr val="007A37"/>
    <a:srgbClr val="004A8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3190" autoAdjust="0"/>
  </p:normalViewPr>
  <p:slideViewPr>
    <p:cSldViewPr>
      <p:cViewPr>
        <p:scale>
          <a:sx n="50" d="100"/>
          <a:sy n="50" d="100"/>
        </p:scale>
        <p:origin x="-1368" y="-372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2-02-2021%20090048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2-02-2021%20090544.mp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12602.mp4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12659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22536.mp4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22637.mp4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22733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4%20&#1095;&#1077;&#1090;&#1074;&#1077;&#1088;&#1090;&#1100;\5-4-2\&#1042;&#1080;&#1076;&#1077;&#1086;%2011-02-2021%20223331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12921" y="3357184"/>
            <a:ext cx="6072230" cy="193952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РАБОТА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 СПРАЙТАМИ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475" y="1367616"/>
            <a:ext cx="10572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2 упражнение.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Создание футбольного поля с помощью графического редактора.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Технология выполнения.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Используйте команду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Загрузить с компьютера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чтобы открыть файл, сохраненный в предыдущем упражнении.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sz="3200" dirty="0" smtClean="0">
                <a:latin typeface="Arial" pitchFamily="34" charset="0"/>
                <a:cs typeface="Arial" pitchFamily="34" charset="0"/>
              </a:rPr>
              <a:t>На панели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Сцена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нажмите кнопку фона, выберите значок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Нарисовать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создайте желаемое изображение с помощью инструментов: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599" y="1439054"/>
            <a:ext cx="10144196" cy="484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971" y="1296178"/>
            <a:ext cx="115015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Сначала выберите цвет, затем нарисуйте зеленый прямоугольник с помощью 1-го инструмента (прямоугольник); </a:t>
            </a:r>
          </a:p>
          <a:p>
            <a:pPr marL="742950" indent="-7429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 помощи 2-го инструмента (прямой линии) рисуем сетку ворот; </a:t>
            </a:r>
          </a:p>
          <a:p>
            <a:pPr marL="742950" indent="-7429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Нарисуйте облака, используя 4-ый инструмент (кисть); </a:t>
            </a:r>
          </a:p>
          <a:p>
            <a:pPr marL="742950" indent="-742950">
              <a:buAutoNum type="arabi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Раскрасьте облака с помощью 3-го инструмента (заливка).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Видео 12-02-2021 090048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7037" y="1367615"/>
            <a:ext cx="10501386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Видео 12-02-2021 090544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296178"/>
            <a:ext cx="11501518" cy="557216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155533" y="194466"/>
            <a:ext cx="12014242" cy="77417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ПОВТОРЕНИЕ</a:t>
            </a:r>
            <a:endParaRPr lang="ru-RU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5" y="1296178"/>
            <a:ext cx="10715700" cy="5494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409" y="2081996"/>
            <a:ext cx="11144328" cy="2482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Нарисуйте фон для любимого героя (спрайта).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625475">
              <a:lnSpc>
                <a:spcPct val="150000"/>
              </a:lnSpc>
              <a:buAutoNum type="arabicPeriod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Запишите в тетрадь ключевые термины, пройденные на уроке.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ВОПРОСЫ УРОКА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2789" y="1796244"/>
            <a:ext cx="1048872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Что такое спрайт? Объясните его функцию. 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разместить новые спрайты на сцене? 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 переместить спрайт в другую точку сцены? </a:t>
            </a:r>
          </a:p>
          <a:p>
            <a:pPr marL="87313" indent="720725" algn="just">
              <a:spcAft>
                <a:spcPts val="600"/>
              </a:spcAft>
              <a:buBlip>
                <a:blip r:embed="rId2"/>
              </a:buBlip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Какими способами можно украсить фон сцены?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84095" y="359366"/>
            <a:ext cx="12014242" cy="65106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296178"/>
            <a:ext cx="111443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Найдите понятия, соответствующие новым терминам, приведенным в таблице, и объедините их с помощью линии.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971" y="2367748"/>
            <a:ext cx="1164324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Соединительная линия уступом 12"/>
          <p:cNvCxnSpPr/>
          <p:nvPr/>
        </p:nvCxnSpPr>
        <p:spPr>
          <a:xfrm>
            <a:off x="2655863" y="3153566"/>
            <a:ext cx="1214446" cy="714380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headEnd type="oval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655863" y="3510756"/>
            <a:ext cx="1214446" cy="1588"/>
          </a:xfrm>
          <a:prstGeom prst="straightConnector1">
            <a:avLst/>
          </a:prstGeom>
          <a:ln w="38100">
            <a:solidFill>
              <a:srgbClr val="943634"/>
            </a:solidFill>
            <a:headEnd type="oval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/>
          <p:nvPr/>
        </p:nvCxnSpPr>
        <p:spPr>
          <a:xfrm>
            <a:off x="2655863" y="4010822"/>
            <a:ext cx="1453048" cy="1285884"/>
          </a:xfrm>
          <a:prstGeom prst="bentConnector3">
            <a:avLst>
              <a:gd name="adj1" fmla="val 50000"/>
            </a:avLst>
          </a:prstGeom>
          <a:ln w="38100">
            <a:solidFill>
              <a:srgbClr val="00B050"/>
            </a:solidFill>
            <a:headEnd type="oval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Соединительная линия уступом 53"/>
          <p:cNvCxnSpPr/>
          <p:nvPr/>
        </p:nvCxnSpPr>
        <p:spPr>
          <a:xfrm>
            <a:off x="2798739" y="4368012"/>
            <a:ext cx="1143008" cy="1588"/>
          </a:xfrm>
          <a:prstGeom prst="bentConnector3">
            <a:avLst>
              <a:gd name="adj1" fmla="val 50000"/>
            </a:avLst>
          </a:prstGeom>
          <a:ln w="38100">
            <a:solidFill>
              <a:srgbClr val="FFFF00"/>
            </a:solidFill>
            <a:headEnd type="oval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Соединительная линия уступом 37"/>
          <p:cNvCxnSpPr/>
          <p:nvPr/>
        </p:nvCxnSpPr>
        <p:spPr>
          <a:xfrm rot="5400000" flipH="1" flipV="1">
            <a:off x="1870045" y="3796508"/>
            <a:ext cx="2857520" cy="571504"/>
          </a:xfrm>
          <a:prstGeom prst="bentConnector3">
            <a:avLst>
              <a:gd name="adj1" fmla="val 101809"/>
            </a:avLst>
          </a:prstGeom>
          <a:ln w="38100">
            <a:solidFill>
              <a:srgbClr val="FA0A04"/>
            </a:solidFill>
            <a:headEnd type="oval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/>
          <p:nvPr/>
        </p:nvCxnSpPr>
        <p:spPr>
          <a:xfrm rot="5400000" flipH="1" flipV="1">
            <a:off x="2548706" y="3760789"/>
            <a:ext cx="2000264" cy="500066"/>
          </a:xfrm>
          <a:prstGeom prst="bentConnector3">
            <a:avLst>
              <a:gd name="adj1" fmla="val 98616"/>
            </a:avLst>
          </a:prstGeom>
          <a:ln w="38100">
            <a:solidFill>
              <a:srgbClr val="D023DD"/>
            </a:solidFill>
            <a:headEnd type="oval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РАБОТА СО СПРАЙТАМИ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9847" y="1682449"/>
            <a:ext cx="1150151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Нам необходимо развить такие навыки, как размещение, изменение костюмов и фона, перемещение спрайтов или несложная анимация. 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В панели Спрайт интерфейса среды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находятся следующие команды: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Выбрать спрайт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12921" y="1653368"/>
            <a:ext cx="8903982" cy="494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Видео 11-02-2021 21260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6971" y="1439054"/>
            <a:ext cx="11644394" cy="5250693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0" y="296046"/>
            <a:ext cx="12169775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РАБОТА СО СПРАЙТАМИ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409" y="1469264"/>
            <a:ext cx="115015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Выбрать фон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для сцены, варианты которых всплывают при наведении на них мыши. Однако для изменения следующих параметров спрайта выбирается его изображение в этом окне, и когда они становятся активными, требуемые параметры меняются. </a:t>
            </a:r>
          </a:p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Спрайт – обозначение имени спрайта; </a:t>
            </a:r>
          </a:p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Показать – сделать видимым или невидимым; </a:t>
            </a:r>
          </a:p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Размер – размер спрайта; </a:t>
            </a:r>
          </a:p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Направление –угол поворота; </a:t>
            </a:r>
          </a:p>
          <a:p>
            <a:pPr indent="711200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X, Y – установить исходные координаты положения спрайта.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13489"/>
          <a:stretch>
            <a:fillRect/>
          </a:stretch>
        </p:blipFill>
        <p:spPr bwMode="auto">
          <a:xfrm>
            <a:off x="543157" y="1581930"/>
            <a:ext cx="1118533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1-02-2021 21265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27037" y="1367616"/>
            <a:ext cx="10787138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475" y="1367616"/>
            <a:ext cx="105728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1 упражнение. «Мой первый проект!» Поместите на сцену новый спрайт и фон.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723" y="2939252"/>
            <a:ext cx="10787138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2800"/>
            <a:r>
              <a:rPr lang="ru-RU" b="1" dirty="0" smtClean="0">
                <a:latin typeface="Arial" pitchFamily="34" charset="0"/>
                <a:cs typeface="Arial" pitchFamily="34" charset="0"/>
              </a:rPr>
              <a:t>Технология выполнения. </a:t>
            </a:r>
          </a:p>
          <a:p>
            <a:pPr indent="812800"/>
            <a:r>
              <a:rPr lang="ru-RU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Нажмите кнопку Выбрать фон и выберите изображение Спорт</a:t>
            </a:r>
          </a:p>
          <a:p>
            <a:pPr indent="812800"/>
            <a:r>
              <a:rPr lang="ru-RU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 indent="812800"/>
            <a:r>
              <a:rPr lang="ru-RU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Playing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Field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появившемся окне.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475" y="4796640"/>
            <a:ext cx="14382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Видео 11-02-2021 222536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84161" y="1296178"/>
            <a:ext cx="11144328" cy="541142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475" y="1367616"/>
            <a:ext cx="1057282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2) Выбрать Спрайт– выберите спрайт Спорт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Soccer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Ball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71120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3) Мяч размещается в центре сцены, помечается мышкой и перетаскивается в нужную часть сцены.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0974" t="5556" r="12208" b="11111"/>
          <a:stretch>
            <a:fillRect/>
          </a:stretch>
        </p:blipFill>
        <p:spPr bwMode="auto">
          <a:xfrm>
            <a:off x="2655863" y="1939120"/>
            <a:ext cx="100013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Видео 11-02-2021 22263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41284" y="1296178"/>
            <a:ext cx="11287205" cy="5500726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475" y="1367616"/>
            <a:ext cx="105728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4) Для добавления еще одного спрайта на сцену нажмите на кнопку Сюрприз в разделе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Выбрать спрайт. </a:t>
            </a: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На сцене может появиться неожиданный персонаж или предмет. Если этот спрайт не подходит, уберите его в корзину и попробуйте снова. Выберите подходящий спрайт и переместите его в выбранное место сцены. </a:t>
            </a:r>
          </a:p>
        </p:txBody>
      </p:sp>
      <p:pic>
        <p:nvPicPr>
          <p:cNvPr id="6" name="Видео 11-02-2021 222733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367616"/>
            <a:ext cx="11501518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ЗАКРЕПЛЕНИЕ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8475" y="1367616"/>
            <a:ext cx="10572824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Когда образ будет готов, сохраните его, выбрав команду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Сохранить на свой компьютер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разделе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Файл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11200"/>
            <a:r>
              <a:rPr lang="ru-RU" dirty="0" smtClean="0">
                <a:latin typeface="Arial" pitchFamily="34" charset="0"/>
                <a:cs typeface="Arial" pitchFamily="34" charset="0"/>
              </a:rPr>
              <a:t>Можно назвать это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Football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Наш проект автоматически сохраняется в папке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Scratch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Projects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Видео 11-02-2021 22333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4161" y="1367616"/>
            <a:ext cx="11001452" cy="535785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af9bad409bc3eefeba1b8bf2d4a7144918f5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14398</TotalTime>
  <Words>447</Words>
  <Application>Microsoft Office PowerPoint</Application>
  <PresentationFormat>Произвольный</PresentationFormat>
  <Paragraphs>56</Paragraphs>
  <Slides>15</Slides>
  <Notes>0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1280</cp:revision>
  <dcterms:created xsi:type="dcterms:W3CDTF">2020-04-13T08:05:16Z</dcterms:created>
  <dcterms:modified xsi:type="dcterms:W3CDTF">2021-02-12T08:33:11Z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