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docProps/custom.xml" ContentType="application/vnd.openxmlformats-officedocument.custom-properti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5"/>
  </p:notesMasterIdLst>
  <p:sldIdLst>
    <p:sldId id="256" r:id="rId2"/>
    <p:sldId id="370" r:id="rId3"/>
    <p:sldId id="632" r:id="rId4"/>
    <p:sldId id="612" r:id="rId5"/>
    <p:sldId id="623" r:id="rId6"/>
    <p:sldId id="633" r:id="rId7"/>
    <p:sldId id="640" r:id="rId8"/>
    <p:sldId id="641" r:id="rId9"/>
    <p:sldId id="642" r:id="rId10"/>
    <p:sldId id="636" r:id="rId11"/>
    <p:sldId id="638" r:id="rId12"/>
    <p:sldId id="630" r:id="rId13"/>
    <p:sldId id="639" r:id="rId14"/>
  </p:sldIdLst>
  <p:sldSz cx="12169775" cy="7021513"/>
  <p:notesSz cx="5765800" cy="3244850"/>
  <p:custDataLst>
    <p:tags r:id="rId16"/>
  </p:custDataLst>
  <p:defaultTextStyle>
    <a:defPPr>
      <a:defRPr lang="ru-RU"/>
    </a:defPPr>
    <a:lvl1pPr marL="0" algn="l" defTabSz="1947489" rtl="0" eaLnBrk="1" latinLnBrk="0" hangingPunct="1">
      <a:defRPr sz="3800" kern="1200">
        <a:solidFill>
          <a:schemeClr val="tx1"/>
        </a:solidFill>
        <a:latin typeface="+mn-lt"/>
        <a:ea typeface="+mn-ea"/>
        <a:cs typeface="+mn-cs"/>
      </a:defRPr>
    </a:lvl1pPr>
    <a:lvl2pPr marL="973745" algn="l" defTabSz="1947489" rtl="0" eaLnBrk="1" latinLnBrk="0" hangingPunct="1">
      <a:defRPr sz="3800" kern="1200">
        <a:solidFill>
          <a:schemeClr val="tx1"/>
        </a:solidFill>
        <a:latin typeface="+mn-lt"/>
        <a:ea typeface="+mn-ea"/>
        <a:cs typeface="+mn-cs"/>
      </a:defRPr>
    </a:lvl2pPr>
    <a:lvl3pPr marL="1947489" algn="l" defTabSz="1947489" rtl="0" eaLnBrk="1" latinLnBrk="0" hangingPunct="1">
      <a:defRPr sz="3800" kern="1200">
        <a:solidFill>
          <a:schemeClr val="tx1"/>
        </a:solidFill>
        <a:latin typeface="+mn-lt"/>
        <a:ea typeface="+mn-ea"/>
        <a:cs typeface="+mn-cs"/>
      </a:defRPr>
    </a:lvl3pPr>
    <a:lvl4pPr marL="2921234" algn="l" defTabSz="1947489" rtl="0" eaLnBrk="1" latinLnBrk="0" hangingPunct="1">
      <a:defRPr sz="3800" kern="1200">
        <a:solidFill>
          <a:schemeClr val="tx1"/>
        </a:solidFill>
        <a:latin typeface="+mn-lt"/>
        <a:ea typeface="+mn-ea"/>
        <a:cs typeface="+mn-cs"/>
      </a:defRPr>
    </a:lvl4pPr>
    <a:lvl5pPr marL="3894978" algn="l" defTabSz="1947489" rtl="0" eaLnBrk="1" latinLnBrk="0" hangingPunct="1">
      <a:defRPr sz="3800" kern="1200">
        <a:solidFill>
          <a:schemeClr val="tx1"/>
        </a:solidFill>
        <a:latin typeface="+mn-lt"/>
        <a:ea typeface="+mn-ea"/>
        <a:cs typeface="+mn-cs"/>
      </a:defRPr>
    </a:lvl5pPr>
    <a:lvl6pPr marL="4868723" algn="l" defTabSz="1947489" rtl="0" eaLnBrk="1" latinLnBrk="0" hangingPunct="1">
      <a:defRPr sz="3800" kern="1200">
        <a:solidFill>
          <a:schemeClr val="tx1"/>
        </a:solidFill>
        <a:latin typeface="+mn-lt"/>
        <a:ea typeface="+mn-ea"/>
        <a:cs typeface="+mn-cs"/>
      </a:defRPr>
    </a:lvl6pPr>
    <a:lvl7pPr marL="5842467" algn="l" defTabSz="1947489" rtl="0" eaLnBrk="1" latinLnBrk="0" hangingPunct="1">
      <a:defRPr sz="3800" kern="1200">
        <a:solidFill>
          <a:schemeClr val="tx1"/>
        </a:solidFill>
        <a:latin typeface="+mn-lt"/>
        <a:ea typeface="+mn-ea"/>
        <a:cs typeface="+mn-cs"/>
      </a:defRPr>
    </a:lvl7pPr>
    <a:lvl8pPr marL="6816212" algn="l" defTabSz="1947489" rtl="0" eaLnBrk="1" latinLnBrk="0" hangingPunct="1">
      <a:defRPr sz="3800" kern="1200">
        <a:solidFill>
          <a:schemeClr val="tx1"/>
        </a:solidFill>
        <a:latin typeface="+mn-lt"/>
        <a:ea typeface="+mn-ea"/>
        <a:cs typeface="+mn-cs"/>
      </a:defRPr>
    </a:lvl8pPr>
    <a:lvl9pPr marL="7789956" algn="l" defTabSz="1947489" rtl="0" eaLnBrk="1" latinLnBrk="0" hangingPunct="1">
      <a:defRPr sz="3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6232">
          <p15:clr>
            <a:srgbClr val="A4A3A4"/>
          </p15:clr>
        </p15:guide>
        <p15:guide id="2" pos="4559">
          <p15:clr>
            <a:srgbClr val="A4A3A4"/>
          </p15:clr>
        </p15:guide>
      </p15:sldGuideLst>
    </p:ext>
    <p:ext uri="{2D200454-40CA-4A62-9FC3-DE9A4176ACB9}">
      <p15:notesGuideLst xmlns="" xmlns:p15="http://schemas.microsoft.com/office/powerpoint/2012/main">
        <p15:guide id="1" orient="horz" pos="1022">
          <p15:clr>
            <a:srgbClr val="A4A3A4"/>
          </p15:clr>
        </p15:guide>
        <p15:guide id="2" pos="181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webPr encoding="windows-1251"/>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D023DD"/>
    <a:srgbClr val="007A37"/>
    <a:srgbClr val="004A82"/>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Средний стиль 2 - акцент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7292A2E-F333-43FB-9621-5CBBE7FDCDCB}" styleName="Светлый стиль 2 - акцент 4">
    <a:wholeTbl>
      <a:tcTxStyle>
        <a:fontRef idx="minor">
          <a:scrgbClr r="0" g="0" b="0"/>
        </a:fontRef>
        <a:schemeClr val="tx1"/>
      </a:tcTxStyle>
      <a:tcStyle>
        <a:tcBdr>
          <a:left>
            <a:lnRef idx="1">
              <a:schemeClr val="accent4"/>
            </a:lnRef>
          </a:left>
          <a:right>
            <a:lnRef idx="1">
              <a:schemeClr val="accent4"/>
            </a:lnRef>
          </a:right>
          <a:top>
            <a:lnRef idx="1">
              <a:schemeClr val="accent4"/>
            </a:lnRef>
          </a:top>
          <a:bottom>
            <a:lnRef idx="1">
              <a:schemeClr val="accent4"/>
            </a:lnRef>
          </a:bottom>
          <a:insideH>
            <a:ln>
              <a:noFill/>
            </a:ln>
          </a:insideH>
          <a:insideV>
            <a:ln>
              <a:noFill/>
            </a:ln>
          </a:insideV>
        </a:tcBdr>
        <a:fill>
          <a:noFill/>
        </a:fill>
      </a:tcStyle>
    </a:wholeTbl>
    <a:band1H>
      <a:tcStyle>
        <a:tcBdr>
          <a:top>
            <a:lnRef idx="1">
              <a:schemeClr val="accent4"/>
            </a:lnRef>
          </a:top>
          <a:bottom>
            <a:lnRef idx="1">
              <a:schemeClr val="accent4"/>
            </a:lnRef>
          </a:bottom>
        </a:tcBdr>
      </a:tcStyle>
    </a:band1H>
    <a:band1V>
      <a:tcStyle>
        <a:tcBdr>
          <a:left>
            <a:lnRef idx="1">
              <a:schemeClr val="accent4"/>
            </a:lnRef>
          </a:left>
          <a:right>
            <a:lnRef idx="1">
              <a:schemeClr val="accent4"/>
            </a:lnRef>
          </a:right>
        </a:tcBdr>
      </a:tcStyle>
    </a:band1V>
    <a:band2V>
      <a:tcStyle>
        <a:tcBdr>
          <a:left>
            <a:lnRef idx="1">
              <a:schemeClr val="accent4"/>
            </a:lnRef>
          </a:left>
          <a:right>
            <a:lnRef idx="1">
              <a:schemeClr val="accent4"/>
            </a:lnRef>
          </a:right>
        </a:tcBdr>
      </a:tcStyle>
    </a:band2V>
    <a:lastCol>
      <a:tcTxStyle b="on"/>
      <a:tcStyle>
        <a:tcBdr/>
      </a:tcStyle>
    </a:lastCol>
    <a:firstCol>
      <a:tcTxStyle b="on"/>
      <a:tcStyle>
        <a:tcBdr/>
      </a:tcStyle>
    </a:firstCol>
    <a:lastRow>
      <a:tcTxStyle b="on"/>
      <a:tcStyle>
        <a:tcBdr>
          <a:top>
            <a:ln w="50800" cmpd="dbl">
              <a:solidFill>
                <a:schemeClr val="accent4"/>
              </a:solidFill>
            </a:ln>
          </a:top>
        </a:tcBdr>
      </a:tcStyle>
    </a:lastRow>
    <a:firstRow>
      <a:tcTxStyle b="on">
        <a:fontRef idx="minor">
          <a:scrgbClr r="0" g="0" b="0"/>
        </a:fontRef>
        <a:schemeClr val="bg1"/>
      </a:tcTxStyle>
      <a:tcStyle>
        <a:tcBdr/>
        <a:fillRef idx="1">
          <a:schemeClr val="accent4"/>
        </a:fillRef>
      </a:tcStyle>
    </a:firstRow>
  </a:tblStyle>
  <a:tblStyle styleId="{BC89EF96-8CEA-46FF-86C4-4CE0E7609802}" styleName="Светлый стиль 3 - акцент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5940675A-B579-460E-94D1-54222C63F5DA}" styleName="Нет стиля, сетка таблиц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7E9639D4-E3E2-4D34-9284-5A2195B3D0D7}" styleName="Светлый стиль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69012ECD-51FC-41F1-AA8D-1B2483CD663E}" styleName="Светлый стиль 2 - акцент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616DA210-FB5B-4158-B5E0-FEB733F419BA}" styleName="Светлый стиль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073A0DAA-6AF3-43AB-8588-CEC1D06C72B9}" styleName="Средний стиль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324" autoAdjust="0"/>
    <p:restoredTop sz="93190" autoAdjust="0"/>
  </p:normalViewPr>
  <p:slideViewPr>
    <p:cSldViewPr>
      <p:cViewPr varScale="1">
        <p:scale>
          <a:sx n="62" d="100"/>
          <a:sy n="62" d="100"/>
        </p:scale>
        <p:origin x="-888" y="-96"/>
      </p:cViewPr>
      <p:guideLst>
        <p:guide orient="horz" pos="6232"/>
        <p:guide pos="4559"/>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148" d="100"/>
          <a:sy n="148" d="100"/>
        </p:scale>
        <p:origin x="-1332" y="-96"/>
      </p:cViewPr>
      <p:guideLst>
        <p:guide orient="horz" pos="1022"/>
        <p:guide pos="1816"/>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tags" Target="tags/tag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498725" cy="16192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265488" y="0"/>
            <a:ext cx="2498725" cy="161925"/>
          </a:xfrm>
          <a:prstGeom prst="rect">
            <a:avLst/>
          </a:prstGeom>
        </p:spPr>
        <p:txBody>
          <a:bodyPr vert="horz" lIns="91440" tIns="45720" rIns="91440" bIns="45720" rtlCol="0"/>
          <a:lstStyle>
            <a:lvl1pPr algn="r">
              <a:defRPr sz="1200"/>
            </a:lvl1pPr>
          </a:lstStyle>
          <a:p>
            <a:fld id="{86C86543-421F-46F0-8DB9-08A2BA71687B}" type="datetimeFigureOut">
              <a:rPr lang="ru-RU" smtClean="0"/>
              <a:pPr/>
              <a:t>20.12.2020</a:t>
            </a:fld>
            <a:endParaRPr lang="ru-RU"/>
          </a:p>
        </p:txBody>
      </p:sp>
      <p:sp>
        <p:nvSpPr>
          <p:cNvPr id="4" name="Образ слайда 3"/>
          <p:cNvSpPr>
            <a:spLocks noGrp="1" noRot="1" noChangeAspect="1"/>
          </p:cNvSpPr>
          <p:nvPr>
            <p:ph type="sldImg" idx="2"/>
          </p:nvPr>
        </p:nvSpPr>
        <p:spPr>
          <a:xfrm>
            <a:off x="1827213" y="242888"/>
            <a:ext cx="2111375" cy="1217612"/>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576263" y="1541463"/>
            <a:ext cx="4613275" cy="1460500"/>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6" name="Нижний колонтитул 5"/>
          <p:cNvSpPr>
            <a:spLocks noGrp="1"/>
          </p:cNvSpPr>
          <p:nvPr>
            <p:ph type="ftr" sz="quarter" idx="4"/>
          </p:nvPr>
        </p:nvSpPr>
        <p:spPr>
          <a:xfrm>
            <a:off x="0" y="3081338"/>
            <a:ext cx="2498725" cy="163512"/>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265488" y="3081338"/>
            <a:ext cx="2498725" cy="163512"/>
          </a:xfrm>
          <a:prstGeom prst="rect">
            <a:avLst/>
          </a:prstGeom>
        </p:spPr>
        <p:txBody>
          <a:bodyPr vert="horz" lIns="91440" tIns="45720" rIns="91440" bIns="45720" rtlCol="0" anchor="b"/>
          <a:lstStyle>
            <a:lvl1pPr algn="r">
              <a:defRPr sz="1200"/>
            </a:lvl1pPr>
          </a:lstStyle>
          <a:p>
            <a:fld id="{8FF30EF6-6AD4-422F-AB26-32C1229698CE}" type="slidenum">
              <a:rPr lang="ru-RU" smtClean="0"/>
              <a:pPr/>
              <a:t>‹#›</a:t>
            </a:fld>
            <a:endParaRPr lang="ru-RU"/>
          </a:p>
        </p:txBody>
      </p:sp>
    </p:spTree>
    <p:extLst>
      <p:ext uri="{BB962C8B-B14F-4D97-AF65-F5344CB8AC3E}">
        <p14:creationId xmlns="" xmlns:p14="http://schemas.microsoft.com/office/powerpoint/2010/main" val="24600678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normAutofit/>
          </a:bodyPr>
          <a:lstStyle/>
          <a:p>
            <a:endParaRPr lang="ru-RU" dirty="0"/>
          </a:p>
        </p:txBody>
      </p:sp>
      <p:sp>
        <p:nvSpPr>
          <p:cNvPr id="4" name="Номер слайда 3"/>
          <p:cNvSpPr>
            <a:spLocks noGrp="1"/>
          </p:cNvSpPr>
          <p:nvPr>
            <p:ph type="sldNum" sz="quarter" idx="10"/>
          </p:nvPr>
        </p:nvSpPr>
        <p:spPr/>
        <p:txBody>
          <a:bodyPr/>
          <a:lstStyle/>
          <a:p>
            <a:fld id="{8FF30EF6-6AD4-422F-AB26-32C1229698CE}" type="slidenum">
              <a:rPr lang="ru-RU" smtClean="0"/>
              <a:pPr/>
              <a:t>10</a:t>
            </a:fld>
            <a:endParaRPr lang="ru-RU"/>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912733" y="2176668"/>
            <a:ext cx="10344309" cy="315471"/>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1825466" y="3932047"/>
            <a:ext cx="8518843" cy="215444"/>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12/20/2020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p:random/>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a:xfrm>
            <a:off x="634765" y="221635"/>
            <a:ext cx="10900241" cy="677108"/>
          </a:xfrm>
        </p:spPr>
        <p:txBody>
          <a:bodyPr lIns="0" tIns="0" rIns="0" bIns="0"/>
          <a:lstStyle>
            <a:lvl1pPr>
              <a:defRPr sz="4400" b="1" i="0">
                <a:solidFill>
                  <a:schemeClr val="bg1"/>
                </a:solidFill>
                <a:latin typeface="Arial"/>
                <a:cs typeface="Arial"/>
              </a:defRPr>
            </a:lvl1pPr>
          </a:lstStyle>
          <a:p>
            <a:endParaRPr/>
          </a:p>
        </p:txBody>
      </p:sp>
      <p:sp>
        <p:nvSpPr>
          <p:cNvPr id="3" name="Holder 3"/>
          <p:cNvSpPr>
            <a:spLocks noGrp="1"/>
          </p:cNvSpPr>
          <p:nvPr>
            <p:ph type="body" idx="1"/>
          </p:nvPr>
        </p:nvSpPr>
        <p:spPr>
          <a:xfrm>
            <a:off x="920481" y="2125031"/>
            <a:ext cx="10328814" cy="461665"/>
          </a:xfrm>
        </p:spPr>
        <p:txBody>
          <a:bodyPr lIns="0" tIns="0" rIns="0" bIns="0"/>
          <a:lstStyle>
            <a:lvl1pPr>
              <a:defRPr sz="3000" b="0" i="1">
                <a:solidFill>
                  <a:srgbClr val="231F20"/>
                </a:solidFill>
                <a:latin typeface="Arial"/>
                <a:cs typeface="Aria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12/20/2020</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p:random/>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a:xfrm>
            <a:off x="634765" y="221635"/>
            <a:ext cx="10900241" cy="677108"/>
          </a:xfrm>
        </p:spPr>
        <p:txBody>
          <a:bodyPr lIns="0" tIns="0" rIns="0" bIns="0"/>
          <a:lstStyle>
            <a:lvl1pPr>
              <a:defRPr sz="4400" b="1" i="0">
                <a:solidFill>
                  <a:schemeClr val="bg1"/>
                </a:solidFill>
                <a:latin typeface="Arial"/>
                <a:cs typeface="Arial"/>
              </a:defRPr>
            </a:lvl1pPr>
          </a:lstStyle>
          <a:p>
            <a:endParaRPr/>
          </a:p>
        </p:txBody>
      </p:sp>
      <p:sp>
        <p:nvSpPr>
          <p:cNvPr id="3" name="Holder 3"/>
          <p:cNvSpPr>
            <a:spLocks noGrp="1"/>
          </p:cNvSpPr>
          <p:nvPr>
            <p:ph sz="half" idx="2"/>
          </p:nvPr>
        </p:nvSpPr>
        <p:spPr>
          <a:xfrm>
            <a:off x="608490" y="1614948"/>
            <a:ext cx="5293852" cy="21544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6267435" y="1614948"/>
            <a:ext cx="5293852" cy="21544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12/20/2020</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41096" y="153990"/>
            <a:ext cx="11927184" cy="928871"/>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634765" y="221635"/>
            <a:ext cx="10900241" cy="677108"/>
          </a:xfrm>
        </p:spPr>
        <p:txBody>
          <a:bodyPr lIns="0" tIns="0" rIns="0" bIns="0"/>
          <a:lstStyle>
            <a:lvl1pPr>
              <a:defRPr sz="4400" b="1" i="0">
                <a:solidFill>
                  <a:schemeClr val="bg1"/>
                </a:solidFill>
                <a:latin typeface="Arial"/>
                <a:cs typeface="Arial"/>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12/20/2020</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p:random/>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pPr/>
              <a:t>12/20/2020</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rPr/>
              <a:pPr/>
              <a:t>‹#›</a:t>
            </a:fld>
            <a:endParaRPr/>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141079" y="1160211"/>
            <a:ext cx="11927184" cy="5732633"/>
          </a:xfrm>
          <a:custGeom>
            <a:avLst/>
            <a:gdLst/>
            <a:ahLst/>
            <a:cxnLst/>
            <a:rect l="l" t="t" r="r" b="b"/>
            <a:pathLst>
              <a:path w="5650865" h="2649220">
                <a:moveTo>
                  <a:pt x="5650712" y="24434"/>
                </a:moveTo>
                <a:lnTo>
                  <a:pt x="5626328" y="24434"/>
                </a:lnTo>
                <a:lnTo>
                  <a:pt x="5626328" y="2624975"/>
                </a:lnTo>
                <a:lnTo>
                  <a:pt x="5650712" y="2624975"/>
                </a:lnTo>
                <a:lnTo>
                  <a:pt x="5650712" y="24434"/>
                </a:lnTo>
                <a:close/>
              </a:path>
              <a:path w="5650865" h="2649220">
                <a:moveTo>
                  <a:pt x="5650712" y="0"/>
                </a:moveTo>
                <a:lnTo>
                  <a:pt x="0" y="0"/>
                </a:lnTo>
                <a:lnTo>
                  <a:pt x="0" y="24130"/>
                </a:lnTo>
                <a:lnTo>
                  <a:pt x="0" y="2625090"/>
                </a:lnTo>
                <a:lnTo>
                  <a:pt x="0" y="2649220"/>
                </a:lnTo>
                <a:lnTo>
                  <a:pt x="5650712" y="2649220"/>
                </a:lnTo>
                <a:lnTo>
                  <a:pt x="5650712" y="2625090"/>
                </a:lnTo>
                <a:lnTo>
                  <a:pt x="24384" y="2625090"/>
                </a:lnTo>
                <a:lnTo>
                  <a:pt x="24384" y="24130"/>
                </a:lnTo>
                <a:lnTo>
                  <a:pt x="5650712" y="24130"/>
                </a:lnTo>
                <a:lnTo>
                  <a:pt x="5650712" y="0"/>
                </a:lnTo>
                <a:close/>
              </a:path>
            </a:pathLst>
          </a:custGeom>
          <a:solidFill>
            <a:srgbClr val="00A650"/>
          </a:solidFill>
        </p:spPr>
        <p:txBody>
          <a:bodyPr wrap="square" lIns="0" tIns="0" rIns="0" bIns="0" rtlCol="0"/>
          <a:lstStyle/>
          <a:p>
            <a:endParaRPr/>
          </a:p>
        </p:txBody>
      </p:sp>
      <p:sp>
        <p:nvSpPr>
          <p:cNvPr id="17" name="bg object 17"/>
          <p:cNvSpPr/>
          <p:nvPr/>
        </p:nvSpPr>
        <p:spPr>
          <a:xfrm>
            <a:off x="141096" y="153990"/>
            <a:ext cx="11927184" cy="928871"/>
          </a:xfrm>
          <a:custGeom>
            <a:avLst/>
            <a:gdLst/>
            <a:ahLst/>
            <a:cxnLst/>
            <a:rect l="l" t="t" r="r" b="b"/>
            <a:pathLst>
              <a:path w="5650865" h="429259">
                <a:moveTo>
                  <a:pt x="5650710" y="0"/>
                </a:moveTo>
                <a:lnTo>
                  <a:pt x="0" y="0"/>
                </a:lnTo>
                <a:lnTo>
                  <a:pt x="0" y="428871"/>
                </a:lnTo>
                <a:lnTo>
                  <a:pt x="5650710" y="428871"/>
                </a:lnTo>
                <a:lnTo>
                  <a:pt x="5650710" y="0"/>
                </a:lnTo>
                <a:close/>
              </a:path>
            </a:pathLst>
          </a:custGeom>
          <a:solidFill>
            <a:srgbClr val="2365C7"/>
          </a:solidFill>
        </p:spPr>
        <p:txBody>
          <a:bodyPr wrap="square" lIns="0" tIns="0" rIns="0" bIns="0" rtlCol="0"/>
          <a:lstStyle/>
          <a:p>
            <a:endParaRPr/>
          </a:p>
        </p:txBody>
      </p:sp>
      <p:sp>
        <p:nvSpPr>
          <p:cNvPr id="2" name="Holder 2"/>
          <p:cNvSpPr>
            <a:spLocks noGrp="1"/>
          </p:cNvSpPr>
          <p:nvPr>
            <p:ph type="title"/>
          </p:nvPr>
        </p:nvSpPr>
        <p:spPr>
          <a:xfrm>
            <a:off x="634765" y="221635"/>
            <a:ext cx="10900241" cy="315471"/>
          </a:xfrm>
          <a:prstGeom prst="rect">
            <a:avLst/>
          </a:prstGeom>
        </p:spPr>
        <p:txBody>
          <a:bodyPr wrap="square" lIns="0" tIns="0" rIns="0" bIns="0">
            <a:spAutoFit/>
          </a:bodyPr>
          <a:lstStyle>
            <a:lvl1pPr>
              <a:defRPr sz="2050" b="1" i="0">
                <a:solidFill>
                  <a:schemeClr val="bg1"/>
                </a:solidFill>
                <a:latin typeface="Arial"/>
                <a:cs typeface="Arial"/>
              </a:defRPr>
            </a:lvl1pPr>
          </a:lstStyle>
          <a:p>
            <a:endParaRPr/>
          </a:p>
        </p:txBody>
      </p:sp>
      <p:sp>
        <p:nvSpPr>
          <p:cNvPr id="3" name="Holder 3"/>
          <p:cNvSpPr>
            <a:spLocks noGrp="1"/>
          </p:cNvSpPr>
          <p:nvPr>
            <p:ph type="body" idx="1"/>
          </p:nvPr>
        </p:nvSpPr>
        <p:spPr>
          <a:xfrm>
            <a:off x="920481" y="2125031"/>
            <a:ext cx="10328814" cy="215444"/>
          </a:xfrm>
          <a:prstGeom prst="rect">
            <a:avLst/>
          </a:prstGeom>
        </p:spPr>
        <p:txBody>
          <a:bodyPr wrap="square" lIns="0" tIns="0" rIns="0" bIns="0">
            <a:spAutoFit/>
          </a:bodyPr>
          <a:lstStyle>
            <a:lvl1pPr>
              <a:defRPr sz="1400" b="0" i="1">
                <a:solidFill>
                  <a:srgbClr val="231F20"/>
                </a:solidFill>
                <a:latin typeface="Arial"/>
                <a:cs typeface="Arial"/>
              </a:defRPr>
            </a:lvl1pPr>
          </a:lstStyle>
          <a:p>
            <a:endParaRPr/>
          </a:p>
        </p:txBody>
      </p:sp>
      <p:sp>
        <p:nvSpPr>
          <p:cNvPr id="4" name="Holder 4"/>
          <p:cNvSpPr>
            <a:spLocks noGrp="1"/>
          </p:cNvSpPr>
          <p:nvPr>
            <p:ph type="ftr" sz="quarter" idx="5"/>
          </p:nvPr>
        </p:nvSpPr>
        <p:spPr>
          <a:xfrm>
            <a:off x="4137724" y="6530006"/>
            <a:ext cx="3894328" cy="584775"/>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08489" y="6530006"/>
            <a:ext cx="2799048" cy="58477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pPr/>
              <a:t>12/20/2020</a:t>
            </a:fld>
            <a:endParaRPr lang="en-US"/>
          </a:p>
        </p:txBody>
      </p:sp>
      <p:sp>
        <p:nvSpPr>
          <p:cNvPr id="6" name="Holder 6"/>
          <p:cNvSpPr>
            <a:spLocks noGrp="1"/>
          </p:cNvSpPr>
          <p:nvPr>
            <p:ph type="sldNum" sz="quarter" idx="7"/>
          </p:nvPr>
        </p:nvSpPr>
        <p:spPr>
          <a:xfrm>
            <a:off x="8762238" y="6530006"/>
            <a:ext cx="2799048" cy="58477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rPr/>
              <a:pPr/>
              <a:t>‹#›</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ransition>
    <p:random/>
  </p:transition>
  <p:timing>
    <p:tnLst>
      <p:par>
        <p:cTn id="1" dur="indefinite" restart="never" nodeType="tmRoot"/>
      </p:par>
    </p:tnLst>
  </p:timing>
  <p:txStyles>
    <p:titleStyle>
      <a:lvl1pPr>
        <a:defRPr>
          <a:latin typeface="+mj-lt"/>
          <a:ea typeface="+mj-ea"/>
          <a:cs typeface="+mj-cs"/>
        </a:defRPr>
      </a:lvl1pPr>
    </p:titleStyle>
    <p:bodyStyle>
      <a:lvl1pPr marL="0">
        <a:defRPr>
          <a:latin typeface="+mn-lt"/>
          <a:ea typeface="+mn-ea"/>
          <a:cs typeface="+mn-cs"/>
        </a:defRPr>
      </a:lvl1pPr>
      <a:lvl2pPr marL="973745">
        <a:defRPr>
          <a:latin typeface="+mn-lt"/>
          <a:ea typeface="+mn-ea"/>
          <a:cs typeface="+mn-cs"/>
        </a:defRPr>
      </a:lvl2pPr>
      <a:lvl3pPr marL="1947489">
        <a:defRPr>
          <a:latin typeface="+mn-lt"/>
          <a:ea typeface="+mn-ea"/>
          <a:cs typeface="+mn-cs"/>
        </a:defRPr>
      </a:lvl3pPr>
      <a:lvl4pPr marL="2921234">
        <a:defRPr>
          <a:latin typeface="+mn-lt"/>
          <a:ea typeface="+mn-ea"/>
          <a:cs typeface="+mn-cs"/>
        </a:defRPr>
      </a:lvl4pPr>
      <a:lvl5pPr marL="3894978">
        <a:defRPr>
          <a:latin typeface="+mn-lt"/>
          <a:ea typeface="+mn-ea"/>
          <a:cs typeface="+mn-cs"/>
        </a:defRPr>
      </a:lvl5pPr>
      <a:lvl6pPr marL="4868723">
        <a:defRPr>
          <a:latin typeface="+mn-lt"/>
          <a:ea typeface="+mn-ea"/>
          <a:cs typeface="+mn-cs"/>
        </a:defRPr>
      </a:lvl6pPr>
      <a:lvl7pPr marL="5842467">
        <a:defRPr>
          <a:latin typeface="+mn-lt"/>
          <a:ea typeface="+mn-ea"/>
          <a:cs typeface="+mn-cs"/>
        </a:defRPr>
      </a:lvl7pPr>
      <a:lvl8pPr marL="6816212">
        <a:defRPr>
          <a:latin typeface="+mn-lt"/>
          <a:ea typeface="+mn-ea"/>
          <a:cs typeface="+mn-cs"/>
        </a:defRPr>
      </a:lvl8pPr>
      <a:lvl9pPr marL="7789956">
        <a:defRPr>
          <a:latin typeface="+mn-lt"/>
          <a:ea typeface="+mn-ea"/>
          <a:cs typeface="+mn-cs"/>
        </a:defRPr>
      </a:lvl9pPr>
    </p:bodyStyle>
    <p:otherStyle>
      <a:lvl1pPr marL="0">
        <a:defRPr>
          <a:latin typeface="+mn-lt"/>
          <a:ea typeface="+mn-ea"/>
          <a:cs typeface="+mn-cs"/>
        </a:defRPr>
      </a:lvl1pPr>
      <a:lvl2pPr marL="973745">
        <a:defRPr>
          <a:latin typeface="+mn-lt"/>
          <a:ea typeface="+mn-ea"/>
          <a:cs typeface="+mn-cs"/>
        </a:defRPr>
      </a:lvl2pPr>
      <a:lvl3pPr marL="1947489">
        <a:defRPr>
          <a:latin typeface="+mn-lt"/>
          <a:ea typeface="+mn-ea"/>
          <a:cs typeface="+mn-cs"/>
        </a:defRPr>
      </a:lvl3pPr>
      <a:lvl4pPr marL="2921234">
        <a:defRPr>
          <a:latin typeface="+mn-lt"/>
          <a:ea typeface="+mn-ea"/>
          <a:cs typeface="+mn-cs"/>
        </a:defRPr>
      </a:lvl4pPr>
      <a:lvl5pPr marL="3894978">
        <a:defRPr>
          <a:latin typeface="+mn-lt"/>
          <a:ea typeface="+mn-ea"/>
          <a:cs typeface="+mn-cs"/>
        </a:defRPr>
      </a:lvl5pPr>
      <a:lvl6pPr marL="4868723">
        <a:defRPr>
          <a:latin typeface="+mn-lt"/>
          <a:ea typeface="+mn-ea"/>
          <a:cs typeface="+mn-cs"/>
        </a:defRPr>
      </a:lvl6pPr>
      <a:lvl7pPr marL="5842467">
        <a:defRPr>
          <a:latin typeface="+mn-lt"/>
          <a:ea typeface="+mn-ea"/>
          <a:cs typeface="+mn-cs"/>
        </a:defRPr>
      </a:lvl7pPr>
      <a:lvl8pPr marL="6816212">
        <a:defRPr>
          <a:latin typeface="+mn-lt"/>
          <a:ea typeface="+mn-ea"/>
          <a:cs typeface="+mn-cs"/>
        </a:defRPr>
      </a:lvl8pPr>
      <a:lvl9pPr marL="7789956">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ideo" Target="file:///D:\&#1086;&#1085;&#1083;&#1072;&#1081;&#1085;%20&#1091;&#1088;&#1086;&#1082;&#1080;\1-2%20&#1095;&#1077;&#1090;&#1074;&#1077;&#1088;&#1090;&#1100;\5\3%20&#1095;&#1077;&#1090;&#1074;&#1077;&#1088;&#1090;&#1100;\5-3-6\&#1042;&#1080;&#1076;&#1077;&#1086;%2020-12-2020%20190750.mp4" TargetMode="External"/><Relationship Id="rId4" Type="http://schemas.openxmlformats.org/officeDocument/2006/relationships/image" Target="../media/image10.png"/></Relationships>
</file>

<file path=ppt/slides/_rels/slide11.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slideLayout" Target="../slideLayouts/slideLayout2.xml"/><Relationship Id="rId1" Type="http://schemas.openxmlformats.org/officeDocument/2006/relationships/video" Target="file:///D:\&#1086;&#1085;&#1083;&#1072;&#1081;&#1085;%20&#1091;&#1088;&#1086;&#1082;&#1080;\1-2%20&#1095;&#1077;&#1090;&#1074;&#1077;&#1088;&#1090;&#1100;\5\3%20&#1095;&#1077;&#1090;&#1074;&#1077;&#1088;&#1090;&#1100;\5-3-5\&#1042;&#1080;&#1076;&#1077;&#1086;%2018-12-2020%20224500.mp4" TargetMode="External"/><Relationship Id="rId4" Type="http://schemas.openxmlformats.org/officeDocument/2006/relationships/image" Target="../media/image10.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12157712" cy="2209509"/>
          </a:xfrm>
          <a:custGeom>
            <a:avLst/>
            <a:gdLst/>
            <a:ahLst/>
            <a:cxnLst/>
            <a:rect l="l" t="t" r="r" b="b"/>
            <a:pathLst>
              <a:path w="5760085" h="1021080">
                <a:moveTo>
                  <a:pt x="5759640" y="0"/>
                </a:moveTo>
                <a:lnTo>
                  <a:pt x="0" y="0"/>
                </a:lnTo>
                <a:lnTo>
                  <a:pt x="0" y="1020952"/>
                </a:lnTo>
                <a:lnTo>
                  <a:pt x="5759640" y="1020952"/>
                </a:lnTo>
                <a:lnTo>
                  <a:pt x="5759640" y="0"/>
                </a:lnTo>
                <a:close/>
              </a:path>
            </a:pathLst>
          </a:custGeom>
          <a:solidFill>
            <a:srgbClr val="2365C7"/>
          </a:solidFill>
        </p:spPr>
        <p:txBody>
          <a:bodyPr wrap="square" lIns="0" tIns="0" rIns="0" bIns="0" rtlCol="0"/>
          <a:lstStyle/>
          <a:p>
            <a:endParaRPr/>
          </a:p>
        </p:txBody>
      </p:sp>
      <p:sp>
        <p:nvSpPr>
          <p:cNvPr id="3" name="object 3"/>
          <p:cNvSpPr txBox="1">
            <a:spLocks noGrp="1"/>
          </p:cNvSpPr>
          <p:nvPr>
            <p:ph type="title"/>
          </p:nvPr>
        </p:nvSpPr>
        <p:spPr>
          <a:xfrm>
            <a:off x="2012920" y="482398"/>
            <a:ext cx="7297569" cy="954737"/>
          </a:xfrm>
          <a:prstGeom prst="rect">
            <a:avLst/>
          </a:prstGeom>
        </p:spPr>
        <p:txBody>
          <a:bodyPr vert="horz" wrap="square" lIns="0" tIns="31104" rIns="0" bIns="0" rtlCol="0">
            <a:spAutoFit/>
          </a:bodyPr>
          <a:lstStyle/>
          <a:p>
            <a:pPr marL="27048">
              <a:spcBef>
                <a:spcPts val="243"/>
              </a:spcBef>
            </a:pPr>
            <a:r>
              <a:rPr sz="6000" spc="-11" dirty="0">
                <a:latin typeface="Arial" pitchFamily="34" charset="0"/>
                <a:cs typeface="Arial" pitchFamily="34" charset="0"/>
              </a:rPr>
              <a:t>Информатика </a:t>
            </a:r>
            <a:r>
              <a:rPr sz="6000" spc="21" dirty="0">
                <a:latin typeface="Arial" pitchFamily="34" charset="0"/>
                <a:cs typeface="Arial" pitchFamily="34" charset="0"/>
              </a:rPr>
              <a:t>и</a:t>
            </a:r>
            <a:r>
              <a:rPr sz="6000" spc="-85" dirty="0">
                <a:latin typeface="Arial" pitchFamily="34" charset="0"/>
                <a:cs typeface="Arial" pitchFamily="34" charset="0"/>
              </a:rPr>
              <a:t> </a:t>
            </a:r>
            <a:r>
              <a:rPr sz="6000" spc="21" dirty="0">
                <a:latin typeface="Arial" pitchFamily="34" charset="0"/>
                <a:cs typeface="Arial" pitchFamily="34" charset="0"/>
              </a:rPr>
              <a:t>ИТ</a:t>
            </a:r>
            <a:endParaRPr sz="6000">
              <a:latin typeface="Arial" pitchFamily="34" charset="0"/>
              <a:cs typeface="Arial" pitchFamily="34" charset="0"/>
            </a:endParaRPr>
          </a:p>
        </p:txBody>
      </p:sp>
      <p:sp>
        <p:nvSpPr>
          <p:cNvPr id="4" name="object 4"/>
          <p:cNvSpPr txBox="1"/>
          <p:nvPr/>
        </p:nvSpPr>
        <p:spPr>
          <a:xfrm>
            <a:off x="1798607" y="3367880"/>
            <a:ext cx="6072230" cy="2124188"/>
          </a:xfrm>
          <a:prstGeom prst="rect">
            <a:avLst/>
          </a:prstGeom>
        </p:spPr>
        <p:txBody>
          <a:bodyPr vert="horz" wrap="square" lIns="0" tIns="91965" rIns="0" bIns="0" rtlCol="0">
            <a:spAutoFit/>
          </a:bodyPr>
          <a:lstStyle/>
          <a:p>
            <a:pPr marL="27048" marR="10819"/>
            <a:r>
              <a:rPr lang="ru-RU" sz="4400" b="1" spc="-21" dirty="0" smtClean="0">
                <a:solidFill>
                  <a:srgbClr val="2365C7"/>
                </a:solidFill>
                <a:latin typeface="Arial"/>
                <a:cs typeface="Arial"/>
              </a:rPr>
              <a:t>РАБОТА С ТЕКСТОМ В ГРАФИЧЕСКОМ РЕДАКТОРЕ</a:t>
            </a:r>
          </a:p>
        </p:txBody>
      </p:sp>
      <p:sp>
        <p:nvSpPr>
          <p:cNvPr id="5" name="object 5"/>
          <p:cNvSpPr/>
          <p:nvPr/>
        </p:nvSpPr>
        <p:spPr>
          <a:xfrm>
            <a:off x="798475" y="3296442"/>
            <a:ext cx="726434" cy="2357454"/>
          </a:xfrm>
          <a:custGeom>
            <a:avLst/>
            <a:gdLst/>
            <a:ahLst/>
            <a:cxnLst/>
            <a:rect l="l" t="t" r="r" b="b"/>
            <a:pathLst>
              <a:path w="344170" h="740410">
                <a:moveTo>
                  <a:pt x="343828" y="0"/>
                </a:moveTo>
                <a:lnTo>
                  <a:pt x="0" y="0"/>
                </a:lnTo>
                <a:lnTo>
                  <a:pt x="0" y="740144"/>
                </a:lnTo>
                <a:lnTo>
                  <a:pt x="343828" y="740144"/>
                </a:lnTo>
                <a:lnTo>
                  <a:pt x="343828" y="0"/>
                </a:lnTo>
                <a:close/>
              </a:path>
            </a:pathLst>
          </a:custGeom>
          <a:solidFill>
            <a:srgbClr val="2365C7"/>
          </a:solidFill>
        </p:spPr>
        <p:txBody>
          <a:bodyPr wrap="square" lIns="0" tIns="0" rIns="0" bIns="0" rtlCol="0"/>
          <a:lstStyle/>
          <a:p>
            <a:endParaRPr/>
          </a:p>
        </p:txBody>
      </p:sp>
      <p:sp>
        <p:nvSpPr>
          <p:cNvPr id="7" name="object 7"/>
          <p:cNvSpPr/>
          <p:nvPr/>
        </p:nvSpPr>
        <p:spPr>
          <a:xfrm>
            <a:off x="7845537" y="2762260"/>
            <a:ext cx="3540447" cy="3350299"/>
          </a:xfrm>
          <a:prstGeom prst="rect">
            <a:avLst/>
          </a:prstGeom>
          <a:blipFill>
            <a:blip r:embed="rId2" cstate="print"/>
            <a:stretch>
              <a:fillRect/>
            </a:stretch>
          </a:blipFill>
        </p:spPr>
        <p:txBody>
          <a:bodyPr wrap="square" lIns="0" tIns="0" rIns="0" bIns="0" rtlCol="0"/>
          <a:lstStyle/>
          <a:p>
            <a:endParaRPr/>
          </a:p>
        </p:txBody>
      </p:sp>
      <p:grpSp>
        <p:nvGrpSpPr>
          <p:cNvPr id="8" name="object 8"/>
          <p:cNvGrpSpPr/>
          <p:nvPr/>
        </p:nvGrpSpPr>
        <p:grpSpPr>
          <a:xfrm>
            <a:off x="9892263" y="460623"/>
            <a:ext cx="1338943" cy="1372699"/>
            <a:chOff x="4686759" y="212867"/>
            <a:chExt cx="634365" cy="634365"/>
          </a:xfrm>
        </p:grpSpPr>
        <p:sp>
          <p:nvSpPr>
            <p:cNvPr id="9" name="object 9"/>
            <p:cNvSpPr/>
            <p:nvPr/>
          </p:nvSpPr>
          <p:spPr>
            <a:xfrm>
              <a:off x="4701999" y="228108"/>
              <a:ext cx="603885" cy="603885"/>
            </a:xfrm>
            <a:custGeom>
              <a:avLst/>
              <a:gdLst/>
              <a:ahLst/>
              <a:cxnLst/>
              <a:rect l="l" t="t" r="r" b="b"/>
              <a:pathLst>
                <a:path w="603885" h="603885">
                  <a:moveTo>
                    <a:pt x="603608" y="0"/>
                  </a:moveTo>
                  <a:lnTo>
                    <a:pt x="0" y="0"/>
                  </a:lnTo>
                  <a:lnTo>
                    <a:pt x="0" y="603609"/>
                  </a:lnTo>
                  <a:lnTo>
                    <a:pt x="603608" y="603609"/>
                  </a:lnTo>
                  <a:lnTo>
                    <a:pt x="603608" y="0"/>
                  </a:lnTo>
                  <a:close/>
                </a:path>
              </a:pathLst>
            </a:custGeom>
            <a:solidFill>
              <a:srgbClr val="00A650"/>
            </a:solidFill>
          </p:spPr>
          <p:txBody>
            <a:bodyPr wrap="square" lIns="0" tIns="0" rIns="0" bIns="0" rtlCol="0"/>
            <a:lstStyle/>
            <a:p>
              <a:endParaRPr/>
            </a:p>
          </p:txBody>
        </p:sp>
        <p:sp>
          <p:nvSpPr>
            <p:cNvPr id="10" name="object 10"/>
            <p:cNvSpPr/>
            <p:nvPr/>
          </p:nvSpPr>
          <p:spPr>
            <a:xfrm>
              <a:off x="4701999" y="228108"/>
              <a:ext cx="603885" cy="603885"/>
            </a:xfrm>
            <a:custGeom>
              <a:avLst/>
              <a:gdLst/>
              <a:ahLst/>
              <a:cxnLst/>
              <a:rect l="l" t="t" r="r" b="b"/>
              <a:pathLst>
                <a:path w="603885" h="603885">
                  <a:moveTo>
                    <a:pt x="0" y="0"/>
                  </a:moveTo>
                  <a:lnTo>
                    <a:pt x="603608" y="0"/>
                  </a:lnTo>
                  <a:lnTo>
                    <a:pt x="603608" y="603609"/>
                  </a:lnTo>
                  <a:lnTo>
                    <a:pt x="0" y="603609"/>
                  </a:lnTo>
                  <a:lnTo>
                    <a:pt x="0" y="0"/>
                  </a:lnTo>
                  <a:close/>
                </a:path>
              </a:pathLst>
            </a:custGeom>
            <a:ln w="30481">
              <a:solidFill>
                <a:srgbClr val="FFFFFF"/>
              </a:solidFill>
            </a:ln>
          </p:spPr>
          <p:txBody>
            <a:bodyPr wrap="square" lIns="0" tIns="0" rIns="0" bIns="0" rtlCol="0"/>
            <a:lstStyle/>
            <a:p>
              <a:endParaRPr/>
            </a:p>
          </p:txBody>
        </p:sp>
      </p:grpSp>
      <p:sp>
        <p:nvSpPr>
          <p:cNvPr id="11" name="object 11"/>
          <p:cNvSpPr txBox="1"/>
          <p:nvPr/>
        </p:nvSpPr>
        <p:spPr>
          <a:xfrm>
            <a:off x="10371167" y="510360"/>
            <a:ext cx="365897" cy="772805"/>
          </a:xfrm>
          <a:prstGeom prst="rect">
            <a:avLst/>
          </a:prstGeom>
        </p:spPr>
        <p:txBody>
          <a:bodyPr vert="horz" wrap="square" lIns="0" tIns="33811" rIns="0" bIns="0" rtlCol="0">
            <a:spAutoFit/>
          </a:bodyPr>
          <a:lstStyle/>
          <a:p>
            <a:pPr>
              <a:spcBef>
                <a:spcPts val="266"/>
              </a:spcBef>
            </a:pPr>
            <a:r>
              <a:rPr lang="ru-RU" sz="4800" b="1" dirty="0" smtClean="0">
                <a:solidFill>
                  <a:schemeClr val="bg1"/>
                </a:solidFill>
                <a:latin typeface="Arial"/>
                <a:cs typeface="Arial"/>
              </a:rPr>
              <a:t>5</a:t>
            </a:r>
            <a:endParaRPr sz="4800" b="1">
              <a:solidFill>
                <a:schemeClr val="bg1"/>
              </a:solidFill>
              <a:latin typeface="Arial"/>
              <a:cs typeface="Arial"/>
            </a:endParaRPr>
          </a:p>
        </p:txBody>
      </p:sp>
      <p:sp>
        <p:nvSpPr>
          <p:cNvPr id="12" name="object 12"/>
          <p:cNvSpPr txBox="1"/>
          <p:nvPr/>
        </p:nvSpPr>
        <p:spPr>
          <a:xfrm>
            <a:off x="10013977" y="1224740"/>
            <a:ext cx="1020384" cy="456834"/>
          </a:xfrm>
          <a:prstGeom prst="rect">
            <a:avLst/>
          </a:prstGeom>
        </p:spPr>
        <p:txBody>
          <a:bodyPr vert="horz" wrap="square" lIns="0" tIns="25696" rIns="0" bIns="0" rtlCol="0">
            <a:spAutoFit/>
          </a:bodyPr>
          <a:lstStyle/>
          <a:p>
            <a:pPr algn="ctr">
              <a:spcBef>
                <a:spcPts val="202"/>
              </a:spcBef>
            </a:pPr>
            <a:r>
              <a:rPr sz="2800" b="1" spc="11" dirty="0">
                <a:solidFill>
                  <a:srgbClr val="FFFFFF"/>
                </a:solidFill>
                <a:latin typeface="Arial"/>
                <a:cs typeface="Arial"/>
              </a:rPr>
              <a:t>к</a:t>
            </a:r>
            <a:r>
              <a:rPr sz="2800" b="1" spc="-11" dirty="0">
                <a:solidFill>
                  <a:srgbClr val="FFFFFF"/>
                </a:solidFill>
                <a:latin typeface="Arial"/>
                <a:cs typeface="Arial"/>
              </a:rPr>
              <a:t>ласс</a:t>
            </a:r>
            <a:endParaRPr sz="2800" b="1">
              <a:latin typeface="Arial"/>
              <a:cs typeface="Arial"/>
            </a:endParaRPr>
          </a:p>
        </p:txBody>
      </p:sp>
      <p:pic>
        <p:nvPicPr>
          <p:cNvPr id="14" name="Picture 3"/>
          <p:cNvPicPr>
            <a:picLocks noChangeAspect="1" noChangeArrowheads="1"/>
          </p:cNvPicPr>
          <p:nvPr/>
        </p:nvPicPr>
        <p:blipFill>
          <a:blip r:embed="rId3"/>
          <a:srcRect/>
          <a:stretch>
            <a:fillRect/>
          </a:stretch>
        </p:blipFill>
        <p:spPr bwMode="auto">
          <a:xfrm>
            <a:off x="369847" y="581798"/>
            <a:ext cx="1294543" cy="928694"/>
          </a:xfrm>
          <a:prstGeom prst="rect">
            <a:avLst/>
          </a:prstGeom>
          <a:noFill/>
          <a:ln w="9525">
            <a:noFill/>
            <a:miter lim="800000"/>
            <a:headEnd/>
            <a:tailEnd/>
          </a:ln>
          <a:effectLst/>
        </p:spPr>
      </p:pic>
    </p:spTree>
  </p:cSld>
  <p:clrMapOvr>
    <a:masterClrMapping/>
  </p:clrMapOvr>
  <p:transition>
    <p:random/>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655599" y="1439054"/>
            <a:ext cx="10930014" cy="2154436"/>
          </a:xfrm>
        </p:spPr>
        <p:txBody>
          <a:bodyPr/>
          <a:lstStyle/>
          <a:p>
            <a:pPr indent="711200" algn="just"/>
            <a:r>
              <a:rPr lang="ru-RU" sz="2800" i="0" dirty="0" smtClean="0"/>
              <a:t>Упражнение 2. </a:t>
            </a:r>
            <a:r>
              <a:rPr lang="ru-RU" sz="2800" i="0" dirty="0" err="1" smtClean="0"/>
              <a:t>Paint.Net</a:t>
            </a:r>
            <a:r>
              <a:rPr lang="ru-RU" sz="2800" i="0" dirty="0" smtClean="0"/>
              <a:t> выбрав в программе инструмент ввода текста, в рабочем поле нужно написать слово “Информатика". Открываем в строке меню раздел Эффекты и среди стилей выбираем метод </a:t>
            </a:r>
            <a:r>
              <a:rPr lang="ru-RU" sz="2800" b="1" i="0" dirty="0" smtClean="0"/>
              <a:t>Вмятины</a:t>
            </a:r>
            <a:r>
              <a:rPr lang="ru-RU" sz="2800" i="0" dirty="0" smtClean="0"/>
              <a:t>. Помещая это слово на страницу еще 3-4 раза, мы применяем к ним другие стили.</a:t>
            </a:r>
          </a:p>
        </p:txBody>
      </p:sp>
      <p:sp>
        <p:nvSpPr>
          <p:cNvPr id="8" name="object 2"/>
          <p:cNvSpPr txBox="1">
            <a:spLocks/>
          </p:cNvSpPr>
          <p:nvPr/>
        </p:nvSpPr>
        <p:spPr>
          <a:xfrm>
            <a:off x="382505" y="367484"/>
            <a:ext cx="11787270" cy="712615"/>
          </a:xfrm>
          <a:prstGeom prst="rect">
            <a:avLst/>
          </a:prstGeom>
        </p:spPr>
        <p:txBody>
          <a:bodyPr vert="horz" wrap="square" lIns="0" tIns="35163" rIns="0" bIns="0" rtlCol="0">
            <a:spAutoFit/>
          </a:bodyPr>
          <a:lstStyle/>
          <a:p>
            <a:pPr algn="ctr"/>
            <a:r>
              <a:rPr lang="ru-RU" sz="4400" b="1" smtClean="0">
                <a:solidFill>
                  <a:schemeClr val="bg1"/>
                </a:solidFill>
                <a:latin typeface="Arial" pitchFamily="34" charset="0"/>
                <a:cs typeface="Arial" pitchFamily="34" charset="0"/>
              </a:rPr>
              <a:t>ЗАКРЕПЛЕНИЕ</a:t>
            </a:r>
            <a:endParaRPr lang="ru-RU" sz="4400" b="1" dirty="0">
              <a:solidFill>
                <a:schemeClr val="bg1"/>
              </a:solidFill>
              <a:latin typeface="Arial" pitchFamily="34" charset="0"/>
              <a:cs typeface="Arial" pitchFamily="34" charset="0"/>
            </a:endParaRPr>
          </a:p>
        </p:txBody>
      </p:sp>
      <p:pic>
        <p:nvPicPr>
          <p:cNvPr id="6" name="Видео 20-12-2020 190750.mp4">
            <a:hlinkClick r:id="" action="ppaction://media"/>
          </p:cNvPr>
          <p:cNvPicPr>
            <a:picLocks noRot="1" noChangeAspect="1"/>
          </p:cNvPicPr>
          <p:nvPr>
            <a:videoFile r:link="rId1"/>
          </p:nvPr>
        </p:nvPicPr>
        <p:blipFill>
          <a:blip r:embed="rId4"/>
          <a:stretch>
            <a:fillRect/>
          </a:stretch>
        </p:blipFill>
        <p:spPr>
          <a:xfrm>
            <a:off x="512723" y="1224740"/>
            <a:ext cx="11430080" cy="5411429"/>
          </a:xfrm>
          <a:prstGeom prst="rect">
            <a:avLst/>
          </a:prstGeom>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6"/>
                                        </p:tgtEl>
                                      </p:cBhvr>
                                    </p:cmd>
                                  </p:childTnLst>
                                </p:cTn>
                              </p:par>
                            </p:childTnLst>
                          </p:cTn>
                        </p:par>
                      </p:childTnLst>
                    </p:cTn>
                  </p:par>
                  <p:par>
                    <p:cTn id="7" fill="hold">
                      <p:stCondLst>
                        <p:cond delay="indefinite"/>
                      </p:stCondLst>
                      <p:childTnLst>
                        <p:par>
                          <p:cTn id="8" fill="hold">
                            <p:stCondLst>
                              <p:cond delay="0"/>
                            </p:stCondLst>
                            <p:childTnLst>
                              <p:par>
                                <p:cTn id="9" presetID="47" presetClass="entr" presetSubtype="0"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fade">
                                      <p:cBhvr>
                                        <p:cTn id="11" dur="1000"/>
                                        <p:tgtEl>
                                          <p:spTgt spid="6"/>
                                        </p:tgtEl>
                                      </p:cBhvr>
                                    </p:animEffect>
                                    <p:anim calcmode="lin" valueType="num">
                                      <p:cBhvr>
                                        <p:cTn id="12" dur="1000" fill="hold"/>
                                        <p:tgtEl>
                                          <p:spTgt spid="6"/>
                                        </p:tgtEl>
                                        <p:attrNameLst>
                                          <p:attrName>ppt_x</p:attrName>
                                        </p:attrNameLst>
                                      </p:cBhvr>
                                      <p:tavLst>
                                        <p:tav tm="0">
                                          <p:val>
                                            <p:strVal val="#ppt_x"/>
                                          </p:val>
                                        </p:tav>
                                        <p:tav tm="100000">
                                          <p:val>
                                            <p:strVal val="#ppt_x"/>
                                          </p:val>
                                        </p:tav>
                                      </p:tavLst>
                                    </p:anim>
                                    <p:anim calcmode="lin" valueType="num">
                                      <p:cBhvr>
                                        <p:cTn id="13" dur="10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video>
              <p:cMediaNode>
                <p:cTn id="14" fill="hold" display="0">
                  <p:stCondLst>
                    <p:cond delay="indefinite"/>
                  </p:stCondLst>
                  <p:endCondLst>
                    <p:cond evt="onNext" delay="0">
                      <p:tgtEl>
                        <p:sldTgt/>
                      </p:tgtEl>
                    </p:cond>
                    <p:cond evt="onPrev" delay="0">
                      <p:tgtEl>
                        <p:sldTgt/>
                      </p:tgtEl>
                    </p:cond>
                  </p:endCondLst>
                </p:cTn>
                <p:tgtEl>
                  <p:spTgt spid="6"/>
                </p:tgtEl>
              </p:cMediaNode>
            </p:video>
            <p:seq concurrent="1" nextAc="seek">
              <p:cTn id="15" restart="whenNotActive" fill="hold" evtFilter="cancelBubble" nodeType="interactiveSeq">
                <p:stCondLst>
                  <p:cond evt="onClick" delay="0">
                    <p:tgtEl>
                      <p:spTgt spid="6"/>
                    </p:tgtEl>
                  </p:cond>
                </p:stCondLst>
                <p:endSync evt="end" delay="0">
                  <p:rtn val="all"/>
                </p:endSync>
                <p:childTnLst>
                  <p:par>
                    <p:cTn id="16" fill="hold">
                      <p:stCondLst>
                        <p:cond delay="0"/>
                      </p:stCondLst>
                      <p:childTnLst>
                        <p:par>
                          <p:cTn id="17" fill="hold">
                            <p:stCondLst>
                              <p:cond delay="0"/>
                            </p:stCondLst>
                            <p:childTnLst>
                              <p:par>
                                <p:cTn id="18" presetID="2" presetClass="mediacall" presetSubtype="0" fill="hold" nodeType="clickEffect">
                                  <p:stCondLst>
                                    <p:cond delay="0"/>
                                  </p:stCondLst>
                                  <p:childTnLst>
                                    <p:cmd type="call" cmd="togglePause">
                                      <p:cBhvr>
                                        <p:cTn id="19"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512723" y="1439054"/>
            <a:ext cx="11430080" cy="861774"/>
          </a:xfrm>
        </p:spPr>
        <p:txBody>
          <a:bodyPr/>
          <a:lstStyle/>
          <a:p>
            <a:pPr indent="717550" algn="just"/>
            <a:r>
              <a:rPr lang="ru-RU" sz="2800" i="0" dirty="0" smtClean="0"/>
              <a:t>Упражнение 3. Используя технику рисования, выполните творческие задания по темам “времена года” и “растительный мир”.</a:t>
            </a:r>
          </a:p>
        </p:txBody>
      </p:sp>
      <p:sp>
        <p:nvSpPr>
          <p:cNvPr id="8" name="object 2"/>
          <p:cNvSpPr txBox="1">
            <a:spLocks/>
          </p:cNvSpPr>
          <p:nvPr/>
        </p:nvSpPr>
        <p:spPr>
          <a:xfrm>
            <a:off x="382505" y="367484"/>
            <a:ext cx="11787270" cy="620282"/>
          </a:xfrm>
          <a:prstGeom prst="rect">
            <a:avLst/>
          </a:prstGeom>
        </p:spPr>
        <p:txBody>
          <a:bodyPr vert="horz" wrap="square" lIns="0" tIns="35163" rIns="0" bIns="0" rtlCol="0">
            <a:spAutoFit/>
          </a:bodyPr>
          <a:lstStyle/>
          <a:p>
            <a:pPr marL="27048" lvl="0" algn="ctr" defTabSz="914400">
              <a:spcBef>
                <a:spcPts val="277"/>
              </a:spcBef>
              <a:defRPr/>
            </a:pPr>
            <a:r>
              <a:rPr kumimoji="0" lang="ru-RU" b="1" i="0" u="none" strike="noStrike" kern="0" cap="none" spc="-21" normalizeH="0" baseline="0" noProof="0" dirty="0" smtClean="0">
                <a:ln>
                  <a:noFill/>
                </a:ln>
                <a:solidFill>
                  <a:schemeClr val="bg1"/>
                </a:solidFill>
                <a:effectLst/>
                <a:uLnTx/>
                <a:uFillTx/>
                <a:latin typeface="Arial"/>
                <a:ea typeface="+mj-ea"/>
                <a:cs typeface="Arial"/>
              </a:rPr>
              <a:t>ЗАКРЕПЛЕНИЕ</a:t>
            </a:r>
            <a:endParaRPr kumimoji="0" lang="ru-RU" b="1" i="0" u="none" strike="noStrike" kern="0" cap="none" spc="-21" normalizeH="0" baseline="0" noProof="0" dirty="0">
              <a:ln>
                <a:noFill/>
              </a:ln>
              <a:solidFill>
                <a:schemeClr val="bg1"/>
              </a:solidFill>
              <a:effectLst/>
              <a:uLnTx/>
              <a:uFillTx/>
              <a:latin typeface="Arial" pitchFamily="34" charset="0"/>
              <a:ea typeface="+mj-ea"/>
              <a:cs typeface="Arial" pitchFamily="34" charset="0"/>
            </a:endParaRPr>
          </a:p>
        </p:txBody>
      </p:sp>
      <p:pic>
        <p:nvPicPr>
          <p:cNvPr id="5122" name="Picture 2"/>
          <p:cNvPicPr>
            <a:picLocks noChangeAspect="1" noChangeArrowheads="1"/>
          </p:cNvPicPr>
          <p:nvPr/>
        </p:nvPicPr>
        <p:blipFill>
          <a:blip r:embed="rId3"/>
          <a:srcRect/>
          <a:stretch>
            <a:fillRect/>
          </a:stretch>
        </p:blipFill>
        <p:spPr bwMode="auto">
          <a:xfrm>
            <a:off x="3798871" y="2439186"/>
            <a:ext cx="4095750" cy="4133850"/>
          </a:xfrm>
          <a:prstGeom prst="rect">
            <a:avLst/>
          </a:prstGeom>
          <a:noFill/>
          <a:ln w="9525">
            <a:noFill/>
            <a:miter lim="800000"/>
            <a:headEnd/>
            <a:tailEnd/>
          </a:ln>
          <a:effectLst/>
        </p:spPr>
      </p:pic>
      <p:pic>
        <p:nvPicPr>
          <p:cNvPr id="7" name="Видео 18-12-2020 224500.mp4">
            <a:hlinkClick r:id="" action="ppaction://media"/>
          </p:cNvPr>
          <p:cNvPicPr>
            <a:picLocks noRot="1" noChangeAspect="1"/>
          </p:cNvPicPr>
          <p:nvPr>
            <a:videoFile r:link="rId1"/>
          </p:nvPr>
        </p:nvPicPr>
        <p:blipFill>
          <a:blip r:embed="rId4"/>
          <a:stretch>
            <a:fillRect/>
          </a:stretch>
        </p:blipFill>
        <p:spPr>
          <a:xfrm>
            <a:off x="369847" y="1296177"/>
            <a:ext cx="11501518" cy="5411429"/>
          </a:xfrm>
          <a:prstGeom prst="rect">
            <a:avLst/>
          </a:prstGeom>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mediacall" presetSubtype="0" fill="hold" nodeType="afterEffect">
                                  <p:stCondLst>
                                    <p:cond delay="0"/>
                                  </p:stCondLst>
                                  <p:childTnLst>
                                    <p:cmd type="call" cmd="playFrom(0.0)">
                                      <p:cBhvr>
                                        <p:cTn id="6" dur="1" fill="hold"/>
                                        <p:tgtEl>
                                          <p:spTgt spid="7"/>
                                        </p:tgtEl>
                                      </p:cBhvr>
                                    </p:cmd>
                                  </p:childTnLst>
                                </p:cTn>
                              </p:par>
                            </p:childTnLst>
                          </p:cTn>
                        </p:par>
                      </p:childTnLst>
                    </p:cTn>
                  </p:par>
                  <p:par>
                    <p:cTn id="7" fill="hold">
                      <p:stCondLst>
                        <p:cond delay="indefinite"/>
                      </p:stCondLst>
                      <p:childTnLst>
                        <p:par>
                          <p:cTn id="8" fill="hold">
                            <p:stCondLst>
                              <p:cond delay="0"/>
                            </p:stCondLst>
                            <p:childTnLst>
                              <p:par>
                                <p:cTn id="9" presetID="47"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fade">
                                      <p:cBhvr>
                                        <p:cTn id="11" dur="1000"/>
                                        <p:tgtEl>
                                          <p:spTgt spid="7"/>
                                        </p:tgtEl>
                                      </p:cBhvr>
                                    </p:animEffect>
                                    <p:anim calcmode="lin" valueType="num">
                                      <p:cBhvr>
                                        <p:cTn id="12" dur="1000" fill="hold"/>
                                        <p:tgtEl>
                                          <p:spTgt spid="7"/>
                                        </p:tgtEl>
                                        <p:attrNameLst>
                                          <p:attrName>ppt_x</p:attrName>
                                        </p:attrNameLst>
                                      </p:cBhvr>
                                      <p:tavLst>
                                        <p:tav tm="0">
                                          <p:val>
                                            <p:strVal val="#ppt_x"/>
                                          </p:val>
                                        </p:tav>
                                        <p:tav tm="100000">
                                          <p:val>
                                            <p:strVal val="#ppt_x"/>
                                          </p:val>
                                        </p:tav>
                                      </p:tavLst>
                                    </p:anim>
                                    <p:anim calcmode="lin" valueType="num">
                                      <p:cBhvr>
                                        <p:cTn id="13" dur="1000" fill="hold"/>
                                        <p:tgtEl>
                                          <p:spTgt spid="7"/>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video>
              <p:cMediaNode>
                <p:cTn id="14" fill="hold" display="0">
                  <p:stCondLst>
                    <p:cond delay="indefinite"/>
                  </p:stCondLst>
                  <p:endCondLst>
                    <p:cond evt="onNext" delay="0">
                      <p:tgtEl>
                        <p:sldTgt/>
                      </p:tgtEl>
                    </p:cond>
                    <p:cond evt="onPrev" delay="0">
                      <p:tgtEl>
                        <p:sldTgt/>
                      </p:tgtEl>
                    </p:cond>
                  </p:endCondLst>
                </p:cTn>
                <p:tgtEl>
                  <p:spTgt spid="7"/>
                </p:tgtEl>
              </p:cMediaNode>
            </p:video>
            <p:seq concurrent="1" nextAc="seek">
              <p:cTn id="15" restart="whenNotActive" fill="hold" evtFilter="cancelBubble" nodeType="interactiveSeq">
                <p:stCondLst>
                  <p:cond evt="onClick" delay="0">
                    <p:tgtEl>
                      <p:spTgt spid="7"/>
                    </p:tgtEl>
                  </p:cond>
                </p:stCondLst>
                <p:endSync evt="end" delay="0">
                  <p:rtn val="all"/>
                </p:endSync>
                <p:childTnLst>
                  <p:par>
                    <p:cTn id="16" fill="hold">
                      <p:stCondLst>
                        <p:cond delay="0"/>
                      </p:stCondLst>
                      <p:childTnLst>
                        <p:par>
                          <p:cTn id="17" fill="hold">
                            <p:stCondLst>
                              <p:cond delay="0"/>
                            </p:stCondLst>
                            <p:childTnLst>
                              <p:par>
                                <p:cTn id="18" presetID="2" presetClass="mediacall" presetSubtype="0" fill="hold" nodeType="clickEffect">
                                  <p:stCondLst>
                                    <p:cond delay="0"/>
                                  </p:stCondLst>
                                  <p:childTnLst>
                                    <p:cmd type="call" cmd="togglePause">
                                      <p:cBhvr>
                                        <p:cTn id="19" dur="1" fill="hold"/>
                                        <p:tgtEl>
                                          <p:spTgt spid="7"/>
                                        </p:tgtEl>
                                      </p:cBhvr>
                                    </p:cmd>
                                  </p:childTnLst>
                                </p:cTn>
                              </p:par>
                            </p:childTnLst>
                          </p:cTn>
                        </p:par>
                      </p:childTnLst>
                    </p:cTn>
                  </p:par>
                </p:childTnLst>
              </p:cTn>
              <p:nextCondLst>
                <p:cond evt="onClick" delay="0">
                  <p:tgtEl>
                    <p:spTgt spid="7"/>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727037" y="1581930"/>
            <a:ext cx="11001452" cy="3798156"/>
          </a:xfrm>
        </p:spPr>
        <p:txBody>
          <a:bodyPr/>
          <a:lstStyle/>
          <a:p>
            <a:pPr indent="717550" algn="just">
              <a:lnSpc>
                <a:spcPct val="150000"/>
              </a:lnSpc>
              <a:buAutoNum type="arabicPeriod"/>
            </a:pPr>
            <a:r>
              <a:rPr lang="ru-RU" sz="2800" i="0" dirty="0" smtClean="0"/>
              <a:t>Какая последовательность действий выполняется для загрузки изображения в программу </a:t>
            </a:r>
            <a:r>
              <a:rPr lang="ru-RU" sz="2800" i="0" dirty="0" err="1" smtClean="0"/>
              <a:t>Paint.Net</a:t>
            </a:r>
            <a:r>
              <a:rPr lang="ru-RU" sz="2800" i="0" dirty="0" smtClean="0"/>
              <a:t>?</a:t>
            </a:r>
          </a:p>
          <a:p>
            <a:pPr indent="717550" algn="just">
              <a:lnSpc>
                <a:spcPct val="150000"/>
              </a:lnSpc>
              <a:buAutoNum type="arabicPeriod"/>
            </a:pPr>
            <a:r>
              <a:rPr lang="ru-RU" sz="2800" i="0" dirty="0" smtClean="0"/>
              <a:t>Как изменить размер открывшегося изображения?</a:t>
            </a:r>
          </a:p>
          <a:p>
            <a:pPr indent="717550" algn="just">
              <a:lnSpc>
                <a:spcPct val="150000"/>
              </a:lnSpc>
              <a:buAutoNum type="arabicPeriod"/>
            </a:pPr>
            <a:r>
              <a:rPr lang="ru-RU" sz="2800" i="0" dirty="0" smtClean="0"/>
              <a:t>Как сделать картинку вертикальной или горизонтальной?</a:t>
            </a:r>
          </a:p>
          <a:p>
            <a:pPr indent="717550" algn="just">
              <a:lnSpc>
                <a:spcPct val="150000"/>
              </a:lnSpc>
              <a:buAutoNum type="arabicPeriod"/>
            </a:pPr>
            <a:r>
              <a:rPr lang="ru-RU" sz="2800" i="0" dirty="0" smtClean="0"/>
              <a:t>Какие еще действия можно выполнить над открывшимися изображениями?</a:t>
            </a:r>
          </a:p>
        </p:txBody>
      </p:sp>
      <p:sp>
        <p:nvSpPr>
          <p:cNvPr id="6" name="Прямоугольник 5"/>
          <p:cNvSpPr/>
          <p:nvPr/>
        </p:nvSpPr>
        <p:spPr>
          <a:xfrm>
            <a:off x="3798871" y="367484"/>
            <a:ext cx="3835858" cy="677108"/>
          </a:xfrm>
          <a:prstGeom prst="rect">
            <a:avLst/>
          </a:prstGeom>
        </p:spPr>
        <p:txBody>
          <a:bodyPr wrap="none">
            <a:spAutoFit/>
          </a:bodyPr>
          <a:lstStyle/>
          <a:p>
            <a:pPr marL="27048" lvl="0" algn="ctr" defTabSz="914400">
              <a:spcBef>
                <a:spcPts val="277"/>
              </a:spcBef>
              <a:defRPr/>
            </a:pPr>
            <a:r>
              <a:rPr lang="ru-RU" b="1" kern="0" spc="-21" dirty="0" smtClean="0">
                <a:solidFill>
                  <a:schemeClr val="bg1"/>
                </a:solidFill>
                <a:latin typeface="Arial"/>
                <a:cs typeface="Arial"/>
              </a:rPr>
              <a:t>ЗАКРЕПЛЕНИЕ</a:t>
            </a:r>
            <a:endParaRPr lang="ru-RU" b="1" kern="0" spc="-21" dirty="0">
              <a:solidFill>
                <a:schemeClr val="bg1"/>
              </a:solidFill>
              <a:latin typeface="Arial" pitchFamily="34" charset="0"/>
              <a:cs typeface="Arial" pitchFamily="34" charset="0"/>
            </a:endParaRPr>
          </a:p>
        </p:txBody>
      </p:sp>
    </p:spTree>
  </p:cSld>
  <p:clrMapOvr>
    <a:masterClrMapping/>
  </p:clrMapOvr>
  <p:transition>
    <p:random/>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727037" y="2439186"/>
            <a:ext cx="10858576" cy="1107996"/>
          </a:xfrm>
        </p:spPr>
        <p:txBody>
          <a:bodyPr/>
          <a:lstStyle/>
          <a:p>
            <a:pPr indent="717550" algn="just"/>
            <a:r>
              <a:rPr lang="ru-RU" sz="3600" i="0" dirty="0" smtClean="0"/>
              <a:t>Создайте поздравительную открытку, используя </a:t>
            </a:r>
            <a:r>
              <a:rPr lang="ru-RU" sz="3600" i="0" dirty="0" smtClean="0"/>
              <a:t>инструменты для </a:t>
            </a:r>
            <a:r>
              <a:rPr lang="ru-RU" sz="3600" i="0" dirty="0" smtClean="0"/>
              <a:t>ввода текста.</a:t>
            </a:r>
          </a:p>
        </p:txBody>
      </p:sp>
      <p:sp>
        <p:nvSpPr>
          <p:cNvPr id="8" name="object 2"/>
          <p:cNvSpPr txBox="1">
            <a:spLocks/>
          </p:cNvSpPr>
          <p:nvPr/>
        </p:nvSpPr>
        <p:spPr>
          <a:xfrm>
            <a:off x="382505" y="367484"/>
            <a:ext cx="11787270" cy="620282"/>
          </a:xfrm>
          <a:prstGeom prst="rect">
            <a:avLst/>
          </a:prstGeom>
        </p:spPr>
        <p:txBody>
          <a:bodyPr vert="horz" wrap="square" lIns="0" tIns="35163" rIns="0" bIns="0" rtlCol="0">
            <a:spAutoFit/>
          </a:bodyPr>
          <a:lstStyle/>
          <a:p>
            <a:pPr marL="27048" lvl="0" algn="ctr" defTabSz="914400">
              <a:spcBef>
                <a:spcPts val="277"/>
              </a:spcBef>
              <a:defRPr/>
            </a:pPr>
            <a:r>
              <a:rPr kumimoji="0" lang="ru-RU" b="1" i="0" u="none" strike="noStrike" kern="0" cap="none" spc="-21" normalizeH="0" baseline="0" noProof="0" dirty="0" smtClean="0">
                <a:ln>
                  <a:noFill/>
                </a:ln>
                <a:solidFill>
                  <a:schemeClr val="bg1"/>
                </a:solidFill>
                <a:effectLst/>
                <a:uLnTx/>
                <a:uFillTx/>
                <a:latin typeface="Arial"/>
                <a:ea typeface="+mj-ea"/>
                <a:cs typeface="Arial"/>
              </a:rPr>
              <a:t>ЗАДАНИЕ ДЛЯ САМОСТОЯТЕЛЬНОЙ РАБОТЫ</a:t>
            </a:r>
            <a:endParaRPr kumimoji="0" lang="ru-RU" b="1" i="0" u="none" strike="noStrike" kern="0" cap="none" spc="-21"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object 3"/>
          <p:cNvSpPr txBox="1"/>
          <p:nvPr/>
        </p:nvSpPr>
        <p:spPr>
          <a:xfrm>
            <a:off x="11240993" y="331006"/>
            <a:ext cx="273416" cy="511195"/>
          </a:xfrm>
          <a:prstGeom prst="rect">
            <a:avLst/>
          </a:prstGeom>
        </p:spPr>
        <p:txBody>
          <a:bodyPr vert="horz" wrap="square" lIns="0" tIns="33811" rIns="0" bIns="0" rtlCol="0">
            <a:spAutoFit/>
          </a:bodyPr>
          <a:lstStyle/>
          <a:p>
            <a:pPr marL="27048">
              <a:spcBef>
                <a:spcPts val="266"/>
              </a:spcBef>
            </a:pPr>
            <a:r>
              <a:rPr sz="3100" spc="21" dirty="0">
                <a:solidFill>
                  <a:srgbClr val="00A650"/>
                </a:solidFill>
                <a:latin typeface="Arial"/>
                <a:cs typeface="Arial"/>
              </a:rPr>
              <a:t>1</a:t>
            </a:r>
            <a:endParaRPr sz="3100">
              <a:latin typeface="Arial"/>
              <a:cs typeface="Arial"/>
            </a:endParaRPr>
          </a:p>
        </p:txBody>
      </p:sp>
      <p:sp>
        <p:nvSpPr>
          <p:cNvPr id="4" name="object 4"/>
          <p:cNvSpPr txBox="1"/>
          <p:nvPr/>
        </p:nvSpPr>
        <p:spPr>
          <a:xfrm>
            <a:off x="1084227" y="2081996"/>
            <a:ext cx="10001320" cy="2797301"/>
          </a:xfrm>
          <a:prstGeom prst="rect">
            <a:avLst/>
          </a:prstGeom>
        </p:spPr>
        <p:txBody>
          <a:bodyPr vert="horz" wrap="square" lIns="0" tIns="27048" rIns="0" bIns="0" rtlCol="0">
            <a:spAutoFit/>
          </a:bodyPr>
          <a:lstStyle/>
          <a:p>
            <a:pPr marL="27048" marR="254256">
              <a:lnSpc>
                <a:spcPct val="150000"/>
              </a:lnSpc>
              <a:buBlip>
                <a:blip r:embed="rId2"/>
              </a:buBlip>
            </a:pPr>
            <a:r>
              <a:rPr lang="ru-RU" sz="4000" dirty="0" smtClean="0">
                <a:solidFill>
                  <a:srgbClr val="231F20"/>
                </a:solidFill>
                <a:latin typeface="Arial"/>
                <a:cs typeface="Arial"/>
              </a:rPr>
              <a:t>   Проверка самостоятельной работы</a:t>
            </a:r>
          </a:p>
          <a:p>
            <a:pPr marL="27048" marR="254256">
              <a:lnSpc>
                <a:spcPct val="150000"/>
              </a:lnSpc>
              <a:buBlip>
                <a:blip r:embed="rId2"/>
              </a:buBlip>
            </a:pPr>
            <a:r>
              <a:rPr lang="ru-RU" sz="4000" dirty="0" smtClean="0">
                <a:solidFill>
                  <a:srgbClr val="231F20"/>
                </a:solidFill>
                <a:latin typeface="Arial"/>
                <a:cs typeface="Arial"/>
              </a:rPr>
              <a:t>  </a:t>
            </a:r>
            <a:r>
              <a:rPr lang="en-US" sz="4000" dirty="0" smtClean="0">
                <a:solidFill>
                  <a:srgbClr val="231F20"/>
                </a:solidFill>
                <a:latin typeface="Arial"/>
                <a:cs typeface="Arial"/>
              </a:rPr>
              <a:t> </a:t>
            </a:r>
            <a:r>
              <a:rPr lang="ru-RU" sz="4000" dirty="0" smtClean="0">
                <a:solidFill>
                  <a:srgbClr val="231F20"/>
                </a:solidFill>
                <a:latin typeface="Arial"/>
                <a:cs typeface="Arial"/>
              </a:rPr>
              <a:t>Вставка текста</a:t>
            </a:r>
          </a:p>
          <a:p>
            <a:pPr marL="27048" marR="254256" lvl="0">
              <a:lnSpc>
                <a:spcPct val="150000"/>
              </a:lnSpc>
              <a:buBlip>
                <a:blip r:embed="rId2"/>
              </a:buBlip>
            </a:pPr>
            <a:r>
              <a:rPr lang="ru-RU" sz="4000" dirty="0" smtClean="0">
                <a:solidFill>
                  <a:srgbClr val="231F20"/>
                </a:solidFill>
                <a:latin typeface="Arial"/>
                <a:cs typeface="Arial"/>
              </a:rPr>
              <a:t>  </a:t>
            </a:r>
            <a:r>
              <a:rPr lang="en-US" sz="4000" dirty="0" smtClean="0">
                <a:solidFill>
                  <a:srgbClr val="231F20"/>
                </a:solidFill>
                <a:latin typeface="Arial"/>
                <a:cs typeface="Arial"/>
              </a:rPr>
              <a:t> </a:t>
            </a:r>
            <a:r>
              <a:rPr lang="ru-RU" sz="4000" kern="0" spc="-21" dirty="0" smtClean="0">
                <a:solidFill>
                  <a:srgbClr val="231F20"/>
                </a:solidFill>
                <a:latin typeface="Arial"/>
                <a:cs typeface="Arial"/>
              </a:rPr>
              <a:t>Инструменты для написания текста</a:t>
            </a:r>
          </a:p>
        </p:txBody>
      </p:sp>
      <p:sp>
        <p:nvSpPr>
          <p:cNvPr id="6" name="object 6"/>
          <p:cNvSpPr txBox="1">
            <a:spLocks noGrp="1"/>
          </p:cNvSpPr>
          <p:nvPr>
            <p:ph type="title"/>
          </p:nvPr>
        </p:nvSpPr>
        <p:spPr>
          <a:xfrm>
            <a:off x="369847" y="296046"/>
            <a:ext cx="11501518" cy="712615"/>
          </a:xfrm>
          <a:prstGeom prst="rect">
            <a:avLst/>
          </a:prstGeom>
        </p:spPr>
        <p:txBody>
          <a:bodyPr vert="horz" wrap="square" lIns="0" tIns="35163" rIns="0" bIns="0" rtlCol="0">
            <a:spAutoFit/>
          </a:bodyPr>
          <a:lstStyle/>
          <a:p>
            <a:pPr marL="27048" algn="ctr">
              <a:spcBef>
                <a:spcPts val="277"/>
              </a:spcBef>
            </a:pPr>
            <a:r>
              <a:rPr lang="ru-RU" spc="53" dirty="0" smtClean="0">
                <a:latin typeface="Arial" pitchFamily="34" charset="0"/>
                <a:cs typeface="Arial" pitchFamily="34" charset="0"/>
              </a:rPr>
              <a:t>ПЛАН УРОКА</a:t>
            </a:r>
            <a:endParaRPr lang="ru-RU" spc="11" dirty="0">
              <a:latin typeface="Arial" pitchFamily="34" charset="0"/>
              <a:cs typeface="Arial" pitchFamily="34" charset="0"/>
            </a:endParaRP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par>
                          <p:cTn id="10" fill="hold">
                            <p:stCondLst>
                              <p:cond delay="1000"/>
                            </p:stCondLst>
                            <p:childTnLst>
                              <p:par>
                                <p:cTn id="11" presetID="47" presetClass="entr" presetSubtype="0" fill="hold" nodeType="afterEffect">
                                  <p:stCondLst>
                                    <p:cond delay="0"/>
                                  </p:stCondLst>
                                  <p:childTnLst>
                                    <p:set>
                                      <p:cBhvr>
                                        <p:cTn id="12" dur="1" fill="hold">
                                          <p:stCondLst>
                                            <p:cond delay="0"/>
                                          </p:stCondLst>
                                        </p:cTn>
                                        <p:tgtEl>
                                          <p:spTgt spid="4">
                                            <p:txEl>
                                              <p:pRg st="1" end="1"/>
                                            </p:txEl>
                                          </p:spTgt>
                                        </p:tgtEl>
                                        <p:attrNameLst>
                                          <p:attrName>style.visibility</p:attrName>
                                        </p:attrNameLst>
                                      </p:cBhvr>
                                      <p:to>
                                        <p:strVal val="visible"/>
                                      </p:to>
                                    </p:set>
                                    <p:animEffect transition="in" filter="fade">
                                      <p:cBhvr>
                                        <p:cTn id="13" dur="1000"/>
                                        <p:tgtEl>
                                          <p:spTgt spid="4">
                                            <p:txEl>
                                              <p:pRg st="1" end="1"/>
                                            </p:txEl>
                                          </p:spTgt>
                                        </p:tgtEl>
                                      </p:cBhvr>
                                    </p:animEffect>
                                    <p:anim calcmode="lin" valueType="num">
                                      <p:cBhvr>
                                        <p:cTn id="14" dur="1000" fill="hold"/>
                                        <p:tgtEl>
                                          <p:spTgt spid="4">
                                            <p:txEl>
                                              <p:pRg st="1" end="1"/>
                                            </p:txEl>
                                          </p:spTgt>
                                        </p:tgtEl>
                                        <p:attrNameLst>
                                          <p:attrName>ppt_x</p:attrName>
                                        </p:attrNameLst>
                                      </p:cBhvr>
                                      <p:tavLst>
                                        <p:tav tm="0">
                                          <p:val>
                                            <p:strVal val="#ppt_x"/>
                                          </p:val>
                                        </p:tav>
                                        <p:tav tm="100000">
                                          <p:val>
                                            <p:strVal val="#ppt_x"/>
                                          </p:val>
                                        </p:tav>
                                      </p:tavLst>
                                    </p:anim>
                                    <p:anim calcmode="lin" valueType="num">
                                      <p:cBhvr>
                                        <p:cTn id="15" dur="1000" fill="hold"/>
                                        <p:tgtEl>
                                          <p:spTgt spid="4">
                                            <p:txEl>
                                              <p:pRg st="1" end="1"/>
                                            </p:txEl>
                                          </p:spTgt>
                                        </p:tgtEl>
                                        <p:attrNameLst>
                                          <p:attrName>ppt_y</p:attrName>
                                        </p:attrNameLst>
                                      </p:cBhvr>
                                      <p:tavLst>
                                        <p:tav tm="0">
                                          <p:val>
                                            <p:strVal val="#ppt_y-.1"/>
                                          </p:val>
                                        </p:tav>
                                        <p:tav tm="100000">
                                          <p:val>
                                            <p:strVal val="#ppt_y"/>
                                          </p:val>
                                        </p:tav>
                                      </p:tavLst>
                                    </p:anim>
                                  </p:childTnLst>
                                </p:cTn>
                              </p:par>
                            </p:childTnLst>
                          </p:cTn>
                        </p:par>
                        <p:par>
                          <p:cTn id="16" fill="hold">
                            <p:stCondLst>
                              <p:cond delay="2000"/>
                            </p:stCondLst>
                            <p:childTnLst>
                              <p:par>
                                <p:cTn id="17" presetID="47" presetClass="entr" presetSubtype="0" fill="hold" nodeType="afterEffect">
                                  <p:stCondLst>
                                    <p:cond delay="0"/>
                                  </p:stCondLst>
                                  <p:childTnLst>
                                    <p:set>
                                      <p:cBhvr>
                                        <p:cTn id="18" dur="1" fill="hold">
                                          <p:stCondLst>
                                            <p:cond delay="0"/>
                                          </p:stCondLst>
                                        </p:cTn>
                                        <p:tgtEl>
                                          <p:spTgt spid="4">
                                            <p:txEl>
                                              <p:pRg st="2" end="2"/>
                                            </p:txEl>
                                          </p:spTgt>
                                        </p:tgtEl>
                                        <p:attrNameLst>
                                          <p:attrName>style.visibility</p:attrName>
                                        </p:attrNameLst>
                                      </p:cBhvr>
                                      <p:to>
                                        <p:strVal val="visible"/>
                                      </p:to>
                                    </p:set>
                                    <p:animEffect transition="in" filter="fade">
                                      <p:cBhvr>
                                        <p:cTn id="19" dur="1000"/>
                                        <p:tgtEl>
                                          <p:spTgt spid="4">
                                            <p:txEl>
                                              <p:pRg st="2" end="2"/>
                                            </p:txEl>
                                          </p:spTgt>
                                        </p:tgtEl>
                                      </p:cBhvr>
                                    </p:animEffect>
                                    <p:anim calcmode="lin" valueType="num">
                                      <p:cBhvr>
                                        <p:cTn id="20" dur="1000" fill="hold"/>
                                        <p:tgtEl>
                                          <p:spTgt spid="4">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4">
                                            <p:txEl>
                                              <p:pRg st="2" end="2"/>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584161" y="1510492"/>
            <a:ext cx="10858576" cy="4985980"/>
          </a:xfrm>
        </p:spPr>
        <p:txBody>
          <a:bodyPr/>
          <a:lstStyle/>
          <a:p>
            <a:pPr indent="717550" algn="just">
              <a:lnSpc>
                <a:spcPct val="150000"/>
              </a:lnSpc>
            </a:pPr>
            <a:r>
              <a:rPr lang="ru-RU" sz="3600" i="0" dirty="0" smtClean="0"/>
              <a:t>1. Определить ответ теста:</a:t>
            </a:r>
          </a:p>
          <a:p>
            <a:pPr indent="717550" algn="just">
              <a:lnSpc>
                <a:spcPct val="150000"/>
              </a:lnSpc>
            </a:pPr>
            <a:r>
              <a:rPr lang="ru-RU" sz="3600" i="0" dirty="0" smtClean="0"/>
              <a:t>Установите задачу инструмента</a:t>
            </a:r>
          </a:p>
          <a:p>
            <a:pPr indent="717550" algn="just">
              <a:lnSpc>
                <a:spcPct val="150000"/>
              </a:lnSpc>
            </a:pPr>
            <a:r>
              <a:rPr lang="ru-RU" sz="3600" i="0" dirty="0" smtClean="0"/>
              <a:t>А) Рисование фигур; </a:t>
            </a:r>
          </a:p>
          <a:p>
            <a:pPr indent="717550" algn="just">
              <a:lnSpc>
                <a:spcPct val="150000"/>
              </a:lnSpc>
            </a:pPr>
            <a:r>
              <a:rPr lang="ru-RU" sz="3600" i="0" dirty="0" smtClean="0"/>
              <a:t>Б) Написание текста; </a:t>
            </a:r>
          </a:p>
          <a:p>
            <a:pPr indent="717550" algn="just">
              <a:lnSpc>
                <a:spcPct val="150000"/>
              </a:lnSpc>
            </a:pPr>
            <a:r>
              <a:rPr lang="ru-RU" sz="3600" i="0" dirty="0" smtClean="0"/>
              <a:t>В) Заливка; </a:t>
            </a:r>
          </a:p>
          <a:p>
            <a:pPr indent="717550" algn="just">
              <a:lnSpc>
                <a:spcPct val="150000"/>
              </a:lnSpc>
            </a:pPr>
            <a:r>
              <a:rPr lang="ru-RU" sz="3600" i="0" dirty="0" smtClean="0"/>
              <a:t>Г ) Клонирующая кисть.</a:t>
            </a:r>
          </a:p>
        </p:txBody>
      </p:sp>
      <p:sp>
        <p:nvSpPr>
          <p:cNvPr id="8" name="object 2"/>
          <p:cNvSpPr txBox="1">
            <a:spLocks/>
          </p:cNvSpPr>
          <p:nvPr/>
        </p:nvSpPr>
        <p:spPr>
          <a:xfrm>
            <a:off x="382505" y="367484"/>
            <a:ext cx="11787270" cy="620282"/>
          </a:xfrm>
          <a:prstGeom prst="rect">
            <a:avLst/>
          </a:prstGeom>
        </p:spPr>
        <p:txBody>
          <a:bodyPr vert="horz" wrap="square" lIns="0" tIns="35163" rIns="0" bIns="0" rtlCol="0">
            <a:spAutoFit/>
          </a:bodyPr>
          <a:lstStyle/>
          <a:p>
            <a:pPr marL="27048" lvl="0" algn="ctr" defTabSz="914400">
              <a:spcBef>
                <a:spcPts val="277"/>
              </a:spcBef>
              <a:defRPr/>
            </a:pPr>
            <a:r>
              <a:rPr kumimoji="0" lang="ru-RU" b="1" i="0" u="none" strike="noStrike" kern="0" cap="none" spc="-21" normalizeH="0" baseline="0" noProof="0" dirty="0" smtClean="0">
                <a:ln>
                  <a:noFill/>
                </a:ln>
                <a:solidFill>
                  <a:schemeClr val="bg1"/>
                </a:solidFill>
                <a:effectLst/>
                <a:uLnTx/>
                <a:uFillTx/>
                <a:latin typeface="Arial"/>
                <a:ea typeface="+mj-ea"/>
                <a:cs typeface="Arial"/>
              </a:rPr>
              <a:t>ПРОВЕРКА САМОСТОЯТЕЛЬНОЙ РАБОТЫ</a:t>
            </a:r>
            <a:endParaRPr kumimoji="0" lang="ru-RU" b="1" i="0" u="none" strike="noStrike" kern="0" cap="none" spc="-21" normalizeH="0" baseline="0" noProof="0" dirty="0">
              <a:ln>
                <a:noFill/>
              </a:ln>
              <a:solidFill>
                <a:schemeClr val="bg1"/>
              </a:solidFill>
              <a:effectLst/>
              <a:uLnTx/>
              <a:uFillTx/>
              <a:latin typeface="Arial" pitchFamily="34" charset="0"/>
              <a:ea typeface="+mj-ea"/>
              <a:cs typeface="Arial" pitchFamily="34" charset="0"/>
            </a:endParaRPr>
          </a:p>
        </p:txBody>
      </p:sp>
      <p:pic>
        <p:nvPicPr>
          <p:cNvPr id="6" name="Picture 2"/>
          <p:cNvPicPr>
            <a:picLocks noChangeAspect="1" noChangeArrowheads="1"/>
          </p:cNvPicPr>
          <p:nvPr/>
        </p:nvPicPr>
        <p:blipFill>
          <a:blip r:embed="rId2">
            <a:lum bright="-10000"/>
          </a:blip>
          <a:srcRect/>
          <a:stretch>
            <a:fillRect/>
          </a:stretch>
        </p:blipFill>
        <p:spPr bwMode="auto">
          <a:xfrm>
            <a:off x="8299465" y="2582062"/>
            <a:ext cx="673558" cy="428628"/>
          </a:xfrm>
          <a:prstGeom prst="rect">
            <a:avLst/>
          </a:prstGeom>
          <a:noFill/>
          <a:ln w="9525">
            <a:noFill/>
            <a:miter lim="800000"/>
            <a:headEnd/>
            <a:tailEnd/>
          </a:ln>
          <a:effectLst/>
        </p:spPr>
      </p:pic>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0" presetClass="emph" presetSubtype="0" fill="hold" nodeType="clickEffect">
                                  <p:stCondLst>
                                    <p:cond delay="0"/>
                                  </p:stCondLst>
                                  <p:iterate type="lt">
                                    <p:tmPct val="10000"/>
                                  </p:iterate>
                                  <p:childTnLst>
                                    <p:set>
                                      <p:cBhvr override="childStyle">
                                        <p:cTn id="6" dur="500" autoRev="1" fill="hold"/>
                                        <p:tgtEl>
                                          <p:spTgt spid="5">
                                            <p:txEl>
                                              <p:pRg st="2" end="2"/>
                                            </p:txEl>
                                          </p:spTgt>
                                        </p:tgtEl>
                                        <p:attrNameLst>
                                          <p:attrName>style.color</p:attrName>
                                        </p:attrNameLst>
                                      </p:cBhvr>
                                      <p:to>
                                        <p:clrVal>
                                          <a:schemeClr val="accent2"/>
                                        </p:clrVal>
                                      </p:to>
                                    </p:set>
                                    <p:set>
                                      <p:cBhvr>
                                        <p:cTn id="7" dur="500" autoRev="1" fill="hold"/>
                                        <p:tgtEl>
                                          <p:spTgt spid="5">
                                            <p:txEl>
                                              <p:pRg st="2" end="2"/>
                                            </p:txEl>
                                          </p:spTgt>
                                        </p:tgtEl>
                                        <p:attrNameLst>
                                          <p:attrName>fillcolor</p:attrName>
                                        </p:attrNameLst>
                                      </p:cBhvr>
                                      <p:to>
                                        <p:clrVal>
                                          <a:schemeClr val="accent2"/>
                                        </p:clrVal>
                                      </p:to>
                                    </p:set>
                                    <p:set>
                                      <p:cBhvr>
                                        <p:cTn id="8" dur="500" autoRev="1" fill="hold"/>
                                        <p:tgtEl>
                                          <p:spTgt spid="5">
                                            <p:txEl>
                                              <p:pRg st="2" end="2"/>
                                            </p:txEl>
                                          </p:spTgt>
                                        </p:tgtEl>
                                        <p:attrNameLst>
                                          <p:attrName>fill.type</p:attrName>
                                        </p:attrNameLst>
                                      </p:cBhvr>
                                      <p:to>
                                        <p:strVal val="solid"/>
                                      </p:to>
                                    </p:set>
                                  </p:childTnLst>
                                </p:cTn>
                              </p:par>
                              <p:par>
                                <p:cTn id="9" presetID="18" presetClass="emph" presetSubtype="0" fill="hold" nodeType="withEffect">
                                  <p:stCondLst>
                                    <p:cond delay="0"/>
                                  </p:stCondLst>
                                  <p:iterate type="lt">
                                    <p:tmPct val="4000"/>
                                  </p:iterate>
                                  <p:childTnLst>
                                    <p:set>
                                      <p:cBhvr override="childStyle">
                                        <p:cTn id="10" dur="500" fill="hold"/>
                                        <p:tgtEl>
                                          <p:spTgt spid="5">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p:cNvSpPr>
          <p:nvPr/>
        </p:nvSpPr>
        <p:spPr>
          <a:xfrm>
            <a:off x="382505" y="296046"/>
            <a:ext cx="11787270" cy="712615"/>
          </a:xfrm>
          <a:prstGeom prst="rect">
            <a:avLst/>
          </a:prstGeom>
        </p:spPr>
        <p:txBody>
          <a:bodyPr vert="horz" wrap="square" lIns="0" tIns="35163" rIns="0" bIns="0" rtlCol="0">
            <a:spAutoFit/>
          </a:bodyPr>
          <a:lstStyle/>
          <a:p>
            <a:pPr marL="27048" lvl="0" algn="ctr" defTabSz="914400">
              <a:spcBef>
                <a:spcPts val="277"/>
              </a:spcBef>
              <a:defRPr/>
            </a:pPr>
            <a:r>
              <a:rPr lang="ru-RU" sz="4400" b="1" kern="0" spc="-21" dirty="0" smtClean="0">
                <a:solidFill>
                  <a:schemeClr val="bg1"/>
                </a:solidFill>
                <a:latin typeface="Arial"/>
                <a:ea typeface="+mj-ea"/>
                <a:cs typeface="Arial"/>
              </a:rPr>
              <a:t>ВСТАВКА ТЕКСТА</a:t>
            </a:r>
            <a:endParaRPr kumimoji="0" lang="ru-RU" sz="4400" b="1" i="0" u="none" strike="noStrike" kern="0" cap="none" spc="-21" normalizeH="0" baseline="0" noProof="0" dirty="0">
              <a:ln>
                <a:noFill/>
              </a:ln>
              <a:solidFill>
                <a:schemeClr val="bg1"/>
              </a:solidFill>
              <a:effectLst/>
              <a:uLnTx/>
              <a:uFillTx/>
              <a:latin typeface="Arial" pitchFamily="34" charset="0"/>
              <a:ea typeface="+mj-ea"/>
              <a:cs typeface="Arial" pitchFamily="34" charset="0"/>
            </a:endParaRPr>
          </a:p>
        </p:txBody>
      </p:sp>
      <p:sp>
        <p:nvSpPr>
          <p:cNvPr id="7" name="Прямоугольник 6"/>
          <p:cNvSpPr/>
          <p:nvPr/>
        </p:nvSpPr>
        <p:spPr>
          <a:xfrm>
            <a:off x="2298673" y="1581930"/>
            <a:ext cx="9001188" cy="4524315"/>
          </a:xfrm>
          <a:prstGeom prst="rect">
            <a:avLst/>
          </a:prstGeom>
        </p:spPr>
        <p:txBody>
          <a:bodyPr wrap="square">
            <a:spAutoFit/>
          </a:bodyPr>
          <a:lstStyle/>
          <a:p>
            <a:pPr indent="723900" algn="just"/>
            <a:r>
              <a:rPr lang="ru-RU" sz="3200" dirty="0" smtClean="0">
                <a:latin typeface="Arial" pitchFamily="34" charset="0"/>
                <a:cs typeface="Arial" pitchFamily="34" charset="0"/>
              </a:rPr>
              <a:t>В программе </a:t>
            </a:r>
            <a:r>
              <a:rPr lang="ru-RU" sz="3200" dirty="0" err="1" smtClean="0">
                <a:latin typeface="Arial" pitchFamily="34" charset="0"/>
                <a:cs typeface="Arial" pitchFamily="34" charset="0"/>
              </a:rPr>
              <a:t>Paint.Net</a:t>
            </a:r>
            <a:r>
              <a:rPr lang="ru-RU" sz="3200" dirty="0" smtClean="0">
                <a:latin typeface="Arial" pitchFamily="34" charset="0"/>
                <a:cs typeface="Arial" pitchFamily="34" charset="0"/>
              </a:rPr>
              <a:t> кроме больших возможностей создания новых изображений, можно обрабатывать уже готовые изображения. К таким процессам относятся вставка текста в загруженные изображения, обрезка изображений несколькими способами и выполнение различных действий над ними, работа со слоями и формирование их нового внешнего вида и т.д.</a:t>
            </a:r>
            <a:endParaRPr lang="ru-RU" sz="3200" dirty="0">
              <a:latin typeface="Arial" pitchFamily="34" charset="0"/>
              <a:cs typeface="Arial" pitchFamily="34" charset="0"/>
            </a:endParaRPr>
          </a:p>
        </p:txBody>
      </p:sp>
      <p:pic>
        <p:nvPicPr>
          <p:cNvPr id="6146" name="Picture 2"/>
          <p:cNvPicPr>
            <a:picLocks noChangeAspect="1" noChangeArrowheads="1"/>
          </p:cNvPicPr>
          <p:nvPr/>
        </p:nvPicPr>
        <p:blipFill>
          <a:blip r:embed="rId2">
            <a:lum bright="-10000" contrast="10000"/>
          </a:blip>
          <a:srcRect/>
          <a:stretch>
            <a:fillRect/>
          </a:stretch>
        </p:blipFill>
        <p:spPr bwMode="auto">
          <a:xfrm>
            <a:off x="441285" y="1296178"/>
            <a:ext cx="1143008" cy="5433972"/>
          </a:xfrm>
          <a:prstGeom prst="rect">
            <a:avLst/>
          </a:prstGeom>
          <a:noFill/>
          <a:ln w="9525">
            <a:noFill/>
            <a:miter lim="800000"/>
            <a:headEnd/>
            <a:tailEnd/>
          </a:ln>
          <a:effectLst/>
        </p:spPr>
      </p:pic>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object 2"/>
          <p:cNvSpPr txBox="1">
            <a:spLocks/>
          </p:cNvSpPr>
          <p:nvPr/>
        </p:nvSpPr>
        <p:spPr>
          <a:xfrm>
            <a:off x="382505" y="367484"/>
            <a:ext cx="11787270" cy="620282"/>
          </a:xfrm>
          <a:prstGeom prst="rect">
            <a:avLst/>
          </a:prstGeom>
        </p:spPr>
        <p:txBody>
          <a:bodyPr vert="horz" wrap="square" lIns="0" tIns="35163" rIns="0" bIns="0" rtlCol="0">
            <a:spAutoFit/>
          </a:bodyPr>
          <a:lstStyle/>
          <a:p>
            <a:pPr algn="ctr"/>
            <a:r>
              <a:rPr lang="ru-RU" b="1" dirty="0" smtClean="0">
                <a:solidFill>
                  <a:schemeClr val="bg1"/>
                </a:solidFill>
                <a:latin typeface="Arial" pitchFamily="34" charset="0"/>
                <a:cs typeface="Arial" pitchFamily="34" charset="0"/>
              </a:rPr>
              <a:t>ИНСТРУМЕНТЫ ДЛЯ НАПИСАНИЯ ТЕКСТА</a:t>
            </a:r>
            <a:endParaRPr lang="ru-RU" b="1" dirty="0">
              <a:solidFill>
                <a:schemeClr val="bg1"/>
              </a:solidFill>
              <a:latin typeface="Arial" pitchFamily="34" charset="0"/>
              <a:cs typeface="Arial" pitchFamily="34" charset="0"/>
            </a:endParaRPr>
          </a:p>
        </p:txBody>
      </p:sp>
      <p:pic>
        <p:nvPicPr>
          <p:cNvPr id="1027" name="Picture 3"/>
          <p:cNvPicPr>
            <a:picLocks noChangeAspect="1" noChangeArrowheads="1"/>
          </p:cNvPicPr>
          <p:nvPr/>
        </p:nvPicPr>
        <p:blipFill>
          <a:blip r:embed="rId2"/>
          <a:srcRect/>
          <a:stretch>
            <a:fillRect/>
          </a:stretch>
        </p:blipFill>
        <p:spPr bwMode="auto">
          <a:xfrm>
            <a:off x="512723" y="4296574"/>
            <a:ext cx="229094" cy="214314"/>
          </a:xfrm>
          <a:prstGeom prst="rect">
            <a:avLst/>
          </a:prstGeom>
          <a:noFill/>
          <a:ln w="9525">
            <a:noFill/>
            <a:miter lim="800000"/>
            <a:headEnd/>
            <a:tailEnd/>
          </a:ln>
          <a:effectLst/>
        </p:spPr>
      </p:pic>
      <p:pic>
        <p:nvPicPr>
          <p:cNvPr id="1028" name="Picture 4"/>
          <p:cNvPicPr>
            <a:picLocks noChangeAspect="1" noChangeArrowheads="1"/>
          </p:cNvPicPr>
          <p:nvPr/>
        </p:nvPicPr>
        <p:blipFill>
          <a:blip r:embed="rId3">
            <a:lum bright="-10000" contrast="20000"/>
          </a:blip>
          <a:srcRect/>
          <a:stretch>
            <a:fillRect/>
          </a:stretch>
        </p:blipFill>
        <p:spPr bwMode="auto">
          <a:xfrm>
            <a:off x="298409" y="1224740"/>
            <a:ext cx="6996133" cy="5538941"/>
          </a:xfrm>
          <a:prstGeom prst="rect">
            <a:avLst/>
          </a:prstGeom>
          <a:noFill/>
          <a:ln w="9525">
            <a:noFill/>
            <a:miter lim="800000"/>
            <a:headEnd/>
            <a:tailEnd/>
          </a:ln>
          <a:effectLst/>
        </p:spPr>
      </p:pic>
      <p:pic>
        <p:nvPicPr>
          <p:cNvPr id="1031" name="Picture 7"/>
          <p:cNvPicPr>
            <a:picLocks noChangeAspect="1" noChangeArrowheads="1"/>
          </p:cNvPicPr>
          <p:nvPr/>
        </p:nvPicPr>
        <p:blipFill>
          <a:blip r:embed="rId4"/>
          <a:srcRect/>
          <a:stretch>
            <a:fillRect/>
          </a:stretch>
        </p:blipFill>
        <p:spPr bwMode="auto">
          <a:xfrm>
            <a:off x="512723" y="2296310"/>
            <a:ext cx="457200" cy="2371725"/>
          </a:xfrm>
          <a:prstGeom prst="rect">
            <a:avLst/>
          </a:prstGeom>
          <a:noFill/>
          <a:ln w="9525">
            <a:noFill/>
            <a:miter lim="800000"/>
            <a:headEnd/>
            <a:tailEnd/>
          </a:ln>
          <a:effectLst/>
        </p:spPr>
      </p:pic>
      <p:cxnSp>
        <p:nvCxnSpPr>
          <p:cNvPr id="11" name="Прямая со стрелкой 10"/>
          <p:cNvCxnSpPr/>
          <p:nvPr/>
        </p:nvCxnSpPr>
        <p:spPr>
          <a:xfrm>
            <a:off x="2370111" y="5153830"/>
            <a:ext cx="857256" cy="50006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14" name="Текст 4"/>
          <p:cNvSpPr txBox="1">
            <a:spLocks/>
          </p:cNvSpPr>
          <p:nvPr/>
        </p:nvSpPr>
        <p:spPr>
          <a:xfrm>
            <a:off x="1227103" y="2653500"/>
            <a:ext cx="4357718" cy="861774"/>
          </a:xfrm>
          <a:prstGeom prst="rect">
            <a:avLst/>
          </a:prstGeom>
          <a:solidFill>
            <a:schemeClr val="lt1"/>
          </a:solidFill>
        </p:spPr>
        <p:txBody>
          <a:bodyPr wrap="square" lIns="0" tIns="0" rIns="0" bIns="0">
            <a:spAutoFit/>
          </a:bodyPr>
          <a:lstStyle/>
          <a:p>
            <a:pPr marR="0" lvl="0" algn="ctr" defTabSz="914400" eaLnBrk="1" fontAlgn="auto" latinLnBrk="0" hangingPunct="1">
              <a:lnSpc>
                <a:spcPct val="100000"/>
              </a:lnSpc>
              <a:spcBef>
                <a:spcPts val="0"/>
              </a:spcBef>
              <a:spcAft>
                <a:spcPts val="0"/>
              </a:spcAft>
              <a:buClrTx/>
              <a:buSzTx/>
              <a:tabLst/>
              <a:defRPr/>
            </a:pPr>
            <a:r>
              <a:rPr kumimoji="0" lang="ru-RU" sz="2800" b="0" i="0" u="none" strike="noStrike" kern="0" cap="none" spc="0" normalizeH="0" baseline="0" noProof="0" dirty="0" smtClean="0">
                <a:ln>
                  <a:noFill/>
                </a:ln>
                <a:solidFill>
                  <a:srgbClr val="231F20"/>
                </a:solidFill>
                <a:effectLst/>
                <a:uLnTx/>
                <a:uFillTx/>
                <a:latin typeface="Arial"/>
                <a:ea typeface="+mn-ea"/>
                <a:cs typeface="Arial"/>
              </a:rPr>
              <a:t>Панель </a:t>
            </a:r>
          </a:p>
          <a:p>
            <a:pPr marR="0" lvl="0" algn="ctr" defTabSz="914400" eaLnBrk="1" fontAlgn="auto" latinLnBrk="0" hangingPunct="1">
              <a:lnSpc>
                <a:spcPct val="100000"/>
              </a:lnSpc>
              <a:spcBef>
                <a:spcPts val="0"/>
              </a:spcBef>
              <a:spcAft>
                <a:spcPts val="0"/>
              </a:spcAft>
              <a:buClrTx/>
              <a:buSzTx/>
              <a:tabLst/>
              <a:defRPr/>
            </a:pPr>
            <a:r>
              <a:rPr kumimoji="0" lang="ru-RU" sz="2800" b="0" i="0" u="none" strike="noStrike" kern="0" cap="none" spc="0" normalizeH="0" baseline="0" noProof="0" dirty="0" smtClean="0">
                <a:ln>
                  <a:noFill/>
                </a:ln>
                <a:solidFill>
                  <a:srgbClr val="231F20"/>
                </a:solidFill>
                <a:effectLst/>
                <a:uLnTx/>
                <a:uFillTx/>
                <a:latin typeface="Arial"/>
                <a:ea typeface="+mn-ea"/>
                <a:cs typeface="Arial"/>
              </a:rPr>
              <a:t>форматирования текста</a:t>
            </a:r>
          </a:p>
        </p:txBody>
      </p:sp>
      <p:sp>
        <p:nvSpPr>
          <p:cNvPr id="5" name="Текст 4"/>
          <p:cNvSpPr>
            <a:spLocks noGrp="1"/>
          </p:cNvSpPr>
          <p:nvPr>
            <p:ph type="body" idx="1"/>
          </p:nvPr>
        </p:nvSpPr>
        <p:spPr>
          <a:xfrm>
            <a:off x="4370375" y="5153830"/>
            <a:ext cx="3500462" cy="861774"/>
          </a:xfrm>
          <a:solidFill>
            <a:schemeClr val="bg1"/>
          </a:solidFill>
        </p:spPr>
        <p:txBody>
          <a:bodyPr/>
          <a:lstStyle/>
          <a:p>
            <a:pPr algn="ctr"/>
            <a:r>
              <a:rPr lang="ru-RU" sz="2800" i="0" dirty="0" smtClean="0"/>
              <a:t>Инструмент </a:t>
            </a:r>
          </a:p>
          <a:p>
            <a:pPr algn="ctr"/>
            <a:r>
              <a:rPr lang="ru-RU" sz="2800" i="0" dirty="0" smtClean="0"/>
              <a:t>для ввода текста</a:t>
            </a:r>
          </a:p>
        </p:txBody>
      </p:sp>
      <p:sp>
        <p:nvSpPr>
          <p:cNvPr id="16" name="Овальная выноска 15"/>
          <p:cNvSpPr/>
          <p:nvPr/>
        </p:nvSpPr>
        <p:spPr>
          <a:xfrm>
            <a:off x="298409" y="1796244"/>
            <a:ext cx="6643734" cy="500066"/>
          </a:xfrm>
          <a:prstGeom prst="wedgeEllipseCallout">
            <a:avLst>
              <a:gd name="adj1" fmla="val -1144"/>
              <a:gd name="adj2" fmla="val 98055"/>
            </a:avLst>
          </a:prstGeom>
          <a:noFill/>
        </p:spPr>
        <p:style>
          <a:lnRef idx="2">
            <a:schemeClr val="accent2"/>
          </a:lnRef>
          <a:fillRef idx="1">
            <a:schemeClr val="lt1"/>
          </a:fillRef>
          <a:effectRef idx="0">
            <a:schemeClr val="accent2"/>
          </a:effectRef>
          <a:fontRef idx="minor">
            <a:schemeClr val="dk1"/>
          </a:fontRef>
        </p:style>
        <p:txBody>
          <a:bodyPr rtlCol="0" anchor="ctr"/>
          <a:lstStyle/>
          <a:p>
            <a:pPr algn="ctr"/>
            <a:endParaRPr lang="ru-RU"/>
          </a:p>
        </p:txBody>
      </p:sp>
      <p:sp>
        <p:nvSpPr>
          <p:cNvPr id="17" name="Текст 4"/>
          <p:cNvSpPr txBox="1">
            <a:spLocks/>
          </p:cNvSpPr>
          <p:nvPr/>
        </p:nvSpPr>
        <p:spPr>
          <a:xfrm>
            <a:off x="3298805" y="4225136"/>
            <a:ext cx="3051238" cy="430887"/>
          </a:xfrm>
          <a:prstGeom prst="rect">
            <a:avLst/>
          </a:prstGeom>
          <a:solidFill>
            <a:schemeClr val="lt1"/>
          </a:solidFill>
        </p:spPr>
        <p:txBody>
          <a:bodyPr wrap="square" lIns="0" tIns="0" rIns="0" bIns="0">
            <a:spAutoFit/>
          </a:bodyPr>
          <a:lstStyle/>
          <a:p>
            <a:pPr marR="0" lvl="0" algn="just" defTabSz="914400" eaLnBrk="1" fontAlgn="auto" latinLnBrk="0" hangingPunct="1">
              <a:lnSpc>
                <a:spcPct val="100000"/>
              </a:lnSpc>
              <a:spcBef>
                <a:spcPts val="0"/>
              </a:spcBef>
              <a:spcAft>
                <a:spcPts val="0"/>
              </a:spcAft>
              <a:buClrTx/>
              <a:buSzTx/>
              <a:tabLst/>
              <a:defRPr/>
            </a:pPr>
            <a:r>
              <a:rPr kumimoji="0" lang="ru-RU" sz="2800" b="0" i="0" u="none" strike="noStrike" kern="0" cap="none" spc="0" normalizeH="0" baseline="0" noProof="0" dirty="0" smtClean="0">
                <a:ln>
                  <a:noFill/>
                </a:ln>
                <a:solidFill>
                  <a:srgbClr val="231F20"/>
                </a:solidFill>
                <a:effectLst/>
                <a:uLnTx/>
                <a:uFillTx/>
                <a:latin typeface="Arial"/>
                <a:ea typeface="+mn-ea"/>
                <a:cs typeface="Arial"/>
              </a:rPr>
              <a:t>Цветовая панель</a:t>
            </a:r>
          </a:p>
        </p:txBody>
      </p:sp>
      <p:cxnSp>
        <p:nvCxnSpPr>
          <p:cNvPr id="19" name="Прямая со стрелкой 18"/>
          <p:cNvCxnSpPr/>
          <p:nvPr/>
        </p:nvCxnSpPr>
        <p:spPr>
          <a:xfrm rot="10800000" flipV="1">
            <a:off x="2084359" y="4439450"/>
            <a:ext cx="1143008" cy="50006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
        <p:nvSpPr>
          <p:cNvPr id="20" name="Текст 4"/>
          <p:cNvSpPr txBox="1">
            <a:spLocks/>
          </p:cNvSpPr>
          <p:nvPr/>
        </p:nvSpPr>
        <p:spPr>
          <a:xfrm>
            <a:off x="7442209" y="1796244"/>
            <a:ext cx="3929090" cy="430887"/>
          </a:xfrm>
          <a:prstGeom prst="rect">
            <a:avLst/>
          </a:prstGeom>
        </p:spPr>
        <p:txBody>
          <a:bodyPr wrap="square" lIns="0" tIns="0" rIns="0" bIns="0">
            <a:spAutoFit/>
          </a:bodyPr>
          <a:lstStyle/>
          <a:p>
            <a:pPr marR="0" lvl="0" algn="just" defTabSz="914400" eaLnBrk="1" fontAlgn="auto" latinLnBrk="0" hangingPunct="1">
              <a:lnSpc>
                <a:spcPct val="100000"/>
              </a:lnSpc>
              <a:spcBef>
                <a:spcPts val="0"/>
              </a:spcBef>
              <a:spcAft>
                <a:spcPts val="0"/>
              </a:spcAft>
              <a:buClrTx/>
              <a:buSzTx/>
              <a:tabLst/>
              <a:defRPr/>
            </a:pPr>
            <a:r>
              <a:rPr kumimoji="0" lang="ru-RU" sz="2800" b="0" i="0" u="none" strike="noStrike" kern="0" cap="none" spc="0" normalizeH="0" baseline="0" noProof="0" dirty="0" smtClean="0">
                <a:ln>
                  <a:noFill/>
                </a:ln>
                <a:solidFill>
                  <a:srgbClr val="231F20"/>
                </a:solidFill>
                <a:effectLst/>
                <a:uLnTx/>
                <a:uFillTx/>
                <a:latin typeface="Arial"/>
                <a:ea typeface="+mn-ea"/>
                <a:cs typeface="Arial"/>
              </a:rPr>
              <a:t>Формирование текста</a:t>
            </a:r>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3" presetClass="path" presetSubtype="0" accel="50000" decel="50000" fill="hold" nodeType="clickEffect">
                                  <p:stCondLst>
                                    <p:cond delay="0"/>
                                  </p:stCondLst>
                                  <p:childTnLst>
                                    <p:animMotion origin="layout" path="M -2.45175E-6 5.56309E-7 L 0.25561 0.06581 " pathEditMode="relative" rAng="0" ptsTypes="AA">
                                      <p:cBhvr>
                                        <p:cTn id="6" dur="2000" fill="hold"/>
                                        <p:tgtEl>
                                          <p:spTgt spid="1031"/>
                                        </p:tgtEl>
                                        <p:attrNameLst>
                                          <p:attrName>ppt_x</p:attrName>
                                          <p:attrName>ppt_y</p:attrName>
                                        </p:attrNameLst>
                                      </p:cBhvr>
                                      <p:rCtr x="128" y="33"/>
                                    </p:animMotion>
                                  </p:childTnLst>
                                </p:cTn>
                              </p:par>
                              <p:par>
                                <p:cTn id="7" presetID="6" presetClass="emph" presetSubtype="0" fill="hold" nodeType="withEffect">
                                  <p:stCondLst>
                                    <p:cond delay="0"/>
                                  </p:stCondLst>
                                  <p:childTnLst>
                                    <p:animScale>
                                      <p:cBhvr>
                                        <p:cTn id="8" dur="2000" fill="hold"/>
                                        <p:tgtEl>
                                          <p:spTgt spid="1031"/>
                                        </p:tgtEl>
                                      </p:cBhvr>
                                      <p:by x="150000" y="150000"/>
                                    </p:animScale>
                                  </p:childTnLst>
                                </p:cTn>
                              </p:par>
                              <p:par>
                                <p:cTn id="9" presetID="6" presetClass="emph" presetSubtype="0" fill="hold" nodeType="withEffect">
                                  <p:stCondLst>
                                    <p:cond delay="0"/>
                                  </p:stCondLst>
                                  <p:childTnLst>
                                    <p:animScale>
                                      <p:cBhvr>
                                        <p:cTn id="10" dur="2000" fill="hold"/>
                                        <p:tgtEl>
                                          <p:spTgt spid="1031"/>
                                        </p:tgtEl>
                                      </p:cBhvr>
                                      <p:by x="150000" y="150000"/>
                                    </p:animScale>
                                  </p:childTnLst>
                                </p:cTn>
                              </p:par>
                            </p:childTnLst>
                          </p:cTn>
                        </p:par>
                        <p:par>
                          <p:cTn id="11" fill="hold">
                            <p:stCondLst>
                              <p:cond delay="2000"/>
                            </p:stCondLst>
                            <p:childTnLst>
                              <p:par>
                                <p:cTn id="12" presetID="47" presetClass="entr" presetSubtype="0" fill="hold" nodeType="afterEffect">
                                  <p:stCondLst>
                                    <p:cond delay="0"/>
                                  </p:stCondLst>
                                  <p:childTnLst>
                                    <p:set>
                                      <p:cBhvr>
                                        <p:cTn id="13" dur="1" fill="hold">
                                          <p:stCondLst>
                                            <p:cond delay="0"/>
                                          </p:stCondLst>
                                        </p:cTn>
                                        <p:tgtEl>
                                          <p:spTgt spid="11"/>
                                        </p:tgtEl>
                                        <p:attrNameLst>
                                          <p:attrName>style.visibility</p:attrName>
                                        </p:attrNameLst>
                                      </p:cBhvr>
                                      <p:to>
                                        <p:strVal val="visible"/>
                                      </p:to>
                                    </p:set>
                                    <p:animEffect transition="in" filter="fade">
                                      <p:cBhvr>
                                        <p:cTn id="14" dur="1000"/>
                                        <p:tgtEl>
                                          <p:spTgt spid="11"/>
                                        </p:tgtEl>
                                      </p:cBhvr>
                                    </p:animEffect>
                                    <p:anim calcmode="lin" valueType="num">
                                      <p:cBhvr>
                                        <p:cTn id="15" dur="1000" fill="hold"/>
                                        <p:tgtEl>
                                          <p:spTgt spid="11"/>
                                        </p:tgtEl>
                                        <p:attrNameLst>
                                          <p:attrName>ppt_x</p:attrName>
                                        </p:attrNameLst>
                                      </p:cBhvr>
                                      <p:tavLst>
                                        <p:tav tm="0">
                                          <p:val>
                                            <p:strVal val="#ppt_x"/>
                                          </p:val>
                                        </p:tav>
                                        <p:tav tm="100000">
                                          <p:val>
                                            <p:strVal val="#ppt_x"/>
                                          </p:val>
                                        </p:tav>
                                      </p:tavLst>
                                    </p:anim>
                                    <p:anim calcmode="lin" valueType="num">
                                      <p:cBhvr>
                                        <p:cTn id="16" dur="1000" fill="hold"/>
                                        <p:tgtEl>
                                          <p:spTgt spid="11"/>
                                        </p:tgtEl>
                                        <p:attrNameLst>
                                          <p:attrName>ppt_y</p:attrName>
                                        </p:attrNameLst>
                                      </p:cBhvr>
                                      <p:tavLst>
                                        <p:tav tm="0">
                                          <p:val>
                                            <p:strVal val="#ppt_y-.1"/>
                                          </p:val>
                                        </p:tav>
                                        <p:tav tm="100000">
                                          <p:val>
                                            <p:strVal val="#ppt_y"/>
                                          </p:val>
                                        </p:tav>
                                      </p:tavLst>
                                    </p:anim>
                                  </p:childTnLst>
                                </p:cTn>
                              </p:par>
                            </p:childTnLst>
                          </p:cTn>
                        </p:par>
                        <p:par>
                          <p:cTn id="17" fill="hold">
                            <p:stCondLst>
                              <p:cond delay="3000"/>
                            </p:stCondLst>
                            <p:childTnLst>
                              <p:par>
                                <p:cTn id="18" presetID="47" presetClass="entr" presetSubtype="0" fill="hold" grpId="0" nodeType="afterEffect">
                                  <p:stCondLst>
                                    <p:cond delay="0"/>
                                  </p:stCondLst>
                                  <p:childTnLst>
                                    <p:set>
                                      <p:cBhvr>
                                        <p:cTn id="19" dur="1" fill="hold">
                                          <p:stCondLst>
                                            <p:cond delay="0"/>
                                          </p:stCondLst>
                                        </p:cTn>
                                        <p:tgtEl>
                                          <p:spTgt spid="5">
                                            <p:bg/>
                                          </p:spTgt>
                                        </p:tgtEl>
                                        <p:attrNameLst>
                                          <p:attrName>style.visibility</p:attrName>
                                        </p:attrNameLst>
                                      </p:cBhvr>
                                      <p:to>
                                        <p:strVal val="visible"/>
                                      </p:to>
                                    </p:set>
                                    <p:animEffect transition="in" filter="fade">
                                      <p:cBhvr>
                                        <p:cTn id="20" dur="1000"/>
                                        <p:tgtEl>
                                          <p:spTgt spid="5">
                                            <p:bg/>
                                          </p:spTgt>
                                        </p:tgtEl>
                                      </p:cBhvr>
                                    </p:animEffect>
                                    <p:anim calcmode="lin" valueType="num">
                                      <p:cBhvr>
                                        <p:cTn id="21" dur="1000" fill="hold"/>
                                        <p:tgtEl>
                                          <p:spTgt spid="5">
                                            <p:bg/>
                                          </p:spTgt>
                                        </p:tgtEl>
                                        <p:attrNameLst>
                                          <p:attrName>ppt_x</p:attrName>
                                        </p:attrNameLst>
                                      </p:cBhvr>
                                      <p:tavLst>
                                        <p:tav tm="0">
                                          <p:val>
                                            <p:strVal val="#ppt_x"/>
                                          </p:val>
                                        </p:tav>
                                        <p:tav tm="100000">
                                          <p:val>
                                            <p:strVal val="#ppt_x"/>
                                          </p:val>
                                        </p:tav>
                                      </p:tavLst>
                                    </p:anim>
                                    <p:anim calcmode="lin" valueType="num">
                                      <p:cBhvr>
                                        <p:cTn id="22" dur="1000" fill="hold"/>
                                        <p:tgtEl>
                                          <p:spTgt spid="5">
                                            <p:bg/>
                                          </p:spTgt>
                                        </p:tgtEl>
                                        <p:attrNameLst>
                                          <p:attrName>ppt_y</p:attrName>
                                        </p:attrNameLst>
                                      </p:cBhvr>
                                      <p:tavLst>
                                        <p:tav tm="0">
                                          <p:val>
                                            <p:strVal val="#ppt_y-.1"/>
                                          </p:val>
                                        </p:tav>
                                        <p:tav tm="100000">
                                          <p:val>
                                            <p:strVal val="#ppt_y"/>
                                          </p:val>
                                        </p:tav>
                                      </p:tavLst>
                                    </p:anim>
                                  </p:childTnLst>
                                </p:cTn>
                              </p:par>
                              <p:par>
                                <p:cTn id="23" presetID="47" presetClass="entr" presetSubtype="0" fill="hold" grpId="0" nodeType="withEffect">
                                  <p:stCondLst>
                                    <p:cond delay="0"/>
                                  </p:stCondLst>
                                  <p:childTnLst>
                                    <p:set>
                                      <p:cBhvr>
                                        <p:cTn id="24" dur="1" fill="hold">
                                          <p:stCondLst>
                                            <p:cond delay="0"/>
                                          </p:stCondLst>
                                        </p:cTn>
                                        <p:tgtEl>
                                          <p:spTgt spid="5">
                                            <p:txEl>
                                              <p:pRg st="0" end="0"/>
                                            </p:txEl>
                                          </p:spTgt>
                                        </p:tgtEl>
                                        <p:attrNameLst>
                                          <p:attrName>style.visibility</p:attrName>
                                        </p:attrNameLst>
                                      </p:cBhvr>
                                      <p:to>
                                        <p:strVal val="visible"/>
                                      </p:to>
                                    </p:set>
                                    <p:animEffect transition="in" filter="fade">
                                      <p:cBhvr>
                                        <p:cTn id="25" dur="1000"/>
                                        <p:tgtEl>
                                          <p:spTgt spid="5">
                                            <p:txEl>
                                              <p:pRg st="0" end="0"/>
                                            </p:txEl>
                                          </p:spTgt>
                                        </p:tgtEl>
                                      </p:cBhvr>
                                    </p:animEffect>
                                    <p:anim calcmode="lin" valueType="num">
                                      <p:cBhvr>
                                        <p:cTn id="26"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27" dur="1000" fill="hold"/>
                                        <p:tgtEl>
                                          <p:spTgt spid="5">
                                            <p:txEl>
                                              <p:pRg st="0" end="0"/>
                                            </p:txEl>
                                          </p:spTgt>
                                        </p:tgtEl>
                                        <p:attrNameLst>
                                          <p:attrName>ppt_y</p:attrName>
                                        </p:attrNameLst>
                                      </p:cBhvr>
                                      <p:tavLst>
                                        <p:tav tm="0">
                                          <p:val>
                                            <p:strVal val="#ppt_y-.1"/>
                                          </p:val>
                                        </p:tav>
                                        <p:tav tm="100000">
                                          <p:val>
                                            <p:strVal val="#ppt_y"/>
                                          </p:val>
                                        </p:tav>
                                      </p:tavLst>
                                    </p:anim>
                                  </p:childTnLst>
                                </p:cTn>
                              </p:par>
                              <p:par>
                                <p:cTn id="28" presetID="47" presetClass="entr" presetSubtype="0" fill="hold" grpId="0" nodeType="withEffect">
                                  <p:stCondLst>
                                    <p:cond delay="0"/>
                                  </p:stCondLst>
                                  <p:childTnLst>
                                    <p:set>
                                      <p:cBhvr>
                                        <p:cTn id="29" dur="1" fill="hold">
                                          <p:stCondLst>
                                            <p:cond delay="0"/>
                                          </p:stCondLst>
                                        </p:cTn>
                                        <p:tgtEl>
                                          <p:spTgt spid="5">
                                            <p:txEl>
                                              <p:pRg st="1" end="1"/>
                                            </p:txEl>
                                          </p:spTgt>
                                        </p:tgtEl>
                                        <p:attrNameLst>
                                          <p:attrName>style.visibility</p:attrName>
                                        </p:attrNameLst>
                                      </p:cBhvr>
                                      <p:to>
                                        <p:strVal val="visible"/>
                                      </p:to>
                                    </p:set>
                                    <p:animEffect transition="in" filter="fade">
                                      <p:cBhvr>
                                        <p:cTn id="30" dur="1000"/>
                                        <p:tgtEl>
                                          <p:spTgt spid="5">
                                            <p:txEl>
                                              <p:pRg st="1" end="1"/>
                                            </p:txEl>
                                          </p:spTgt>
                                        </p:tgtEl>
                                      </p:cBhvr>
                                    </p:animEffect>
                                    <p:anim calcmode="lin" valueType="num">
                                      <p:cBhvr>
                                        <p:cTn id="31" dur="1000" fill="hold"/>
                                        <p:tgtEl>
                                          <p:spTgt spid="5">
                                            <p:txEl>
                                              <p:pRg st="1" end="1"/>
                                            </p:txEl>
                                          </p:spTgt>
                                        </p:tgtEl>
                                        <p:attrNameLst>
                                          <p:attrName>ppt_x</p:attrName>
                                        </p:attrNameLst>
                                      </p:cBhvr>
                                      <p:tavLst>
                                        <p:tav tm="0">
                                          <p:val>
                                            <p:strVal val="#ppt_x"/>
                                          </p:val>
                                        </p:tav>
                                        <p:tav tm="100000">
                                          <p:val>
                                            <p:strVal val="#ppt_x"/>
                                          </p:val>
                                        </p:tav>
                                      </p:tavLst>
                                    </p:anim>
                                    <p:anim calcmode="lin" valueType="num">
                                      <p:cBhvr>
                                        <p:cTn id="32" dur="1000" fill="hold"/>
                                        <p:tgtEl>
                                          <p:spTgt spid="5">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47" presetClass="entr" presetSubtype="0" fill="hold" grpId="0" nodeType="clickEffect">
                                  <p:stCondLst>
                                    <p:cond delay="0"/>
                                  </p:stCondLst>
                                  <p:childTnLst>
                                    <p:set>
                                      <p:cBhvr>
                                        <p:cTn id="36" dur="1" fill="hold">
                                          <p:stCondLst>
                                            <p:cond delay="0"/>
                                          </p:stCondLst>
                                        </p:cTn>
                                        <p:tgtEl>
                                          <p:spTgt spid="16"/>
                                        </p:tgtEl>
                                        <p:attrNameLst>
                                          <p:attrName>style.visibility</p:attrName>
                                        </p:attrNameLst>
                                      </p:cBhvr>
                                      <p:to>
                                        <p:strVal val="visible"/>
                                      </p:to>
                                    </p:set>
                                    <p:animEffect transition="in" filter="fade">
                                      <p:cBhvr>
                                        <p:cTn id="37" dur="1000"/>
                                        <p:tgtEl>
                                          <p:spTgt spid="16"/>
                                        </p:tgtEl>
                                      </p:cBhvr>
                                    </p:animEffect>
                                    <p:anim calcmode="lin" valueType="num">
                                      <p:cBhvr>
                                        <p:cTn id="38" dur="1000" fill="hold"/>
                                        <p:tgtEl>
                                          <p:spTgt spid="16"/>
                                        </p:tgtEl>
                                        <p:attrNameLst>
                                          <p:attrName>ppt_x</p:attrName>
                                        </p:attrNameLst>
                                      </p:cBhvr>
                                      <p:tavLst>
                                        <p:tav tm="0">
                                          <p:val>
                                            <p:strVal val="#ppt_x"/>
                                          </p:val>
                                        </p:tav>
                                        <p:tav tm="100000">
                                          <p:val>
                                            <p:strVal val="#ppt_x"/>
                                          </p:val>
                                        </p:tav>
                                      </p:tavLst>
                                    </p:anim>
                                    <p:anim calcmode="lin" valueType="num">
                                      <p:cBhvr>
                                        <p:cTn id="39" dur="1000" fill="hold"/>
                                        <p:tgtEl>
                                          <p:spTgt spid="16"/>
                                        </p:tgtEl>
                                        <p:attrNameLst>
                                          <p:attrName>ppt_y</p:attrName>
                                        </p:attrNameLst>
                                      </p:cBhvr>
                                      <p:tavLst>
                                        <p:tav tm="0">
                                          <p:val>
                                            <p:strVal val="#ppt_y-.1"/>
                                          </p:val>
                                        </p:tav>
                                        <p:tav tm="100000">
                                          <p:val>
                                            <p:strVal val="#ppt_y"/>
                                          </p:val>
                                        </p:tav>
                                      </p:tavLst>
                                    </p:anim>
                                  </p:childTnLst>
                                </p:cTn>
                              </p:par>
                              <p:par>
                                <p:cTn id="40" presetID="1" presetClass="exit" presetSubtype="0" fill="hold" nodeType="withEffect">
                                  <p:stCondLst>
                                    <p:cond delay="0"/>
                                  </p:stCondLst>
                                  <p:childTnLst>
                                    <p:set>
                                      <p:cBhvr>
                                        <p:cTn id="41" dur="1" fill="hold">
                                          <p:stCondLst>
                                            <p:cond delay="0"/>
                                          </p:stCondLst>
                                        </p:cTn>
                                        <p:tgtEl>
                                          <p:spTgt spid="1031"/>
                                        </p:tgtEl>
                                        <p:attrNameLst>
                                          <p:attrName>style.visibility</p:attrName>
                                        </p:attrNameLst>
                                      </p:cBhvr>
                                      <p:to>
                                        <p:strVal val="hidden"/>
                                      </p:to>
                                    </p:set>
                                  </p:childTnLst>
                                </p:cTn>
                              </p:par>
                              <p:par>
                                <p:cTn id="42" presetID="1" presetClass="exit" presetSubtype="0" fill="hold" nodeType="withEffect">
                                  <p:stCondLst>
                                    <p:cond delay="0"/>
                                  </p:stCondLst>
                                  <p:childTnLst>
                                    <p:set>
                                      <p:cBhvr>
                                        <p:cTn id="43" dur="1" fill="hold">
                                          <p:stCondLst>
                                            <p:cond delay="0"/>
                                          </p:stCondLst>
                                        </p:cTn>
                                        <p:tgtEl>
                                          <p:spTgt spid="11"/>
                                        </p:tgtEl>
                                        <p:attrNameLst>
                                          <p:attrName>style.visibility</p:attrName>
                                        </p:attrNameLst>
                                      </p:cBhvr>
                                      <p:to>
                                        <p:strVal val="hidden"/>
                                      </p:to>
                                    </p:set>
                                  </p:childTnLst>
                                </p:cTn>
                              </p:par>
                              <p:par>
                                <p:cTn id="44" presetID="1" presetClass="exit" presetSubtype="0" fill="hold" grpId="1" nodeType="withEffect">
                                  <p:stCondLst>
                                    <p:cond delay="0"/>
                                  </p:stCondLst>
                                  <p:childTnLst>
                                    <p:set>
                                      <p:cBhvr>
                                        <p:cTn id="45" dur="1" fill="hold">
                                          <p:stCondLst>
                                            <p:cond delay="0"/>
                                          </p:stCondLst>
                                        </p:cTn>
                                        <p:tgtEl>
                                          <p:spTgt spid="5">
                                            <p:txEl>
                                              <p:pRg st="0" end="0"/>
                                            </p:txEl>
                                          </p:spTgt>
                                        </p:tgtEl>
                                        <p:attrNameLst>
                                          <p:attrName>style.visibility</p:attrName>
                                        </p:attrNameLst>
                                      </p:cBhvr>
                                      <p:to>
                                        <p:strVal val="hidden"/>
                                      </p:to>
                                    </p:set>
                                  </p:childTnLst>
                                </p:cTn>
                              </p:par>
                              <p:par>
                                <p:cTn id="46" presetID="1" presetClass="exit" presetSubtype="0" fill="hold" grpId="1" nodeType="withEffect">
                                  <p:stCondLst>
                                    <p:cond delay="0"/>
                                  </p:stCondLst>
                                  <p:childTnLst>
                                    <p:set>
                                      <p:cBhvr>
                                        <p:cTn id="47" dur="1" fill="hold">
                                          <p:stCondLst>
                                            <p:cond delay="0"/>
                                          </p:stCondLst>
                                        </p:cTn>
                                        <p:tgtEl>
                                          <p:spTgt spid="5">
                                            <p:txEl>
                                              <p:pRg st="1" end="1"/>
                                            </p:txEl>
                                          </p:spTgt>
                                        </p:tgtEl>
                                        <p:attrNameLst>
                                          <p:attrName>style.visibility</p:attrName>
                                        </p:attrNameLst>
                                      </p:cBhvr>
                                      <p:to>
                                        <p:strVal val="hidden"/>
                                      </p:to>
                                    </p:set>
                                  </p:childTnLst>
                                </p:cTn>
                              </p:par>
                              <p:par>
                                <p:cTn id="48" presetID="1" presetClass="exit" presetSubtype="0" fill="hold" grpId="1" nodeType="withEffect">
                                  <p:stCondLst>
                                    <p:cond delay="0"/>
                                  </p:stCondLst>
                                  <p:childTnLst>
                                    <p:set>
                                      <p:cBhvr>
                                        <p:cTn id="49" dur="1" fill="hold">
                                          <p:stCondLst>
                                            <p:cond delay="0"/>
                                          </p:stCondLst>
                                        </p:cTn>
                                        <p:tgtEl>
                                          <p:spTgt spid="5">
                                            <p:bg/>
                                          </p:spTgt>
                                        </p:tgtEl>
                                        <p:attrNameLst>
                                          <p:attrName>style.visibility</p:attrName>
                                        </p:attrNameLst>
                                      </p:cBhvr>
                                      <p:to>
                                        <p:strVal val="hidden"/>
                                      </p:to>
                                    </p:set>
                                  </p:childTnLst>
                                </p:cTn>
                              </p:par>
                            </p:childTnLst>
                          </p:cTn>
                        </p:par>
                      </p:childTnLst>
                    </p:cTn>
                  </p:par>
                  <p:par>
                    <p:cTn id="50" fill="hold">
                      <p:stCondLst>
                        <p:cond delay="indefinite"/>
                      </p:stCondLst>
                      <p:childTnLst>
                        <p:par>
                          <p:cTn id="51" fill="hold">
                            <p:stCondLst>
                              <p:cond delay="0"/>
                            </p:stCondLst>
                            <p:childTnLst>
                              <p:par>
                                <p:cTn id="52" presetID="47" presetClass="entr" presetSubtype="0" fill="hold" grpId="0" nodeType="clickEffect">
                                  <p:stCondLst>
                                    <p:cond delay="0"/>
                                  </p:stCondLst>
                                  <p:childTnLst>
                                    <p:set>
                                      <p:cBhvr>
                                        <p:cTn id="53" dur="1" fill="hold">
                                          <p:stCondLst>
                                            <p:cond delay="0"/>
                                          </p:stCondLst>
                                        </p:cTn>
                                        <p:tgtEl>
                                          <p:spTgt spid="14"/>
                                        </p:tgtEl>
                                        <p:attrNameLst>
                                          <p:attrName>style.visibility</p:attrName>
                                        </p:attrNameLst>
                                      </p:cBhvr>
                                      <p:to>
                                        <p:strVal val="visible"/>
                                      </p:to>
                                    </p:set>
                                    <p:animEffect transition="in" filter="fade">
                                      <p:cBhvr>
                                        <p:cTn id="54" dur="1000"/>
                                        <p:tgtEl>
                                          <p:spTgt spid="14"/>
                                        </p:tgtEl>
                                      </p:cBhvr>
                                    </p:animEffect>
                                    <p:anim calcmode="lin" valueType="num">
                                      <p:cBhvr>
                                        <p:cTn id="55" dur="1000" fill="hold"/>
                                        <p:tgtEl>
                                          <p:spTgt spid="14"/>
                                        </p:tgtEl>
                                        <p:attrNameLst>
                                          <p:attrName>ppt_x</p:attrName>
                                        </p:attrNameLst>
                                      </p:cBhvr>
                                      <p:tavLst>
                                        <p:tav tm="0">
                                          <p:val>
                                            <p:strVal val="#ppt_x"/>
                                          </p:val>
                                        </p:tav>
                                        <p:tav tm="100000">
                                          <p:val>
                                            <p:strVal val="#ppt_x"/>
                                          </p:val>
                                        </p:tav>
                                      </p:tavLst>
                                    </p:anim>
                                    <p:anim calcmode="lin" valueType="num">
                                      <p:cBhvr>
                                        <p:cTn id="56" dur="1000" fill="hold"/>
                                        <p:tgtEl>
                                          <p:spTgt spid="14"/>
                                        </p:tgtEl>
                                        <p:attrNameLst>
                                          <p:attrName>ppt_y</p:attrName>
                                        </p:attrNameLst>
                                      </p:cBhvr>
                                      <p:tavLst>
                                        <p:tav tm="0">
                                          <p:val>
                                            <p:strVal val="#ppt_y-.1"/>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47" presetClass="entr" presetSubtype="0" fill="hold" grpId="0" nodeType="clickEffect">
                                  <p:stCondLst>
                                    <p:cond delay="0"/>
                                  </p:stCondLst>
                                  <p:childTnLst>
                                    <p:set>
                                      <p:cBhvr>
                                        <p:cTn id="60" dur="1" fill="hold">
                                          <p:stCondLst>
                                            <p:cond delay="0"/>
                                          </p:stCondLst>
                                        </p:cTn>
                                        <p:tgtEl>
                                          <p:spTgt spid="17"/>
                                        </p:tgtEl>
                                        <p:attrNameLst>
                                          <p:attrName>style.visibility</p:attrName>
                                        </p:attrNameLst>
                                      </p:cBhvr>
                                      <p:to>
                                        <p:strVal val="visible"/>
                                      </p:to>
                                    </p:set>
                                    <p:animEffect transition="in" filter="fade">
                                      <p:cBhvr>
                                        <p:cTn id="61" dur="1000"/>
                                        <p:tgtEl>
                                          <p:spTgt spid="17"/>
                                        </p:tgtEl>
                                      </p:cBhvr>
                                    </p:animEffect>
                                    <p:anim calcmode="lin" valueType="num">
                                      <p:cBhvr>
                                        <p:cTn id="62" dur="1000" fill="hold"/>
                                        <p:tgtEl>
                                          <p:spTgt spid="17"/>
                                        </p:tgtEl>
                                        <p:attrNameLst>
                                          <p:attrName>ppt_x</p:attrName>
                                        </p:attrNameLst>
                                      </p:cBhvr>
                                      <p:tavLst>
                                        <p:tav tm="0">
                                          <p:val>
                                            <p:strVal val="#ppt_x"/>
                                          </p:val>
                                        </p:tav>
                                        <p:tav tm="100000">
                                          <p:val>
                                            <p:strVal val="#ppt_x"/>
                                          </p:val>
                                        </p:tav>
                                      </p:tavLst>
                                    </p:anim>
                                    <p:anim calcmode="lin" valueType="num">
                                      <p:cBhvr>
                                        <p:cTn id="63" dur="1000" fill="hold"/>
                                        <p:tgtEl>
                                          <p:spTgt spid="17"/>
                                        </p:tgtEl>
                                        <p:attrNameLst>
                                          <p:attrName>ppt_y</p:attrName>
                                        </p:attrNameLst>
                                      </p:cBhvr>
                                      <p:tavLst>
                                        <p:tav tm="0">
                                          <p:val>
                                            <p:strVal val="#ppt_y-.1"/>
                                          </p:val>
                                        </p:tav>
                                        <p:tav tm="100000">
                                          <p:val>
                                            <p:strVal val="#ppt_y"/>
                                          </p:val>
                                        </p:tav>
                                      </p:tavLst>
                                    </p:anim>
                                  </p:childTnLst>
                                </p:cTn>
                              </p:par>
                              <p:par>
                                <p:cTn id="64" presetID="47" presetClass="entr" presetSubtype="0" fill="hold" nodeType="withEffect">
                                  <p:stCondLst>
                                    <p:cond delay="0"/>
                                  </p:stCondLst>
                                  <p:childTnLst>
                                    <p:set>
                                      <p:cBhvr>
                                        <p:cTn id="65" dur="1" fill="hold">
                                          <p:stCondLst>
                                            <p:cond delay="0"/>
                                          </p:stCondLst>
                                        </p:cTn>
                                        <p:tgtEl>
                                          <p:spTgt spid="19"/>
                                        </p:tgtEl>
                                        <p:attrNameLst>
                                          <p:attrName>style.visibility</p:attrName>
                                        </p:attrNameLst>
                                      </p:cBhvr>
                                      <p:to>
                                        <p:strVal val="visible"/>
                                      </p:to>
                                    </p:set>
                                    <p:animEffect transition="in" filter="fade">
                                      <p:cBhvr>
                                        <p:cTn id="66" dur="1000"/>
                                        <p:tgtEl>
                                          <p:spTgt spid="19"/>
                                        </p:tgtEl>
                                      </p:cBhvr>
                                    </p:animEffect>
                                    <p:anim calcmode="lin" valueType="num">
                                      <p:cBhvr>
                                        <p:cTn id="67" dur="1000" fill="hold"/>
                                        <p:tgtEl>
                                          <p:spTgt spid="19"/>
                                        </p:tgtEl>
                                        <p:attrNameLst>
                                          <p:attrName>ppt_x</p:attrName>
                                        </p:attrNameLst>
                                      </p:cBhvr>
                                      <p:tavLst>
                                        <p:tav tm="0">
                                          <p:val>
                                            <p:strVal val="#ppt_x"/>
                                          </p:val>
                                        </p:tav>
                                        <p:tav tm="100000">
                                          <p:val>
                                            <p:strVal val="#ppt_x"/>
                                          </p:val>
                                        </p:tav>
                                      </p:tavLst>
                                    </p:anim>
                                    <p:anim calcmode="lin" valueType="num">
                                      <p:cBhvr>
                                        <p:cTn id="68" dur="1000" fill="hold"/>
                                        <p:tgtEl>
                                          <p:spTgt spid="19"/>
                                        </p:tgtEl>
                                        <p:attrNameLst>
                                          <p:attrName>ppt_y</p:attrName>
                                        </p:attrNameLst>
                                      </p:cBhvr>
                                      <p:tavLst>
                                        <p:tav tm="0">
                                          <p:val>
                                            <p:strVal val="#ppt_y-.1"/>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47" presetClass="entr" presetSubtype="0" fill="hold" grpId="0" nodeType="clickEffect">
                                  <p:stCondLst>
                                    <p:cond delay="0"/>
                                  </p:stCondLst>
                                  <p:childTnLst>
                                    <p:set>
                                      <p:cBhvr>
                                        <p:cTn id="72" dur="1" fill="hold">
                                          <p:stCondLst>
                                            <p:cond delay="0"/>
                                          </p:stCondLst>
                                        </p:cTn>
                                        <p:tgtEl>
                                          <p:spTgt spid="20"/>
                                        </p:tgtEl>
                                        <p:attrNameLst>
                                          <p:attrName>style.visibility</p:attrName>
                                        </p:attrNameLst>
                                      </p:cBhvr>
                                      <p:to>
                                        <p:strVal val="visible"/>
                                      </p:to>
                                    </p:set>
                                    <p:animEffect transition="in" filter="fade">
                                      <p:cBhvr>
                                        <p:cTn id="73" dur="1000"/>
                                        <p:tgtEl>
                                          <p:spTgt spid="20"/>
                                        </p:tgtEl>
                                      </p:cBhvr>
                                    </p:animEffect>
                                    <p:anim calcmode="lin" valueType="num">
                                      <p:cBhvr>
                                        <p:cTn id="74" dur="1000" fill="hold"/>
                                        <p:tgtEl>
                                          <p:spTgt spid="20"/>
                                        </p:tgtEl>
                                        <p:attrNameLst>
                                          <p:attrName>ppt_x</p:attrName>
                                        </p:attrNameLst>
                                      </p:cBhvr>
                                      <p:tavLst>
                                        <p:tav tm="0">
                                          <p:val>
                                            <p:strVal val="#ppt_x"/>
                                          </p:val>
                                        </p:tav>
                                        <p:tav tm="100000">
                                          <p:val>
                                            <p:strVal val="#ppt_x"/>
                                          </p:val>
                                        </p:tav>
                                      </p:tavLst>
                                    </p:anim>
                                    <p:anim calcmode="lin" valueType="num">
                                      <p:cBhvr>
                                        <p:cTn id="75" dur="1000" fill="hold"/>
                                        <p:tgtEl>
                                          <p:spTgt spid="20"/>
                                        </p:tgtEl>
                                        <p:attrNameLst>
                                          <p:attrName>ppt_y</p:attrName>
                                        </p:attrNameLst>
                                      </p:cBhvr>
                                      <p:tavLst>
                                        <p:tav tm="0">
                                          <p:val>
                                            <p:strVal val="#ppt_y-.1"/>
                                          </p:val>
                                        </p:tav>
                                        <p:tav tm="100000">
                                          <p:val>
                                            <p:strVal val="#ppt_y"/>
                                          </p:val>
                                        </p:tav>
                                      </p:tavLst>
                                    </p:anim>
                                  </p:childTnLst>
                                </p:cTn>
                              </p:par>
                              <p:par>
                                <p:cTn id="76" presetID="1" presetClass="exit" presetSubtype="0" fill="hold" nodeType="withEffect">
                                  <p:stCondLst>
                                    <p:cond delay="0"/>
                                  </p:stCondLst>
                                  <p:childTnLst>
                                    <p:set>
                                      <p:cBhvr>
                                        <p:cTn id="77" dur="1" fill="hold">
                                          <p:stCondLst>
                                            <p:cond delay="0"/>
                                          </p:stCondLst>
                                        </p:cTn>
                                        <p:tgtEl>
                                          <p:spTgt spid="19"/>
                                        </p:tgtEl>
                                        <p:attrNameLst>
                                          <p:attrName>style.visibility</p:attrName>
                                        </p:attrNameLst>
                                      </p:cBhvr>
                                      <p:to>
                                        <p:strVal val="hidden"/>
                                      </p:to>
                                    </p:set>
                                  </p:childTnLst>
                                </p:cTn>
                              </p:par>
                              <p:par>
                                <p:cTn id="78" presetID="1" presetClass="exit" presetSubtype="0" fill="hold" grpId="1" nodeType="withEffect">
                                  <p:stCondLst>
                                    <p:cond delay="0"/>
                                  </p:stCondLst>
                                  <p:childTnLst>
                                    <p:set>
                                      <p:cBhvr>
                                        <p:cTn id="79" dur="1" fill="hold">
                                          <p:stCondLst>
                                            <p:cond delay="0"/>
                                          </p:stCondLst>
                                        </p:cTn>
                                        <p:tgtEl>
                                          <p:spTgt spid="17"/>
                                        </p:tgtEl>
                                        <p:attrNameLst>
                                          <p:attrName>style.visibility</p:attrName>
                                        </p:attrNameLst>
                                      </p:cBhvr>
                                      <p:to>
                                        <p:strVal val="hidden"/>
                                      </p:to>
                                    </p:set>
                                  </p:childTnLst>
                                </p:cTn>
                              </p:par>
                              <p:par>
                                <p:cTn id="80" presetID="1" presetClass="exit" presetSubtype="0" fill="hold" grpId="1" nodeType="withEffect">
                                  <p:stCondLst>
                                    <p:cond delay="0"/>
                                  </p:stCondLst>
                                  <p:childTnLst>
                                    <p:set>
                                      <p:cBhvr>
                                        <p:cTn id="81" dur="1" fill="hold">
                                          <p:stCondLst>
                                            <p:cond delay="0"/>
                                          </p:stCondLst>
                                        </p:cTn>
                                        <p:tgtEl>
                                          <p:spTgt spid="14"/>
                                        </p:tgtEl>
                                        <p:attrNameLst>
                                          <p:attrName>style.visibility</p:attrName>
                                        </p:attrNameLst>
                                      </p:cBhvr>
                                      <p:to>
                                        <p:strVal val="hidden"/>
                                      </p:to>
                                    </p:set>
                                  </p:childTnLst>
                                </p:cTn>
                              </p:par>
                              <p:par>
                                <p:cTn id="82" presetID="1" presetClass="exit" presetSubtype="0" fill="hold" grpId="1" nodeType="withEffect">
                                  <p:stCondLst>
                                    <p:cond delay="0"/>
                                  </p:stCondLst>
                                  <p:childTnLst>
                                    <p:set>
                                      <p:cBhvr>
                                        <p:cTn id="83" dur="1" fill="hold">
                                          <p:stCondLst>
                                            <p:cond delay="0"/>
                                          </p:stCondLst>
                                        </p:cTn>
                                        <p:tgtEl>
                                          <p:spTgt spid="16"/>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4" grpId="1" animBg="1"/>
      <p:bldP spid="5" grpId="0" uiExpand="1" build="p" animBg="1"/>
      <p:bldP spid="5" grpId="1" build="p" animBg="1"/>
      <p:bldP spid="16" grpId="0" animBg="1"/>
      <p:bldP spid="16" grpId="1" animBg="1"/>
      <p:bldP spid="17" grpId="0" animBg="1"/>
      <p:bldP spid="17" grpId="1" animBg="1"/>
      <p:bldP spid="20"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655599" y="1443851"/>
            <a:ext cx="11072890" cy="4924425"/>
          </a:xfrm>
        </p:spPr>
        <p:txBody>
          <a:bodyPr/>
          <a:lstStyle/>
          <a:p>
            <a:pPr indent="711200" algn="just"/>
            <a:r>
              <a:rPr lang="ru-RU" sz="3200" i="0" dirty="0" smtClean="0"/>
              <a:t>Инструмент </a:t>
            </a:r>
            <a:r>
              <a:rPr lang="ru-RU" sz="3200" b="1" i="0" dirty="0" smtClean="0"/>
              <a:t>Текст</a:t>
            </a:r>
            <a:r>
              <a:rPr lang="ru-RU" sz="3200" i="0" dirty="0" smtClean="0"/>
              <a:t> в </a:t>
            </a:r>
            <a:r>
              <a:rPr lang="ru-RU" sz="3200" i="0" dirty="0" err="1" smtClean="0"/>
              <a:t>Paint.NET</a:t>
            </a:r>
            <a:r>
              <a:rPr lang="ru-RU" sz="3200" i="0" dirty="0" smtClean="0"/>
              <a:t> позволяет создавать текстовые надписи на активном слое. Если этот инструмент выбран, то щелкнув указателем мыши на изображение, вы определите местоположение курсора ввода текста. Курсор ввода текста представляет собой вертикальную мигающую линию. Настройки параметров инструмента </a:t>
            </a:r>
            <a:r>
              <a:rPr lang="ru-RU" sz="3200" b="1" i="0" dirty="0" smtClean="0"/>
              <a:t>Текст</a:t>
            </a:r>
            <a:r>
              <a:rPr lang="ru-RU" sz="3200" i="0" dirty="0" smtClean="0"/>
              <a:t> осуществляются в панели инструментов </a:t>
            </a:r>
            <a:r>
              <a:rPr lang="ru-RU" sz="3200" i="0" dirty="0" err="1" smtClean="0"/>
              <a:t>Paint.NET</a:t>
            </a:r>
            <a:r>
              <a:rPr lang="ru-RU" sz="3200" i="0" dirty="0" smtClean="0"/>
              <a:t>. Здесь можно задать тип шрифта, его размер, варианты написания, форматирование текста и т.п. </a:t>
            </a:r>
          </a:p>
        </p:txBody>
      </p:sp>
      <p:sp>
        <p:nvSpPr>
          <p:cNvPr id="4" name="object 2"/>
          <p:cNvSpPr txBox="1">
            <a:spLocks/>
          </p:cNvSpPr>
          <p:nvPr/>
        </p:nvSpPr>
        <p:spPr>
          <a:xfrm>
            <a:off x="382505" y="296046"/>
            <a:ext cx="11787270" cy="712615"/>
          </a:xfrm>
          <a:prstGeom prst="rect">
            <a:avLst/>
          </a:prstGeom>
        </p:spPr>
        <p:txBody>
          <a:bodyPr vert="horz" wrap="square" lIns="0" tIns="35163" rIns="0" bIns="0" rtlCol="0">
            <a:spAutoFit/>
          </a:bodyPr>
          <a:lstStyle/>
          <a:p>
            <a:pPr marL="27048" lvl="0" algn="ctr" defTabSz="914400">
              <a:spcBef>
                <a:spcPts val="277"/>
              </a:spcBef>
              <a:defRPr/>
            </a:pPr>
            <a:r>
              <a:rPr lang="ru-RU" sz="4400" b="1" kern="0" spc="-21" dirty="0" smtClean="0">
                <a:solidFill>
                  <a:schemeClr val="bg1"/>
                </a:solidFill>
                <a:latin typeface="Arial"/>
                <a:ea typeface="+mj-ea"/>
                <a:cs typeface="Arial"/>
              </a:rPr>
              <a:t>ВСТАВКА ТЕКСТА</a:t>
            </a:r>
            <a:endParaRPr kumimoji="0" lang="ru-RU" sz="4400" b="1" i="0" u="none" strike="noStrike" kern="0" cap="none" spc="-21"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ransition>
    <p:random/>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655599" y="1224740"/>
            <a:ext cx="11072890" cy="5601533"/>
          </a:xfrm>
        </p:spPr>
        <p:txBody>
          <a:bodyPr/>
          <a:lstStyle/>
          <a:p>
            <a:pPr indent="711200" algn="just"/>
            <a:r>
              <a:rPr lang="ru-RU" sz="2800" i="0" dirty="0" smtClean="0"/>
              <a:t>Кроме курсора в </a:t>
            </a:r>
            <a:r>
              <a:rPr lang="ru-RU" sz="2800" i="0" dirty="0" err="1" smtClean="0"/>
              <a:t>Paint.NET</a:t>
            </a:r>
            <a:r>
              <a:rPr lang="ru-RU" sz="2800" i="0" dirty="0" smtClean="0"/>
              <a:t> можно заметить дополнительный управляющий элемент инструмента </a:t>
            </a:r>
            <a:r>
              <a:rPr lang="ru-RU" sz="2800" b="1" i="0" dirty="0" smtClean="0"/>
              <a:t>Текст</a:t>
            </a:r>
            <a:r>
              <a:rPr lang="ru-RU" sz="2800" i="0" dirty="0" smtClean="0"/>
              <a:t>. Управляющий элемент представляет собой белый квадрат с четырьмя стрелками внутри. Элемент управления располагается немного правее и ниже курсора ввода текста. Можно заметить, что элемент управления немного мигает. Это сделано специально для того, что бы было проще отличить его от самого изображения. Элемент управления, аналогично маркерам других инструментов </a:t>
            </a:r>
            <a:r>
              <a:rPr lang="ru-RU" sz="2800" i="0" dirty="0" err="1" smtClean="0"/>
              <a:t>Paint.NET</a:t>
            </a:r>
            <a:r>
              <a:rPr lang="ru-RU" sz="2800" i="0" dirty="0" smtClean="0"/>
              <a:t>, предназначен для возможности изменения местоположения текста в процессе работы с инструментом </a:t>
            </a:r>
            <a:r>
              <a:rPr lang="ru-RU" sz="2800" b="1" i="0" dirty="0" smtClean="0"/>
              <a:t>Текст</a:t>
            </a:r>
            <a:r>
              <a:rPr lang="ru-RU" sz="2800" i="0" dirty="0" smtClean="0"/>
              <a:t>. При перемещении указателем мыши этого квадратного маркера элемента управления, уже написанный текст будет перемещаться вслед за ним.</a:t>
            </a:r>
          </a:p>
        </p:txBody>
      </p:sp>
      <p:sp>
        <p:nvSpPr>
          <p:cNvPr id="4" name="object 2"/>
          <p:cNvSpPr txBox="1">
            <a:spLocks/>
          </p:cNvSpPr>
          <p:nvPr/>
        </p:nvSpPr>
        <p:spPr>
          <a:xfrm>
            <a:off x="382505" y="296046"/>
            <a:ext cx="11787270" cy="712615"/>
          </a:xfrm>
          <a:prstGeom prst="rect">
            <a:avLst/>
          </a:prstGeom>
        </p:spPr>
        <p:txBody>
          <a:bodyPr vert="horz" wrap="square" lIns="0" tIns="35163" rIns="0" bIns="0" rtlCol="0">
            <a:spAutoFit/>
          </a:bodyPr>
          <a:lstStyle/>
          <a:p>
            <a:pPr marL="27048" lvl="0" algn="ctr" defTabSz="914400">
              <a:spcBef>
                <a:spcPts val="277"/>
              </a:spcBef>
              <a:defRPr/>
            </a:pPr>
            <a:r>
              <a:rPr lang="ru-RU" sz="4400" b="1" kern="0" spc="-21" dirty="0" smtClean="0">
                <a:solidFill>
                  <a:schemeClr val="bg1"/>
                </a:solidFill>
                <a:latin typeface="Arial"/>
                <a:ea typeface="+mj-ea"/>
                <a:cs typeface="Arial"/>
              </a:rPr>
              <a:t>ВСТАВКА ТЕКСТА</a:t>
            </a:r>
            <a:endParaRPr kumimoji="0" lang="ru-RU" sz="4400" b="1" i="0" u="none" strike="noStrike" kern="0" cap="none" spc="-21" normalizeH="0" baseline="0" noProof="0" dirty="0">
              <a:ln>
                <a:noFill/>
              </a:ln>
              <a:solidFill>
                <a:schemeClr val="bg1"/>
              </a:solidFill>
              <a:effectLst/>
              <a:uLnTx/>
              <a:uFillTx/>
              <a:latin typeface="Arial" pitchFamily="34" charset="0"/>
              <a:ea typeface="+mj-ea"/>
              <a:cs typeface="Arial" pitchFamily="34" charset="0"/>
            </a:endParaRPr>
          </a:p>
        </p:txBody>
      </p:sp>
      <p:pic>
        <p:nvPicPr>
          <p:cNvPr id="2050" name="Picture 2"/>
          <p:cNvPicPr>
            <a:picLocks noChangeAspect="1" noChangeArrowheads="1"/>
          </p:cNvPicPr>
          <p:nvPr/>
        </p:nvPicPr>
        <p:blipFill>
          <a:blip r:embed="rId2"/>
          <a:srcRect/>
          <a:stretch>
            <a:fillRect/>
          </a:stretch>
        </p:blipFill>
        <p:spPr bwMode="auto">
          <a:xfrm>
            <a:off x="3013053" y="1653368"/>
            <a:ext cx="5494701" cy="3000396"/>
          </a:xfrm>
          <a:prstGeom prst="rect">
            <a:avLst/>
          </a:prstGeom>
          <a:noFill/>
          <a:ln w="9525">
            <a:noFill/>
            <a:miter lim="800000"/>
            <a:headEnd/>
            <a:tailEnd/>
          </a:ln>
          <a:effectLst/>
        </p:spPr>
      </p:pic>
      <p:cxnSp>
        <p:nvCxnSpPr>
          <p:cNvPr id="7" name="Прямая со стрелкой 6"/>
          <p:cNvCxnSpPr/>
          <p:nvPr/>
        </p:nvCxnSpPr>
        <p:spPr>
          <a:xfrm rot="10800000" flipV="1">
            <a:off x="8013713" y="2153434"/>
            <a:ext cx="3286148" cy="1571636"/>
          </a:xfrm>
          <a:prstGeom prst="straightConnector1">
            <a:avLst/>
          </a:prstGeom>
          <a:ln>
            <a:tailEnd type="arrow"/>
          </a:ln>
        </p:spPr>
        <p:style>
          <a:lnRef idx="3">
            <a:schemeClr val="accent2"/>
          </a:lnRef>
          <a:fillRef idx="0">
            <a:schemeClr val="accent2"/>
          </a:fillRef>
          <a:effectRef idx="2">
            <a:schemeClr val="accent2"/>
          </a:effectRef>
          <a:fontRef idx="minor">
            <a:schemeClr val="tx1"/>
          </a:fontRef>
        </p:style>
      </p:cxn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animEffect transition="in" filter="fade">
                                      <p:cBhvr>
                                        <p:cTn id="7" dur="1000"/>
                                        <p:tgtEl>
                                          <p:spTgt spid="2050"/>
                                        </p:tgtEl>
                                      </p:cBhvr>
                                    </p:animEffect>
                                    <p:anim calcmode="lin" valueType="num">
                                      <p:cBhvr>
                                        <p:cTn id="8" dur="1000" fill="hold"/>
                                        <p:tgtEl>
                                          <p:spTgt spid="2050"/>
                                        </p:tgtEl>
                                        <p:attrNameLst>
                                          <p:attrName>ppt_x</p:attrName>
                                        </p:attrNameLst>
                                      </p:cBhvr>
                                      <p:tavLst>
                                        <p:tav tm="0">
                                          <p:val>
                                            <p:strVal val="#ppt_x"/>
                                          </p:val>
                                        </p:tav>
                                        <p:tav tm="100000">
                                          <p:val>
                                            <p:strVal val="#ppt_x"/>
                                          </p:val>
                                        </p:tav>
                                      </p:tavLst>
                                    </p:anim>
                                    <p:anim calcmode="lin" valueType="num">
                                      <p:cBhvr>
                                        <p:cTn id="9" dur="1000" fill="hold"/>
                                        <p:tgtEl>
                                          <p:spTgt spid="2050"/>
                                        </p:tgtEl>
                                        <p:attrNameLst>
                                          <p:attrName>ppt_y</p:attrName>
                                        </p:attrNameLst>
                                      </p:cBhvr>
                                      <p:tavLst>
                                        <p:tav tm="0">
                                          <p:val>
                                            <p:strVal val="#ppt_y-.1"/>
                                          </p:val>
                                        </p:tav>
                                        <p:tav tm="100000">
                                          <p:val>
                                            <p:strVal val="#ppt_y"/>
                                          </p:val>
                                        </p:tav>
                                      </p:tavLst>
                                    </p:anim>
                                  </p:childTnLst>
                                </p:cTn>
                              </p:par>
                              <p:par>
                                <p:cTn id="10" presetID="47" presetClass="entr" presetSubtype="0" fill="hold"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1000"/>
                                        <p:tgtEl>
                                          <p:spTgt spid="7"/>
                                        </p:tgtEl>
                                      </p:cBhvr>
                                    </p:animEffect>
                                    <p:anim calcmode="lin" valueType="num">
                                      <p:cBhvr>
                                        <p:cTn id="13" dur="1000" fill="hold"/>
                                        <p:tgtEl>
                                          <p:spTgt spid="7"/>
                                        </p:tgtEl>
                                        <p:attrNameLst>
                                          <p:attrName>ppt_x</p:attrName>
                                        </p:attrNameLst>
                                      </p:cBhvr>
                                      <p:tavLst>
                                        <p:tav tm="0">
                                          <p:val>
                                            <p:strVal val="#ppt_x"/>
                                          </p:val>
                                        </p:tav>
                                        <p:tav tm="100000">
                                          <p:val>
                                            <p:strVal val="#ppt_x"/>
                                          </p:val>
                                        </p:tav>
                                      </p:tavLst>
                                    </p:anim>
                                    <p:anim calcmode="lin" valueType="num">
                                      <p:cBhvr>
                                        <p:cTn id="14" dur="1000" fill="hold"/>
                                        <p:tgtEl>
                                          <p:spTgt spid="7"/>
                                        </p:tgtEl>
                                        <p:attrNameLst>
                                          <p:attrName>ppt_y</p:attrName>
                                        </p:attrNameLst>
                                      </p:cBhvr>
                                      <p:tavLst>
                                        <p:tav tm="0">
                                          <p:val>
                                            <p:strVal val="#ppt_y-.1"/>
                                          </p:val>
                                        </p:tav>
                                        <p:tav tm="100000">
                                          <p:val>
                                            <p:strVal val="#ppt_y"/>
                                          </p:val>
                                        </p:tav>
                                      </p:tavLst>
                                    </p:anim>
                                  </p:childTnLst>
                                </p:cTn>
                              </p:par>
                            </p:childTnLst>
                          </p:cTn>
                        </p:par>
                        <p:par>
                          <p:cTn id="15" fill="hold">
                            <p:stCondLst>
                              <p:cond delay="1000"/>
                            </p:stCondLst>
                            <p:childTnLst>
                              <p:par>
                                <p:cTn id="16" presetID="1" presetClass="exit" presetSubtype="0" fill="hold" grpId="0" nodeType="afterEffect">
                                  <p:stCondLst>
                                    <p:cond delay="0"/>
                                  </p:stCondLst>
                                  <p:childTnLst>
                                    <p:set>
                                      <p:cBhvr>
                                        <p:cTn id="17" dur="1" fill="hold">
                                          <p:stCondLst>
                                            <p:cond delay="0"/>
                                          </p:stCondLst>
                                        </p:cTn>
                                        <p:tgtEl>
                                          <p:spTgt spid="5">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655599" y="1443851"/>
            <a:ext cx="11072890" cy="4985980"/>
          </a:xfrm>
        </p:spPr>
        <p:txBody>
          <a:bodyPr/>
          <a:lstStyle/>
          <a:p>
            <a:pPr indent="711200" algn="just"/>
            <a:r>
              <a:rPr lang="ru-RU" sz="3600" i="0" dirty="0" smtClean="0"/>
              <a:t>Для того что бы отключить или включить маркер элемента управления, можно использовать клавишу </a:t>
            </a:r>
            <a:r>
              <a:rPr lang="ru-RU" sz="3600" i="0" dirty="0" err="1" smtClean="0"/>
              <a:t>Ctrl</a:t>
            </a:r>
            <a:r>
              <a:rPr lang="ru-RU" sz="3600" i="0" dirty="0" smtClean="0"/>
              <a:t>. При нажатой клавише </a:t>
            </a:r>
            <a:r>
              <a:rPr lang="ru-RU" sz="3600" i="0" dirty="0" err="1" smtClean="0"/>
              <a:t>Ctrl</a:t>
            </a:r>
            <a:r>
              <a:rPr lang="ru-RU" sz="3600" i="0" dirty="0" smtClean="0"/>
              <a:t>, маркер управления не виден. Это может быть удобно, например, для того что бы оценить как выглядит написанный текст, не отвлекаясь на курсор. И наоборот, если вы не видите маркера элемента управления текстом, нажмите клавишу </a:t>
            </a:r>
            <a:r>
              <a:rPr lang="ru-RU" sz="3600" i="0" dirty="0" err="1" smtClean="0"/>
              <a:t>Ctrl</a:t>
            </a:r>
            <a:r>
              <a:rPr lang="ru-RU" sz="3600" i="0" dirty="0" smtClean="0"/>
              <a:t> и он появится.</a:t>
            </a:r>
          </a:p>
        </p:txBody>
      </p:sp>
      <p:sp>
        <p:nvSpPr>
          <p:cNvPr id="4" name="object 2"/>
          <p:cNvSpPr txBox="1">
            <a:spLocks/>
          </p:cNvSpPr>
          <p:nvPr/>
        </p:nvSpPr>
        <p:spPr>
          <a:xfrm>
            <a:off x="382505" y="296046"/>
            <a:ext cx="11787270" cy="712615"/>
          </a:xfrm>
          <a:prstGeom prst="rect">
            <a:avLst/>
          </a:prstGeom>
        </p:spPr>
        <p:txBody>
          <a:bodyPr vert="horz" wrap="square" lIns="0" tIns="35163" rIns="0" bIns="0" rtlCol="0">
            <a:spAutoFit/>
          </a:bodyPr>
          <a:lstStyle/>
          <a:p>
            <a:pPr marL="27048" lvl="0" algn="ctr" defTabSz="914400">
              <a:spcBef>
                <a:spcPts val="277"/>
              </a:spcBef>
              <a:defRPr/>
            </a:pPr>
            <a:r>
              <a:rPr lang="ru-RU" sz="4400" b="1" kern="0" spc="-21" dirty="0" smtClean="0">
                <a:solidFill>
                  <a:schemeClr val="bg1"/>
                </a:solidFill>
                <a:latin typeface="Arial"/>
                <a:ea typeface="+mj-ea"/>
                <a:cs typeface="Arial"/>
              </a:rPr>
              <a:t>ВСТАВКА ТЕКСТА</a:t>
            </a:r>
            <a:endParaRPr kumimoji="0" lang="ru-RU" sz="4400" b="1" i="0" u="none" strike="noStrike" kern="0" cap="none" spc="-21"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655599" y="1296178"/>
            <a:ext cx="11072890" cy="5601533"/>
          </a:xfrm>
        </p:spPr>
        <p:txBody>
          <a:bodyPr/>
          <a:lstStyle/>
          <a:p>
            <a:pPr indent="808038" algn="just"/>
            <a:r>
              <a:rPr lang="ru-RU" sz="2800" i="0" dirty="0" smtClean="0"/>
              <a:t>Для того, что бы закончить работать с инструментом </a:t>
            </a:r>
            <a:r>
              <a:rPr lang="ru-RU" sz="2800" b="1" i="0" dirty="0" smtClean="0"/>
              <a:t>Текст, </a:t>
            </a:r>
            <a:r>
              <a:rPr lang="ru-RU" sz="2800" i="0" dirty="0" smtClean="0"/>
              <a:t>нажмите клавишу </a:t>
            </a:r>
            <a:r>
              <a:rPr lang="ru-RU" sz="2800" i="0" dirty="0" err="1" smtClean="0"/>
              <a:t>Esc</a:t>
            </a:r>
            <a:r>
              <a:rPr lang="ru-RU" sz="2800" i="0" dirty="0" smtClean="0"/>
              <a:t>. После окончания работы с инструментом </a:t>
            </a:r>
            <a:r>
              <a:rPr lang="ru-RU" sz="2800" b="1" i="0" dirty="0" smtClean="0"/>
              <a:t>Текст, </a:t>
            </a:r>
            <a:r>
              <a:rPr lang="ru-RU" sz="2800" i="0" dirty="0" smtClean="0"/>
              <a:t>изменить или отредактировать содержание текста будет нельзя. Если в этом все-таки есть необходимость, то можно отменить ввод текста и написать его заново. Если быть точным, то после окончания использования инструмента </a:t>
            </a:r>
            <a:r>
              <a:rPr lang="ru-RU" sz="2800" b="1" i="0" dirty="0" smtClean="0"/>
              <a:t>Текст, </a:t>
            </a:r>
            <a:r>
              <a:rPr lang="ru-RU" sz="2800" i="0" dirty="0" smtClean="0"/>
              <a:t>он перестает быть текстом, а превращается в изображение, состоящее из набора пикселей. Именно поэтому отредактировать его как надпись становится невозможно.</a:t>
            </a:r>
          </a:p>
          <a:p>
            <a:pPr algn="just"/>
            <a:r>
              <a:rPr lang="ru-RU" sz="2800" i="0" dirty="0" smtClean="0"/>
              <a:t>Цвет текста определяется основным цветом, выбранным в </a:t>
            </a:r>
            <a:r>
              <a:rPr lang="ru-RU" sz="2800" i="0" dirty="0" err="1" smtClean="0"/>
              <a:t>Paint.NET</a:t>
            </a:r>
            <a:r>
              <a:rPr lang="ru-RU" sz="2800" i="0" dirty="0" smtClean="0"/>
              <a:t>. Изменять цвет текста, можно прямо в процессе работы с инструментом </a:t>
            </a:r>
            <a:r>
              <a:rPr lang="ru-RU" sz="2800" b="1" i="0" dirty="0" smtClean="0"/>
              <a:t>Текст. </a:t>
            </a:r>
            <a:r>
              <a:rPr lang="ru-RU" sz="2800" i="0" dirty="0" smtClean="0"/>
              <a:t>В этом случае цвет текста сразу изменится на новый цвет.</a:t>
            </a:r>
            <a:endParaRPr lang="ru-RU" sz="2800" i="0" dirty="0"/>
          </a:p>
        </p:txBody>
      </p:sp>
      <p:sp>
        <p:nvSpPr>
          <p:cNvPr id="4" name="object 2"/>
          <p:cNvSpPr txBox="1">
            <a:spLocks/>
          </p:cNvSpPr>
          <p:nvPr/>
        </p:nvSpPr>
        <p:spPr>
          <a:xfrm>
            <a:off x="382505" y="296046"/>
            <a:ext cx="11787270" cy="712615"/>
          </a:xfrm>
          <a:prstGeom prst="rect">
            <a:avLst/>
          </a:prstGeom>
        </p:spPr>
        <p:txBody>
          <a:bodyPr vert="horz" wrap="square" lIns="0" tIns="35163" rIns="0" bIns="0" rtlCol="0">
            <a:spAutoFit/>
          </a:bodyPr>
          <a:lstStyle/>
          <a:p>
            <a:pPr marL="27048" lvl="0" algn="ctr" defTabSz="914400">
              <a:spcBef>
                <a:spcPts val="277"/>
              </a:spcBef>
              <a:defRPr/>
            </a:pPr>
            <a:r>
              <a:rPr lang="ru-RU" sz="4400" b="1" kern="0" spc="-21" dirty="0" smtClean="0">
                <a:solidFill>
                  <a:schemeClr val="bg1"/>
                </a:solidFill>
                <a:latin typeface="Arial"/>
                <a:ea typeface="+mj-ea"/>
                <a:cs typeface="Arial"/>
              </a:rPr>
              <a:t>ВСТАВКА ТЕКСТА</a:t>
            </a:r>
            <a:endParaRPr kumimoji="0" lang="ru-RU" sz="4400" b="1" i="0" u="none" strike="noStrike" kern="0" cap="none" spc="-21" normalizeH="0" baseline="0" noProof="0" dirty="0">
              <a:ln>
                <a:noFill/>
              </a:ln>
              <a:solidFill>
                <a:schemeClr val="bg1"/>
              </a:solidFill>
              <a:effectLst/>
              <a:uLnTx/>
              <a:uFillTx/>
              <a:latin typeface="Arial" pitchFamily="34" charset="0"/>
              <a:ea typeface="+mj-ea"/>
              <a:cs typeface="Arial" pitchFamily="34" charset="0"/>
            </a:endParaRPr>
          </a:p>
        </p:txBody>
      </p:sp>
    </p:spTree>
  </p:cSld>
  <p:clrMapOvr>
    <a:masterClrMapping/>
  </p:clrMapOvr>
  <p:transition>
    <p:random/>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RESOURCE_PATHS_HASH_2" val="611d917899e7762d653d2561ef1452b2eb814eb7"/>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11327</TotalTime>
  <Words>581</Words>
  <Application>Microsoft Office PowerPoint</Application>
  <PresentationFormat>Произвольный</PresentationFormat>
  <Paragraphs>46</Paragraphs>
  <Slides>13</Slides>
  <Notes>1</Notes>
  <HiddenSlides>0</HiddenSlides>
  <MMClips>2</MMClips>
  <ScaleCrop>false</ScaleCrop>
  <HeadingPairs>
    <vt:vector size="4" baseType="variant">
      <vt:variant>
        <vt:lpstr>Тема</vt:lpstr>
      </vt:variant>
      <vt:variant>
        <vt:i4>1</vt:i4>
      </vt:variant>
      <vt:variant>
        <vt:lpstr>Заголовки слайдов</vt:lpstr>
      </vt:variant>
      <vt:variant>
        <vt:i4>13</vt:i4>
      </vt:variant>
    </vt:vector>
  </HeadingPairs>
  <TitlesOfParts>
    <vt:vector size="14" baseType="lpstr">
      <vt:lpstr>Office Theme</vt:lpstr>
      <vt:lpstr>Информатика и ИТ</vt:lpstr>
      <vt:lpstr>ПЛАН УРОКА</vt:lpstr>
      <vt:lpstr>Слайд 3</vt:lpstr>
      <vt:lpstr>Слайд 4</vt:lpstr>
      <vt:lpstr>Слайд 5</vt:lpstr>
      <vt:lpstr>Слайд 6</vt:lpstr>
      <vt:lpstr>Слайд 7</vt:lpstr>
      <vt:lpstr>Слайд 8</vt:lpstr>
      <vt:lpstr>Слайд 9</vt:lpstr>
      <vt:lpstr>Слайд 10</vt:lpstr>
      <vt:lpstr>Слайд 11</vt:lpstr>
      <vt:lpstr>Слайд 12</vt:lpstr>
      <vt:lpstr>Слайд 13</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Информатика и ИТ</dc:title>
  <dc:creator>Lenovo</dc:creator>
  <cp:lastModifiedBy>Пользователь Windows</cp:lastModifiedBy>
  <cp:revision>1031</cp:revision>
  <dcterms:created xsi:type="dcterms:W3CDTF">2020-04-13T08:05:16Z</dcterms:created>
  <dcterms:modified xsi:type="dcterms:W3CDTF">2020-12-20T17:22:08Z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stSaved">
    <vt:filetime>2020-04-13T00:00:00Z</vt:filetime>
  </property>
</Properties>
</file>