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70" r:id="rId3"/>
    <p:sldId id="607" r:id="rId4"/>
    <p:sldId id="612" r:id="rId5"/>
    <p:sldId id="613" r:id="rId6"/>
    <p:sldId id="559" r:id="rId7"/>
    <p:sldId id="611" r:id="rId8"/>
    <p:sldId id="614" r:id="rId9"/>
    <p:sldId id="615" r:id="rId10"/>
    <p:sldId id="616" r:id="rId11"/>
    <p:sldId id="617" r:id="rId12"/>
    <p:sldId id="618" r:id="rId13"/>
    <p:sldId id="619" r:id="rId14"/>
    <p:sldId id="606" r:id="rId15"/>
    <p:sldId id="610" r:id="rId16"/>
  </p:sldIdLst>
  <p:sldSz cx="12169775" cy="7021513"/>
  <p:notesSz cx="5765800" cy="3244850"/>
  <p:custDataLst>
    <p:tags r:id="rId18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7A37"/>
    <a:srgbClr val="004A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3190" autoAdjust="0"/>
  </p:normalViewPr>
  <p:slideViewPr>
    <p:cSldViewPr>
      <p:cViewPr>
        <p:scale>
          <a:sx n="66" d="100"/>
          <a:sy n="66" d="100"/>
        </p:scale>
        <p:origin x="-768" y="-2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1332" y="-96"/>
      </p:cViewPr>
      <p:guideLst>
        <p:guide orient="horz" pos="1022"/>
        <p:guide pos="18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02642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80640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81851.mp4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82531.mp4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83248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5-12-2020%20232831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5-12-2020%20234558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00717.mp4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1-2%20&#1095;&#1077;&#1090;&#1074;&#1077;&#1088;&#1090;&#1100;\5\3%20&#1095;&#1077;&#1090;&#1074;&#1077;&#1088;&#1090;&#1100;\3-3\&#1042;&#1080;&#1076;&#1077;&#1086;%2016-12-2020%20000717.mp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20" y="482398"/>
            <a:ext cx="7297569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7169" y="3458270"/>
            <a:ext cx="6072230" cy="2124188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spc="-21" dirty="0" smtClean="0">
                <a:solidFill>
                  <a:srgbClr val="2365C7"/>
                </a:solidFill>
                <a:latin typeface="Arial"/>
                <a:cs typeface="Arial"/>
              </a:rPr>
              <a:t>ПРОЕКТНАЯ РАБОТА (СОЗДАНИЕ ПОРТФОЛИО) 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1167" y="5103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24740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7. МОИ ИНТЕРЕСЫ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Видео 16-12-2020 00264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296177"/>
            <a:ext cx="11287204" cy="541142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5. МОИ НАСТАВНИКИ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655599" y="1510492"/>
            <a:ext cx="10858576" cy="4572032"/>
          </a:xfrm>
          <a:prstGeom prst="rect">
            <a:avLst/>
          </a:prstGeom>
        </p:spPr>
        <p:txBody>
          <a:bodyPr/>
          <a:lstStyle/>
          <a:p>
            <a:pPr lvl="0" indent="717550" algn="just" defTabSz="914400">
              <a:defRPr/>
            </a:pP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Видео 16-12-2020 08064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296177"/>
            <a:ext cx="11501518" cy="541142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6. МОЁ РАСПИСАНИЕ ЗАНЯТИЙ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655599" y="1510492"/>
            <a:ext cx="10858576" cy="4572032"/>
          </a:xfrm>
          <a:prstGeom prst="rect">
            <a:avLst/>
          </a:prstGeom>
        </p:spPr>
        <p:txBody>
          <a:bodyPr/>
          <a:lstStyle/>
          <a:p>
            <a:pPr lvl="0" indent="717550" algn="just" defTabSz="914400">
              <a:defRPr/>
            </a:pP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идео 16-12-2020 08185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99" y="1296177"/>
            <a:ext cx="10930014" cy="546500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118" y="1367616"/>
            <a:ext cx="531481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6. МОИ ДРУЗЬЯ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655599" y="1510492"/>
            <a:ext cx="10858576" cy="4572032"/>
          </a:xfrm>
          <a:prstGeom prst="rect">
            <a:avLst/>
          </a:prstGeom>
        </p:spPr>
        <p:txBody>
          <a:bodyPr/>
          <a:lstStyle/>
          <a:p>
            <a:pPr lvl="0" indent="717550" algn="just" defTabSz="914400">
              <a:defRPr/>
            </a:pP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Видео 16-12-2020 0825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1351" y="1296177"/>
            <a:ext cx="10715700" cy="541142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09" y="1367616"/>
            <a:ext cx="4786346" cy="52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ЗАКРЕПЛЕНИЕ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61" y="1848479"/>
            <a:ext cx="112872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just">
              <a:spcAft>
                <a:spcPts val="12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Какие есть у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Word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возможности использования шаблонов?</a:t>
            </a:r>
          </a:p>
          <a:p>
            <a:pPr indent="812800" algn="just">
              <a:spcAft>
                <a:spcPts val="12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использовать разные виды таблиц?</a:t>
            </a:r>
          </a:p>
          <a:p>
            <a:pPr indent="812800" algn="just">
              <a:spcAft>
                <a:spcPts val="12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вставлять картинки в таблицы?</a:t>
            </a:r>
          </a:p>
          <a:p>
            <a:pPr indent="812800" algn="just">
              <a:spcAft>
                <a:spcPts val="12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вставляются рамки в документ?</a:t>
            </a:r>
          </a:p>
        </p:txBody>
      </p:sp>
      <p:pic>
        <p:nvPicPr>
          <p:cNvPr id="5" name="Видео 16-12-2020 08324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99" y="1439053"/>
            <a:ext cx="11144328" cy="51971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2081996"/>
            <a:ext cx="10858576" cy="1723549"/>
          </a:xfrm>
        </p:spPr>
        <p:txBody>
          <a:bodyPr/>
          <a:lstStyle/>
          <a:p>
            <a:pPr indent="717550" algn="just"/>
            <a:r>
              <a:rPr lang="ru-RU" sz="2800" i="0" dirty="0" smtClean="0"/>
              <a:t>Создайте </a:t>
            </a:r>
            <a:r>
              <a:rPr lang="ru-RU" sz="2800" i="0" dirty="0" err="1" smtClean="0"/>
              <a:t>портфолио</a:t>
            </a:r>
            <a:r>
              <a:rPr lang="ru-RU" sz="2800" i="0" dirty="0" smtClean="0"/>
              <a:t> из трёх страниц. Титульный лист с вашим фото, страница «моё хобби» и «мои друзья». Выберите титульную страницу и шаблон для 2 страниц, измените дизайн шаблонов.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541" y="2059765"/>
            <a:ext cx="10001320" cy="2951189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 Вставка объекта </a:t>
            </a: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WordArt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в документ</a:t>
            </a:r>
          </a:p>
          <a:p>
            <a:pPr marL="27048" marR="254256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Размещение линий (рамок)</a:t>
            </a:r>
          </a:p>
          <a:p>
            <a:pPr marL="27048" marR="254256" lvl="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kern="0" spc="-21" dirty="0" smtClean="0">
                <a:solidFill>
                  <a:srgbClr val="231F20"/>
                </a:solidFill>
                <a:latin typeface="Arial"/>
                <a:cs typeface="Arial"/>
              </a:rPr>
              <a:t>Технология создания титульного листа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0151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ПЛАН УРОКА</a:t>
            </a:r>
            <a:endParaRPr lang="ru-RU" spc="1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9979" y="1296178"/>
            <a:ext cx="10858576" cy="430887"/>
          </a:xfrm>
        </p:spPr>
        <p:txBody>
          <a:bodyPr/>
          <a:lstStyle/>
          <a:p>
            <a:pPr indent="717550" algn="just">
              <a:buAutoNum type="arabicPeriod"/>
            </a:pPr>
            <a:r>
              <a:rPr lang="ru-RU" sz="2800" i="0" dirty="0" smtClean="0"/>
              <a:t>Создайте приглашение в программе MS </a:t>
            </a:r>
            <a:r>
              <a:rPr lang="ru-RU" sz="2800" i="0" dirty="0" err="1" smtClean="0"/>
              <a:t>Word</a:t>
            </a:r>
            <a:r>
              <a:rPr lang="ru-RU" sz="2800" i="0" dirty="0" smtClean="0"/>
              <a:t>.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</a:t>
            </a: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Видео 15-12-2020 2328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161" y="1867682"/>
            <a:ext cx="11072890" cy="49292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119" y="1867682"/>
            <a:ext cx="3390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439054"/>
            <a:ext cx="10858576" cy="430887"/>
          </a:xfrm>
        </p:spPr>
        <p:txBody>
          <a:bodyPr/>
          <a:lstStyle/>
          <a:p>
            <a:pPr indent="717550" algn="just"/>
            <a:r>
              <a:rPr lang="ru-RU" sz="2800" i="0" dirty="0" smtClean="0"/>
              <a:t>2. Создайте обложку тетради, используя объекты </a:t>
            </a:r>
            <a:r>
              <a:rPr lang="ru-RU" sz="2800" i="0" dirty="0" err="1" smtClean="0"/>
              <a:t>WordArt</a:t>
            </a:r>
            <a:r>
              <a:rPr lang="ru-RU" sz="2800" i="0" dirty="0" smtClean="0"/>
              <a:t>.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</a:t>
            </a: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2010558"/>
            <a:ext cx="60102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Видео 15-12-2020 2345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2723" y="1510492"/>
            <a:ext cx="11144328" cy="525069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365357"/>
            <a:ext cx="11001452" cy="984885"/>
          </a:xfrm>
        </p:spPr>
        <p:txBody>
          <a:bodyPr/>
          <a:lstStyle/>
          <a:p>
            <a:pPr indent="717550" algn="just"/>
            <a:r>
              <a:rPr lang="ru-RU" sz="3200" i="0" dirty="0" smtClean="0"/>
              <a:t>3. Определите задачу оборудования и заполните таблицу: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</a:t>
            </a: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797" y="2010558"/>
            <a:ext cx="96810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ПОНЯТИЕ ПОРТФОЛИО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655599" y="1510492"/>
            <a:ext cx="10858576" cy="4143404"/>
          </a:xfrm>
          <a:prstGeom prst="rect">
            <a:avLst/>
          </a:prstGeom>
        </p:spPr>
        <p:txBody>
          <a:bodyPr/>
          <a:lstStyle/>
          <a:p>
            <a:pPr lvl="0" indent="717550" algn="just" defTabSz="914400">
              <a:defRPr/>
            </a:pPr>
            <a:r>
              <a:rPr lang="ru-RU" sz="3200" b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- это английское слово, означающее папку или портфель для документов. </a:t>
            </a:r>
          </a:p>
          <a:p>
            <a:pPr lvl="0" indent="717550" algn="just" defTabSz="914400">
              <a:defRPr/>
            </a:pPr>
            <a:r>
              <a:rPr lang="ru-RU" sz="3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создается для того, чтобы вести учет достижений, почетных грамот, благодарственных писем или результатов художественных работ, картин и других творческих работ, созданных человеком в течение определенного периода времени в соответствии с его интересами. Когда возникает необходимость обратиться к ним, они предоставляются программой.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ПЛАН ПОРТФОЛИО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655599" y="1510492"/>
            <a:ext cx="10858576" cy="4572032"/>
          </a:xfrm>
          <a:prstGeom prst="rect">
            <a:avLst/>
          </a:prstGeom>
        </p:spPr>
        <p:txBody>
          <a:bodyPr/>
          <a:lstStyle/>
          <a:p>
            <a:pPr lvl="0" indent="717550" algn="just" defTabSz="914400"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Школьник может открыть следующие страницы в своем </a:t>
            </a:r>
            <a:r>
              <a:rPr lang="ru-RU" sz="32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Титульный лист; 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 себе; 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Моя семья; 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Мои друзья;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Мои наставники;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Мое расписание занятий; </a:t>
            </a:r>
          </a:p>
          <a:p>
            <a:pPr lvl="0" indent="717550" algn="just" defTabSz="914400">
              <a:buAutoNum type="arabicPeriod"/>
              <a:defRPr/>
            </a:pPr>
            <a:r>
              <a:rPr lang="ru-RU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Мои интересы.</a:t>
            </a: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2. О СЕБЕ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Видео 16-12-2020 0007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723" y="1367616"/>
            <a:ext cx="11287204" cy="5304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8937" y="1296178"/>
            <a:ext cx="3786214" cy="536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>
            <a:spLocks/>
          </p:cNvSpPr>
          <p:nvPr/>
        </p:nvSpPr>
        <p:spPr>
          <a:xfrm>
            <a:off x="226971" y="296046"/>
            <a:ext cx="11715832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1. ТИТУЛЬНЫЙ ЛИСТ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Видео 16-12-2020 0007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160" y="1296178"/>
            <a:ext cx="11144329" cy="542928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374" y="1224740"/>
            <a:ext cx="38580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044258641f0d15d1fee6b576ad4edfce9fad6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9330</TotalTime>
  <Words>255</Words>
  <Application>Microsoft Office PowerPoint</Application>
  <PresentationFormat>Произвольный</PresentationFormat>
  <Paragraphs>40</Paragraphs>
  <Slides>15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Информатика и ИТ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855</cp:revision>
  <dcterms:created xsi:type="dcterms:W3CDTF">2020-04-13T08:05:16Z</dcterms:created>
  <dcterms:modified xsi:type="dcterms:W3CDTF">2020-12-21T09:00:22Z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