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70" r:id="rId3"/>
    <p:sldId id="559" r:id="rId4"/>
    <p:sldId id="539" r:id="rId5"/>
    <p:sldId id="535" r:id="rId6"/>
    <p:sldId id="545" r:id="rId7"/>
    <p:sldId id="540" r:id="rId8"/>
    <p:sldId id="542" r:id="rId9"/>
    <p:sldId id="543" r:id="rId10"/>
    <p:sldId id="544" r:id="rId11"/>
    <p:sldId id="546" r:id="rId12"/>
    <p:sldId id="547" r:id="rId13"/>
    <p:sldId id="548" r:id="rId14"/>
    <p:sldId id="549" r:id="rId15"/>
    <p:sldId id="474" r:id="rId16"/>
    <p:sldId id="552" r:id="rId17"/>
    <p:sldId id="550" r:id="rId18"/>
    <p:sldId id="553" r:id="rId19"/>
    <p:sldId id="554" r:id="rId20"/>
    <p:sldId id="555" r:id="rId21"/>
    <p:sldId id="556" r:id="rId22"/>
    <p:sldId id="551" r:id="rId23"/>
    <p:sldId id="558" r:id="rId24"/>
  </p:sldIdLst>
  <p:sldSz cx="12169775" cy="7021513"/>
  <p:notesSz cx="5765800" cy="3244850"/>
  <p:custDataLst>
    <p:tags r:id="rId2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7A37"/>
    <a:srgbClr val="004A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3190" autoAdjust="0"/>
  </p:normalViewPr>
  <p:slideViewPr>
    <p:cSldViewPr>
      <p:cViewPr varScale="1">
        <p:scale>
          <a:sx n="62" d="100"/>
          <a:sy n="62" d="100"/>
        </p:scale>
        <p:origin x="-336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1332" y="-96"/>
      </p:cViewPr>
      <p:guideLst>
        <p:guide orient="horz" pos="1022"/>
        <p:guide pos="18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4\&#1042;&#1080;&#1076;&#1077;&#1086;%2030-10-2020%2008_26_36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4\&#1042;&#1080;&#1076;&#1077;&#1086;%2030-10-2020%2008_28_55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4\&#1042;&#1080;&#1076;&#1077;&#1086;%2001-11-2020%2015_58_22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4\&#1042;&#1080;&#1076;&#1077;&#1086;%2001-11-2020%2016_10_24%20(1)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20" y="482398"/>
            <a:ext cx="7297569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2921" y="3510756"/>
            <a:ext cx="5429288" cy="193952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000" b="1" spc="-21" dirty="0" smtClean="0">
                <a:solidFill>
                  <a:srgbClr val="2365C7"/>
                </a:solidFill>
                <a:latin typeface="Arial"/>
                <a:cs typeface="Arial"/>
              </a:rPr>
              <a:t>ВОЗМОЖНОСТИ ФОРМАТИРОВАНИЯ ДОКУМЕНТОВ </a:t>
            </a:r>
            <a:endParaRPr lang="ru-RU" sz="4000" spc="-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1167" y="5103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24740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94280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900" spc="53" dirty="0" smtClean="0"/>
              <a:t>ФОРМАТИРОВАНИЕ ТЕСТА</a:t>
            </a:r>
            <a:endParaRPr sz="3900"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1367616"/>
            <a:ext cx="11001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 пользователь хочет создать документ по своему усмотрению, 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тогда нужно работать 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панелью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форматирования программы MS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3296442"/>
            <a:ext cx="112302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285" y="1367616"/>
            <a:ext cx="11001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Форматирование текста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это выполнение действий, которые изменяют внешний вид текста.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161" y="2653500"/>
            <a:ext cx="11144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Процесс форматирования документов в текстовом процессоре можно разделить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 части:</a:t>
            </a:r>
          </a:p>
          <a:p>
            <a:pPr indent="711200">
              <a:buFont typeface="Wingdings" pitchFamily="2" charset="2"/>
              <a:buChar char="ü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форматирование символов (шрифтов);</a:t>
            </a:r>
          </a:p>
          <a:p>
            <a:pPr indent="711200">
              <a:buFont typeface="Wingdings" pitchFamily="2" charset="2"/>
              <a:buChar char="ü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форматирование абзацев;</a:t>
            </a:r>
          </a:p>
          <a:p>
            <a:pPr indent="711200">
              <a:buFont typeface="Wingdings" pitchFamily="2" charset="2"/>
              <a:buChar char="ü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форматирование документов.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94280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900" spc="53" dirty="0" smtClean="0"/>
              <a:t>ФОРМАТИРОВАНИЕ ТЕСТА</a:t>
            </a:r>
            <a:endParaRPr sz="39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285" y="1367616"/>
            <a:ext cx="11001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Форматирование текста - это выполнение действий, которые изменяют внешний вид текста.</a:t>
            </a:r>
            <a:endParaRPr lang="ru-RU" sz="3600" dirty="0"/>
          </a:p>
        </p:txBody>
      </p:sp>
      <p:pic>
        <p:nvPicPr>
          <p:cNvPr id="7" name="Видео 30-10-2020 08_26_3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367616"/>
            <a:ext cx="11287204" cy="5143536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94280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900" spc="53" dirty="0" smtClean="0"/>
              <a:t>ФОРМАТИРОВАНИЕ ТЕСТА</a:t>
            </a:r>
            <a:endParaRPr sz="39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идео 30-10-2020 08_28_5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296178"/>
            <a:ext cx="11215766" cy="5357850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94280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3900" spc="53" dirty="0" smtClean="0"/>
              <a:t>ФОРМАТИРОВАНИЕ ТЕСТА</a:t>
            </a:r>
            <a:endParaRPr sz="3900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0243" y="5725334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Гарнитура шрифта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1367616"/>
            <a:ext cx="112302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8626" t="31579" r="58652" b="50000"/>
          <a:stretch>
            <a:fillRect/>
          </a:stretch>
        </p:blipFill>
        <p:spPr bwMode="auto">
          <a:xfrm>
            <a:off x="3513119" y="2224872"/>
            <a:ext cx="14287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0712" t="31579" r="50382" b="47368"/>
          <a:stretch>
            <a:fillRect/>
          </a:stretch>
        </p:blipFill>
        <p:spPr bwMode="auto">
          <a:xfrm>
            <a:off x="4870441" y="2224872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8625" t="52632" r="61197" b="28947"/>
          <a:stretch>
            <a:fillRect/>
          </a:stretch>
        </p:blipFill>
        <p:spPr bwMode="auto">
          <a:xfrm>
            <a:off x="3513119" y="2796376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0254" t="50000" r="35115" b="26316"/>
          <a:stretch>
            <a:fillRect/>
          </a:stretch>
        </p:blipFill>
        <p:spPr bwMode="auto">
          <a:xfrm>
            <a:off x="5942011" y="2724938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513515" y="4868078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Размер шрифта (кегль)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971" y="4296574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Полужирный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Курсив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Подчёркнутый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1351" y="4010822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Текстовые эффекты и оформление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Цвет выделения текста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Цвет текста</a:t>
            </a:r>
            <a:endParaRPr lang="ru-RU" sz="3600" dirty="0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26971" y="367484"/>
            <a:ext cx="1194280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0" cap="none" spc="53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ТЕСТА</a:t>
            </a:r>
            <a:endParaRPr kumimoji="0" lang="ru-RU" sz="39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027E-7 -3.9548E-7 L 0.02832 0.36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271E-7 1.86441E-6 L 0.00548 0.35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363E-6 3.67232E-6 L 0.08745 0.261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976E-7 3.67232E-6 L 0.09815 0.261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8475" y="1653368"/>
            <a:ext cx="10858576" cy="4062651"/>
          </a:xfrm>
        </p:spPr>
        <p:txBody>
          <a:bodyPr/>
          <a:lstStyle/>
          <a:p>
            <a:pPr indent="717550" algn="just"/>
            <a:r>
              <a:rPr lang="ru-RU" sz="4400" i="0" dirty="0" smtClean="0"/>
              <a:t>В MS </a:t>
            </a:r>
            <a:r>
              <a:rPr lang="ru-RU" sz="4400" i="0" dirty="0" err="1" smtClean="0"/>
              <a:t>Word</a:t>
            </a:r>
            <a:r>
              <a:rPr lang="ru-RU" sz="4400" i="0" dirty="0" smtClean="0"/>
              <a:t> и других офисных приложениях размер шрифта измеряется в точках </a:t>
            </a:r>
            <a:r>
              <a:rPr lang="ru-RU" sz="4400" i="0" dirty="0" smtClean="0"/>
              <a:t>(</a:t>
            </a:r>
            <a:r>
              <a:rPr lang="ru-RU" sz="4400" i="0" dirty="0" smtClean="0"/>
              <a:t>дюймах</a:t>
            </a:r>
            <a:r>
              <a:rPr lang="ru-RU" sz="4400" i="0" dirty="0" smtClean="0"/>
              <a:t>).</a:t>
            </a:r>
            <a:endParaRPr lang="ru-RU" sz="4400" i="0" dirty="0" smtClean="0"/>
          </a:p>
          <a:p>
            <a:pPr indent="717550" algn="ctr"/>
            <a:endParaRPr lang="ru-RU" sz="4400" i="0" dirty="0" smtClean="0"/>
          </a:p>
          <a:p>
            <a:pPr indent="717550" algn="ctr"/>
            <a:r>
              <a:rPr lang="ru-RU" sz="4400" i="0" dirty="0" smtClean="0"/>
              <a:t>1 </a:t>
            </a:r>
            <a:r>
              <a:rPr lang="ru-RU" sz="4400" i="0" dirty="0" err="1" smtClean="0"/>
              <a:t>пт</a:t>
            </a:r>
            <a:r>
              <a:rPr lang="ru-RU" sz="4400" i="0" dirty="0" smtClean="0"/>
              <a:t> = 1/72 дюйма</a:t>
            </a:r>
          </a:p>
          <a:p>
            <a:pPr indent="717550" algn="ctr"/>
            <a:r>
              <a:rPr lang="ru-RU" sz="4400" i="0" dirty="0" smtClean="0"/>
              <a:t>1 дюйм = 25,4 мм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ЗАПОМНИТЕ!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8409" y="1296178"/>
            <a:ext cx="11572956" cy="5539978"/>
          </a:xfrm>
        </p:spPr>
        <p:txBody>
          <a:bodyPr/>
          <a:lstStyle/>
          <a:p>
            <a:pPr indent="717550" algn="just"/>
            <a:r>
              <a:rPr lang="ru-RU" sz="3600" i="0" dirty="0" smtClean="0"/>
              <a:t>                               - </a:t>
            </a:r>
            <a:r>
              <a:rPr lang="ru-RU" sz="3600" i="0" dirty="0" smtClean="0"/>
              <a:t>списки (</a:t>
            </a:r>
            <a:r>
              <a:rPr lang="ru-RU" sz="3600" i="0" dirty="0" smtClean="0"/>
              <a:t>маркированный,</a:t>
            </a:r>
          </a:p>
          <a:p>
            <a:pPr indent="717550" algn="r"/>
            <a:r>
              <a:rPr lang="ru-RU" sz="3600" i="0" dirty="0" smtClean="0"/>
              <a:t>   нумерованный, смешанный; </a:t>
            </a:r>
          </a:p>
          <a:p>
            <a:pPr indent="717550" algn="just">
              <a:lnSpc>
                <a:spcPct val="200000"/>
              </a:lnSpc>
            </a:pPr>
            <a:r>
              <a:rPr lang="ru-RU" sz="3600" i="0" dirty="0" smtClean="0"/>
              <a:t>,                               </a:t>
            </a:r>
            <a:endParaRPr lang="ru-RU" sz="1200" i="0" dirty="0" smtClean="0"/>
          </a:p>
          <a:p>
            <a:pPr indent="717550" algn="just">
              <a:lnSpc>
                <a:spcPct val="200000"/>
              </a:lnSpc>
            </a:pPr>
            <a:r>
              <a:rPr lang="ru-RU" sz="1200" i="0" dirty="0" smtClean="0"/>
              <a:t> </a:t>
            </a:r>
            <a:r>
              <a:rPr lang="ru-RU" sz="1200" i="0" dirty="0" smtClean="0"/>
              <a:t>                                                                                   </a:t>
            </a:r>
            <a:r>
              <a:rPr lang="ru-RU" sz="3600" i="0" dirty="0" smtClean="0"/>
              <a:t> </a:t>
            </a:r>
            <a:r>
              <a:rPr lang="ru-RU" sz="3600" i="0" dirty="0" smtClean="0"/>
              <a:t>- повысить уровень списка;</a:t>
            </a:r>
          </a:p>
          <a:p>
            <a:pPr indent="717550" algn="just"/>
            <a:r>
              <a:rPr lang="ru-RU" sz="3600" i="0" dirty="0" smtClean="0"/>
              <a:t>                              </a:t>
            </a:r>
          </a:p>
          <a:p>
            <a:pPr indent="717550" algn="just"/>
            <a:r>
              <a:rPr lang="ru-RU" sz="3600" i="0" dirty="0" smtClean="0"/>
              <a:t>                             - выравнивание </a:t>
            </a:r>
            <a:r>
              <a:rPr lang="ru-RU" sz="3600" i="0" dirty="0" smtClean="0"/>
              <a:t>(по </a:t>
            </a:r>
            <a:r>
              <a:rPr lang="ru-RU" sz="3600" i="0" dirty="0" smtClean="0"/>
              <a:t>левому краю,</a:t>
            </a:r>
          </a:p>
          <a:p>
            <a:pPr indent="717550" algn="just"/>
            <a:r>
              <a:rPr lang="ru-RU" sz="3600" i="0" dirty="0" smtClean="0"/>
              <a:t>                              по центру, по левому краю, </a:t>
            </a:r>
          </a:p>
          <a:p>
            <a:pPr indent="717550" algn="just"/>
            <a:r>
              <a:rPr lang="ru-RU" sz="3600" i="0" dirty="0" smtClean="0"/>
              <a:t>                              по </a:t>
            </a:r>
            <a:r>
              <a:rPr lang="ru-RU" sz="3600" i="0" dirty="0" smtClean="0"/>
              <a:t>ширине).</a:t>
            </a:r>
            <a:endParaRPr lang="ru-RU" sz="3600" i="0" dirty="0" smtClean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ФОРМАТИРОВАНИЕ  АБЗАЦЕВ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52570" b="62791"/>
          <a:stretch>
            <a:fillRect/>
          </a:stretch>
        </p:blipFill>
        <p:spPr bwMode="auto">
          <a:xfrm>
            <a:off x="441285" y="1296178"/>
            <a:ext cx="4071966" cy="130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7659" t="6977" r="27677" b="65116"/>
          <a:stretch>
            <a:fillRect/>
          </a:stretch>
        </p:blipFill>
        <p:spPr bwMode="auto">
          <a:xfrm>
            <a:off x="1227103" y="3582194"/>
            <a:ext cx="216695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209" r="59211" b="27907"/>
          <a:stretch>
            <a:fillRect/>
          </a:stretch>
        </p:blipFill>
        <p:spPr bwMode="auto">
          <a:xfrm>
            <a:off x="655599" y="5296706"/>
            <a:ext cx="307183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84359" y="1367616"/>
            <a:ext cx="7429552" cy="5129609"/>
          </a:xfrm>
        </p:spPr>
        <p:txBody>
          <a:bodyPr/>
          <a:lstStyle/>
          <a:p>
            <a:pPr algn="l">
              <a:lnSpc>
                <a:spcPts val="8000"/>
              </a:lnSpc>
              <a:tabLst>
                <a:tab pos="2692400" algn="l"/>
              </a:tabLst>
            </a:pPr>
            <a:r>
              <a:rPr lang="ru-RU" sz="4000" i="0" dirty="0" smtClean="0"/>
              <a:t>Межстрочный интервал</a:t>
            </a:r>
          </a:p>
          <a:p>
            <a:pPr algn="just">
              <a:lnSpc>
                <a:spcPts val="8000"/>
              </a:lnSpc>
            </a:pPr>
            <a:r>
              <a:rPr lang="ru-RU" sz="4000" i="0" dirty="0" smtClean="0"/>
              <a:t>Заливка</a:t>
            </a:r>
            <a:endParaRPr lang="ru-RU" sz="1400" i="0" dirty="0" smtClean="0"/>
          </a:p>
          <a:p>
            <a:pPr algn="just">
              <a:lnSpc>
                <a:spcPts val="8000"/>
              </a:lnSpc>
            </a:pPr>
            <a:r>
              <a:rPr lang="ru-RU" sz="4000" i="0" dirty="0" smtClean="0"/>
              <a:t>Сортировка </a:t>
            </a:r>
            <a:endParaRPr lang="ru-RU" sz="2000" i="0" dirty="0" smtClean="0"/>
          </a:p>
          <a:p>
            <a:pPr algn="just">
              <a:lnSpc>
                <a:spcPts val="8000"/>
              </a:lnSpc>
            </a:pPr>
            <a:r>
              <a:rPr lang="ru-RU" sz="4000" i="0" dirty="0" smtClean="0"/>
              <a:t>Границы</a:t>
            </a:r>
          </a:p>
          <a:p>
            <a:pPr algn="just">
              <a:lnSpc>
                <a:spcPts val="8000"/>
              </a:lnSpc>
            </a:pPr>
            <a:r>
              <a:rPr lang="ru-RU" sz="4000" i="0" dirty="0" smtClean="0"/>
              <a:t>Непечатаемые символы                       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ФОРМАТИРОВАНИЕ  АБЗАЦЕВ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lum contrast="38000"/>
          </a:blip>
          <a:srcRect l="44213" t="43276" r="42589" b="34479"/>
          <a:stretch>
            <a:fillRect/>
          </a:stretch>
        </p:blipFill>
        <p:spPr bwMode="auto">
          <a:xfrm>
            <a:off x="655599" y="1510492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contrast="46000"/>
          </a:blip>
          <a:srcRect l="73810" t="9413" r="17518" b="69325"/>
          <a:stretch>
            <a:fillRect/>
          </a:stretch>
        </p:blipFill>
        <p:spPr bwMode="auto">
          <a:xfrm>
            <a:off x="584161" y="358219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lum contrast="43000"/>
          </a:blip>
          <a:srcRect l="60878" t="41425" r="22996" b="32558"/>
          <a:stretch>
            <a:fillRect/>
          </a:stretch>
        </p:blipFill>
        <p:spPr bwMode="auto">
          <a:xfrm>
            <a:off x="298409" y="2367748"/>
            <a:ext cx="1727169" cy="11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76836" t="41860" r="7987" b="30232"/>
          <a:stretch>
            <a:fillRect/>
          </a:stretch>
        </p:blipFill>
        <p:spPr bwMode="auto">
          <a:xfrm>
            <a:off x="584161" y="4725202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84425" t="4651" r="2295" b="60465"/>
          <a:stretch>
            <a:fillRect/>
          </a:stretch>
        </p:blipFill>
        <p:spPr bwMode="auto">
          <a:xfrm>
            <a:off x="441285" y="5511020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296178"/>
            <a:ext cx="5143536" cy="4924425"/>
          </a:xfrm>
        </p:spPr>
        <p:txBody>
          <a:bodyPr/>
          <a:lstStyle/>
          <a:p>
            <a:pPr indent="717550" algn="just"/>
            <a:r>
              <a:rPr lang="ru-RU" sz="3200" i="0" dirty="0" smtClean="0"/>
              <a:t>Для того, чтобы не </a:t>
            </a:r>
            <a:r>
              <a:rPr lang="ru-RU" sz="3200" i="0" dirty="0" smtClean="0"/>
              <a:t>потерять </a:t>
            </a:r>
            <a:r>
              <a:rPr lang="ru-RU" sz="3200" i="0" dirty="0" smtClean="0"/>
              <a:t>образованный документ или результат выполненных в </a:t>
            </a:r>
            <a:r>
              <a:rPr lang="ru-RU" sz="3200" i="0" dirty="0" smtClean="0"/>
              <a:t>нём </a:t>
            </a:r>
            <a:r>
              <a:rPr lang="ru-RU" sz="3200" i="0" dirty="0" smtClean="0"/>
              <a:t>действий, рекомендуется их часто хранить. Существует несколько способов хранения документов, из которых можно выбрать один.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75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СОХРАНЕНИЕ ДОКУМЕНТОВ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1" y="1439054"/>
            <a:ext cx="2428892" cy="52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1" y="1439054"/>
            <a:ext cx="5673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296178"/>
            <a:ext cx="11358642" cy="984885"/>
          </a:xfrm>
        </p:spPr>
        <p:txBody>
          <a:bodyPr/>
          <a:lstStyle/>
          <a:p>
            <a:pPr indent="717550" algn="just"/>
            <a:r>
              <a:rPr lang="ru-RU" sz="3200" i="0" dirty="0" smtClean="0"/>
              <a:t>1. Запустите программу MS </a:t>
            </a:r>
            <a:r>
              <a:rPr lang="ru-RU" sz="3200" i="0" dirty="0" err="1" smtClean="0"/>
              <a:t>Word</a:t>
            </a:r>
            <a:r>
              <a:rPr lang="ru-RU" sz="3200" i="0" dirty="0" smtClean="0"/>
              <a:t> и выполните действия по изменению размера шрифта, цвета, стиля.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75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653500"/>
            <a:ext cx="113586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Размер шрифта:</a:t>
            </a:r>
          </a:p>
          <a:p>
            <a:pPr marL="742950" indent="-74295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5400" dirty="0" smtClean="0">
                <a:latin typeface="Arial" pitchFamily="34" charset="0"/>
                <a:cs typeface="Arial" pitchFamily="34" charset="0"/>
              </a:rPr>
              <a:t>Привет! Это - я, программа </a:t>
            </a:r>
            <a:r>
              <a:rPr lang="ru-RU" sz="5400" dirty="0" err="1" smtClean="0">
                <a:latin typeface="Arial" pitchFamily="34" charset="0"/>
                <a:cs typeface="Arial" pitchFamily="34" charset="0"/>
              </a:rPr>
              <a:t>Word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4200" dirty="0" smtClean="0">
                <a:latin typeface="Arial" pitchFamily="34" charset="0"/>
                <a:cs typeface="Arial" pitchFamily="34" charset="0"/>
              </a:rPr>
              <a:t>Привет! Это - я, программа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Word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Привет! Это - я, программа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Word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913" y="2081996"/>
            <a:ext cx="10001320" cy="4515720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Проверка самостоятельной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работы</a:t>
            </a: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Начало работы в </a:t>
            </a: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Word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254256" lvl="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kern="0" spc="-21" dirty="0" smtClean="0">
                <a:latin typeface="Arial"/>
                <a:cs typeface="Arial"/>
              </a:rPr>
              <a:t>Форматирование в</a:t>
            </a:r>
            <a:r>
              <a:rPr lang="en-US" sz="4000" kern="0" spc="-21" dirty="0" smtClean="0">
                <a:latin typeface="Arial"/>
                <a:cs typeface="Arial"/>
              </a:rPr>
              <a:t> Word</a:t>
            </a:r>
            <a:endParaRPr lang="ru-RU" sz="4000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Форматирование текста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Форматирование абзацев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0151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ПЛАН УРОКА</a:t>
            </a:r>
            <a:endParaRPr lang="ru-RU" spc="1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296178"/>
            <a:ext cx="11358642" cy="2462213"/>
          </a:xfrm>
        </p:spPr>
        <p:txBody>
          <a:bodyPr/>
          <a:lstStyle/>
          <a:p>
            <a:pPr indent="717550" algn="just"/>
            <a:r>
              <a:rPr lang="ru-RU" sz="3200" i="0" dirty="0" smtClean="0"/>
              <a:t>Запустите программу MS </a:t>
            </a:r>
            <a:r>
              <a:rPr lang="ru-RU" sz="3200" i="0" dirty="0" err="1" smtClean="0"/>
              <a:t>Word</a:t>
            </a:r>
            <a:r>
              <a:rPr lang="ru-RU" sz="3200" i="0" dirty="0" smtClean="0"/>
              <a:t> и выполните действия по изменению размера шрифта, цвета, стиля.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2367748"/>
            <a:ext cx="114300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Тип шрифта: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Я знаю красивый шрифт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Я знаю красивый шрифт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Я знаю красивый шрифт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Я знаю красивый шрифт</a:t>
            </a:r>
          </a:p>
          <a:p>
            <a:pPr marL="742950" indent="-742950"/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84953" y="2510624"/>
            <a:ext cx="616898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Тип шрифта: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шрифт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Я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знаю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красивый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шрифт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rlow Solid Italic" pitchFamily="82" charset="0"/>
                <a:ea typeface="Calibri" pitchFamily="34" charset="0"/>
                <a:cs typeface="Arial" pitchFamily="34" charset="0"/>
              </a:rPr>
              <a:t>I know a beautiful font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0"/>
                <a:ea typeface="Calibri" pitchFamily="34" charset="0"/>
                <a:cs typeface="Times New Roman" pitchFamily="18" charset="0"/>
              </a:rPr>
              <a:t>I know a beautiful font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Видео 01-11-2020 15_58_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296178"/>
            <a:ext cx="11358642" cy="5357851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75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0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296178"/>
            <a:ext cx="11358642" cy="2462213"/>
          </a:xfrm>
        </p:spPr>
        <p:txBody>
          <a:bodyPr/>
          <a:lstStyle/>
          <a:p>
            <a:pPr indent="717550" algn="just"/>
            <a:r>
              <a:rPr lang="ru-RU" sz="3200" i="0" dirty="0" smtClean="0"/>
              <a:t>Запустите программу MS </a:t>
            </a:r>
            <a:r>
              <a:rPr lang="ru-RU" sz="3200" i="0" dirty="0" err="1" smtClean="0"/>
              <a:t>Word</a:t>
            </a:r>
            <a:r>
              <a:rPr lang="ru-RU" sz="3200" i="0" dirty="0" smtClean="0"/>
              <a:t> и выполните действия по изменению размера шрифта, цвета, стиля.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9696" y="2296310"/>
            <a:ext cx="11430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3. Цвет шрифта: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</a:p>
          <a:p>
            <a:pPr marL="74295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Я могу быть красочным, как радуга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2723" y="2224872"/>
            <a:ext cx="95726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Цвет шрифта: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5E156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могу быть красочным, как радуга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Видео 01-11-2020 16_10_24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723" y="1367615"/>
            <a:ext cx="11287204" cy="5465007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755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  <p:bldP spid="30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224740"/>
            <a:ext cx="10858576" cy="1661993"/>
          </a:xfrm>
        </p:spPr>
        <p:txBody>
          <a:bodyPr/>
          <a:lstStyle/>
          <a:p>
            <a:pPr indent="717550" algn="just"/>
            <a:r>
              <a:rPr lang="ru-RU" sz="3600" i="0" dirty="0" smtClean="0"/>
              <a:t>1. Скопируйте неправильно распределенные понятия в столбце 2 в соответствии с типами форматирования в столбце 1.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6819" y="3225004"/>
          <a:ext cx="11572956" cy="2849775"/>
        </p:xfrm>
        <a:graphic>
          <a:graphicData uri="http://schemas.openxmlformats.org/drawingml/2006/table">
            <a:tbl>
              <a:tblPr/>
              <a:tblGrid>
                <a:gridCol w="5988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4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1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Форматирование символов (шрифтов)</a:t>
                      </a:r>
                    </a:p>
                  </a:txBody>
                  <a:tcPr marL="9123" marR="9123" marT="9123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Направление страницы</a:t>
                      </a:r>
                    </a:p>
                  </a:txBody>
                  <a:tcPr marL="9123" marR="9123" marT="912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Отступление в строке 1</a:t>
                      </a:r>
                    </a:p>
                  </a:txBody>
                  <a:tcPr marL="9123" marR="9123" marT="912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Форматирование абзацев</a:t>
                      </a:r>
                    </a:p>
                  </a:txBody>
                  <a:tcPr marL="9123" marR="9123" marT="9123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Разметка знака линией</a:t>
                      </a:r>
                    </a:p>
                  </a:txBody>
                  <a:tcPr marL="9123" marR="9123" marT="912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шрифта (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кегл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23" marR="9123" marT="912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Форматирование документов</a:t>
                      </a:r>
                    </a:p>
                  </a:txBody>
                  <a:tcPr marL="9123" marR="9123" marT="9123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Расстояние между рядами</a:t>
                      </a:r>
                    </a:p>
                  </a:txBody>
                  <a:tcPr marL="9123" marR="9123" marT="912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страницы</a:t>
                      </a:r>
                    </a:p>
                  </a:txBody>
                  <a:tcPr marL="9123" marR="9123" marT="912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5599" y="1796244"/>
            <a:ext cx="10858576" cy="1661993"/>
          </a:xfrm>
        </p:spPr>
        <p:txBody>
          <a:bodyPr/>
          <a:lstStyle/>
          <a:p>
            <a:pPr indent="717550" algn="just"/>
            <a:r>
              <a:rPr lang="ru-RU" sz="3600" i="0" dirty="0" smtClean="0"/>
              <a:t>2. Прокомментируйте функцию значков, относящихся к следующим методам форматирования.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bright="-44000" contrast="100000"/>
          </a:blip>
          <a:srcRect/>
          <a:stretch>
            <a:fillRect/>
          </a:stretch>
        </p:blipFill>
        <p:spPr bwMode="auto">
          <a:xfrm>
            <a:off x="3298805" y="3582194"/>
            <a:ext cx="41134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370639" y="1939120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4)</a:t>
            </a: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en-US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5)</a:t>
            </a: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9" name="Текст 4"/>
          <p:cNvSpPr txBox="1">
            <a:spLocks/>
          </p:cNvSpPr>
          <p:nvPr/>
        </p:nvSpPr>
        <p:spPr>
          <a:xfrm>
            <a:off x="441285" y="1867682"/>
            <a:ext cx="3643338" cy="4431983"/>
          </a:xfrm>
          <a:prstGeom prst="rect">
            <a:avLst/>
          </a:prstGeom>
        </p:spPr>
        <p:txBody>
          <a:bodyPr/>
          <a:lstStyle/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1)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2)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3)</a:t>
            </a: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rcRect l="11318" t="25250" r="84155" b="65871"/>
          <a:stretch>
            <a:fillRect/>
          </a:stretch>
        </p:blipFill>
        <p:spPr bwMode="auto">
          <a:xfrm>
            <a:off x="1227103" y="215343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/>
          <a:srcRect l="36972" t="34591" r="58501" b="57862"/>
          <a:stretch>
            <a:fillRect/>
          </a:stretch>
        </p:blipFill>
        <p:spPr bwMode="auto">
          <a:xfrm>
            <a:off x="8156589" y="408226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t="6250" b="6250"/>
          <a:stretch>
            <a:fillRect/>
          </a:stretch>
        </p:blipFill>
        <p:spPr bwMode="auto">
          <a:xfrm>
            <a:off x="1227103" y="5439582"/>
            <a:ext cx="10817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l="8696" t="4565" r="13043" b="8696"/>
          <a:stretch>
            <a:fillRect/>
          </a:stretch>
        </p:blipFill>
        <p:spPr bwMode="auto">
          <a:xfrm>
            <a:off x="1298541" y="3867946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 l="10156" t="13824" r="19531" b="6377"/>
          <a:stretch>
            <a:fillRect/>
          </a:stretch>
        </p:blipFill>
        <p:spPr bwMode="auto">
          <a:xfrm>
            <a:off x="8370903" y="1653368"/>
            <a:ext cx="928694" cy="11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Прямоугольник 43"/>
          <p:cNvSpPr/>
          <p:nvPr/>
        </p:nvSpPr>
        <p:spPr>
          <a:xfrm>
            <a:off x="7799399" y="536814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Пиктограмма</a:t>
            </a:r>
          </a:p>
          <a:p>
            <a:pPr lvl="0" algn="just" defTabSz="914400"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MS Word</a:t>
            </a: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2723" y="115330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Опишите иконки и значки: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27301" y="243918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Компьютер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70837" y="301069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Вырезать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41615" y="529670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Кнопка</a:t>
            </a:r>
          </a:p>
          <a:p>
            <a:pPr lvl="0" algn="just" defTabSz="914400"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“Office”</a:t>
            </a: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70177" y="4010822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Режим чтения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12723" y="2724938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6)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17391" t="13834"/>
          <a:stretch>
            <a:fillRect/>
          </a:stretch>
        </p:blipFill>
        <p:spPr bwMode="auto">
          <a:xfrm>
            <a:off x="1441417" y="2510624"/>
            <a:ext cx="1357322" cy="13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 r="6250" b="12162"/>
          <a:stretch>
            <a:fillRect/>
          </a:stretch>
        </p:blipFill>
        <p:spPr bwMode="auto">
          <a:xfrm>
            <a:off x="7442209" y="251062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 r="8415"/>
          <a:stretch>
            <a:fillRect/>
          </a:stretch>
        </p:blipFill>
        <p:spPr bwMode="auto">
          <a:xfrm>
            <a:off x="7299333" y="4510888"/>
            <a:ext cx="25717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 l="10526" t="10526" b="10526"/>
          <a:stretch>
            <a:fillRect/>
          </a:stretch>
        </p:blipFill>
        <p:spPr bwMode="auto">
          <a:xfrm>
            <a:off x="1584293" y="4582326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6656391" y="1581930"/>
            <a:ext cx="60833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8)</a:t>
            </a:r>
          </a:p>
          <a:p>
            <a:pPr lvl="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9)</a:t>
            </a: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084491" y="2724938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Пуск</a:t>
            </a: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2723" y="1153302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Опишите иконки и значки: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41615" y="479664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Копировать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13449" y="5439582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Панель быстрого доступа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4161" y="4725202"/>
            <a:ext cx="87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56655" y="272493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Рисунки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ФОРМАТИРОВАНИЕ В </a:t>
            </a:r>
            <a:r>
              <a:rPr lang="en-US" spc="53" dirty="0" smtClean="0"/>
              <a:t>WORD</a:t>
            </a:r>
            <a:endParaRPr lang="en-US"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5599" y="1439054"/>
            <a:ext cx="11072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предыдущем уроке мы познакомились с программой MS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методами её запуска, интерфейсом. Мы также подробно познакомимся с другими возможностями программы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711200"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Программа MS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отличается от других текстовых редакторов не только такими возможностями, как тип шрифта, размер, стиль, но и наличием различных других действий, которые делают внешний вид документов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разнообразным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ярким. Мы можем увидеть эти возможности сразу после запуска программы.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2723" y="1653368"/>
            <a:ext cx="11072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Пользователю предлагаются готовые шаблоны страниц. Цвета, шрифты, абзацы и таблицы в шаблонах будут готовы и обработаны. От пользователя требуется только внесение изменений в текст, если таковые имеются.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Готовые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шаблоны, с одной стороны, позволяют выиграть время, а с другой стороны, представляют документ, обработанный по параметрам, соответствующим мировым стандартам.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ФОРМАТИРОВАНИЕ В </a:t>
            </a:r>
            <a:r>
              <a:rPr lang="en-US" spc="53" dirty="0" smtClean="0"/>
              <a:t>WORD</a:t>
            </a:r>
            <a:endParaRPr lang="en-US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НАЧАЛО РАБОТЫ В </a:t>
            </a:r>
            <a:r>
              <a:rPr lang="en-US" spc="53" dirty="0" smtClean="0"/>
              <a:t>WORD</a:t>
            </a:r>
            <a:endParaRPr lang="en-US" spc="43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1367616"/>
            <a:ext cx="11039569" cy="54064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69" y="1296178"/>
            <a:ext cx="8764224" cy="5430008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53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РАБОТЫ В </a:t>
            </a:r>
            <a:r>
              <a:rPr kumimoji="0" lang="en-US" sz="4400" b="1" i="0" u="none" strike="noStrike" kern="0" cap="none" spc="53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WORD</a:t>
            </a:r>
            <a:endParaRPr kumimoji="0" lang="en-US" sz="44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83" y="1296178"/>
            <a:ext cx="9072626" cy="5393692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НАЧАЛО РАБОТЫ В </a:t>
            </a:r>
            <a:r>
              <a:rPr lang="en-US" spc="53" dirty="0" smtClean="0"/>
              <a:t>WORD</a:t>
            </a:r>
            <a:endParaRPr lang="en-US" spc="43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9cdb84fe7b36cbe3c55f681865e3676602f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6773</TotalTime>
  <Words>741</Words>
  <Application>Microsoft Office PowerPoint</Application>
  <PresentationFormat>Произвольный</PresentationFormat>
  <Paragraphs>154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Информатика и ИТ</vt:lpstr>
      <vt:lpstr>ПЛАН УРОКА</vt:lpstr>
      <vt:lpstr>Слайд 3</vt:lpstr>
      <vt:lpstr>Слайд 4</vt:lpstr>
      <vt:lpstr>ФОРМАТИРОВАНИЕ В WORD</vt:lpstr>
      <vt:lpstr>ФОРМАТИРОВАНИЕ В WORD</vt:lpstr>
      <vt:lpstr>НАЧАЛО РАБОТЫ В WORD</vt:lpstr>
      <vt:lpstr>Слайд 8</vt:lpstr>
      <vt:lpstr>НАЧАЛО РАБОТЫ В WORD</vt:lpstr>
      <vt:lpstr>ФОРМАТИРОВАНИЕ ТЕСТА</vt:lpstr>
      <vt:lpstr>ФОРМАТИРОВАНИЕ ТЕСТА</vt:lpstr>
      <vt:lpstr>ФОРМАТИРОВАНИЕ ТЕСТА</vt:lpstr>
      <vt:lpstr>ФОРМАТИРОВАНИЕ ТЕСТА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675</cp:revision>
  <dcterms:created xsi:type="dcterms:W3CDTF">2020-04-13T08:05:16Z</dcterms:created>
  <dcterms:modified xsi:type="dcterms:W3CDTF">2020-11-02T07:57:29Z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