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8"/>
  </p:notesMasterIdLst>
  <p:sldIdLst>
    <p:sldId id="307" r:id="rId2"/>
    <p:sldId id="276" r:id="rId3"/>
    <p:sldId id="284" r:id="rId4"/>
    <p:sldId id="289" r:id="rId5"/>
    <p:sldId id="296" r:id="rId6"/>
    <p:sldId id="309" r:id="rId7"/>
    <p:sldId id="297" r:id="rId8"/>
    <p:sldId id="310" r:id="rId9"/>
    <p:sldId id="305" r:id="rId10"/>
    <p:sldId id="298" r:id="rId11"/>
    <p:sldId id="299" r:id="rId12"/>
    <p:sldId id="300" r:id="rId13"/>
    <p:sldId id="301" r:id="rId14"/>
    <p:sldId id="302" r:id="rId15"/>
    <p:sldId id="306" r:id="rId16"/>
    <p:sldId id="30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FF66"/>
    <a:srgbClr val="FFFF99"/>
    <a:srgbClr val="99FFCC"/>
    <a:srgbClr val="66FF99"/>
    <a:srgbClr val="9900CC"/>
    <a:srgbClr val="FFCCFF"/>
    <a:srgbClr val="99FF99"/>
    <a:srgbClr val="006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86271" autoAdjust="0"/>
  </p:normalViewPr>
  <p:slideViewPr>
    <p:cSldViewPr snapToGrid="0">
      <p:cViewPr varScale="1">
        <p:scale>
          <a:sx n="60" d="100"/>
          <a:sy n="60" d="100"/>
        </p:scale>
        <p:origin x="84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3733C-805F-4A22-957F-CFD851855C6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87133-0B02-4847-906A-AAF454810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50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87133-0B02-4847-906A-AAF45481004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648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87133-0B02-4847-906A-AAF45481004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022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87133-0B02-4847-906A-AAF45481004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5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34F6-A768-42B4-9B69-E53ADF33DADF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B429-D895-4412-BE29-3188A84D8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634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34F6-A768-42B4-9B69-E53ADF33DADF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B429-D895-4412-BE29-3188A84D8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810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34F6-A768-42B4-9B69-E53ADF33DADF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B429-D895-4412-BE29-3188A84D8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226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01393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32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34F6-A768-42B4-9B69-E53ADF33DADF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B429-D895-4412-BE29-3188A84D8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912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34F6-A768-42B4-9B69-E53ADF33DADF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B429-D895-4412-BE29-3188A84D8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182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34F6-A768-42B4-9B69-E53ADF33DADF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B429-D895-4412-BE29-3188A84D8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07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34F6-A768-42B4-9B69-E53ADF33DADF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B429-D895-4412-BE29-3188A84D8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835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34F6-A768-42B4-9B69-E53ADF33DADF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B429-D895-4412-BE29-3188A84D8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535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34F6-A768-42B4-9B69-E53ADF33DADF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B429-D895-4412-BE29-3188A84D8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139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34F6-A768-42B4-9B69-E53ADF33DADF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B429-D895-4412-BE29-3188A84D8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898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34F6-A768-42B4-9B69-E53ADF33DADF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B429-D895-4412-BE29-3188A84D8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539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934F6-A768-42B4-9B69-E53ADF33DADF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EB429-D895-4412-BE29-3188A84D8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2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0597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787298" y="2972291"/>
            <a:ext cx="9928698" cy="60131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ru-RU" sz="5400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Наманганская область </a:t>
            </a:r>
            <a:endParaRPr sz="60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003203" y="2734408"/>
            <a:ext cx="536839" cy="95125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4" y="304713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5" y="339392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uz-Cyrl-UZ" sz="4756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25793" y="1145408"/>
            <a:ext cx="1091184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026444" y="385742"/>
            <a:ext cx="5455972" cy="104687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66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66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46925-77D4-4CFF-A732-5BAD9E250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60" y="-371517"/>
            <a:ext cx="2857500" cy="28384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444" y="4283957"/>
            <a:ext cx="3535986" cy="2011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009" y="4283957"/>
            <a:ext cx="3840813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95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920" y="1234440"/>
            <a:ext cx="9875520" cy="42214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latin typeface="Arial Black" panose="020B0A04020102020204" pitchFamily="34" charset="0"/>
              </a:rPr>
              <a:t>Города Наманганской области </a:t>
            </a:r>
            <a:endParaRPr lang="ru-RU" sz="8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05196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587" y="4329587"/>
            <a:ext cx="2623078" cy="19468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4838" y="1484440"/>
            <a:ext cx="6096000" cy="1938992"/>
          </a:xfrm>
          <a:prstGeom prst="rect">
            <a:avLst/>
          </a:prstGeom>
          <a:ln w="76200">
            <a:solidFill>
              <a:srgbClr val="FFFF00"/>
            </a:solidFill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сведения были упомянуты в XIV веке, город был создан как центр ремесел. В переводе с древнеперсидского слово "Наманган" означает "соляной рудник", На протяжении столетий здесь процветали гончарное искусство, ювелирное дело, ковка меди, изготовление обуви, покраска тканей.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733" y="1311062"/>
            <a:ext cx="2699392" cy="14851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744" y="1773489"/>
            <a:ext cx="2217177" cy="22171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024" y="3112150"/>
            <a:ext cx="2279374" cy="17120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77" y="3715193"/>
            <a:ext cx="2536044" cy="19020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6887" y="4047195"/>
            <a:ext cx="1656259" cy="22083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3985" y="4176226"/>
            <a:ext cx="2186697" cy="232437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-19790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НАМАНГАН</a:t>
            </a:r>
          </a:p>
        </p:txBody>
      </p:sp>
    </p:spTree>
    <p:extLst>
      <p:ext uri="{BB962C8B-B14F-4D97-AF65-F5344CB8AC3E}">
        <p14:creationId xmlns:p14="http://schemas.microsoft.com/office/powerpoint/2010/main" val="10292517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8175" y="2258932"/>
            <a:ext cx="7628396" cy="1936428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амая </a:t>
            </a:r>
            <a:r>
              <a:rPr lang="ru-RU" sz="28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главная традиция </a:t>
            </a:r>
            <a:r>
              <a:rPr lang="ru-RU" sz="28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города - ежегодный </a:t>
            </a:r>
            <a:r>
              <a:rPr lang="ru-RU" sz="28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праздник цветов. </a:t>
            </a:r>
            <a:r>
              <a:rPr lang="ru-RU" sz="28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28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 здесь разбивают новые клумбы и строят современные фонтаны. </a:t>
            </a:r>
            <a:endParaRPr lang="ru-RU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556" y="4646355"/>
            <a:ext cx="3755015" cy="2121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522" y="4453055"/>
            <a:ext cx="3575708" cy="2100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522" y="2258932"/>
            <a:ext cx="3661197" cy="2060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45" y="4238207"/>
            <a:ext cx="3794760" cy="25298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78050" y="1223162"/>
            <a:ext cx="9502025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 цветов </a:t>
            </a:r>
            <a:r>
              <a:rPr lang="ru-RU" sz="32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край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непревзойденных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садоводов.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19790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НАМАНГАН</a:t>
            </a:r>
          </a:p>
        </p:txBody>
      </p:sp>
    </p:spTree>
    <p:extLst>
      <p:ext uri="{BB962C8B-B14F-4D97-AF65-F5344CB8AC3E}">
        <p14:creationId xmlns:p14="http://schemas.microsoft.com/office/powerpoint/2010/main" val="43139694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5208" y="5366636"/>
            <a:ext cx="6779151" cy="1377793"/>
          </a:xfrm>
          <a:ln w="57150">
            <a:solidFill>
              <a:srgbClr val="FFFF00"/>
            </a:solidFill>
          </a:ln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</a:t>
            </a:r>
            <a:r>
              <a:rPr lang="ru-RU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ножей в </a:t>
            </a:r>
            <a:r>
              <a:rPr lang="ru-RU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Чусте</a:t>
            </a:r>
            <a:r>
              <a:rPr lang="ru-RU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традиционно вышивают тюбетейки и ткут разноцветные поясные платки. Именно эти три предмета и являлись атрибутами настоящего </a:t>
            </a:r>
            <a:r>
              <a:rPr lang="ru-RU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джигита. </a:t>
            </a:r>
            <a:endParaRPr lang="ru-RU" sz="24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2291" y="1539781"/>
            <a:ext cx="6096000" cy="1569660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город в Наманганской области, славящийся изготовлением ножей. </a:t>
            </a:r>
            <a:r>
              <a:rPr lang="ru-RU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Чустский</a:t>
            </a:r>
            <a:r>
              <a:rPr lang="ru-RU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нож или "</a:t>
            </a:r>
            <a:r>
              <a:rPr lang="ru-RU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пчак</a:t>
            </a:r>
            <a:r>
              <a:rPr lang="ru-RU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 — это сегодня один из мировых узбекских брендов.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907" t="1672" r="13906"/>
          <a:stretch/>
        </p:blipFill>
        <p:spPr>
          <a:xfrm>
            <a:off x="7463866" y="1075177"/>
            <a:ext cx="2919352" cy="2326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3418"/>
          <a:stretch/>
        </p:blipFill>
        <p:spPr>
          <a:xfrm>
            <a:off x="300237" y="4001398"/>
            <a:ext cx="4120183" cy="26184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822" y="3363221"/>
            <a:ext cx="3238249" cy="1947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473" y="2950172"/>
            <a:ext cx="3305380" cy="22022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-19790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ЧУСТ</a:t>
            </a:r>
          </a:p>
        </p:txBody>
      </p:sp>
    </p:spTree>
    <p:extLst>
      <p:ext uri="{BB962C8B-B14F-4D97-AF65-F5344CB8AC3E}">
        <p14:creationId xmlns:p14="http://schemas.microsoft.com/office/powerpoint/2010/main" val="225347341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34" y="2350000"/>
            <a:ext cx="2946400" cy="22098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6166" y="1288463"/>
            <a:ext cx="5084627" cy="790454"/>
          </a:xfrm>
          <a:ln w="38100"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город где расположен завод технической резины и обуви.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771535" y="1288463"/>
            <a:ext cx="4754880" cy="1109409"/>
          </a:xfrm>
          <a:ln w="38100"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в котором функционируют крупное хлопкоочистительное предприятие и маслозавод.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379" y="3886412"/>
            <a:ext cx="2731770" cy="27317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760" y="2628458"/>
            <a:ext cx="3743722" cy="24958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760" y="3886412"/>
            <a:ext cx="3830215" cy="25098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19790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defTabSz="1935419">
              <a:spcBef>
                <a:spcPts val="241"/>
              </a:spcBef>
              <a:defRPr/>
            </a:pPr>
            <a:r>
              <a:rPr lang="ru-RU" sz="36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ПАП                               УЧКУРГАН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3471313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6168" y="1001984"/>
            <a:ext cx="7269480" cy="233910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Вижу в дымке голубой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Милый сердцу ,город мой...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Наманган - далёкий край,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На земле ,цветущей, - рай!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799" y="1076891"/>
            <a:ext cx="3479426" cy="1971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2918" r="13180"/>
          <a:stretch/>
        </p:blipFill>
        <p:spPr>
          <a:xfrm>
            <a:off x="8378482" y="3341694"/>
            <a:ext cx="3581400" cy="27259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57" y="3807857"/>
            <a:ext cx="3818550" cy="22598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206" y="3024427"/>
            <a:ext cx="2673518" cy="2013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825" y="4323147"/>
            <a:ext cx="3490989" cy="232505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-29714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НАМАНГАНСКАЯ ОБЛАСТЬ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8917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Презентация &quot;Все люди умеют плавать!&quot; - скачать беспла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27299" r="34637" b="16000"/>
          <a:stretch>
            <a:fillRect/>
          </a:stretch>
        </p:blipFill>
        <p:spPr bwMode="auto">
          <a:xfrm>
            <a:off x="535518" y="3333751"/>
            <a:ext cx="2832100" cy="288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084"/>
          </a:xfr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3600" b="1" smtClean="0">
                <a:latin typeface="Arial" panose="020B0604020202020204" pitchFamily="34" charset="0"/>
                <a:cs typeface="Arial" panose="020B0604020202020204" pitchFamily="34" charset="0"/>
              </a:rPr>
              <a:t>                Задания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для самостоятельной работы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716565" y="1835897"/>
            <a:ext cx="8064500" cy="382696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612FA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</a:t>
            </a:r>
            <a:r>
              <a:rPr kumimoji="0" lang="ru-RU" sz="3733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Прочитать тему</a:t>
            </a:r>
            <a:r>
              <a:rPr kumimoji="0" lang="ru-RU" sz="3733" b="0" i="0" u="none" strike="noStrike" kern="1200" cap="none" spc="12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48</a:t>
            </a:r>
            <a:r>
              <a:rPr kumimoji="0" lang="ru-RU" sz="3733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sz="3733" b="0" i="0" u="none" strike="noStrike" kern="1200" cap="none" spc="12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33" b="0" i="0" u="none" strike="noStrike" kern="1200" cap="none" spc="12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Ответить </a:t>
            </a:r>
            <a:r>
              <a:rPr kumimoji="0" lang="ru-RU" sz="3733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письменно на 2 вопрос</a:t>
            </a:r>
            <a:r>
              <a:rPr kumimoji="0" lang="ru-RU" sz="3733" b="0" i="0" u="none" strike="noStrike" kern="1200" cap="none" spc="12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733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lang="ru-RU" sz="3733" b="0" i="0" u="none" strike="noStrike" kern="1200" cap="none" spc="12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стр. </a:t>
            </a:r>
            <a:r>
              <a:rPr lang="ru-RU" sz="3733" spc="12" noProof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</a:t>
            </a:r>
            <a:r>
              <a:rPr kumimoji="0" lang="ru-RU" sz="3733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733" spc="12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На контурной карте выполнить задание, относящиеся к Наманганской области. </a:t>
            </a:r>
            <a:endParaRPr kumimoji="0" lang="ru-RU" sz="3733" b="0" i="0" u="none" strike="noStrike" kern="1200" cap="none" spc="12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12" normalizeH="0" baseline="0" noProof="0" dirty="0" err="1">
              <a:ln>
                <a:noFill/>
              </a:ln>
              <a:solidFill>
                <a:srgbClr val="2365C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7653" name="Picture 9" descr="Книги о ВПК и армии, историческая и деловая литература. Выпуск 2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7" y="1367367"/>
            <a:ext cx="2319867" cy="172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992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3154" y="1213980"/>
            <a:ext cx="9508422" cy="53484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46" y="3709292"/>
            <a:ext cx="3432345" cy="2853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01" y="4154402"/>
            <a:ext cx="1902117" cy="499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496" y="5016948"/>
            <a:ext cx="1487553" cy="4938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917" y="5375158"/>
            <a:ext cx="1402202" cy="4938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29714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НАМАНГАНСКАЯ ОБЛАСТЬ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190" y="960294"/>
            <a:ext cx="6866020" cy="2470938"/>
          </a:xfrm>
          <a:solidFill>
            <a:srgbClr val="99FFCC"/>
          </a:solidFill>
          <a:ln w="57150"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7,4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тыс. кв. км.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величине площади занимает 8-е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место.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2 810 900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(на 01.06.2020г.)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 численности населения занимает 6-е место.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 -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365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Районов- 11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505" y="3841892"/>
            <a:ext cx="3770968" cy="2692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846" y="3209403"/>
            <a:ext cx="4917186" cy="32494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20" y="4466241"/>
            <a:ext cx="3811344" cy="21200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-29714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НАМАНГАНСКАЯ ОБЛАСТЬ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030" y="1208126"/>
            <a:ext cx="3657917" cy="19752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1080" y="1186714"/>
            <a:ext cx="5740400" cy="889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ископаемые</a:t>
            </a:r>
            <a:endParaRPr lang="ru-RU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18580" y="2239967"/>
            <a:ext cx="5105400" cy="400812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+mj-lt"/>
              </a:rPr>
              <a:t>Нефть</a:t>
            </a:r>
          </a:p>
          <a:p>
            <a:r>
              <a:rPr lang="ru-RU" sz="3200" b="1" dirty="0" smtClean="0">
                <a:latin typeface="+mj-lt"/>
              </a:rPr>
              <a:t>Природный газ</a:t>
            </a:r>
          </a:p>
          <a:p>
            <a:r>
              <a:rPr lang="ru-RU" sz="3200" b="1" dirty="0" smtClean="0">
                <a:latin typeface="+mj-lt"/>
              </a:rPr>
              <a:t>Золото</a:t>
            </a:r>
          </a:p>
          <a:p>
            <a:r>
              <a:rPr lang="ru-RU" sz="3200" b="1" dirty="0" smtClean="0">
                <a:latin typeface="+mj-lt"/>
              </a:rPr>
              <a:t>Полевой шпат </a:t>
            </a:r>
          </a:p>
          <a:p>
            <a:r>
              <a:rPr lang="ru-RU" sz="3200" b="1" dirty="0" smtClean="0">
                <a:latin typeface="+mj-lt"/>
              </a:rPr>
              <a:t>Серебро</a:t>
            </a:r>
          </a:p>
          <a:p>
            <a:r>
              <a:rPr lang="ru-RU" sz="3200" b="1" dirty="0" smtClean="0">
                <a:latin typeface="+mj-lt"/>
              </a:rPr>
              <a:t>Стройматериалы</a:t>
            </a:r>
            <a:endParaRPr lang="ru-RU" sz="3200" b="1" dirty="0">
              <a:latin typeface="+mj-lt"/>
            </a:endParaRPr>
          </a:p>
        </p:txBody>
      </p:sp>
      <p:pic>
        <p:nvPicPr>
          <p:cNvPr id="1026" name="Picture 2" descr="Наманганская область | Инвестиционный портал Узбекиста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932" y="1478280"/>
            <a:ext cx="4720805" cy="479948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29714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НАМАНГАНСКАЯ ОБЛАСТЬ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2249" y="1268639"/>
            <a:ext cx="2910840" cy="944880"/>
          </a:xfrm>
          <a:solidFill>
            <a:srgbClr val="FFFF00"/>
          </a:solidFill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24840" y="2377811"/>
            <a:ext cx="4754880" cy="777240"/>
          </a:xfrm>
        </p:spPr>
        <p:txBody>
          <a:bodyPr>
            <a:noAutofit/>
          </a:bodyPr>
          <a:lstStyle/>
          <a:p>
            <a:pPr algn="ctr"/>
            <a: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отрасли сельского хозяйства:</a:t>
            </a:r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63880" y="3175984"/>
            <a:ext cx="4876800" cy="3383280"/>
          </a:xfrm>
          <a:solidFill>
            <a:srgbClr val="FFFF99"/>
          </a:solidFill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Зерноводство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Хлопководство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Овощеводство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Садоводство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Мясо-молочное животноводство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Шелководство 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362218" y="2377811"/>
            <a:ext cx="4754880" cy="777240"/>
          </a:xfrm>
        </p:spPr>
        <p:txBody>
          <a:bodyPr>
            <a:noAutofit/>
          </a:bodyPr>
          <a:lstStyle/>
          <a:p>
            <a:pPr algn="ctr"/>
            <a: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отрасли промышленности:</a:t>
            </a:r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6557129" y="3175984"/>
            <a:ext cx="4754880" cy="3383280"/>
          </a:xfrm>
          <a:solidFill>
            <a:srgbClr val="99FF99"/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Электроэнергетика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стройматериалов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29714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НАМАНГАНСКАЯ ОБЛАСТЬ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8824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5395EC-76C4-4258-9CE2-959490988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966" t="13536" r="500" b="62448"/>
          <a:stretch/>
        </p:blipFill>
        <p:spPr>
          <a:xfrm>
            <a:off x="430504" y="1573846"/>
            <a:ext cx="6142372" cy="17646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2B0666-2813-494E-BA69-B2D47B458ED0}"/>
              </a:ext>
            </a:extLst>
          </p:cNvPr>
          <p:cNvSpPr/>
          <p:nvPr/>
        </p:nvSpPr>
        <p:spPr>
          <a:xfrm>
            <a:off x="513346" y="3591426"/>
            <a:ext cx="6429375" cy="2827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Наманганской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преобладает поливное земледелие. Здесь построено множество оросительных сооружений – Северный Ферганский канал, канал имени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Ю.Ахунбабаева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Чустский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Чартаксайский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каналы и другие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B6521-AF53-4F88-8284-7C349F411A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570" r="36928" b="34354"/>
          <a:stretch/>
        </p:blipFill>
        <p:spPr>
          <a:xfrm>
            <a:off x="7125448" y="3288631"/>
            <a:ext cx="4735053" cy="343323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AB2220-2FBE-4C5B-97E4-623711EA1C52}"/>
              </a:ext>
            </a:extLst>
          </p:cNvPr>
          <p:cNvSpPr/>
          <p:nvPr/>
        </p:nvSpPr>
        <p:spPr>
          <a:xfrm>
            <a:off x="6942721" y="1648212"/>
            <a:ext cx="4912393" cy="1084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посевных площадях в основном выращивают хлопок и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зерно.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пастбищах Папского 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Чустского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районов большей частью пасут овец и коз.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681376E-DE1C-47D9-A8D4-24C7416AB422}"/>
              </a:ext>
            </a:extLst>
          </p:cNvPr>
          <p:cNvSpPr/>
          <p:nvPr/>
        </p:nvSpPr>
        <p:spPr>
          <a:xfrm>
            <a:off x="7125448" y="5005250"/>
            <a:ext cx="1676400" cy="152400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-29714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НАМАНГАНСКАЯ ОБЛАСТЬ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61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34" y="1226818"/>
            <a:ext cx="2857500" cy="2276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61" y="3248433"/>
            <a:ext cx="3589020" cy="20242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88306" y="3860138"/>
            <a:ext cx="7193521" cy="2825004"/>
          </a:xfrm>
          <a:prstGeom prst="rect">
            <a:avLst/>
          </a:prstGeom>
          <a:ln w="762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Сочные, сладкие, наполненные ароматом солнца наманганские яблоки и другие фрукты пользуются большим спросом, как на внутреннем, так и внешнем рынке. О них даже сложены песни и легенды.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834" y="4967642"/>
            <a:ext cx="3122377" cy="17693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306" y="1563761"/>
            <a:ext cx="3103251" cy="19395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390" y="1225095"/>
            <a:ext cx="3417297" cy="22781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29714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НАМАНГАНСКАЯ ОБЛАСТЬ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3918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4629"/>
          <a:stretch/>
        </p:blipFill>
        <p:spPr>
          <a:xfrm>
            <a:off x="3414177" y="983976"/>
            <a:ext cx="8473023" cy="58740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-29714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НАМАНГАНСКАЯ ОБЛАСТЬ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2505" y="1652097"/>
            <a:ext cx="3080084" cy="461889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Основная часть предприятий размещается в Наманганском промышленном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узле.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Хорошо развиты автомобильный транспорт и железная дорога. 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целях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ускорения социально-экономического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развития области в 2018 году на территории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Чустского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района была создана свободная экономическая зона «Наманган».</a:t>
            </a:r>
          </a:p>
        </p:txBody>
      </p:sp>
    </p:spTree>
    <p:extLst>
      <p:ext uri="{BB962C8B-B14F-4D97-AF65-F5344CB8AC3E}">
        <p14:creationId xmlns:p14="http://schemas.microsoft.com/office/powerpoint/2010/main" val="3908511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668" y="4919325"/>
            <a:ext cx="1899976" cy="18999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309" y="5506231"/>
            <a:ext cx="1997667" cy="13324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570" y="4152426"/>
            <a:ext cx="1836752" cy="107823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570" y="2447077"/>
            <a:ext cx="1892370" cy="18923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69044" y="1176224"/>
            <a:ext cx="8442828" cy="690975"/>
          </a:xfrm>
          <a:solidFill>
            <a:srgbClr val="FFFF99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предприятия наманганской области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648" y="2338807"/>
            <a:ext cx="9879600" cy="3662125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збекско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-швейцарское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"Нестле-Узбекистан" (детское питание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збекско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-корейское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"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Узчасис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автофары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 фонари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Наманганмаш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(трубопроводная арматура, задвижки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орейское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"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Хайн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Текс" (текстильная продукция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Узбекско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-американское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"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Муштарий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Интернэшнл ЛТД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швейные изделия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збекско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-российское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"Баркас текс" (махровые полотенца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242" y="5709215"/>
            <a:ext cx="4349206" cy="979975"/>
          </a:xfrm>
          <a:prstGeom prst="rect">
            <a:avLst/>
          </a:prstGeom>
          <a:solidFill>
            <a:srgbClr val="99FFCC"/>
          </a:solidFill>
          <a:ln>
            <a:solidFill>
              <a:schemeClr val="bg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0" y="-29714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НАМАНГАНСКАЯ ОБЛАСТЬ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03805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</TotalTime>
  <Words>317</Words>
  <Application>Microsoft Office PowerPoint</Application>
  <PresentationFormat>Широкоэкранный</PresentationFormat>
  <Paragraphs>71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Площадь - 7,4 тыс. кв. км.  По величине площади занимает 8-е место. Население – 2 810 900 чел. (на 01.06.2020г.) По численности населения занимает 6-е место. Плотность населения - 365 чел.  Районов- 11</vt:lpstr>
      <vt:lpstr>Полезные ископаемые</vt:lpstr>
      <vt:lpstr>Хозяйство </vt:lpstr>
      <vt:lpstr>Презентация PowerPoint</vt:lpstr>
      <vt:lpstr>Презентация PowerPoint</vt:lpstr>
      <vt:lpstr>Презентация PowerPoint</vt:lpstr>
      <vt:lpstr>Крупные предприятия наманганской области </vt:lpstr>
      <vt:lpstr>Города Наманганской области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Задания для самостоятельной работы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Namangan viloyati</dc:title>
  <dc:creator>Admin</dc:creator>
  <cp:lastModifiedBy>Пользователь Windows</cp:lastModifiedBy>
  <cp:revision>123</cp:revision>
  <dcterms:created xsi:type="dcterms:W3CDTF">2020-03-25T04:46:48Z</dcterms:created>
  <dcterms:modified xsi:type="dcterms:W3CDTF">2021-02-27T04:18:12Z</dcterms:modified>
</cp:coreProperties>
</file>