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81" r:id="rId4"/>
    <p:sldId id="307" r:id="rId5"/>
    <p:sldId id="289" r:id="rId6"/>
    <p:sldId id="271" r:id="rId7"/>
    <p:sldId id="308" r:id="rId8"/>
    <p:sldId id="282" r:id="rId9"/>
    <p:sldId id="292" r:id="rId10"/>
    <p:sldId id="293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6333541-188F-4701-B931-46EE75323558}">
          <p14:sldIdLst>
            <p14:sldId id="291"/>
            <p14:sldId id="257"/>
            <p14:sldId id="281"/>
            <p14:sldId id="307"/>
            <p14:sldId id="289"/>
            <p14:sldId id="271"/>
            <p14:sldId id="308"/>
            <p14:sldId id="282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FF66"/>
    <a:srgbClr val="00FFFF"/>
    <a:srgbClr val="CC00CC"/>
    <a:srgbClr val="FF66CC"/>
    <a:srgbClr val="FF9999"/>
    <a:srgbClr val="66FF66"/>
    <a:srgbClr val="00FF99"/>
    <a:srgbClr val="FF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0704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8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35999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583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0312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7236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52736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5927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3377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87080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85892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48865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B3E81-EF43-4719-8E65-0EAA82997655}" type="datetimeFigureOut">
              <a:rPr lang="ru-RU" smtClean="0"/>
              <a:pPr/>
              <a:t>27.02.2021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55209-EBB7-4917-A90F-BD2C03649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4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0597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043" y="2369950"/>
            <a:ext cx="12173957" cy="110703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ЗАРАФШАНСКИЙ ЭКОНОМИКО-ГЕОГРАФИЧЕСКИЙ 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РАЙОН. САМАРКАКНДСКАЯ ОБЛАСТЬ. </a:t>
            </a:r>
            <a:endParaRPr sz="32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62562" y="2260680"/>
            <a:ext cx="536839" cy="12896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4" y="304713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39392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Cyrl-UZ" sz="4756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5793" y="1145408"/>
            <a:ext cx="1091184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026444" y="385742"/>
            <a:ext cx="5455972" cy="104687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66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66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46925-77D4-4CFF-A732-5BAD9E250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0" y="-273817"/>
            <a:ext cx="2857500" cy="2838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2" y="3872876"/>
            <a:ext cx="4200508" cy="2877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584" y="3872876"/>
            <a:ext cx="4109060" cy="288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324" y="3514043"/>
            <a:ext cx="4377307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4" y="2192513"/>
            <a:ext cx="4268824" cy="4038600"/>
          </a:xfrm>
        </p:spPr>
        <p:txBody>
          <a:bodyPr/>
          <a:lstStyle/>
          <a:p>
            <a:pPr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798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pPr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численности населения занимает первое место</a:t>
            </a:r>
            <a:r>
              <a:rPr lang="nn-NO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nn-NO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чел. на 1 кв. км.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176" y="1421595"/>
            <a:ext cx="6245744" cy="51082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68448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1088" y="1310185"/>
            <a:ext cx="4173583" cy="616586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6279" y="2174994"/>
            <a:ext cx="5181600" cy="4001969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отрасли сельского хозяйства:</a:t>
            </a:r>
          </a:p>
          <a:p>
            <a:r>
              <a:rPr lang="ru-RU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Зерноводство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Хлопководство</a:t>
            </a:r>
          </a:p>
          <a:p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Садоводство </a:t>
            </a:r>
          </a:p>
          <a:p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Мясо-молочное животноводство 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Каракулеводство 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Шелководство 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2174993"/>
            <a:ext cx="5181600" cy="4001969"/>
          </a:xfrm>
          <a:solidFill>
            <a:srgbClr val="FFFFCC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отрасли промышленности: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Машиностроение  </a:t>
            </a:r>
          </a:p>
          <a:p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имическая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Легкая 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Пищевая   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4929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7073" y="1430835"/>
            <a:ext cx="6250577" cy="532750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ромыш­ленность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36" y="2512614"/>
            <a:ext cx="6134100" cy="2905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88846" y="2225072"/>
            <a:ext cx="5026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1999 году начал функционировать завод «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СамКочавто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выпускающий 4 вида машин, предназначенных для перевозки грузов и обслуживания туристов. </a:t>
            </a:r>
            <a:endParaRPr lang="ru-RU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136" y="56792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Ныне этот завод известен как 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SamAvto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где производятся микроавтобусы «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Isuzu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и грузовые машины.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452" y="3619034"/>
            <a:ext cx="4050030" cy="29835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5643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063" y="4619178"/>
            <a:ext cx="3359135" cy="21690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3459" y="1261296"/>
            <a:ext cx="4989146" cy="554286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941" y="2143012"/>
            <a:ext cx="6789269" cy="29848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Земледелие дает 75% всей валовой продукции сельского хозяйства. Ведущая отрасль земледелия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вилоята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хлопководство 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зерноводство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Из других технических культур выращиваются табак, кунжут, лен и ирис (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сафсар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81" y="1924859"/>
            <a:ext cx="3385730" cy="2257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47" y="3996271"/>
            <a:ext cx="3199939" cy="2712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81" y="4794069"/>
            <a:ext cx="2960651" cy="193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6183" y="6271695"/>
            <a:ext cx="13660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Ячмень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5795" y="3895696"/>
            <a:ext cx="127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Кунжут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3346" y="1467903"/>
            <a:ext cx="1058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Табак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909529" y="4219068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Лен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3905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264" y="1200379"/>
            <a:ext cx="4180992" cy="561000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321525" y="3008868"/>
            <a:ext cx="3373044" cy="665527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Экспортирует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43000" y="4178634"/>
            <a:ext cx="4754880" cy="240301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Хлопок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Хлопковое масло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Свежие фрукты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Виноград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Кишмиш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Каракульские шкурки 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837528" y="3008869"/>
            <a:ext cx="3340363" cy="665527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Импортирует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263640" y="3925253"/>
            <a:ext cx="4754880" cy="2656391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Лесоматериалы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Сахар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Нефть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Нефтепродукты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Товары широкого потребления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7366" y="1761379"/>
            <a:ext cx="10266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территории экономико-географического района проходят две железные дороги.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ного автомобильных дорог.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Воздушный транспорт соеди­няет все крупные города страны.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8338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09" y="883920"/>
            <a:ext cx="10430691" cy="4759234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Города Самаркандской области. </a:t>
            </a:r>
            <a:r>
              <a:rPr lang="ru-RU" sz="8800" dirty="0">
                <a:latin typeface="Arial Black" panose="020B0A040201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84085999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06603"/>
            <a:ext cx="5430634" cy="501457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по величине и второй по численности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город 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Узбекистана. </a:t>
            </a:r>
          </a:p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Самарканд — столица древней Согдианы. В 329 году до нашей эры город носил название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Мараканда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города происходит от тюркского «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Семиз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кент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что означает «богатое поселение». По другой версии название Самарканд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согдийских слов </a:t>
            </a:r>
            <a:r>
              <a:rPr lang="ru-RU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asmara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«камень, скала» и </a:t>
            </a:r>
            <a:r>
              <a:rPr lang="ru-RU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kand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«форт, город».</a:t>
            </a:r>
          </a:p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Самарканд ровесник первых Олимпийских игр в Древней Греции. Город был основан в VIII веке до нашей эры.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635" y="1604300"/>
            <a:ext cx="6489400" cy="43410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9187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958" y="1256141"/>
            <a:ext cx="6561259" cy="263779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времена правления Тамерлана Самарканд стал культурной и политической столицей империи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Тимуридов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это время Самарканд достигает пика своего развития.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Строятся величественные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дворцы, 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мечети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мусульманские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— медресе, усыпальницы.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652" y="1326451"/>
            <a:ext cx="4696963" cy="2645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9" y="3893931"/>
            <a:ext cx="4287929" cy="2864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5872" b="3299"/>
          <a:stretch/>
        </p:blipFill>
        <p:spPr>
          <a:xfrm>
            <a:off x="4093308" y="3626143"/>
            <a:ext cx="4202775" cy="2543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613" y="3971867"/>
            <a:ext cx="3681820" cy="27613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7927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amda.uz/uploads/blog/0/1/1/4/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30" y="2368731"/>
            <a:ext cx="5767295" cy="43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7423" y="1189012"/>
            <a:ext cx="4898770" cy="521929"/>
          </a:xfrm>
          <a:solidFill>
            <a:srgbClr val="CCFF99"/>
          </a:solidFill>
        </p:spPr>
        <p:txBody>
          <a:bodyPr>
            <a:normAutofit/>
          </a:bodyPr>
          <a:lstStyle/>
          <a:p>
            <a:pPr lvl="0" algn="ctr"/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Мавзолей Ходжи </a:t>
            </a:r>
            <a:r>
              <a:rPr lang="ru-RU" alt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Данияра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0622" y="1369667"/>
            <a:ext cx="5709801" cy="532453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В мире не так много мест, где молиться приходят представители сразу трех мировых религий. Одним из таких мест является мавзолей Ходжи </a:t>
            </a:r>
            <a:r>
              <a:rPr kumimoji="0" lang="ru-RU" altLang="ru-RU" sz="2000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Данияра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(Даниэль, Даниил) и расположено оно в Самарканде, на окраине исторического городища </a:t>
            </a:r>
            <a:r>
              <a:rPr kumimoji="0" lang="ru-RU" altLang="ru-RU" sz="2000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Афрасиаб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С захоронением связано большое количество преданий, некоторые считают, что останки были завезены христианами, другие же что они были поставлены по приказу Амира </a:t>
            </a:r>
            <a:r>
              <a:rPr kumimoji="0" lang="ru-RU" altLang="ru-RU" sz="2000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Темура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lang="ru-RU" sz="2000" dirty="0">
                <a:cs typeface="Arial" panose="020B0604020202020204" pitchFamily="34" charset="0"/>
              </a:rPr>
              <a:t>После постройки мавзолея могила начала расти, достигнув в длину более 17 метров. Считается, что во времена мира и спокойствия на земле кости рук пророка удлиняются, и когда они протянутся через весь земной шар, на земле настанет Золотой век</a:t>
            </a:r>
            <a:r>
              <a:rPr lang="ru-RU" sz="2000" dirty="0" smtClean="0">
                <a:cs typeface="Arial" panose="020B0604020202020204" pitchFamily="34" charset="0"/>
              </a:rPr>
              <a:t>.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808" y="1880928"/>
            <a:ext cx="2975088" cy="22313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400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290" y="1208162"/>
            <a:ext cx="5233420" cy="499704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Ансамбль </a:t>
            </a:r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Регистан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617" y="1707866"/>
            <a:ext cx="11007634" cy="117443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является одной из главных достопримечательностей города, мировую славу она приобрела за счет величественного архитектурного ансамбля. Она окружена тремя величественными медресе, каждый из которых имеет свой уникальный декор.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289" y="2882299"/>
            <a:ext cx="7441962" cy="3789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251" y="3382003"/>
            <a:ext cx="3615104" cy="286232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2001 году город и его исторические архитектурные и археологические памятники были внесены в список Всемирного наследия ЮНЕСКО под названием «Самарканд — перекрёсток культур».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8583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10E74-9C60-49A1-8AC9-B2549569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14" y="1137618"/>
            <a:ext cx="4794913" cy="90490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величине площади стоит после Нижне-Амударьинского экономического района.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54555-814B-49CA-BD09-04732A7DD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60" y="4560779"/>
            <a:ext cx="5020433" cy="216718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168,1 тыс. кв. км. </a:t>
            </a:r>
          </a:p>
          <a:p>
            <a:pPr>
              <a:lnSpc>
                <a:spcPct val="10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Занимает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от площади Узбекистана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070.000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pPr>
              <a:lnSpc>
                <a:spcPct val="10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19,9%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общей численности населения Узбекистана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4251" y="2560319"/>
            <a:ext cx="221438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Навоийская</a:t>
            </a:r>
            <a:r>
              <a:rPr lang="ru-RU" dirty="0" smtClean="0"/>
              <a:t> область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80560" y="3882312"/>
            <a:ext cx="203498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Бухарская область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35486" y="4585062"/>
            <a:ext cx="1632857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Самаркандская область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85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240" y="1414331"/>
            <a:ext cx="9875520" cy="670885"/>
          </a:xfrm>
          <a:solidFill>
            <a:srgbClr val="CCFF99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Мавзолей первого президента Узбекистана И.А. Каримова.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665" y="2304323"/>
            <a:ext cx="5238750" cy="3924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0665" y="268142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Мавзолей первого Президента Республики Узбекистан Ислама Каримова возведено рядом с мечетью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Хазрати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Хизр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который является объектом Всемирного наследия ЮНЕСКО. Мавзолей сочетает в себе современный и средневековый архитектурный дизайн. Надгробный камень сделан из оникса который установлен в центре мавзолея. Вокруг надгробного камня написаны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аяты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из Корана и надписи из эпохи Амира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Темура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74079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39" y="4442460"/>
            <a:ext cx="4089595" cy="2116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50261" y="1261582"/>
            <a:ext cx="1905000" cy="2876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999" r="18643" b="30247"/>
          <a:stretch/>
        </p:blipFill>
        <p:spPr>
          <a:xfrm>
            <a:off x="224361" y="3669457"/>
            <a:ext cx="3567143" cy="29456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5577" y="1419926"/>
            <a:ext cx="873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Каттакурган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переводе с узбекского «большая крепость».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577" y="2034206"/>
            <a:ext cx="8918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Катта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-Курган был построен почти в форме квадрата, с 4 воротами: на южной стороне — Самарканд-Дарваза, на восточной — </a:t>
            </a:r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Айдер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Чаван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-Дарваза, на северной — Базар-Дарваза, на западной — Бухара-Дарваза. В центре города стояла цитадель.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1504" y="3669457"/>
            <a:ext cx="503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городе находятся </a:t>
            </a:r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масложиркомбинат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несколько заводов («</a:t>
            </a:r>
            <a:r>
              <a:rPr lang="ru-RU" sz="200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Хлопкомаш</a:t>
            </a:r>
            <a:r>
              <a:rPr lang="ru-RU" sz="200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», хлопкоочистительный, кирпичный, молочный), мясокомбинат, ТЭЦ.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1121" y="5283169"/>
            <a:ext cx="406868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Промышленные предприятия снабжает электроэнергией большая ТЭЦ.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КАТТАКУРГАН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2217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0264" y="674520"/>
            <a:ext cx="2426501" cy="1932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68" y="3657540"/>
            <a:ext cx="3942810" cy="27260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887" y="1209271"/>
            <a:ext cx="5631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Ургут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граничит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Кашкадарьинской областью.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216" y="1798135"/>
            <a:ext cx="8569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Слово Ургут как топоним впервые встречается в XVII веке и означал название одной из родовых групп узбеков.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887" y="2606734"/>
            <a:ext cx="112425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городе имеется несколько ковроткацких фабрик, табачно-ферментационный завод, шиферный завод.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9178" y="3211668"/>
            <a:ext cx="7567587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Место в Ургуте, называющееся </a:t>
            </a:r>
            <a:r>
              <a:rPr lang="ru-RU" sz="2000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Чор-Чинор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переводе с фарси  и таджикского - четыре чинары), примечательно своей аллеей вековых чинар. 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168" y="4063246"/>
            <a:ext cx="3172097" cy="2514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760" y="4498068"/>
            <a:ext cx="3185454" cy="20254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УРГУТ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4362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Презентация &quot;Все люди умеют плавать!&quot; -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27299" r="34637" b="16000"/>
          <a:stretch>
            <a:fillRect/>
          </a:stretch>
        </p:blipFill>
        <p:spPr bwMode="auto">
          <a:xfrm>
            <a:off x="535518" y="3333751"/>
            <a:ext cx="2832100" cy="2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      Задания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для самостоятельной работы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704419" y="2709354"/>
            <a:ext cx="8064500" cy="14978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612FA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 </a:t>
            </a:r>
            <a:r>
              <a:rPr kumimoji="0" lang="ru-RU" sz="40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Прочитать тему</a:t>
            </a:r>
            <a:r>
              <a:rPr kumimoji="0" lang="ru-RU" sz="4000" b="0" i="0" u="none" strike="noStrike" kern="1200" cap="none" spc="12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49-50</a:t>
            </a:r>
            <a:r>
              <a:rPr kumimoji="0" lang="ru-RU" sz="40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4000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ru-RU" sz="40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Ответить</a:t>
            </a:r>
            <a:r>
              <a:rPr lang="ru-RU" sz="4000" spc="1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spc="12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вопросы</a:t>
            </a:r>
            <a:r>
              <a:rPr kumimoji="0" lang="ru-RU" sz="40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12" normalizeH="0" baseline="0" noProof="0" dirty="0" err="1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653" name="Picture 9" descr="Книги о ВПК и армии, историческая и деловая литература. Выпуск 2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1367367"/>
            <a:ext cx="2319867" cy="172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51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77" y="1027671"/>
            <a:ext cx="7062724" cy="4807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674" y="1448830"/>
            <a:ext cx="4060924" cy="34778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Мурунтау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один из самых больших золотых карьеров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мире.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Добыча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золота ведется открытым способом. Месторождение было открыто в 1958 году.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Максимальная глубина-560 м. Длина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— 3,5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км.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ирина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— 2,7 км. Планируемая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глубина - 1000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337" y="5905477"/>
            <a:ext cx="11913326" cy="70788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Сегодня здесь ежегодно добывается примерно 38,5 миллиона тонн руды. К 2026 году планируется увеличить добычу руды до 50 миллионов тонн.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95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36B8227-E6F0-41A2-9F98-24E2693D96E0}"/>
              </a:ext>
            </a:extLst>
          </p:cNvPr>
          <p:cNvSpPr txBox="1">
            <a:spLocks/>
          </p:cNvSpPr>
          <p:nvPr/>
        </p:nvSpPr>
        <p:spPr>
          <a:xfrm>
            <a:off x="2377553" y="1197639"/>
            <a:ext cx="7436893" cy="590218"/>
          </a:xfrm>
          <a:prstGeom prst="rect">
            <a:avLst/>
          </a:prstGeom>
          <a:solidFill>
            <a:srgbClr val="00FF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Хозяйство экономического района: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CD18D65-DA3E-4C92-80A7-5F1B057B4AA4}"/>
              </a:ext>
            </a:extLst>
          </p:cNvPr>
          <p:cNvSpPr txBox="1">
            <a:spLocks/>
          </p:cNvSpPr>
          <p:nvPr/>
        </p:nvSpPr>
        <p:spPr>
          <a:xfrm>
            <a:off x="629194" y="2232468"/>
            <a:ext cx="5181600" cy="4031854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отрасли сельского хозяйства:</a:t>
            </a:r>
          </a:p>
          <a:p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Зерноводство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Хлопководство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Садоводство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Мясо-молочное животноводство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Каракулеводство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Шелководство  </a:t>
            </a:r>
          </a:p>
          <a:p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213143" y="2232469"/>
            <a:ext cx="5181600" cy="4031854"/>
          </a:xfrm>
          <a:prstGeom prst="rect">
            <a:avLst/>
          </a:prstGeom>
          <a:solidFill>
            <a:srgbClr val="FF99CC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отрасли промышленности: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Машиностроение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Химическая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Нефтеперерабатывающая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стройматериалов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Легкая и пищевая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452261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38734" y="1169967"/>
            <a:ext cx="7310666" cy="644060"/>
          </a:xfrm>
          <a:solidFill>
            <a:srgbClr val="CC99FF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отрасли животноводства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124" y="2288807"/>
            <a:ext cx="3618404" cy="2805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49" y="2160276"/>
            <a:ext cx="3852502" cy="3062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8" y="4563709"/>
            <a:ext cx="3162577" cy="2270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72" y="4411757"/>
            <a:ext cx="3195592" cy="2399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2673" y="5721834"/>
            <a:ext cx="284603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Каракулеводство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817" y="1929443"/>
            <a:ext cx="30950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Верблюдоводство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3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7308" y="5416600"/>
            <a:ext cx="11717383" cy="120256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газовой промышленности район до последнего времени занимал в Узбекистане ведущее место. После ввода в строй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Шуртанского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газового месторождения в Кашкадарьинской области стал вторым.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25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140"/>
            <a:ext cx="12192000" cy="58338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3086" y="3623945"/>
            <a:ext cx="6096000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количеству вырабатываемой электроэнергии экономический район стоит на третьем месте после Ташкентского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Мирзачульского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экономических районов.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Электроэнергию в основном поставляет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Навоийская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ТЭС, которая работает на природном газе.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77001" y="2744381"/>
            <a:ext cx="30881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5523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678" y="1158418"/>
            <a:ext cx="5050973" cy="2472056"/>
          </a:xfrm>
          <a:solidFill>
            <a:srgbClr val="00FF99"/>
          </a:solidFill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Современную жизнь трудно представить без энергии. Если по каким-либо причинам хотя бы на час отключается электричество, то кажется что жизнь остановилась. Однако, немногие знают что для получения 1 кВт электрической энергии расходуется 0,3 м³ природного газа и в среднем 2,5 кг угля.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15426" y="4229831"/>
            <a:ext cx="5673633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этой связи на сегодняшний день вопрос внедрения альтернативных способов выработки энергии является актуальным. Использование солнечной, ветряной энергии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актуально для нашей страны, где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потребность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электроэнергии растет день за днем.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256" y="1160783"/>
            <a:ext cx="5201387" cy="2824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87" y="3764753"/>
            <a:ext cx="5308357" cy="29783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"/>
            <a:ext cx="12192000" cy="102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ЗАРАФШАНСКИЙ ЭКОНОМИКО-ГЕОГРАФИЧЕСКИЙ РАЙОН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23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" y="277461"/>
            <a:ext cx="11599818" cy="6228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63786" y="1290578"/>
            <a:ext cx="29045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967" y="1778352"/>
            <a:ext cx="2848216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Редкие металлы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Мрамор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Гранит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Графит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Минеральные красители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Асбест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"/>
            <a:ext cx="12192000" cy="1037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7605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863</Words>
  <Application>Microsoft Office PowerPoint</Application>
  <PresentationFormat>Широкоэкранный</PresentationFormat>
  <Paragraphs>140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По величине площади стоит после Нижне-Амударьинского экономического района. </vt:lpstr>
      <vt:lpstr>Презентация PowerPoint</vt:lpstr>
      <vt:lpstr>Презентация PowerPoint</vt:lpstr>
      <vt:lpstr>Основные отрасли животноводства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Хозяйство</vt:lpstr>
      <vt:lpstr>Промыш­ленность </vt:lpstr>
      <vt:lpstr>Сельское хозяйство </vt:lpstr>
      <vt:lpstr>Транспорт</vt:lpstr>
      <vt:lpstr>Города Самаркандской области.  </vt:lpstr>
      <vt:lpstr>Презентация PowerPoint</vt:lpstr>
      <vt:lpstr>Презентация PowerPoint</vt:lpstr>
      <vt:lpstr>Мавзолей Ходжи Данияра</vt:lpstr>
      <vt:lpstr>Ансамбль Регистан </vt:lpstr>
      <vt:lpstr>Мавзолей первого президента Узбекистана И.А. Каримова.</vt:lpstr>
      <vt:lpstr>Презентация PowerPoint</vt:lpstr>
      <vt:lpstr>Презентация PowerPoint</vt:lpstr>
      <vt:lpstr>            Задания для самостоятельной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Zarafshon iqtisodiy rayoni</dc:title>
  <dc:creator>Admin</dc:creator>
  <cp:lastModifiedBy>Пользователь Windows</cp:lastModifiedBy>
  <cp:revision>57</cp:revision>
  <dcterms:created xsi:type="dcterms:W3CDTF">2020-03-27T07:39:45Z</dcterms:created>
  <dcterms:modified xsi:type="dcterms:W3CDTF">2021-02-27T04:39:38Z</dcterms:modified>
</cp:coreProperties>
</file>