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sldIdLst>
    <p:sldId id="272" r:id="rId4"/>
    <p:sldId id="273" r:id="rId5"/>
    <p:sldId id="256" r:id="rId6"/>
    <p:sldId id="257" r:id="rId7"/>
    <p:sldId id="258" r:id="rId8"/>
    <p:sldId id="259" r:id="rId9"/>
    <p:sldId id="260" r:id="rId10"/>
    <p:sldId id="261" r:id="rId11"/>
    <p:sldId id="267" r:id="rId12"/>
    <p:sldId id="263" r:id="rId13"/>
    <p:sldId id="264" r:id="rId14"/>
    <p:sldId id="262" r:id="rId15"/>
    <p:sldId id="265" r:id="rId16"/>
    <p:sldId id="266" r:id="rId17"/>
    <p:sldId id="268" r:id="rId18"/>
    <p:sldId id="269" r:id="rId19"/>
    <p:sldId id="274" r:id="rId20"/>
    <p:sldId id="275" r:id="rId21"/>
    <p:sldId id="276" r:id="rId22"/>
    <p:sldId id="270" r:id="rId23"/>
    <p:sldId id="271" r:id="rId24"/>
    <p:sldId id="27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4AC253-237F-4225-B6F9-74A54A06E7F3}" type="doc">
      <dgm:prSet loTypeId="urn:microsoft.com/office/officeart/2005/8/layout/pyramid2" loCatId="pyramid" qsTypeId="urn:microsoft.com/office/officeart/2005/8/quickstyle/simple1" qsCatId="simple" csTypeId="urn:microsoft.com/office/officeart/2005/8/colors/colorful1" csCatId="colorful" phldr="1"/>
      <dgm:spPr/>
    </dgm:pt>
    <dgm:pt modelId="{FB2F6213-D92D-463F-8671-C2FD03A06A24}">
      <dgm:prSet phldrT="[Текст]" custT="1"/>
      <dgm:spPr>
        <a:xfrm>
          <a:off x="914840" y="783784"/>
          <a:ext cx="1523559" cy="446931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1200-2500м</a:t>
          </a: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Горные бурые, коричневые, горно-лесные(10%)</a:t>
          </a:r>
        </a:p>
      </dgm:t>
    </dgm:pt>
    <dgm:pt modelId="{45CD3459-325E-418A-98B9-1A47EF222DBF}" type="parTrans" cxnId="{FF84A186-F7E8-4286-AFA4-5BA16D348F8D}">
      <dgm:prSet/>
      <dgm:spPr/>
      <dgm:t>
        <a:bodyPr/>
        <a:lstStyle/>
        <a:p>
          <a:endParaRPr lang="ru-RU"/>
        </a:p>
      </dgm:t>
    </dgm:pt>
    <dgm:pt modelId="{912782FA-F551-425C-BB4A-D3A0BDF3D035}" type="sibTrans" cxnId="{FF84A186-F7E8-4286-AFA4-5BA16D348F8D}">
      <dgm:prSet/>
      <dgm:spPr/>
      <dgm:t>
        <a:bodyPr/>
        <a:lstStyle/>
        <a:p>
          <a:endParaRPr lang="ru-RU"/>
        </a:p>
      </dgm:t>
    </dgm:pt>
    <dgm:pt modelId="{F0CC548C-CE7B-4FFB-A71C-A3DFAFD3D57C}">
      <dgm:prSet phldrT="[Текст]" custT="1"/>
      <dgm:spPr>
        <a:xfrm>
          <a:off x="1014798" y="1299939"/>
          <a:ext cx="1423601" cy="391880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500-1200м</a:t>
          </a: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Типичные и темные сероземы(4-6%)</a:t>
          </a:r>
        </a:p>
      </dgm:t>
    </dgm:pt>
    <dgm:pt modelId="{CAA23863-30DB-4C58-8DA7-919B2F357E83}" type="parTrans" cxnId="{4B68E723-E522-4528-9255-96FB749398CA}">
      <dgm:prSet/>
      <dgm:spPr/>
      <dgm:t>
        <a:bodyPr/>
        <a:lstStyle/>
        <a:p>
          <a:endParaRPr lang="ru-RU"/>
        </a:p>
      </dgm:t>
    </dgm:pt>
    <dgm:pt modelId="{4AA55012-5AD4-4EFD-BD9B-6A948688FA79}" type="sibTrans" cxnId="{4B68E723-E522-4528-9255-96FB749398CA}">
      <dgm:prSet/>
      <dgm:spPr/>
      <dgm:t>
        <a:bodyPr/>
        <a:lstStyle/>
        <a:p>
          <a:endParaRPr lang="ru-RU"/>
        </a:p>
      </dgm:t>
    </dgm:pt>
    <dgm:pt modelId="{B6002441-369B-482A-999B-B7B76E8B795A}">
      <dgm:prSet phldrT="[Текст]" custT="1"/>
      <dgm:spPr>
        <a:xfrm>
          <a:off x="1122940" y="1752409"/>
          <a:ext cx="1315459" cy="444521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300-400м</a:t>
          </a: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Светлые сероземы</a:t>
          </a: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(1-1,5%)</a:t>
          </a:r>
        </a:p>
      </dgm:t>
    </dgm:pt>
    <dgm:pt modelId="{917C8067-B5D0-4697-8534-F5084C2EF16D}" type="parTrans" cxnId="{9B5FD3BB-14FD-40F2-8730-FC5C7F2931F2}">
      <dgm:prSet/>
      <dgm:spPr/>
      <dgm:t>
        <a:bodyPr/>
        <a:lstStyle/>
        <a:p>
          <a:endParaRPr lang="ru-RU"/>
        </a:p>
      </dgm:t>
    </dgm:pt>
    <dgm:pt modelId="{5635CBC8-8067-40B3-920C-B79CE82C06B4}" type="sibTrans" cxnId="{9B5FD3BB-14FD-40F2-8730-FC5C7F2931F2}">
      <dgm:prSet/>
      <dgm:spPr/>
      <dgm:t>
        <a:bodyPr/>
        <a:lstStyle/>
        <a:p>
          <a:endParaRPr lang="ru-RU"/>
        </a:p>
      </dgm:t>
    </dgm:pt>
    <dgm:pt modelId="{2312ACD2-7B10-499F-9FD4-C7791C534ED8}">
      <dgm:prSet custT="1"/>
      <dgm:spPr>
        <a:xfrm>
          <a:off x="860836" y="232189"/>
          <a:ext cx="1577563" cy="519813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Свыше 2500м</a:t>
          </a:r>
        </a:p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Горно-луговые, горно-болотные, каменисто-галечниковые</a:t>
          </a:r>
        </a:p>
      </dgm:t>
    </dgm:pt>
    <dgm:pt modelId="{D54FCBD6-AF56-405E-ADF5-8CCD5EF9A459}" type="parTrans" cxnId="{D9ADF1DB-E33A-4E16-999F-4D484654D09B}">
      <dgm:prSet/>
      <dgm:spPr/>
      <dgm:t>
        <a:bodyPr/>
        <a:lstStyle/>
        <a:p>
          <a:endParaRPr lang="ru-RU"/>
        </a:p>
      </dgm:t>
    </dgm:pt>
    <dgm:pt modelId="{B2E96259-568F-4BD5-9E26-2381872B904E}" type="sibTrans" cxnId="{D9ADF1DB-E33A-4E16-999F-4D484654D09B}">
      <dgm:prSet/>
      <dgm:spPr/>
      <dgm:t>
        <a:bodyPr/>
        <a:lstStyle/>
        <a:p>
          <a:endParaRPr lang="ru-RU"/>
        </a:p>
      </dgm:t>
    </dgm:pt>
    <dgm:pt modelId="{EC86C820-38AD-4C7A-A742-46BB41B31956}" type="pres">
      <dgm:prSet presAssocID="{864AC253-237F-4225-B6F9-74A54A06E7F3}" presName="compositeShape" presStyleCnt="0">
        <dgm:presLayoutVars>
          <dgm:dir/>
          <dgm:resizeHandles/>
        </dgm:presLayoutVars>
      </dgm:prSet>
      <dgm:spPr/>
    </dgm:pt>
    <dgm:pt modelId="{BF1F18D1-4C30-4ACB-987E-DC2EB0CE8DFE}" type="pres">
      <dgm:prSet presAssocID="{864AC253-237F-4225-B6F9-74A54A06E7F3}" presName="pyramid" presStyleLbl="node1" presStyleIdx="0" presStyleCnt="1" custScaleX="139071"/>
      <dgm:spPr>
        <a:xfrm>
          <a:off x="70859" y="0"/>
          <a:ext cx="2055216" cy="2413532"/>
        </a:xfrm>
        <a:prstGeom prst="triangl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A9B51E3-5445-45F2-8AA6-1E8E326C2398}" type="pres">
      <dgm:prSet presAssocID="{864AC253-237F-4225-B6F9-74A54A06E7F3}" presName="theList" presStyleCnt="0"/>
      <dgm:spPr/>
    </dgm:pt>
    <dgm:pt modelId="{4C061E69-492B-4967-8A5A-44F0AD8D540F}" type="pres">
      <dgm:prSet presAssocID="{2312ACD2-7B10-499F-9FD4-C7791C534ED8}" presName="aNode" presStyleLbl="fgAcc1" presStyleIdx="0" presStyleCnt="4" custScaleX="164230" custScaleY="207278" custLinFactNeighborX="27588" custLinFactNeighborY="-32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A1E251-F195-42DE-A421-0072537A0EFB}" type="pres">
      <dgm:prSet presAssocID="{2312ACD2-7B10-499F-9FD4-C7791C534ED8}" presName="aSpace" presStyleCnt="0"/>
      <dgm:spPr/>
    </dgm:pt>
    <dgm:pt modelId="{F04E5A24-E993-4C03-9281-5D5357768DBD}" type="pres">
      <dgm:prSet presAssocID="{FB2F6213-D92D-463F-8671-C2FD03A06A24}" presName="aNode" presStyleLbl="fgAcc1" presStyleIdx="1" presStyleCnt="4" custScaleX="158608" custScaleY="178216" custLinFactNeighborX="12706" custLinFactNeighborY="-31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1E4B2-8BC6-4347-B197-B07D4D1B4151}" type="pres">
      <dgm:prSet presAssocID="{FB2F6213-D92D-463F-8671-C2FD03A06A24}" presName="aSpace" presStyleCnt="0"/>
      <dgm:spPr/>
    </dgm:pt>
    <dgm:pt modelId="{A626D74C-484D-4FEC-B350-82222E2580BA}" type="pres">
      <dgm:prSet presAssocID="{F0CC548C-CE7B-4FFB-A71C-A3DFAFD3D57C}" presName="aNode" presStyleLbl="fgAcc1" presStyleIdx="2" presStyleCnt="4" custScaleX="148202" custScaleY="156264" custLinFactNeighborX="29819" custLinFactNeighborY="89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EB185-33C8-4566-85E9-024D687BAC4D}" type="pres">
      <dgm:prSet presAssocID="{F0CC548C-CE7B-4FFB-A71C-A3DFAFD3D57C}" presName="aSpace" presStyleCnt="0"/>
      <dgm:spPr/>
    </dgm:pt>
    <dgm:pt modelId="{D9C04FC7-D58E-47A7-80BE-B5396A052D03}" type="pres">
      <dgm:prSet presAssocID="{B6002441-369B-482A-999B-B7B76E8B795A}" presName="aNode" presStyleLbl="fgAcc1" presStyleIdx="3" presStyleCnt="4" custScaleX="136944" custScaleY="177255" custLinFactY="10326" custLinFactNeighborX="2102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675A37-07BC-48C1-91AC-9A102AFADD0E}" type="pres">
      <dgm:prSet presAssocID="{B6002441-369B-482A-999B-B7B76E8B795A}" presName="aSpace" presStyleCnt="0"/>
      <dgm:spPr/>
    </dgm:pt>
  </dgm:ptLst>
  <dgm:cxnLst>
    <dgm:cxn modelId="{DC5458C3-A0CB-42BA-A3B0-8DB258131C29}" type="presOf" srcId="{2312ACD2-7B10-499F-9FD4-C7791C534ED8}" destId="{4C061E69-492B-4967-8A5A-44F0AD8D540F}" srcOrd="0" destOrd="0" presId="urn:microsoft.com/office/officeart/2005/8/layout/pyramid2"/>
    <dgm:cxn modelId="{EF22959E-9893-4253-B171-4439814614EB}" type="presOf" srcId="{B6002441-369B-482A-999B-B7B76E8B795A}" destId="{D9C04FC7-D58E-47A7-80BE-B5396A052D03}" srcOrd="0" destOrd="0" presId="urn:microsoft.com/office/officeart/2005/8/layout/pyramid2"/>
    <dgm:cxn modelId="{FF84A186-F7E8-4286-AFA4-5BA16D348F8D}" srcId="{864AC253-237F-4225-B6F9-74A54A06E7F3}" destId="{FB2F6213-D92D-463F-8671-C2FD03A06A24}" srcOrd="1" destOrd="0" parTransId="{45CD3459-325E-418A-98B9-1A47EF222DBF}" sibTransId="{912782FA-F551-425C-BB4A-D3A0BDF3D035}"/>
    <dgm:cxn modelId="{D5FEED6C-8184-4531-A350-FD45B1C70C04}" type="presOf" srcId="{864AC253-237F-4225-B6F9-74A54A06E7F3}" destId="{EC86C820-38AD-4C7A-A742-46BB41B31956}" srcOrd="0" destOrd="0" presId="urn:microsoft.com/office/officeart/2005/8/layout/pyramid2"/>
    <dgm:cxn modelId="{18D76D2D-6C02-4C69-A416-BE281B37AB41}" type="presOf" srcId="{F0CC548C-CE7B-4FFB-A71C-A3DFAFD3D57C}" destId="{A626D74C-484D-4FEC-B350-82222E2580BA}" srcOrd="0" destOrd="0" presId="urn:microsoft.com/office/officeart/2005/8/layout/pyramid2"/>
    <dgm:cxn modelId="{9B5FD3BB-14FD-40F2-8730-FC5C7F2931F2}" srcId="{864AC253-237F-4225-B6F9-74A54A06E7F3}" destId="{B6002441-369B-482A-999B-B7B76E8B795A}" srcOrd="3" destOrd="0" parTransId="{917C8067-B5D0-4697-8534-F5084C2EF16D}" sibTransId="{5635CBC8-8067-40B3-920C-B79CE82C06B4}"/>
    <dgm:cxn modelId="{D9ADF1DB-E33A-4E16-999F-4D484654D09B}" srcId="{864AC253-237F-4225-B6F9-74A54A06E7F3}" destId="{2312ACD2-7B10-499F-9FD4-C7791C534ED8}" srcOrd="0" destOrd="0" parTransId="{D54FCBD6-AF56-405E-ADF5-8CCD5EF9A459}" sibTransId="{B2E96259-568F-4BD5-9E26-2381872B904E}"/>
    <dgm:cxn modelId="{4F913E7A-9D07-4575-B7E7-844AB8CC6E86}" type="presOf" srcId="{FB2F6213-D92D-463F-8671-C2FD03A06A24}" destId="{F04E5A24-E993-4C03-9281-5D5357768DBD}" srcOrd="0" destOrd="0" presId="urn:microsoft.com/office/officeart/2005/8/layout/pyramid2"/>
    <dgm:cxn modelId="{4B68E723-E522-4528-9255-96FB749398CA}" srcId="{864AC253-237F-4225-B6F9-74A54A06E7F3}" destId="{F0CC548C-CE7B-4FFB-A71C-A3DFAFD3D57C}" srcOrd="2" destOrd="0" parTransId="{CAA23863-30DB-4C58-8DA7-919B2F357E83}" sibTransId="{4AA55012-5AD4-4EFD-BD9B-6A948688FA79}"/>
    <dgm:cxn modelId="{5DBDD38F-5BC4-4C9F-BDA6-44A09CB9BDA6}" type="presParOf" srcId="{EC86C820-38AD-4C7A-A742-46BB41B31956}" destId="{BF1F18D1-4C30-4ACB-987E-DC2EB0CE8DFE}" srcOrd="0" destOrd="0" presId="urn:microsoft.com/office/officeart/2005/8/layout/pyramid2"/>
    <dgm:cxn modelId="{7188AB0A-8214-44B9-BAA6-AD6948A84F24}" type="presParOf" srcId="{EC86C820-38AD-4C7A-A742-46BB41B31956}" destId="{FA9B51E3-5445-45F2-8AA6-1E8E326C2398}" srcOrd="1" destOrd="0" presId="urn:microsoft.com/office/officeart/2005/8/layout/pyramid2"/>
    <dgm:cxn modelId="{47879495-8965-43AC-8F64-164C476F5213}" type="presParOf" srcId="{FA9B51E3-5445-45F2-8AA6-1E8E326C2398}" destId="{4C061E69-492B-4967-8A5A-44F0AD8D540F}" srcOrd="0" destOrd="0" presId="urn:microsoft.com/office/officeart/2005/8/layout/pyramid2"/>
    <dgm:cxn modelId="{AD16CF2E-39DC-4FE5-A15D-BDA8774FB3AF}" type="presParOf" srcId="{FA9B51E3-5445-45F2-8AA6-1E8E326C2398}" destId="{C9A1E251-F195-42DE-A421-0072537A0EFB}" srcOrd="1" destOrd="0" presId="urn:microsoft.com/office/officeart/2005/8/layout/pyramid2"/>
    <dgm:cxn modelId="{D915D4C4-DC10-4817-9401-9B4D697B2B96}" type="presParOf" srcId="{FA9B51E3-5445-45F2-8AA6-1E8E326C2398}" destId="{F04E5A24-E993-4C03-9281-5D5357768DBD}" srcOrd="2" destOrd="0" presId="urn:microsoft.com/office/officeart/2005/8/layout/pyramid2"/>
    <dgm:cxn modelId="{58044A97-FBEF-4E07-9DBD-668D8A5B705C}" type="presParOf" srcId="{FA9B51E3-5445-45F2-8AA6-1E8E326C2398}" destId="{EF81E4B2-8BC6-4347-B197-B07D4D1B4151}" srcOrd="3" destOrd="0" presId="urn:microsoft.com/office/officeart/2005/8/layout/pyramid2"/>
    <dgm:cxn modelId="{D1B05F97-EB52-4A58-9030-7874D89BEED9}" type="presParOf" srcId="{FA9B51E3-5445-45F2-8AA6-1E8E326C2398}" destId="{A626D74C-484D-4FEC-B350-82222E2580BA}" srcOrd="4" destOrd="0" presId="urn:microsoft.com/office/officeart/2005/8/layout/pyramid2"/>
    <dgm:cxn modelId="{CE7E2855-C09B-4E6F-828F-B939ED7B87AD}" type="presParOf" srcId="{FA9B51E3-5445-45F2-8AA6-1E8E326C2398}" destId="{89BEB185-33C8-4566-85E9-024D687BAC4D}" srcOrd="5" destOrd="0" presId="urn:microsoft.com/office/officeart/2005/8/layout/pyramid2"/>
    <dgm:cxn modelId="{431E8F1F-C1AD-4C4A-851B-5A1AAFC436D8}" type="presParOf" srcId="{FA9B51E3-5445-45F2-8AA6-1E8E326C2398}" destId="{D9C04FC7-D58E-47A7-80BE-B5396A052D03}" srcOrd="6" destOrd="0" presId="urn:microsoft.com/office/officeart/2005/8/layout/pyramid2"/>
    <dgm:cxn modelId="{57CFA4C5-208B-45BE-8EAC-E46A5BA6AC55}" type="presParOf" srcId="{FA9B51E3-5445-45F2-8AA6-1E8E326C2398}" destId="{87675A37-07BC-48C1-91AC-9A102AFADD0E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F57B7B-9310-4A94-A539-F384FF083D18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E06AE2-2DC6-45E7-A8CF-D3E3CA5F893A}">
      <dgm:prSet phldrT="[Текст]"/>
      <dgm:spPr>
        <a:xfrm>
          <a:off x="5972" y="532785"/>
          <a:ext cx="494138" cy="43314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300-400м</a:t>
          </a:r>
        </a:p>
      </dgm:t>
    </dgm:pt>
    <dgm:pt modelId="{AFAEBF74-C126-4307-B2EF-CA77F9D76888}" type="parTrans" cxnId="{1BCFEF23-BB7D-4063-A5C9-F47305CD9B69}">
      <dgm:prSet/>
      <dgm:spPr/>
      <dgm:t>
        <a:bodyPr/>
        <a:lstStyle/>
        <a:p>
          <a:endParaRPr lang="ru-RU"/>
        </a:p>
      </dgm:t>
    </dgm:pt>
    <dgm:pt modelId="{B0B7A555-B55A-4E45-949F-312AB09679B6}" type="sibTrans" cxnId="{1BCFEF23-BB7D-4063-A5C9-F47305CD9B69}">
      <dgm:prSet/>
      <dgm:spPr/>
      <dgm:t>
        <a:bodyPr/>
        <a:lstStyle/>
        <a:p>
          <a:endParaRPr lang="ru-RU"/>
        </a:p>
      </dgm:t>
    </dgm:pt>
    <dgm:pt modelId="{E43DC514-9D11-4A35-97C1-4BEBF0983593}">
      <dgm:prSet phldrT="[Текст]"/>
      <dgm:spPr>
        <a:xfrm>
          <a:off x="633036" y="380385"/>
          <a:ext cx="494138" cy="43314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500-1200м</a:t>
          </a:r>
        </a:p>
      </dgm:t>
    </dgm:pt>
    <dgm:pt modelId="{34EC5082-B525-48CD-8172-786D25028326}" type="parTrans" cxnId="{0718EB63-140E-404D-846C-52DD393FA2A8}">
      <dgm:prSet/>
      <dgm:spPr/>
      <dgm:t>
        <a:bodyPr/>
        <a:lstStyle/>
        <a:p>
          <a:endParaRPr lang="ru-RU"/>
        </a:p>
      </dgm:t>
    </dgm:pt>
    <dgm:pt modelId="{6D157684-37A3-4C22-BAC1-808C31408A89}" type="sibTrans" cxnId="{0718EB63-140E-404D-846C-52DD393FA2A8}">
      <dgm:prSet/>
      <dgm:spPr/>
      <dgm:t>
        <a:bodyPr/>
        <a:lstStyle/>
        <a:p>
          <a:endParaRPr lang="ru-RU"/>
        </a:p>
      </dgm:t>
    </dgm:pt>
    <dgm:pt modelId="{8DA3C948-C25E-4089-B264-5945D3A6AA90}">
      <dgm:prSet phldrT="[Текст]"/>
      <dgm:spPr>
        <a:xfrm>
          <a:off x="1225169" y="227985"/>
          <a:ext cx="494138" cy="43314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1200-2500м</a:t>
          </a:r>
        </a:p>
      </dgm:t>
    </dgm:pt>
    <dgm:pt modelId="{5AA17B42-C697-48CB-A1C7-4816F88D4388}" type="parTrans" cxnId="{6DCFFA01-EB2F-4130-A7CF-ECAC84A1E5E2}">
      <dgm:prSet/>
      <dgm:spPr/>
      <dgm:t>
        <a:bodyPr/>
        <a:lstStyle/>
        <a:p>
          <a:endParaRPr lang="ru-RU"/>
        </a:p>
      </dgm:t>
    </dgm:pt>
    <dgm:pt modelId="{89B03C75-E867-40EC-A894-E4D168B1DB83}" type="sibTrans" cxnId="{6DCFFA01-EB2F-4130-A7CF-ECAC84A1E5E2}">
      <dgm:prSet/>
      <dgm:spPr/>
      <dgm:t>
        <a:bodyPr/>
        <a:lstStyle/>
        <a:p>
          <a:endParaRPr lang="ru-RU"/>
        </a:p>
      </dgm:t>
    </dgm:pt>
    <dgm:pt modelId="{43835835-FE69-4047-B2B1-780F319EF534}">
      <dgm:prSet/>
      <dgm:spPr>
        <a:xfrm>
          <a:off x="1869093" y="608413"/>
          <a:ext cx="494138" cy="43314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5CACB18-0C9E-4C53-8D5B-127BD9E2B617}" type="parTrans" cxnId="{87741630-57AE-47B7-B23C-B9FA3E0DB77C}">
      <dgm:prSet/>
      <dgm:spPr/>
      <dgm:t>
        <a:bodyPr/>
        <a:lstStyle/>
        <a:p>
          <a:endParaRPr lang="ru-RU"/>
        </a:p>
      </dgm:t>
    </dgm:pt>
    <dgm:pt modelId="{FE9A1FD2-E62F-4F74-B83F-80D7A48DD9E3}" type="sibTrans" cxnId="{87741630-57AE-47B7-B23C-B9FA3E0DB77C}">
      <dgm:prSet/>
      <dgm:spPr/>
      <dgm:t>
        <a:bodyPr/>
        <a:lstStyle/>
        <a:p>
          <a:endParaRPr lang="ru-RU"/>
        </a:p>
      </dgm:t>
    </dgm:pt>
    <dgm:pt modelId="{12592954-F099-44DE-B96C-64AAC619992A}" type="pres">
      <dgm:prSet presAssocID="{CCF57B7B-9310-4A94-A539-F384FF083D1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FA4FF-6DC2-4F09-961A-97D6C80FF22D}" type="pres">
      <dgm:prSet presAssocID="{2CE06AE2-2DC6-45E7-A8CF-D3E3CA5F893A}" presName="composite" presStyleCnt="0"/>
      <dgm:spPr/>
    </dgm:pt>
    <dgm:pt modelId="{949E6C3D-1C7C-40D1-A26C-7DF86BCB795A}" type="pres">
      <dgm:prSet presAssocID="{2CE06AE2-2DC6-45E7-A8CF-D3E3CA5F893A}" presName="LShape" presStyleLbl="alignNode1" presStyleIdx="0" presStyleCnt="7"/>
      <dgm:spPr>
        <a:xfrm rot="5400000">
          <a:off x="109236" y="893943"/>
          <a:ext cx="328932" cy="547336"/>
        </a:xfrm>
        <a:prstGeom prst="corner">
          <a:avLst>
            <a:gd name="adj1" fmla="val 16120"/>
            <a:gd name="adj2" fmla="val 1611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77BED1C-D0FA-4A86-9AD1-D0FE2616D9C7}" type="pres">
      <dgm:prSet presAssocID="{2CE06AE2-2DC6-45E7-A8CF-D3E3CA5F893A}" presName="ParentText" presStyleLbl="revTx" presStyleIdx="0" presStyleCnt="4" custLinFactY="-21137" custLinFactNeighborX="-9786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6FCB9B-67AB-401B-8B9A-62C41A24B863}" type="pres">
      <dgm:prSet presAssocID="{2CE06AE2-2DC6-45E7-A8CF-D3E3CA5F893A}" presName="Triangle" presStyleLbl="alignNode1" presStyleIdx="1" presStyleCnt="7"/>
      <dgm:spPr>
        <a:xfrm>
          <a:off x="455233" y="853647"/>
          <a:ext cx="93233" cy="93233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DCF3747-1101-4E9B-B946-7101C1904220}" type="pres">
      <dgm:prSet presAssocID="{B0B7A555-B55A-4E45-949F-312AB09679B6}" presName="sibTrans" presStyleCnt="0"/>
      <dgm:spPr/>
    </dgm:pt>
    <dgm:pt modelId="{60DD87C1-8EB1-499E-9A46-5A5F0BC17554}" type="pres">
      <dgm:prSet presAssocID="{B0B7A555-B55A-4E45-949F-312AB09679B6}" presName="space" presStyleCnt="0"/>
      <dgm:spPr/>
    </dgm:pt>
    <dgm:pt modelId="{5C0A1917-6135-4F09-B48B-32B44BE1F98E}" type="pres">
      <dgm:prSet presAssocID="{E43DC514-9D11-4A35-97C1-4BEBF0983593}" presName="composite" presStyleCnt="0"/>
      <dgm:spPr/>
    </dgm:pt>
    <dgm:pt modelId="{8E37D793-CEAC-455F-9E39-0DC45EAA94E2}" type="pres">
      <dgm:prSet presAssocID="{E43DC514-9D11-4A35-97C1-4BEBF0983593}" presName="LShape" presStyleLbl="alignNode1" presStyleIdx="2" presStyleCnt="7"/>
      <dgm:spPr>
        <a:xfrm rot="5400000">
          <a:off x="714157" y="744255"/>
          <a:ext cx="328932" cy="547336"/>
        </a:xfrm>
        <a:prstGeom prst="corner">
          <a:avLst>
            <a:gd name="adj1" fmla="val 16120"/>
            <a:gd name="adj2" fmla="val 1611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0DC523C-05D3-4589-8538-10F8B92A69D5}" type="pres">
      <dgm:prSet presAssocID="{E43DC514-9D11-4A35-97C1-4BEBF0983593}" presName="ParentText" presStyleLbl="revTx" presStyleIdx="1" presStyleCnt="4" custLinFactY="-21763" custLinFactNeighborX="-5305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48A80-43AE-4E50-BDCE-110ACBB1DF30}" type="pres">
      <dgm:prSet presAssocID="{E43DC514-9D11-4A35-97C1-4BEBF0983593}" presName="Triangle" presStyleLbl="alignNode1" presStyleIdx="3" presStyleCnt="7"/>
      <dgm:spPr>
        <a:xfrm>
          <a:off x="1060155" y="703959"/>
          <a:ext cx="93233" cy="93233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A6D4D2A-EE2A-4B81-AD8A-8FDEFA61257B}" type="pres">
      <dgm:prSet presAssocID="{6D157684-37A3-4C22-BAC1-808C31408A89}" presName="sibTrans" presStyleCnt="0"/>
      <dgm:spPr/>
    </dgm:pt>
    <dgm:pt modelId="{F4ECDA21-2810-495C-BC03-C888526437DB}" type="pres">
      <dgm:prSet presAssocID="{6D157684-37A3-4C22-BAC1-808C31408A89}" presName="space" presStyleCnt="0"/>
      <dgm:spPr/>
    </dgm:pt>
    <dgm:pt modelId="{F7EAEA85-E0C0-466A-A633-A085AC0BB04D}" type="pres">
      <dgm:prSet presAssocID="{8DA3C948-C25E-4089-B264-5945D3A6AA90}" presName="composite" presStyleCnt="0"/>
      <dgm:spPr/>
    </dgm:pt>
    <dgm:pt modelId="{68BEEE9B-EEA5-4FF2-9984-694227DEE47B}" type="pres">
      <dgm:prSet presAssocID="{8DA3C948-C25E-4089-B264-5945D3A6AA90}" presName="LShape" presStyleLbl="alignNode1" presStyleIdx="4" presStyleCnt="7"/>
      <dgm:spPr>
        <a:xfrm rot="5400000">
          <a:off x="1319079" y="594566"/>
          <a:ext cx="328932" cy="547336"/>
        </a:xfrm>
        <a:prstGeom prst="corner">
          <a:avLst>
            <a:gd name="adj1" fmla="val 16120"/>
            <a:gd name="adj2" fmla="val 1611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D6AEF5B-D6A3-4D3A-B019-D2FA70805FE5}" type="pres">
      <dgm:prSet presAssocID="{8DA3C948-C25E-4089-B264-5945D3A6AA90}" presName="ParentText" presStyleLbl="revTx" presStyleIdx="2" presStyleCnt="4" custLinFactY="-22389" custLinFactNeighborX="-7893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DDC95-3B06-44FC-9685-6EFC69F7C2DF}" type="pres">
      <dgm:prSet presAssocID="{8DA3C948-C25E-4089-B264-5945D3A6AA90}" presName="Triangle" presStyleLbl="alignNode1" presStyleIdx="5" presStyleCnt="7"/>
      <dgm:spPr>
        <a:xfrm>
          <a:off x="1665076" y="554271"/>
          <a:ext cx="93233" cy="93233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51E7886-DC9F-456E-A94B-E35662BC024E}" type="pres">
      <dgm:prSet presAssocID="{89B03C75-E867-40EC-A894-E4D168B1DB83}" presName="sibTrans" presStyleCnt="0"/>
      <dgm:spPr/>
    </dgm:pt>
    <dgm:pt modelId="{B4110A1D-13D3-4F26-933C-36DA4174F734}" type="pres">
      <dgm:prSet presAssocID="{89B03C75-E867-40EC-A894-E4D168B1DB83}" presName="space" presStyleCnt="0"/>
      <dgm:spPr/>
    </dgm:pt>
    <dgm:pt modelId="{AF6FD6C0-42CC-431A-9027-088199F549C0}" type="pres">
      <dgm:prSet presAssocID="{43835835-FE69-4047-B2B1-780F319EF534}" presName="composite" presStyleCnt="0"/>
      <dgm:spPr/>
    </dgm:pt>
    <dgm:pt modelId="{8B3C0190-039B-4FCC-821C-E7D6901EBCCC}" type="pres">
      <dgm:prSet presAssocID="{43835835-FE69-4047-B2B1-780F319EF534}" presName="LShape" presStyleLbl="alignNode1" presStyleIdx="6" presStyleCnt="7"/>
      <dgm:spPr>
        <a:xfrm rot="5400000">
          <a:off x="1924000" y="444878"/>
          <a:ext cx="328932" cy="547336"/>
        </a:xfrm>
        <a:prstGeom prst="corner">
          <a:avLst>
            <a:gd name="adj1" fmla="val 16120"/>
            <a:gd name="adj2" fmla="val 1611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8C98A70-218D-478D-9155-B6800652CFB2}" type="pres">
      <dgm:prSet presAssocID="{43835835-FE69-4047-B2B1-780F319EF534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18EB63-140E-404D-846C-52DD393FA2A8}" srcId="{CCF57B7B-9310-4A94-A539-F384FF083D18}" destId="{E43DC514-9D11-4A35-97C1-4BEBF0983593}" srcOrd="1" destOrd="0" parTransId="{34EC5082-B525-48CD-8172-786D25028326}" sibTransId="{6D157684-37A3-4C22-BAC1-808C31408A89}"/>
    <dgm:cxn modelId="{6DCFFA01-EB2F-4130-A7CF-ECAC84A1E5E2}" srcId="{CCF57B7B-9310-4A94-A539-F384FF083D18}" destId="{8DA3C948-C25E-4089-B264-5945D3A6AA90}" srcOrd="2" destOrd="0" parTransId="{5AA17B42-C697-48CB-A1C7-4816F88D4388}" sibTransId="{89B03C75-E867-40EC-A894-E4D168B1DB83}"/>
    <dgm:cxn modelId="{79DFDBEA-4365-4562-82D5-CF580002BC7B}" type="presOf" srcId="{CCF57B7B-9310-4A94-A539-F384FF083D18}" destId="{12592954-F099-44DE-B96C-64AAC619992A}" srcOrd="0" destOrd="0" presId="urn:microsoft.com/office/officeart/2009/3/layout/StepUpProcess"/>
    <dgm:cxn modelId="{9B4AAC19-FC8B-4F4E-B1FC-67342818623F}" type="presOf" srcId="{2CE06AE2-2DC6-45E7-A8CF-D3E3CA5F893A}" destId="{C77BED1C-D0FA-4A86-9AD1-D0FE2616D9C7}" srcOrd="0" destOrd="0" presId="urn:microsoft.com/office/officeart/2009/3/layout/StepUpProcess"/>
    <dgm:cxn modelId="{FB2A1E52-7C1F-445A-B3C6-0CEE8E2937F7}" type="presOf" srcId="{43835835-FE69-4047-B2B1-780F319EF534}" destId="{D8C98A70-218D-478D-9155-B6800652CFB2}" srcOrd="0" destOrd="0" presId="urn:microsoft.com/office/officeart/2009/3/layout/StepUpProcess"/>
    <dgm:cxn modelId="{87741630-57AE-47B7-B23C-B9FA3E0DB77C}" srcId="{CCF57B7B-9310-4A94-A539-F384FF083D18}" destId="{43835835-FE69-4047-B2B1-780F319EF534}" srcOrd="3" destOrd="0" parTransId="{65CACB18-0C9E-4C53-8D5B-127BD9E2B617}" sibTransId="{FE9A1FD2-E62F-4F74-B83F-80D7A48DD9E3}"/>
    <dgm:cxn modelId="{DAA856F9-9516-47BC-9A7E-4F31A7AE433D}" type="presOf" srcId="{E43DC514-9D11-4A35-97C1-4BEBF0983593}" destId="{20DC523C-05D3-4589-8538-10F8B92A69D5}" srcOrd="0" destOrd="0" presId="urn:microsoft.com/office/officeart/2009/3/layout/StepUpProcess"/>
    <dgm:cxn modelId="{1B5133CC-EA9F-4715-96A1-B57DD738E54A}" type="presOf" srcId="{8DA3C948-C25E-4089-B264-5945D3A6AA90}" destId="{CD6AEF5B-D6A3-4D3A-B019-D2FA70805FE5}" srcOrd="0" destOrd="0" presId="urn:microsoft.com/office/officeart/2009/3/layout/StepUpProcess"/>
    <dgm:cxn modelId="{1BCFEF23-BB7D-4063-A5C9-F47305CD9B69}" srcId="{CCF57B7B-9310-4A94-A539-F384FF083D18}" destId="{2CE06AE2-2DC6-45E7-A8CF-D3E3CA5F893A}" srcOrd="0" destOrd="0" parTransId="{AFAEBF74-C126-4307-B2EF-CA77F9D76888}" sibTransId="{B0B7A555-B55A-4E45-949F-312AB09679B6}"/>
    <dgm:cxn modelId="{6653FC06-8D09-42E4-8060-4FDD4CE82B07}" type="presParOf" srcId="{12592954-F099-44DE-B96C-64AAC619992A}" destId="{86AFA4FF-6DC2-4F09-961A-97D6C80FF22D}" srcOrd="0" destOrd="0" presId="urn:microsoft.com/office/officeart/2009/3/layout/StepUpProcess"/>
    <dgm:cxn modelId="{3898A3D3-2F71-4CBB-9C97-851D06A422D4}" type="presParOf" srcId="{86AFA4FF-6DC2-4F09-961A-97D6C80FF22D}" destId="{949E6C3D-1C7C-40D1-A26C-7DF86BCB795A}" srcOrd="0" destOrd="0" presId="urn:microsoft.com/office/officeart/2009/3/layout/StepUpProcess"/>
    <dgm:cxn modelId="{BED033D3-52E6-4F3E-8835-1AACFF255E99}" type="presParOf" srcId="{86AFA4FF-6DC2-4F09-961A-97D6C80FF22D}" destId="{C77BED1C-D0FA-4A86-9AD1-D0FE2616D9C7}" srcOrd="1" destOrd="0" presId="urn:microsoft.com/office/officeart/2009/3/layout/StepUpProcess"/>
    <dgm:cxn modelId="{E29D8D3A-9CD7-494A-B603-22E47732DB7A}" type="presParOf" srcId="{86AFA4FF-6DC2-4F09-961A-97D6C80FF22D}" destId="{FD6FCB9B-67AB-401B-8B9A-62C41A24B863}" srcOrd="2" destOrd="0" presId="urn:microsoft.com/office/officeart/2009/3/layout/StepUpProcess"/>
    <dgm:cxn modelId="{ED42033F-ADF1-4486-8BA2-40EEAD222559}" type="presParOf" srcId="{12592954-F099-44DE-B96C-64AAC619992A}" destId="{9DCF3747-1101-4E9B-B946-7101C1904220}" srcOrd="1" destOrd="0" presId="urn:microsoft.com/office/officeart/2009/3/layout/StepUpProcess"/>
    <dgm:cxn modelId="{1FD2CAD6-F51B-4650-9A54-2C3FE377E737}" type="presParOf" srcId="{9DCF3747-1101-4E9B-B946-7101C1904220}" destId="{60DD87C1-8EB1-499E-9A46-5A5F0BC17554}" srcOrd="0" destOrd="0" presId="urn:microsoft.com/office/officeart/2009/3/layout/StepUpProcess"/>
    <dgm:cxn modelId="{1CD8A20A-ED6B-418A-91F4-315391BC8109}" type="presParOf" srcId="{12592954-F099-44DE-B96C-64AAC619992A}" destId="{5C0A1917-6135-4F09-B48B-32B44BE1F98E}" srcOrd="2" destOrd="0" presId="urn:microsoft.com/office/officeart/2009/3/layout/StepUpProcess"/>
    <dgm:cxn modelId="{C3EF29AD-6413-430C-819A-D8B37C0BACFA}" type="presParOf" srcId="{5C0A1917-6135-4F09-B48B-32B44BE1F98E}" destId="{8E37D793-CEAC-455F-9E39-0DC45EAA94E2}" srcOrd="0" destOrd="0" presId="urn:microsoft.com/office/officeart/2009/3/layout/StepUpProcess"/>
    <dgm:cxn modelId="{FD19D34D-5E66-4954-AB58-C19092DE93EE}" type="presParOf" srcId="{5C0A1917-6135-4F09-B48B-32B44BE1F98E}" destId="{20DC523C-05D3-4589-8538-10F8B92A69D5}" srcOrd="1" destOrd="0" presId="urn:microsoft.com/office/officeart/2009/3/layout/StepUpProcess"/>
    <dgm:cxn modelId="{9CB16E73-3162-4711-852A-A5460CC00278}" type="presParOf" srcId="{5C0A1917-6135-4F09-B48B-32B44BE1F98E}" destId="{BA548A80-43AE-4E50-BDCE-110ACBB1DF30}" srcOrd="2" destOrd="0" presId="urn:microsoft.com/office/officeart/2009/3/layout/StepUpProcess"/>
    <dgm:cxn modelId="{ACE36812-1F0C-4C60-81BD-3A6707FBD25D}" type="presParOf" srcId="{12592954-F099-44DE-B96C-64AAC619992A}" destId="{AA6D4D2A-EE2A-4B81-AD8A-8FDEFA61257B}" srcOrd="3" destOrd="0" presId="urn:microsoft.com/office/officeart/2009/3/layout/StepUpProcess"/>
    <dgm:cxn modelId="{CA6B12FB-BA99-49AB-8C36-F3D580EDA632}" type="presParOf" srcId="{AA6D4D2A-EE2A-4B81-AD8A-8FDEFA61257B}" destId="{F4ECDA21-2810-495C-BC03-C888526437DB}" srcOrd="0" destOrd="0" presId="urn:microsoft.com/office/officeart/2009/3/layout/StepUpProcess"/>
    <dgm:cxn modelId="{46AFA2A6-0221-4B49-90D5-54B0A2EE9F28}" type="presParOf" srcId="{12592954-F099-44DE-B96C-64AAC619992A}" destId="{F7EAEA85-E0C0-466A-A633-A085AC0BB04D}" srcOrd="4" destOrd="0" presId="urn:microsoft.com/office/officeart/2009/3/layout/StepUpProcess"/>
    <dgm:cxn modelId="{0FD20B94-E684-4C8F-A2AA-A030627F7B1B}" type="presParOf" srcId="{F7EAEA85-E0C0-466A-A633-A085AC0BB04D}" destId="{68BEEE9B-EEA5-4FF2-9984-694227DEE47B}" srcOrd="0" destOrd="0" presId="urn:microsoft.com/office/officeart/2009/3/layout/StepUpProcess"/>
    <dgm:cxn modelId="{540233D4-830B-40B5-86F1-C117D2AEDA7F}" type="presParOf" srcId="{F7EAEA85-E0C0-466A-A633-A085AC0BB04D}" destId="{CD6AEF5B-D6A3-4D3A-B019-D2FA70805FE5}" srcOrd="1" destOrd="0" presId="urn:microsoft.com/office/officeart/2009/3/layout/StepUpProcess"/>
    <dgm:cxn modelId="{D4EBB078-C5E9-4888-B667-1DC4831AAEED}" type="presParOf" srcId="{F7EAEA85-E0C0-466A-A633-A085AC0BB04D}" destId="{878DDC95-3B06-44FC-9685-6EFC69F7C2DF}" srcOrd="2" destOrd="0" presId="urn:microsoft.com/office/officeart/2009/3/layout/StepUpProcess"/>
    <dgm:cxn modelId="{66B0DA90-19BA-4F5C-A311-646E80BF63E0}" type="presParOf" srcId="{12592954-F099-44DE-B96C-64AAC619992A}" destId="{C51E7886-DC9F-456E-A94B-E35662BC024E}" srcOrd="5" destOrd="0" presId="urn:microsoft.com/office/officeart/2009/3/layout/StepUpProcess"/>
    <dgm:cxn modelId="{7271E802-6A84-4EF5-856F-D8A42BD92777}" type="presParOf" srcId="{C51E7886-DC9F-456E-A94B-E35662BC024E}" destId="{B4110A1D-13D3-4F26-933C-36DA4174F734}" srcOrd="0" destOrd="0" presId="urn:microsoft.com/office/officeart/2009/3/layout/StepUpProcess"/>
    <dgm:cxn modelId="{A450AA6F-0BCB-4CE3-AC49-5A943ABA9491}" type="presParOf" srcId="{12592954-F099-44DE-B96C-64AAC619992A}" destId="{AF6FD6C0-42CC-431A-9027-088199F549C0}" srcOrd="6" destOrd="0" presId="urn:microsoft.com/office/officeart/2009/3/layout/StepUpProcess"/>
    <dgm:cxn modelId="{8C98B13B-11E5-423F-BE50-A57B65543CA9}" type="presParOf" srcId="{AF6FD6C0-42CC-431A-9027-088199F549C0}" destId="{8B3C0190-039B-4FCC-821C-E7D6901EBCCC}" srcOrd="0" destOrd="0" presId="urn:microsoft.com/office/officeart/2009/3/layout/StepUpProcess"/>
    <dgm:cxn modelId="{484EF4A4-4D8B-4FE0-A7C7-0E18BD1B4A31}" type="presParOf" srcId="{AF6FD6C0-42CC-431A-9027-088199F549C0}" destId="{D8C98A70-218D-478D-9155-B6800652CFB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3100CC-5342-4127-A649-136A78B1E9DC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09711A6-C16D-4133-8D57-909E1C4BD466}">
      <dgm:prSet phldrT="[Текст]" custT="1"/>
      <dgm:spPr>
        <a:xfrm>
          <a:off x="2575" y="329775"/>
          <a:ext cx="952879" cy="586149"/>
        </a:xfrm>
        <a:prstGeom prst="roundRect">
          <a:avLst>
            <a:gd name="adj" fmla="val 1667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В горах и </a:t>
          </a:r>
          <a:r>
            <a:rPr lang="ru-RU" sz="2000" b="1" dirty="0" err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высогорье</a:t>
          </a:r>
          <a:endParaRPr lang="ru-RU" sz="20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5E525106-ADE7-46EF-9DA7-D4E4FA86FD7C}" type="parTrans" cxnId="{00310922-4602-4949-93AA-396A9734675B}">
      <dgm:prSet/>
      <dgm:spPr/>
      <dgm:t>
        <a:bodyPr/>
        <a:lstStyle/>
        <a:p>
          <a:endParaRPr lang="ru-RU"/>
        </a:p>
      </dgm:t>
    </dgm:pt>
    <dgm:pt modelId="{1BA30968-BC13-4173-A584-D02FE0CC4933}" type="sibTrans" cxnId="{00310922-4602-4949-93AA-396A9734675B}">
      <dgm:prSet/>
      <dgm:spPr/>
      <dgm:t>
        <a:bodyPr/>
        <a:lstStyle/>
        <a:p>
          <a:endParaRPr lang="ru-RU"/>
        </a:p>
      </dgm:t>
    </dgm:pt>
    <dgm:pt modelId="{26F155EE-9DA5-4BAF-BE6A-FC80C3267668}">
      <dgm:prSet phldrT="[Текст]"/>
      <dgm:spPr>
        <a:xfrm>
          <a:off x="897713" y="385678"/>
          <a:ext cx="609041" cy="47375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7C26D31-5D25-40CA-A3EB-3B724A8B7798}" type="parTrans" cxnId="{42AB36B1-473F-471B-A13D-6D948D9C56AF}">
      <dgm:prSet/>
      <dgm:spPr/>
      <dgm:t>
        <a:bodyPr/>
        <a:lstStyle/>
        <a:p>
          <a:endParaRPr lang="ru-RU"/>
        </a:p>
      </dgm:t>
    </dgm:pt>
    <dgm:pt modelId="{80E1FB8A-A404-46AD-8D35-18587CFC1EF5}" type="sibTrans" cxnId="{42AB36B1-473F-471B-A13D-6D948D9C56AF}">
      <dgm:prSet/>
      <dgm:spPr/>
      <dgm:t>
        <a:bodyPr/>
        <a:lstStyle/>
        <a:p>
          <a:endParaRPr lang="ru-RU"/>
        </a:p>
      </dgm:t>
    </dgm:pt>
    <dgm:pt modelId="{1003445F-04C2-42AC-BDC3-AD46A4319446}">
      <dgm:prSet phldrT="[Текст]" custT="1"/>
      <dgm:spPr>
        <a:xfrm>
          <a:off x="724581" y="988214"/>
          <a:ext cx="837394" cy="586149"/>
        </a:xfrm>
        <a:prstGeom prst="roundRect">
          <a:avLst>
            <a:gd name="adj" fmla="val 1667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На равнинах и предгорье</a:t>
          </a:r>
        </a:p>
      </dgm:t>
    </dgm:pt>
    <dgm:pt modelId="{71C37199-2532-46D1-BFF6-3E834D563EE4}" type="parTrans" cxnId="{F0ACDEB7-FCF2-4856-9330-722B32CC5B98}">
      <dgm:prSet/>
      <dgm:spPr/>
      <dgm:t>
        <a:bodyPr/>
        <a:lstStyle/>
        <a:p>
          <a:endParaRPr lang="ru-RU"/>
        </a:p>
      </dgm:t>
    </dgm:pt>
    <dgm:pt modelId="{025B9874-CC4A-4E5C-A328-95B7132F9CB3}" type="sibTrans" cxnId="{F0ACDEB7-FCF2-4856-9330-722B32CC5B98}">
      <dgm:prSet/>
      <dgm:spPr/>
      <dgm:t>
        <a:bodyPr/>
        <a:lstStyle/>
        <a:p>
          <a:endParaRPr lang="ru-RU"/>
        </a:p>
      </dgm:t>
    </dgm:pt>
    <dgm:pt modelId="{8CEB1BBE-1467-4ECA-A666-3053D7D6104E}">
      <dgm:prSet phldrT="[Текст]"/>
      <dgm:spPr>
        <a:xfrm>
          <a:off x="1561976" y="1044117"/>
          <a:ext cx="609041" cy="47375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0E47BF77-384F-459A-AA9D-EA4177953419}" type="parTrans" cxnId="{F02538D3-3A6D-4923-8B67-6EFF99ABBCBA}">
      <dgm:prSet/>
      <dgm:spPr/>
      <dgm:t>
        <a:bodyPr/>
        <a:lstStyle/>
        <a:p>
          <a:endParaRPr lang="ru-RU"/>
        </a:p>
      </dgm:t>
    </dgm:pt>
    <dgm:pt modelId="{DF2CFDC0-33A8-4B6C-948B-B1B35818DD1C}" type="sibTrans" cxnId="{F02538D3-3A6D-4923-8B67-6EFF99ABBCBA}">
      <dgm:prSet/>
      <dgm:spPr/>
      <dgm:t>
        <a:bodyPr/>
        <a:lstStyle/>
        <a:p>
          <a:endParaRPr lang="ru-RU"/>
        </a:p>
      </dgm:t>
    </dgm:pt>
    <dgm:pt modelId="{B8EF867A-B83E-49FD-BB74-CF47FB396AB4}">
      <dgm:prSet phldrT="[Текст]" custT="1"/>
      <dgm:spPr>
        <a:xfrm>
          <a:off x="1446587" y="1646653"/>
          <a:ext cx="837394" cy="586149"/>
        </a:xfrm>
        <a:prstGeom prst="roundRect">
          <a:avLst>
            <a:gd name="adj" fmla="val 1667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000" b="1" dirty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На побережье рек – в </a:t>
          </a:r>
          <a:r>
            <a:rPr lang="ru-RU" sz="2000" b="1" dirty="0" err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тугаях</a:t>
          </a:r>
          <a:endParaRPr lang="ru-RU" sz="20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ED760EF5-8C6D-4CA3-8B7B-3DC23911078D}" type="parTrans" cxnId="{2E7F8F5C-CF85-4DC3-8E97-D1D9873AA799}">
      <dgm:prSet/>
      <dgm:spPr/>
      <dgm:t>
        <a:bodyPr/>
        <a:lstStyle/>
        <a:p>
          <a:endParaRPr lang="ru-RU"/>
        </a:p>
      </dgm:t>
    </dgm:pt>
    <dgm:pt modelId="{3DD99B2A-EEDC-4513-9B4B-6C632CEDE2F4}" type="sibTrans" cxnId="{2E7F8F5C-CF85-4DC3-8E97-D1D9873AA799}">
      <dgm:prSet/>
      <dgm:spPr/>
      <dgm:t>
        <a:bodyPr/>
        <a:lstStyle/>
        <a:p>
          <a:endParaRPr lang="ru-RU"/>
        </a:p>
      </dgm:t>
    </dgm:pt>
    <dgm:pt modelId="{C87CEB6A-D6DB-4A59-B48E-ACF47DCF73D2}">
      <dgm:prSet phldrT="[Текст]"/>
      <dgm:spPr>
        <a:xfrm>
          <a:off x="2283981" y="1702556"/>
          <a:ext cx="609041" cy="47375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A6CF0AF-69AF-4048-812A-65CEB953D916}" type="parTrans" cxnId="{9F426A68-E89F-4DBB-8F9D-A860FC3A1765}">
      <dgm:prSet/>
      <dgm:spPr/>
      <dgm:t>
        <a:bodyPr/>
        <a:lstStyle/>
        <a:p>
          <a:endParaRPr lang="ru-RU"/>
        </a:p>
      </dgm:t>
    </dgm:pt>
    <dgm:pt modelId="{4D502490-9C7B-4AAC-A1B9-ED689FAEE137}" type="sibTrans" cxnId="{9F426A68-E89F-4DBB-8F9D-A860FC3A1765}">
      <dgm:prSet/>
      <dgm:spPr/>
      <dgm:t>
        <a:bodyPr/>
        <a:lstStyle/>
        <a:p>
          <a:endParaRPr lang="ru-RU"/>
        </a:p>
      </dgm:t>
    </dgm:pt>
    <dgm:pt modelId="{FCE31DB3-E853-46A6-BF8C-4A385C551BAF}" type="pres">
      <dgm:prSet presAssocID="{773100CC-5342-4127-A649-136A78B1E9D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3C8DE6-3295-41F0-8089-943D6C313593}" type="pres">
      <dgm:prSet presAssocID="{309711A6-C16D-4133-8D57-909E1C4BD466}" presName="composite" presStyleCnt="0"/>
      <dgm:spPr/>
    </dgm:pt>
    <dgm:pt modelId="{08DEC448-5A1C-4376-9280-938001BF1246}" type="pres">
      <dgm:prSet presAssocID="{309711A6-C16D-4133-8D57-909E1C4BD466}" presName="bentUpArrow1" presStyleLbl="alignImgPlace1" presStyleIdx="0" presStyleCnt="2" custLinFactNeighborX="-3294" custLinFactNeighborY="7500"/>
      <dgm:spPr>
        <a:xfrm rot="5400000">
          <a:off x="192109" y="881196"/>
          <a:ext cx="497439" cy="5663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8064A2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B106DDB-221D-4360-ACEA-4C6498C2C284}" type="pres">
      <dgm:prSet presAssocID="{309711A6-C16D-4133-8D57-909E1C4BD466}" presName="ParentText" presStyleLbl="node1" presStyleIdx="0" presStyleCnt="3" custScaleX="1137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8AE41-69FA-437F-8C56-C686431FD09A}" type="pres">
      <dgm:prSet presAssocID="{309711A6-C16D-4133-8D57-909E1C4BD466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55A55-47D3-41FE-A0E2-E3C40B7CEB9A}" type="pres">
      <dgm:prSet presAssocID="{1BA30968-BC13-4173-A584-D02FE0CC4933}" presName="sibTrans" presStyleCnt="0"/>
      <dgm:spPr/>
    </dgm:pt>
    <dgm:pt modelId="{06CC5744-31C9-4630-9164-CB47019E9FFC}" type="pres">
      <dgm:prSet presAssocID="{1003445F-04C2-42AC-BDC3-AD46A4319446}" presName="composite" presStyleCnt="0"/>
      <dgm:spPr/>
    </dgm:pt>
    <dgm:pt modelId="{F00F15F5-622E-41EA-ADB2-947CA5BBE4A1}" type="pres">
      <dgm:prSet presAssocID="{1003445F-04C2-42AC-BDC3-AD46A4319446}" presName="bentUpArrow1" presStyleLbl="alignImgPlace1" presStyleIdx="1" presStyleCnt="2" custLinFactNeighborX="6588" custLinFactNeighborY="8751"/>
      <dgm:spPr>
        <a:xfrm rot="5400000">
          <a:off x="856372" y="1539635"/>
          <a:ext cx="497439" cy="56631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FD6A173-81B5-4F2B-9549-1A2865E25835}" type="pres">
      <dgm:prSet presAssocID="{1003445F-04C2-42AC-BDC3-AD46A4319446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782B1E-FCFD-468E-A1EE-DF48CF522FE4}" type="pres">
      <dgm:prSet presAssocID="{1003445F-04C2-42AC-BDC3-AD46A4319446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09BAA-7680-4BF1-9363-5F1EF68C814B}" type="pres">
      <dgm:prSet presAssocID="{025B9874-CC4A-4E5C-A328-95B7132F9CB3}" presName="sibTrans" presStyleCnt="0"/>
      <dgm:spPr/>
    </dgm:pt>
    <dgm:pt modelId="{7BA4A8A6-56AA-4ADF-87BA-AB021AA59EA6}" type="pres">
      <dgm:prSet presAssocID="{B8EF867A-B83E-49FD-BB74-CF47FB396AB4}" presName="composite" presStyleCnt="0"/>
      <dgm:spPr/>
    </dgm:pt>
    <dgm:pt modelId="{921DB19F-43BE-4E17-9221-7F861AAC6DC2}" type="pres">
      <dgm:prSet presAssocID="{B8EF867A-B83E-49FD-BB74-CF47FB396AB4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409A5-1000-4CC7-8A9B-8F77F0EC626D}" type="pres">
      <dgm:prSet presAssocID="{B8EF867A-B83E-49FD-BB74-CF47FB396AB4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310922-4602-4949-93AA-396A9734675B}" srcId="{773100CC-5342-4127-A649-136A78B1E9DC}" destId="{309711A6-C16D-4133-8D57-909E1C4BD466}" srcOrd="0" destOrd="0" parTransId="{5E525106-ADE7-46EF-9DA7-D4E4FA86FD7C}" sibTransId="{1BA30968-BC13-4173-A584-D02FE0CC4933}"/>
    <dgm:cxn modelId="{2F46D527-2A3C-4FED-865C-3C8FDE96FA4D}" type="presOf" srcId="{B8EF867A-B83E-49FD-BB74-CF47FB396AB4}" destId="{921DB19F-43BE-4E17-9221-7F861AAC6DC2}" srcOrd="0" destOrd="0" presId="urn:microsoft.com/office/officeart/2005/8/layout/StepDownProcess"/>
    <dgm:cxn modelId="{288386CB-354B-4983-B1C0-2060BF381702}" type="presOf" srcId="{26F155EE-9DA5-4BAF-BE6A-FC80C3267668}" destId="{AC18AE41-69FA-437F-8C56-C686431FD09A}" srcOrd="0" destOrd="0" presId="urn:microsoft.com/office/officeart/2005/8/layout/StepDownProcess"/>
    <dgm:cxn modelId="{25D698CD-878A-4FCF-BD3B-B138F29D04B0}" type="presOf" srcId="{1003445F-04C2-42AC-BDC3-AD46A4319446}" destId="{3FD6A173-81B5-4F2B-9549-1A2865E25835}" srcOrd="0" destOrd="0" presId="urn:microsoft.com/office/officeart/2005/8/layout/StepDownProcess"/>
    <dgm:cxn modelId="{5CDD419F-C783-4492-8775-2D5B80DD2AC5}" type="presOf" srcId="{C87CEB6A-D6DB-4A59-B48E-ACF47DCF73D2}" destId="{7FA409A5-1000-4CC7-8A9B-8F77F0EC626D}" srcOrd="0" destOrd="0" presId="urn:microsoft.com/office/officeart/2005/8/layout/StepDownProcess"/>
    <dgm:cxn modelId="{E3EC1761-3C1C-48D8-B619-94798577B572}" type="presOf" srcId="{773100CC-5342-4127-A649-136A78B1E9DC}" destId="{FCE31DB3-E853-46A6-BF8C-4A385C551BAF}" srcOrd="0" destOrd="0" presId="urn:microsoft.com/office/officeart/2005/8/layout/StepDownProcess"/>
    <dgm:cxn modelId="{2862080E-8091-43E2-9F7F-140A8CF994E1}" type="presOf" srcId="{309711A6-C16D-4133-8D57-909E1C4BD466}" destId="{6B106DDB-221D-4360-ACEA-4C6498C2C284}" srcOrd="0" destOrd="0" presId="urn:microsoft.com/office/officeart/2005/8/layout/StepDownProcess"/>
    <dgm:cxn modelId="{F0ACDEB7-FCF2-4856-9330-722B32CC5B98}" srcId="{773100CC-5342-4127-A649-136A78B1E9DC}" destId="{1003445F-04C2-42AC-BDC3-AD46A4319446}" srcOrd="1" destOrd="0" parTransId="{71C37199-2532-46D1-BFF6-3E834D563EE4}" sibTransId="{025B9874-CC4A-4E5C-A328-95B7132F9CB3}"/>
    <dgm:cxn modelId="{54EBEB97-E64C-4DF1-9D99-E0F118F5D786}" type="presOf" srcId="{8CEB1BBE-1467-4ECA-A666-3053D7D6104E}" destId="{23782B1E-FCFD-468E-A1EE-DF48CF522FE4}" srcOrd="0" destOrd="0" presId="urn:microsoft.com/office/officeart/2005/8/layout/StepDownProcess"/>
    <dgm:cxn modelId="{42AB36B1-473F-471B-A13D-6D948D9C56AF}" srcId="{309711A6-C16D-4133-8D57-909E1C4BD466}" destId="{26F155EE-9DA5-4BAF-BE6A-FC80C3267668}" srcOrd="0" destOrd="0" parTransId="{97C26D31-5D25-40CA-A3EB-3B724A8B7798}" sibTransId="{80E1FB8A-A404-46AD-8D35-18587CFC1EF5}"/>
    <dgm:cxn modelId="{2E7F8F5C-CF85-4DC3-8E97-D1D9873AA799}" srcId="{773100CC-5342-4127-A649-136A78B1E9DC}" destId="{B8EF867A-B83E-49FD-BB74-CF47FB396AB4}" srcOrd="2" destOrd="0" parTransId="{ED760EF5-8C6D-4CA3-8B7B-3DC23911078D}" sibTransId="{3DD99B2A-EEDC-4513-9B4B-6C632CEDE2F4}"/>
    <dgm:cxn modelId="{9F426A68-E89F-4DBB-8F9D-A860FC3A1765}" srcId="{B8EF867A-B83E-49FD-BB74-CF47FB396AB4}" destId="{C87CEB6A-D6DB-4A59-B48E-ACF47DCF73D2}" srcOrd="0" destOrd="0" parTransId="{6A6CF0AF-69AF-4048-812A-65CEB953D916}" sibTransId="{4D502490-9C7B-4AAC-A1B9-ED689FAEE137}"/>
    <dgm:cxn modelId="{F02538D3-3A6D-4923-8B67-6EFF99ABBCBA}" srcId="{1003445F-04C2-42AC-BDC3-AD46A4319446}" destId="{8CEB1BBE-1467-4ECA-A666-3053D7D6104E}" srcOrd="0" destOrd="0" parTransId="{0E47BF77-384F-459A-AA9D-EA4177953419}" sibTransId="{DF2CFDC0-33A8-4B6C-948B-B1B35818DD1C}"/>
    <dgm:cxn modelId="{0FD17D8A-9812-443F-8D73-7117433AAE2E}" type="presParOf" srcId="{FCE31DB3-E853-46A6-BF8C-4A385C551BAF}" destId="{3E3C8DE6-3295-41F0-8089-943D6C313593}" srcOrd="0" destOrd="0" presId="urn:microsoft.com/office/officeart/2005/8/layout/StepDownProcess"/>
    <dgm:cxn modelId="{4FFCD713-0CF2-4EE2-996C-131BE6AC3635}" type="presParOf" srcId="{3E3C8DE6-3295-41F0-8089-943D6C313593}" destId="{08DEC448-5A1C-4376-9280-938001BF1246}" srcOrd="0" destOrd="0" presId="urn:microsoft.com/office/officeart/2005/8/layout/StepDownProcess"/>
    <dgm:cxn modelId="{85DDB3D0-FCDA-4396-853D-A3DE895BD5E2}" type="presParOf" srcId="{3E3C8DE6-3295-41F0-8089-943D6C313593}" destId="{6B106DDB-221D-4360-ACEA-4C6498C2C284}" srcOrd="1" destOrd="0" presId="urn:microsoft.com/office/officeart/2005/8/layout/StepDownProcess"/>
    <dgm:cxn modelId="{F68F1966-EBD2-467F-B729-311DF1F269C2}" type="presParOf" srcId="{3E3C8DE6-3295-41F0-8089-943D6C313593}" destId="{AC18AE41-69FA-437F-8C56-C686431FD09A}" srcOrd="2" destOrd="0" presId="urn:microsoft.com/office/officeart/2005/8/layout/StepDownProcess"/>
    <dgm:cxn modelId="{F11B877B-3F96-4A4E-B270-AFC6A5C63150}" type="presParOf" srcId="{FCE31DB3-E853-46A6-BF8C-4A385C551BAF}" destId="{0FC55A55-47D3-41FE-A0E2-E3C40B7CEB9A}" srcOrd="1" destOrd="0" presId="urn:microsoft.com/office/officeart/2005/8/layout/StepDownProcess"/>
    <dgm:cxn modelId="{672B63E6-407D-4A63-A627-5290B5EA10B8}" type="presParOf" srcId="{FCE31DB3-E853-46A6-BF8C-4A385C551BAF}" destId="{06CC5744-31C9-4630-9164-CB47019E9FFC}" srcOrd="2" destOrd="0" presId="urn:microsoft.com/office/officeart/2005/8/layout/StepDownProcess"/>
    <dgm:cxn modelId="{D7704E46-8175-4018-8375-FA9D9CF5B085}" type="presParOf" srcId="{06CC5744-31C9-4630-9164-CB47019E9FFC}" destId="{F00F15F5-622E-41EA-ADB2-947CA5BBE4A1}" srcOrd="0" destOrd="0" presId="urn:microsoft.com/office/officeart/2005/8/layout/StepDownProcess"/>
    <dgm:cxn modelId="{5D398526-92BC-4348-8A87-34CDF99654EB}" type="presParOf" srcId="{06CC5744-31C9-4630-9164-CB47019E9FFC}" destId="{3FD6A173-81B5-4F2B-9549-1A2865E25835}" srcOrd="1" destOrd="0" presId="urn:microsoft.com/office/officeart/2005/8/layout/StepDownProcess"/>
    <dgm:cxn modelId="{09502655-678D-4FEE-944B-6E431B2DC8C2}" type="presParOf" srcId="{06CC5744-31C9-4630-9164-CB47019E9FFC}" destId="{23782B1E-FCFD-468E-A1EE-DF48CF522FE4}" srcOrd="2" destOrd="0" presId="urn:microsoft.com/office/officeart/2005/8/layout/StepDownProcess"/>
    <dgm:cxn modelId="{52988990-50F8-4560-A785-60B07D9C9F4D}" type="presParOf" srcId="{FCE31DB3-E853-46A6-BF8C-4A385C551BAF}" destId="{38909BAA-7680-4BF1-9363-5F1EF68C814B}" srcOrd="3" destOrd="0" presId="urn:microsoft.com/office/officeart/2005/8/layout/StepDownProcess"/>
    <dgm:cxn modelId="{C029AC23-85D9-49FF-883E-1AA93A11A2B7}" type="presParOf" srcId="{FCE31DB3-E853-46A6-BF8C-4A385C551BAF}" destId="{7BA4A8A6-56AA-4ADF-87BA-AB021AA59EA6}" srcOrd="4" destOrd="0" presId="urn:microsoft.com/office/officeart/2005/8/layout/StepDownProcess"/>
    <dgm:cxn modelId="{CCC8D773-73C4-425D-B60E-67D6F144ADAB}" type="presParOf" srcId="{7BA4A8A6-56AA-4ADF-87BA-AB021AA59EA6}" destId="{921DB19F-43BE-4E17-9221-7F861AAC6DC2}" srcOrd="0" destOrd="0" presId="urn:microsoft.com/office/officeart/2005/8/layout/StepDownProcess"/>
    <dgm:cxn modelId="{7A6FF4F4-7E2E-4F7C-95AD-547103ACC9A4}" type="presParOf" srcId="{7BA4A8A6-56AA-4ADF-87BA-AB021AA59EA6}" destId="{7FA409A5-1000-4CC7-8A9B-8F77F0EC626D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F18D1-4C30-4ACB-987E-DC2EB0CE8DFE}">
      <dsp:nvSpPr>
        <dsp:cNvPr id="0" name=""/>
        <dsp:cNvSpPr/>
      </dsp:nvSpPr>
      <dsp:spPr>
        <a:xfrm>
          <a:off x="159922" y="0"/>
          <a:ext cx="4638397" cy="5451625"/>
        </a:xfrm>
        <a:prstGeom prst="triangl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061E69-492B-4967-8A5A-44F0AD8D540F}">
      <dsp:nvSpPr>
        <dsp:cNvPr id="0" name=""/>
        <dsp:cNvSpPr/>
      </dsp:nvSpPr>
      <dsp:spPr>
        <a:xfrm>
          <a:off x="1942813" y="524463"/>
          <a:ext cx="3560386" cy="117414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Свыше 2500м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Горно-луговые, горно-болотные, каменисто-галечниковые</a:t>
          </a:r>
        </a:p>
      </dsp:txBody>
      <dsp:txXfrm>
        <a:off x="2000130" y="581780"/>
        <a:ext cx="3445752" cy="1059508"/>
      </dsp:txXfrm>
    </dsp:sp>
    <dsp:sp modelId="{F04E5A24-E993-4C03-9281-5D5357768DBD}">
      <dsp:nvSpPr>
        <dsp:cNvPr id="0" name=""/>
        <dsp:cNvSpPr/>
      </dsp:nvSpPr>
      <dsp:spPr>
        <a:xfrm>
          <a:off x="2064693" y="1770392"/>
          <a:ext cx="3438506" cy="1009518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1200-2500м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Горные бурые, коричневые, горно-лесные(10%)</a:t>
          </a:r>
        </a:p>
      </dsp:txBody>
      <dsp:txXfrm>
        <a:off x="2113974" y="1819673"/>
        <a:ext cx="3339944" cy="910956"/>
      </dsp:txXfrm>
    </dsp:sp>
    <dsp:sp modelId="{A626D74C-484D-4FEC-B350-82222E2580BA}">
      <dsp:nvSpPr>
        <dsp:cNvPr id="0" name=""/>
        <dsp:cNvSpPr/>
      </dsp:nvSpPr>
      <dsp:spPr>
        <a:xfrm>
          <a:off x="2290288" y="2936270"/>
          <a:ext cx="3212911" cy="885169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500-1200м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Типичные и темные сероземы(4-6%)</a:t>
          </a:r>
        </a:p>
      </dsp:txBody>
      <dsp:txXfrm>
        <a:off x="2333498" y="2979480"/>
        <a:ext cx="3126491" cy="798749"/>
      </dsp:txXfrm>
    </dsp:sp>
    <dsp:sp modelId="{D9C04FC7-D58E-47A7-80BE-B5396A052D03}">
      <dsp:nvSpPr>
        <dsp:cNvPr id="0" name=""/>
        <dsp:cNvSpPr/>
      </dsp:nvSpPr>
      <dsp:spPr>
        <a:xfrm>
          <a:off x="2534353" y="3958297"/>
          <a:ext cx="2968846" cy="100407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300-400м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Светлые сероземы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(1-1,5%)</a:t>
          </a:r>
        </a:p>
      </dsp:txBody>
      <dsp:txXfrm>
        <a:off x="2583368" y="4007312"/>
        <a:ext cx="2870816" cy="906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E6C3D-1C7C-40D1-A26C-7DF86BCB795A}">
      <dsp:nvSpPr>
        <dsp:cNvPr id="0" name=""/>
        <dsp:cNvSpPr/>
      </dsp:nvSpPr>
      <dsp:spPr>
        <a:xfrm rot="5400000">
          <a:off x="258981" y="2074099"/>
          <a:ext cx="771397" cy="1283588"/>
        </a:xfrm>
        <a:prstGeom prst="corner">
          <a:avLst>
            <a:gd name="adj1" fmla="val 16120"/>
            <a:gd name="adj2" fmla="val 1611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BED1C-D0FA-4A86-9AD1-D0FE2616D9C7}">
      <dsp:nvSpPr>
        <dsp:cNvPr id="0" name=""/>
        <dsp:cNvSpPr/>
      </dsp:nvSpPr>
      <dsp:spPr>
        <a:xfrm>
          <a:off x="16813" y="1227126"/>
          <a:ext cx="1158830" cy="1015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300-400м</a:t>
          </a:r>
        </a:p>
      </dsp:txBody>
      <dsp:txXfrm>
        <a:off x="16813" y="1227126"/>
        <a:ext cx="1158830" cy="1015783"/>
      </dsp:txXfrm>
    </dsp:sp>
    <dsp:sp modelId="{FD6FCB9B-67AB-401B-8B9A-62C41A24B863}">
      <dsp:nvSpPr>
        <dsp:cNvPr id="0" name=""/>
        <dsp:cNvSpPr/>
      </dsp:nvSpPr>
      <dsp:spPr>
        <a:xfrm>
          <a:off x="1070399" y="1979599"/>
          <a:ext cx="218647" cy="218647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7D793-CEAC-455F-9E39-0DC45EAA94E2}">
      <dsp:nvSpPr>
        <dsp:cNvPr id="0" name=""/>
        <dsp:cNvSpPr/>
      </dsp:nvSpPr>
      <dsp:spPr>
        <a:xfrm rot="5400000">
          <a:off x="1677616" y="1723056"/>
          <a:ext cx="771397" cy="1283588"/>
        </a:xfrm>
        <a:prstGeom prst="corner">
          <a:avLst>
            <a:gd name="adj1" fmla="val 16120"/>
            <a:gd name="adj2" fmla="val 1611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C523C-05D3-4589-8538-10F8B92A69D5}">
      <dsp:nvSpPr>
        <dsp:cNvPr id="0" name=""/>
        <dsp:cNvSpPr/>
      </dsp:nvSpPr>
      <dsp:spPr>
        <a:xfrm>
          <a:off x="1487375" y="869724"/>
          <a:ext cx="1158830" cy="1015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500-1200м</a:t>
          </a:r>
        </a:p>
      </dsp:txBody>
      <dsp:txXfrm>
        <a:off x="1487375" y="869724"/>
        <a:ext cx="1158830" cy="1015783"/>
      </dsp:txXfrm>
    </dsp:sp>
    <dsp:sp modelId="{BA548A80-43AE-4E50-BDCE-110ACBB1DF30}">
      <dsp:nvSpPr>
        <dsp:cNvPr id="0" name=""/>
        <dsp:cNvSpPr/>
      </dsp:nvSpPr>
      <dsp:spPr>
        <a:xfrm>
          <a:off x="2489034" y="1628557"/>
          <a:ext cx="218647" cy="218647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EEE9B-EEA5-4FF2-9984-694227DEE47B}">
      <dsp:nvSpPr>
        <dsp:cNvPr id="0" name=""/>
        <dsp:cNvSpPr/>
      </dsp:nvSpPr>
      <dsp:spPr>
        <a:xfrm rot="5400000">
          <a:off x="3096252" y="1372013"/>
          <a:ext cx="771397" cy="1283588"/>
        </a:xfrm>
        <a:prstGeom prst="corner">
          <a:avLst>
            <a:gd name="adj1" fmla="val 16120"/>
            <a:gd name="adj2" fmla="val 1611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AEF5B-D6A3-4D3A-B019-D2FA70805FE5}">
      <dsp:nvSpPr>
        <dsp:cNvPr id="0" name=""/>
        <dsp:cNvSpPr/>
      </dsp:nvSpPr>
      <dsp:spPr>
        <a:xfrm>
          <a:off x="2876020" y="512323"/>
          <a:ext cx="1158830" cy="1015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1200-2500м</a:t>
          </a:r>
        </a:p>
      </dsp:txBody>
      <dsp:txXfrm>
        <a:off x="2876020" y="512323"/>
        <a:ext cx="1158830" cy="1015783"/>
      </dsp:txXfrm>
    </dsp:sp>
    <dsp:sp modelId="{878DDC95-3B06-44FC-9685-6EFC69F7C2DF}">
      <dsp:nvSpPr>
        <dsp:cNvPr id="0" name=""/>
        <dsp:cNvSpPr/>
      </dsp:nvSpPr>
      <dsp:spPr>
        <a:xfrm>
          <a:off x="3907670" y="1277514"/>
          <a:ext cx="218647" cy="218647"/>
        </a:xfrm>
        <a:prstGeom prst="triangle">
          <a:avLst>
            <a:gd name="adj" fmla="val 10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3C0190-039B-4FCC-821C-E7D6901EBCCC}">
      <dsp:nvSpPr>
        <dsp:cNvPr id="0" name=""/>
        <dsp:cNvSpPr/>
      </dsp:nvSpPr>
      <dsp:spPr>
        <a:xfrm rot="5400000">
          <a:off x="4514887" y="1020971"/>
          <a:ext cx="771397" cy="1283588"/>
        </a:xfrm>
        <a:prstGeom prst="corner">
          <a:avLst>
            <a:gd name="adj1" fmla="val 16120"/>
            <a:gd name="adj2" fmla="val 1611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98A70-218D-478D-9155-B6800652CFB2}">
      <dsp:nvSpPr>
        <dsp:cNvPr id="0" name=""/>
        <dsp:cNvSpPr/>
      </dsp:nvSpPr>
      <dsp:spPr>
        <a:xfrm>
          <a:off x="4386121" y="1404487"/>
          <a:ext cx="1158830" cy="1015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386121" y="1404487"/>
        <a:ext cx="1158830" cy="10157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EC448-5A1C-4376-9280-938001BF1246}">
      <dsp:nvSpPr>
        <dsp:cNvPr id="0" name=""/>
        <dsp:cNvSpPr/>
      </dsp:nvSpPr>
      <dsp:spPr>
        <a:xfrm rot="5400000">
          <a:off x="380686" y="1761805"/>
          <a:ext cx="1091742" cy="124291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8064A2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06DDB-221D-4360-ACEA-4C6498C2C284}">
      <dsp:nvSpPr>
        <dsp:cNvPr id="0" name=""/>
        <dsp:cNvSpPr/>
      </dsp:nvSpPr>
      <dsp:spPr>
        <a:xfrm>
          <a:off x="5653" y="469706"/>
          <a:ext cx="2091310" cy="1286436"/>
        </a:xfrm>
        <a:prstGeom prst="roundRect">
          <a:avLst>
            <a:gd name="adj" fmla="val 1667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В горах и </a:t>
          </a:r>
          <a:r>
            <a:rPr lang="ru-RU" sz="2000" b="1" kern="1200" dirty="0" err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высогорье</a:t>
          </a:r>
          <a:endParaRPr lang="ru-RU" sz="20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68463" y="532516"/>
        <a:ext cx="1965690" cy="1160816"/>
      </dsp:txXfrm>
    </dsp:sp>
    <dsp:sp modelId="{AC18AE41-69FA-437F-8C56-C686431FD09A}">
      <dsp:nvSpPr>
        <dsp:cNvPr id="0" name=""/>
        <dsp:cNvSpPr/>
      </dsp:nvSpPr>
      <dsp:spPr>
        <a:xfrm>
          <a:off x="1970234" y="592397"/>
          <a:ext cx="1336678" cy="1039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970234" y="592397"/>
        <a:ext cx="1336678" cy="1039754"/>
      </dsp:txXfrm>
    </dsp:sp>
    <dsp:sp modelId="{F00F15F5-622E-41EA-ADB2-947CA5BBE4A1}">
      <dsp:nvSpPr>
        <dsp:cNvPr id="0" name=""/>
        <dsp:cNvSpPr/>
      </dsp:nvSpPr>
      <dsp:spPr>
        <a:xfrm rot="5400000">
          <a:off x="1961386" y="3220556"/>
          <a:ext cx="1091742" cy="124291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bg2">
            <a:lumMod val="90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D6A173-81B5-4F2B-9549-1A2865E25835}">
      <dsp:nvSpPr>
        <dsp:cNvPr id="0" name=""/>
        <dsp:cNvSpPr/>
      </dsp:nvSpPr>
      <dsp:spPr>
        <a:xfrm>
          <a:off x="1590257" y="1914799"/>
          <a:ext cx="1837851" cy="1286436"/>
        </a:xfrm>
        <a:prstGeom prst="roundRect">
          <a:avLst>
            <a:gd name="adj" fmla="val 1667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На равнинах и предгорье</a:t>
          </a:r>
        </a:p>
      </dsp:txBody>
      <dsp:txXfrm>
        <a:off x="1653067" y="1977609"/>
        <a:ext cx="1712231" cy="1160816"/>
      </dsp:txXfrm>
    </dsp:sp>
    <dsp:sp modelId="{23782B1E-FCFD-468E-A1EE-DF48CF522FE4}">
      <dsp:nvSpPr>
        <dsp:cNvPr id="0" name=""/>
        <dsp:cNvSpPr/>
      </dsp:nvSpPr>
      <dsp:spPr>
        <a:xfrm>
          <a:off x="3428109" y="2037490"/>
          <a:ext cx="1336678" cy="1039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428109" y="2037490"/>
        <a:ext cx="1336678" cy="1039754"/>
      </dsp:txXfrm>
    </dsp:sp>
    <dsp:sp modelId="{921DB19F-43BE-4E17-9221-7F861AAC6DC2}">
      <dsp:nvSpPr>
        <dsp:cNvPr id="0" name=""/>
        <dsp:cNvSpPr/>
      </dsp:nvSpPr>
      <dsp:spPr>
        <a:xfrm>
          <a:off x="3174862" y="3359892"/>
          <a:ext cx="1837851" cy="1286436"/>
        </a:xfrm>
        <a:prstGeom prst="roundRect">
          <a:avLst>
            <a:gd name="adj" fmla="val 1667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На побережье рек – в </a:t>
          </a:r>
          <a:r>
            <a:rPr lang="ru-RU" sz="2000" b="1" kern="1200" dirty="0" err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тугаях</a:t>
          </a:r>
          <a:endParaRPr lang="ru-RU" sz="20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3237672" y="3422702"/>
        <a:ext cx="1712231" cy="1160816"/>
      </dsp:txXfrm>
    </dsp:sp>
    <dsp:sp modelId="{7FA409A5-1000-4CC7-8A9B-8F77F0EC626D}">
      <dsp:nvSpPr>
        <dsp:cNvPr id="0" name=""/>
        <dsp:cNvSpPr/>
      </dsp:nvSpPr>
      <dsp:spPr>
        <a:xfrm>
          <a:off x="5012714" y="3482583"/>
          <a:ext cx="1336678" cy="1039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012714" y="3482583"/>
        <a:ext cx="1336678" cy="1039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59D8-578B-4F4B-B19A-9E85DA293B2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34B8-A030-43AB-8CBE-A5EBA6D0A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87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59D8-578B-4F4B-B19A-9E85DA293B2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34B8-A030-43AB-8CBE-A5EBA6D0A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75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59D8-578B-4F4B-B19A-9E85DA293B2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34B8-A030-43AB-8CBE-A5EBA6D0A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4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1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1D8BD707-D9CF-40AE-B4C6-C98DA3205C09}" type="datetimeFigureOut">
              <a:rPr lang="en-US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12/25/2020</a:t>
            </a:fld>
            <a:endParaRPr lang="en-US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B6F15528-21DE-4FAA-801E-634DDDAF4B2B}" type="slidenum">
              <a:rPr lang="ru-RU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‹#›</a:t>
            </a:fld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36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6" y="2836744"/>
            <a:ext cx="3406670" cy="861903"/>
          </a:xfrm>
        </p:spPr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6" y="2076244"/>
            <a:ext cx="8413370" cy="715452"/>
          </a:xfrm>
        </p:spPr>
        <p:txBody>
          <a:bodyPr lIns="0" tIns="0" rIns="0" bIns="0"/>
          <a:lstStyle>
            <a:lvl1pPr>
              <a:defRPr sz="4649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1D8BD707-D9CF-40AE-B4C6-C98DA3205C09}" type="datetimeFigureOut">
              <a:rPr lang="en-US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12/25/2020</a:t>
            </a:fld>
            <a:endParaRPr lang="en-US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B6F15528-21DE-4FAA-801E-634DDDAF4B2B}" type="slidenum">
              <a:rPr lang="ru-RU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‹#›</a:t>
            </a:fld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10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3"/>
            <a:ext cx="11948966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2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6"/>
            <a:ext cx="11948966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2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6" y="2836744"/>
            <a:ext cx="3406670" cy="861903"/>
          </a:xfrm>
        </p:spPr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4"/>
            <a:ext cx="3857668" cy="4553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1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1D8BD707-D9CF-40AE-B4C6-C98DA3205C09}" type="datetimeFigureOut">
              <a:rPr lang="en-US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12/25/2020</a:t>
            </a:fld>
            <a:endParaRPr lang="en-US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B6F15528-21DE-4FAA-801E-634DDDAF4B2B}" type="slidenum">
              <a:rPr lang="ru-RU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‹#›</a:t>
            </a:fld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2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0" y="2232515"/>
            <a:ext cx="5544138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2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6" y="2836744"/>
            <a:ext cx="3406670" cy="861903"/>
          </a:xfrm>
        </p:spPr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1D8BD707-D9CF-40AE-B4C6-C98DA3205C09}" type="datetimeFigureOut">
              <a:rPr lang="en-US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12/25/2020</a:t>
            </a:fld>
            <a:endParaRPr lang="en-US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B6F15528-21DE-4FAA-801E-634DDDAF4B2B}" type="slidenum">
              <a:rPr lang="ru-RU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‹#›</a:t>
            </a:fld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3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1D8BD707-D9CF-40AE-B4C6-C98DA3205C09}" type="datetimeFigureOut">
              <a:rPr lang="en-US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12/25/2020</a:t>
            </a:fld>
            <a:endParaRPr lang="en-US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B6F15528-21DE-4FAA-801E-634DDDAF4B2B}" type="slidenum">
              <a:rPr lang="ru-RU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‹#›</a:t>
            </a:fld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23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4078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3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5" y="1397003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2" y="1397003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72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292" indent="-152292">
              <a:buFont typeface="Arial" panose="020B0604020202020204" pitchFamily="34" charset="0"/>
              <a:buChar char="•"/>
              <a:defRPr sz="1399"/>
            </a:lvl2pPr>
            <a:lvl3pPr marL="304583" indent="-152292">
              <a:defRPr sz="1399"/>
            </a:lvl3pPr>
            <a:lvl4pPr marL="533019" indent="-228435">
              <a:defRPr sz="1399"/>
            </a:lvl4pPr>
            <a:lvl5pPr marL="761454" indent="-228435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5" y="4980572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292" indent="-152292">
              <a:buFont typeface="Arial" panose="020B0604020202020204" pitchFamily="34" charset="0"/>
              <a:buChar char="•"/>
              <a:defRPr sz="1399"/>
            </a:lvl2pPr>
            <a:lvl3pPr marL="304583" indent="-152292">
              <a:defRPr sz="1399"/>
            </a:lvl3pPr>
            <a:lvl4pPr marL="533019" indent="-228435">
              <a:defRPr sz="1399"/>
            </a:lvl4pPr>
            <a:lvl5pPr marL="761454" indent="-228435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2" y="4980572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292" indent="-152292">
              <a:buFont typeface="Arial" panose="020B0604020202020204" pitchFamily="34" charset="0"/>
              <a:buChar char="•"/>
              <a:defRPr sz="1399"/>
            </a:lvl2pPr>
            <a:lvl3pPr marL="304583" indent="-152292">
              <a:defRPr sz="1399"/>
            </a:lvl3pPr>
            <a:lvl4pPr marL="533019" indent="-228435">
              <a:defRPr sz="1399"/>
            </a:lvl4pPr>
            <a:lvl5pPr marL="761454" indent="-228435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7"/>
            <a:ext cx="10363201" cy="4063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851418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1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1D8BD707-D9CF-40AE-B4C6-C98DA3205C09}" type="datetimeFigureOut">
              <a:rPr lang="en-US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12/25/2020</a:t>
            </a:fld>
            <a:endParaRPr lang="en-US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B6F15528-21DE-4FAA-801E-634DDDAF4B2B}" type="slidenum">
              <a:rPr lang="ru-RU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‹#›</a:t>
            </a:fld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8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6" y="2836744"/>
            <a:ext cx="3406670" cy="861903"/>
          </a:xfrm>
        </p:spPr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6" y="2076244"/>
            <a:ext cx="8413370" cy="715452"/>
          </a:xfrm>
        </p:spPr>
        <p:txBody>
          <a:bodyPr lIns="0" tIns="0" rIns="0" bIns="0"/>
          <a:lstStyle>
            <a:lvl1pPr>
              <a:defRPr sz="4649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1D8BD707-D9CF-40AE-B4C6-C98DA3205C09}" type="datetimeFigureOut">
              <a:rPr lang="en-US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12/25/2020</a:t>
            </a:fld>
            <a:endParaRPr lang="en-US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B6F15528-21DE-4FAA-801E-634DDDAF4B2B}" type="slidenum">
              <a:rPr lang="ru-RU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‹#›</a:t>
            </a:fld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3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59D8-578B-4F4B-B19A-9E85DA293B2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34B8-A030-43AB-8CBE-A5EBA6D0A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00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3"/>
            <a:ext cx="11948966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2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6"/>
            <a:ext cx="11948966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2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6" y="2836744"/>
            <a:ext cx="3406670" cy="861903"/>
          </a:xfrm>
        </p:spPr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4"/>
            <a:ext cx="3857668" cy="4553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1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1D8BD707-D9CF-40AE-B4C6-C98DA3205C09}" type="datetimeFigureOut">
              <a:rPr lang="en-US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12/25/2020</a:t>
            </a:fld>
            <a:endParaRPr lang="en-US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B6F15528-21DE-4FAA-801E-634DDDAF4B2B}" type="slidenum">
              <a:rPr lang="ru-RU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‹#›</a:t>
            </a:fld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35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0" y="2232515"/>
            <a:ext cx="5544138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2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6" y="2836744"/>
            <a:ext cx="3406670" cy="861903"/>
          </a:xfrm>
        </p:spPr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1D8BD707-D9CF-40AE-B4C6-C98DA3205C09}" type="datetimeFigureOut">
              <a:rPr lang="en-US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12/25/2020</a:t>
            </a:fld>
            <a:endParaRPr lang="en-US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B6F15528-21DE-4FAA-801E-634DDDAF4B2B}" type="slidenum">
              <a:rPr lang="ru-RU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‹#›</a:t>
            </a:fld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75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1D8BD707-D9CF-40AE-B4C6-C98DA3205C09}" type="datetimeFigureOut">
              <a:rPr lang="en-US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12/25/2020</a:t>
            </a:fld>
            <a:endParaRPr lang="en-US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B6F15528-21DE-4FAA-801E-634DDDAF4B2B}" type="slidenum">
              <a:rPr lang="ru-RU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‹#›</a:t>
            </a:fld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18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4078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3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5" y="1397003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2" y="1397003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72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292" indent="-152292">
              <a:buFont typeface="Arial" panose="020B0604020202020204" pitchFamily="34" charset="0"/>
              <a:buChar char="•"/>
              <a:defRPr sz="1399"/>
            </a:lvl2pPr>
            <a:lvl3pPr marL="304583" indent="-152292">
              <a:defRPr sz="1399"/>
            </a:lvl3pPr>
            <a:lvl4pPr marL="533019" indent="-228435">
              <a:defRPr sz="1399"/>
            </a:lvl4pPr>
            <a:lvl5pPr marL="761454" indent="-228435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5" y="4980572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292" indent="-152292">
              <a:buFont typeface="Arial" panose="020B0604020202020204" pitchFamily="34" charset="0"/>
              <a:buChar char="•"/>
              <a:defRPr sz="1399"/>
            </a:lvl2pPr>
            <a:lvl3pPr marL="304583" indent="-152292">
              <a:defRPr sz="1399"/>
            </a:lvl3pPr>
            <a:lvl4pPr marL="533019" indent="-228435">
              <a:defRPr sz="1399"/>
            </a:lvl4pPr>
            <a:lvl5pPr marL="761454" indent="-228435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2" y="4980572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292" indent="-152292">
              <a:buFont typeface="Arial" panose="020B0604020202020204" pitchFamily="34" charset="0"/>
              <a:buChar char="•"/>
              <a:defRPr sz="1399"/>
            </a:lvl2pPr>
            <a:lvl3pPr marL="304583" indent="-152292">
              <a:defRPr sz="1399"/>
            </a:lvl3pPr>
            <a:lvl4pPr marL="533019" indent="-228435">
              <a:defRPr sz="1399"/>
            </a:lvl4pPr>
            <a:lvl5pPr marL="761454" indent="-228435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7"/>
            <a:ext cx="10363201" cy="4063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782366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59D8-578B-4F4B-B19A-9E85DA293B2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34B8-A030-43AB-8CBE-A5EBA6D0A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3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59D8-578B-4F4B-B19A-9E85DA293B2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34B8-A030-43AB-8CBE-A5EBA6D0A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66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59D8-578B-4F4B-B19A-9E85DA293B2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34B8-A030-43AB-8CBE-A5EBA6D0A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43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59D8-578B-4F4B-B19A-9E85DA293B2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34B8-A030-43AB-8CBE-A5EBA6D0A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67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59D8-578B-4F4B-B19A-9E85DA293B2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34B8-A030-43AB-8CBE-A5EBA6D0A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4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59D8-578B-4F4B-B19A-9E85DA293B2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34B8-A030-43AB-8CBE-A5EBA6D0A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70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59D8-578B-4F4B-B19A-9E85DA293B2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34B8-A030-43AB-8CBE-A5EBA6D0A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1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259D8-578B-4F4B-B19A-9E85DA293B2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134B8-A030-43AB-8CBE-A5EBA6D0A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75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3"/>
            <a:ext cx="11948966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2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6" y="2836744"/>
            <a:ext cx="340667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6" y="2076244"/>
            <a:ext cx="841337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854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6377940"/>
            <a:ext cx="2804159" cy="5854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1D8BD707-D9CF-40AE-B4C6-C98DA3205C09}" type="datetimeFigureOut">
              <a:rPr lang="en-US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12/25/2020</a:t>
            </a:fld>
            <a:endParaRPr lang="en-US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59" cy="5854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B6F15528-21DE-4FAA-801E-634DDDAF4B2B}" type="slidenum">
              <a:rPr lang="ru-RU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‹#›</a:t>
            </a:fld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5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246">
        <a:defRPr>
          <a:latin typeface="+mn-lt"/>
          <a:ea typeface="+mn-ea"/>
          <a:cs typeface="+mn-cs"/>
        </a:defRPr>
      </a:lvl2pPr>
      <a:lvl3pPr marL="1932493">
        <a:defRPr>
          <a:latin typeface="+mn-lt"/>
          <a:ea typeface="+mn-ea"/>
          <a:cs typeface="+mn-cs"/>
        </a:defRPr>
      </a:lvl3pPr>
      <a:lvl4pPr marL="2898739">
        <a:defRPr>
          <a:latin typeface="+mn-lt"/>
          <a:ea typeface="+mn-ea"/>
          <a:cs typeface="+mn-cs"/>
        </a:defRPr>
      </a:lvl4pPr>
      <a:lvl5pPr marL="3864986">
        <a:defRPr>
          <a:latin typeface="+mn-lt"/>
          <a:ea typeface="+mn-ea"/>
          <a:cs typeface="+mn-cs"/>
        </a:defRPr>
      </a:lvl5pPr>
      <a:lvl6pPr marL="4831232">
        <a:defRPr>
          <a:latin typeface="+mn-lt"/>
          <a:ea typeface="+mn-ea"/>
          <a:cs typeface="+mn-cs"/>
        </a:defRPr>
      </a:lvl6pPr>
      <a:lvl7pPr marL="5797479">
        <a:defRPr>
          <a:latin typeface="+mn-lt"/>
          <a:ea typeface="+mn-ea"/>
          <a:cs typeface="+mn-cs"/>
        </a:defRPr>
      </a:lvl7pPr>
      <a:lvl8pPr marL="6763725">
        <a:defRPr>
          <a:latin typeface="+mn-lt"/>
          <a:ea typeface="+mn-ea"/>
          <a:cs typeface="+mn-cs"/>
        </a:defRPr>
      </a:lvl8pPr>
      <a:lvl9pPr marL="772997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246">
        <a:defRPr>
          <a:latin typeface="+mn-lt"/>
          <a:ea typeface="+mn-ea"/>
          <a:cs typeface="+mn-cs"/>
        </a:defRPr>
      </a:lvl2pPr>
      <a:lvl3pPr marL="1932493">
        <a:defRPr>
          <a:latin typeface="+mn-lt"/>
          <a:ea typeface="+mn-ea"/>
          <a:cs typeface="+mn-cs"/>
        </a:defRPr>
      </a:lvl3pPr>
      <a:lvl4pPr marL="2898739">
        <a:defRPr>
          <a:latin typeface="+mn-lt"/>
          <a:ea typeface="+mn-ea"/>
          <a:cs typeface="+mn-cs"/>
        </a:defRPr>
      </a:lvl4pPr>
      <a:lvl5pPr marL="3864986">
        <a:defRPr>
          <a:latin typeface="+mn-lt"/>
          <a:ea typeface="+mn-ea"/>
          <a:cs typeface="+mn-cs"/>
        </a:defRPr>
      </a:lvl5pPr>
      <a:lvl6pPr marL="4831232">
        <a:defRPr>
          <a:latin typeface="+mn-lt"/>
          <a:ea typeface="+mn-ea"/>
          <a:cs typeface="+mn-cs"/>
        </a:defRPr>
      </a:lvl6pPr>
      <a:lvl7pPr marL="5797479">
        <a:defRPr>
          <a:latin typeface="+mn-lt"/>
          <a:ea typeface="+mn-ea"/>
          <a:cs typeface="+mn-cs"/>
        </a:defRPr>
      </a:lvl7pPr>
      <a:lvl8pPr marL="6763725">
        <a:defRPr>
          <a:latin typeface="+mn-lt"/>
          <a:ea typeface="+mn-ea"/>
          <a:cs typeface="+mn-cs"/>
        </a:defRPr>
      </a:lvl8pPr>
      <a:lvl9pPr marL="7729972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3"/>
            <a:ext cx="11948966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2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0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6" y="2836744"/>
            <a:ext cx="340667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6" y="2076244"/>
            <a:ext cx="841337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854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6377940"/>
            <a:ext cx="2804159" cy="5854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1D8BD707-D9CF-40AE-B4C6-C98DA3205C09}" type="datetimeFigureOut">
              <a:rPr lang="en-US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12/25/2020</a:t>
            </a:fld>
            <a:endParaRPr lang="en-US" sz="3804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59" cy="5854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32493"/>
            <a:fld id="{B6F15528-21DE-4FAA-801E-634DDDAF4B2B}" type="slidenum">
              <a:rPr lang="ru-RU" sz="3804" smtClean="0">
                <a:solidFill>
                  <a:prstClr val="black">
                    <a:tint val="75000"/>
                  </a:prstClr>
                </a:solidFill>
              </a:rPr>
              <a:pPr defTabSz="1932493"/>
              <a:t>‹#›</a:t>
            </a:fld>
            <a:endParaRPr lang="ru-RU" sz="3804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9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246">
        <a:defRPr>
          <a:latin typeface="+mn-lt"/>
          <a:ea typeface="+mn-ea"/>
          <a:cs typeface="+mn-cs"/>
        </a:defRPr>
      </a:lvl2pPr>
      <a:lvl3pPr marL="1932493">
        <a:defRPr>
          <a:latin typeface="+mn-lt"/>
          <a:ea typeface="+mn-ea"/>
          <a:cs typeface="+mn-cs"/>
        </a:defRPr>
      </a:lvl3pPr>
      <a:lvl4pPr marL="2898739">
        <a:defRPr>
          <a:latin typeface="+mn-lt"/>
          <a:ea typeface="+mn-ea"/>
          <a:cs typeface="+mn-cs"/>
        </a:defRPr>
      </a:lvl4pPr>
      <a:lvl5pPr marL="3864986">
        <a:defRPr>
          <a:latin typeface="+mn-lt"/>
          <a:ea typeface="+mn-ea"/>
          <a:cs typeface="+mn-cs"/>
        </a:defRPr>
      </a:lvl5pPr>
      <a:lvl6pPr marL="4831232">
        <a:defRPr>
          <a:latin typeface="+mn-lt"/>
          <a:ea typeface="+mn-ea"/>
          <a:cs typeface="+mn-cs"/>
        </a:defRPr>
      </a:lvl6pPr>
      <a:lvl7pPr marL="5797479">
        <a:defRPr>
          <a:latin typeface="+mn-lt"/>
          <a:ea typeface="+mn-ea"/>
          <a:cs typeface="+mn-cs"/>
        </a:defRPr>
      </a:lvl7pPr>
      <a:lvl8pPr marL="6763725">
        <a:defRPr>
          <a:latin typeface="+mn-lt"/>
          <a:ea typeface="+mn-ea"/>
          <a:cs typeface="+mn-cs"/>
        </a:defRPr>
      </a:lvl8pPr>
      <a:lvl9pPr marL="772997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246">
        <a:defRPr>
          <a:latin typeface="+mn-lt"/>
          <a:ea typeface="+mn-ea"/>
          <a:cs typeface="+mn-cs"/>
        </a:defRPr>
      </a:lvl2pPr>
      <a:lvl3pPr marL="1932493">
        <a:defRPr>
          <a:latin typeface="+mn-lt"/>
          <a:ea typeface="+mn-ea"/>
          <a:cs typeface="+mn-cs"/>
        </a:defRPr>
      </a:lvl3pPr>
      <a:lvl4pPr marL="2898739">
        <a:defRPr>
          <a:latin typeface="+mn-lt"/>
          <a:ea typeface="+mn-ea"/>
          <a:cs typeface="+mn-cs"/>
        </a:defRPr>
      </a:lvl4pPr>
      <a:lvl5pPr marL="3864986">
        <a:defRPr>
          <a:latin typeface="+mn-lt"/>
          <a:ea typeface="+mn-ea"/>
          <a:cs typeface="+mn-cs"/>
        </a:defRPr>
      </a:lvl5pPr>
      <a:lvl6pPr marL="4831232">
        <a:defRPr>
          <a:latin typeface="+mn-lt"/>
          <a:ea typeface="+mn-ea"/>
          <a:cs typeface="+mn-cs"/>
        </a:defRPr>
      </a:lvl6pPr>
      <a:lvl7pPr marL="5797479">
        <a:defRPr>
          <a:latin typeface="+mn-lt"/>
          <a:ea typeface="+mn-ea"/>
          <a:cs typeface="+mn-cs"/>
        </a:defRPr>
      </a:lvl7pPr>
      <a:lvl8pPr marL="6763725">
        <a:defRPr>
          <a:latin typeface="+mn-lt"/>
          <a:ea typeface="+mn-ea"/>
          <a:cs typeface="+mn-cs"/>
        </a:defRPr>
      </a:lvl8pPr>
      <a:lvl9pPr marL="772997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31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0" y="0"/>
            <a:ext cx="12183703" cy="1975349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1932493"/>
            <a:endParaRPr lang="ru-RU"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307987" y="2191448"/>
            <a:ext cx="10425725" cy="358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09" rIns="0" bIns="0">
            <a:spAutoFit/>
          </a:bodyPr>
          <a:lstStyle/>
          <a:p>
            <a:pPr marL="38077" algn="ctr" defTabSz="685407"/>
            <a:endParaRPr lang="en-US" altLang="ru-RU" sz="5996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8918" algn="ctr" defTabSz="1932493">
              <a:spcBef>
                <a:spcPts val="232"/>
              </a:spcBef>
            </a:pPr>
            <a:r>
              <a:rPr lang="ru-RU" sz="4227" b="1" spc="11" dirty="0">
                <a:solidFill>
                  <a:srgbClr val="2365C7"/>
                </a:solidFill>
                <a:latin typeface="Arial"/>
                <a:cs typeface="Arial"/>
              </a:rPr>
              <a:t>Чирчик –</a:t>
            </a:r>
            <a:r>
              <a:rPr lang="ru-RU" sz="4227" b="1" spc="11" dirty="0" err="1">
                <a:solidFill>
                  <a:srgbClr val="2365C7"/>
                </a:solidFill>
                <a:latin typeface="Arial"/>
                <a:cs typeface="Arial"/>
              </a:rPr>
              <a:t>Ахангаранский</a:t>
            </a:r>
            <a:r>
              <a:rPr lang="ru-RU" sz="4227" b="1" spc="11" dirty="0">
                <a:solidFill>
                  <a:srgbClr val="2365C7"/>
                </a:solidFill>
                <a:latin typeface="Arial"/>
                <a:cs typeface="Arial"/>
              </a:rPr>
              <a:t> физико-географический округ. Климат и воды, почвы. Растительность и животный мир.</a:t>
            </a:r>
            <a:endParaRPr lang="ru-RU" sz="422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13500" y="2945883"/>
            <a:ext cx="728260" cy="2804937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32493"/>
            <a:endParaRPr lang="ru-RU"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3212" y="411238"/>
            <a:ext cx="7127125" cy="113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893" rIns="0" bIns="0">
            <a:spAutoFit/>
          </a:bodyPr>
          <a:lstStyle/>
          <a:p>
            <a:pPr algn="ctr" defTabSz="910702"/>
            <a:r>
              <a:rPr lang="ru-RU" altLang="ru-RU" sz="7196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ru-RU" altLang="ru-RU" sz="2399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object 11"/>
          <p:cNvSpPr>
            <a:spLocks noChangeArrowheads="1"/>
          </p:cNvSpPr>
          <p:nvPr/>
        </p:nvSpPr>
        <p:spPr bwMode="auto">
          <a:xfrm>
            <a:off x="615004" y="263707"/>
            <a:ext cx="1053519" cy="1432724"/>
          </a:xfrm>
          <a:custGeom>
            <a:avLst/>
            <a:gdLst>
              <a:gd name="T0" fmla="*/ 0 w 335280"/>
              <a:gd name="T1" fmla="*/ 0 h 464184"/>
              <a:gd name="T2" fmla="*/ 335280 w 335280"/>
              <a:gd name="T3" fmla="*/ 464184 h 464184"/>
            </a:gdLst>
            <a:ahLst/>
            <a:cxnLst>
              <a:cxn ang="0">
                <a:pos x="67618" y="420771"/>
              </a:cxn>
              <a:cxn ang="0">
                <a:pos x="311425" y="463657"/>
              </a:cxn>
              <a:cxn ang="0">
                <a:pos x="83073" y="448203"/>
              </a:cxn>
              <a:cxn ang="0">
                <a:pos x="314902" y="420771"/>
              </a:cxn>
              <a:cxn ang="0">
                <a:pos x="299448" y="432748"/>
              </a:cxn>
              <a:cxn ang="0">
                <a:pos x="314902" y="432748"/>
              </a:cxn>
              <a:cxn ang="0">
                <a:pos x="183531" y="3477"/>
              </a:cxn>
              <a:cxn ang="0">
                <a:pos x="91752" y="35545"/>
              </a:cxn>
              <a:cxn ang="0">
                <a:pos x="6658" y="145194"/>
              </a:cxn>
              <a:cxn ang="0">
                <a:pos x="25451" y="284570"/>
              </a:cxn>
              <a:cxn ang="0">
                <a:pos x="135417" y="370384"/>
              </a:cxn>
              <a:cxn ang="0">
                <a:pos x="198986" y="417294"/>
              </a:cxn>
              <a:cxn ang="0">
                <a:pos x="138337" y="357127"/>
              </a:cxn>
              <a:cxn ang="0">
                <a:pos x="36736" y="278997"/>
              </a:cxn>
              <a:cxn ang="0">
                <a:pos x="19598" y="147996"/>
              </a:cxn>
              <a:cxn ang="0">
                <a:pos x="97726" y="46394"/>
              </a:cxn>
              <a:cxn ang="0">
                <a:pos x="198986" y="23183"/>
              </a:cxn>
              <a:cxn ang="0">
                <a:pos x="198986" y="23183"/>
              </a:cxn>
              <a:cxn ang="0">
                <a:pos x="141817" y="54226"/>
              </a:cxn>
              <a:cxn ang="0">
                <a:pos x="53770" y="146893"/>
              </a:cxn>
              <a:cxn ang="0">
                <a:pos x="71837" y="278493"/>
              </a:cxn>
              <a:cxn ang="0">
                <a:pos x="183531" y="340017"/>
              </a:cxn>
              <a:cxn ang="0">
                <a:pos x="199104" y="339989"/>
              </a:cxn>
              <a:cxn ang="0">
                <a:pos x="191260" y="324561"/>
              </a:cxn>
              <a:cxn ang="0">
                <a:pos x="98632" y="286118"/>
              </a:cxn>
              <a:cxn ang="0">
                <a:pos x="118873" y="248926"/>
              </a:cxn>
              <a:cxn ang="0">
                <a:pos x="65867" y="232409"/>
              </a:cxn>
              <a:cxn ang="0">
                <a:pos x="59889" y="193191"/>
              </a:cxn>
              <a:cxn ang="0">
                <a:pos x="62014" y="170009"/>
              </a:cxn>
              <a:cxn ang="0">
                <a:pos x="131371" y="154551"/>
              </a:cxn>
              <a:cxn ang="0">
                <a:pos x="108573" y="91125"/>
              </a:cxn>
              <a:cxn ang="0">
                <a:pos x="253050" y="62402"/>
              </a:cxn>
              <a:cxn ang="0">
                <a:pos x="198986" y="23183"/>
              </a:cxn>
              <a:cxn ang="0">
                <a:pos x="319500" y="166940"/>
              </a:cxn>
              <a:cxn ang="0">
                <a:pos x="264963" y="301475"/>
              </a:cxn>
              <a:cxn ang="0">
                <a:pos x="252263" y="324561"/>
              </a:cxn>
              <a:cxn ang="0">
                <a:pos x="330700" y="229768"/>
              </a:cxn>
              <a:cxn ang="0">
                <a:pos x="312558" y="118907"/>
              </a:cxn>
              <a:cxn ang="0">
                <a:pos x="142383" y="294328"/>
              </a:cxn>
              <a:cxn ang="0">
                <a:pos x="166629" y="275008"/>
              </a:cxn>
              <a:cxn ang="0">
                <a:pos x="148081" y="170009"/>
              </a:cxn>
              <a:cxn ang="0">
                <a:pos x="144893" y="275008"/>
              </a:cxn>
              <a:cxn ang="0">
                <a:pos x="207490" y="229320"/>
              </a:cxn>
              <a:cxn ang="0">
                <a:pos x="98046" y="231152"/>
              </a:cxn>
              <a:cxn ang="0">
                <a:pos x="114829" y="244872"/>
              </a:cxn>
              <a:cxn ang="0">
                <a:pos x="98046" y="231152"/>
              </a:cxn>
              <a:cxn ang="0">
                <a:pos x="128570" y="113403"/>
              </a:cxn>
              <a:cxn ang="0">
                <a:pos x="188650" y="178412"/>
              </a:cxn>
              <a:cxn ang="0">
                <a:pos x="212867" y="159091"/>
              </a:cxn>
              <a:cxn ang="0">
                <a:pos x="201693" y="62402"/>
              </a:cxn>
              <a:cxn ang="0">
                <a:pos x="191260" y="159091"/>
              </a:cxn>
              <a:cxn ang="0">
                <a:pos x="267097" y="126734"/>
              </a:cxn>
              <a:cxn ang="0">
                <a:pos x="267097" y="126734"/>
              </a:cxn>
              <a:cxn ang="0">
                <a:pos x="270760" y="147600"/>
              </a:cxn>
              <a:cxn ang="0">
                <a:pos x="268538" y="128182"/>
              </a:cxn>
              <a:cxn ang="0">
                <a:pos x="201693" y="62402"/>
              </a:cxn>
              <a:cxn ang="0">
                <a:pos x="271485" y="89391"/>
              </a:cxn>
              <a:cxn ang="0">
                <a:pos x="289953" y="128182"/>
              </a:cxn>
              <a:cxn ang="0">
                <a:pos x="292178" y="89761"/>
              </a:cxn>
            </a:cxnLst>
            <a:rect l="T0" t="T1" r="T2" b="T3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32493"/>
            <a:endParaRPr lang="ru-RU"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31" name="object 12"/>
          <p:cNvSpPr>
            <a:spLocks noChangeArrowheads="1"/>
          </p:cNvSpPr>
          <p:nvPr/>
        </p:nvSpPr>
        <p:spPr bwMode="auto">
          <a:xfrm>
            <a:off x="1236506" y="806306"/>
            <a:ext cx="257033" cy="349057"/>
          </a:xfrm>
          <a:custGeom>
            <a:avLst/>
            <a:gdLst>
              <a:gd name="T0" fmla="*/ 0 w 62229"/>
              <a:gd name="T1" fmla="*/ 0 h 108584"/>
              <a:gd name="T2" fmla="*/ 62229 w 62229"/>
              <a:gd name="T3" fmla="*/ 108584 h 108584"/>
            </a:gdLst>
            <a:ahLst/>
            <a:cxnLst>
              <a:cxn ang="0">
                <a:pos x="46944" y="0"/>
              </a:cxn>
              <a:cxn ang="0">
                <a:pos x="44046" y="388"/>
              </a:cxn>
              <a:cxn ang="0">
                <a:pos x="41704" y="2223"/>
              </a:cxn>
              <a:cxn ang="0">
                <a:pos x="3186" y="33036"/>
              </a:cxn>
              <a:cxn ang="0">
                <a:pos x="1061" y="34678"/>
              </a:cxn>
              <a:cxn ang="0">
                <a:pos x="0" y="37288"/>
              </a:cxn>
              <a:cxn ang="0">
                <a:pos x="288" y="39992"/>
              </a:cxn>
              <a:cxn ang="0">
                <a:pos x="8500" y="105677"/>
              </a:cxn>
              <a:cxn ang="0">
                <a:pos x="11686" y="108574"/>
              </a:cxn>
              <a:cxn ang="0">
                <a:pos x="16517" y="108574"/>
              </a:cxn>
              <a:cxn ang="0">
                <a:pos x="17481" y="108380"/>
              </a:cxn>
              <a:cxn ang="0">
                <a:pos x="60177" y="91285"/>
              </a:cxn>
              <a:cxn ang="0">
                <a:pos x="61001" y="90027"/>
              </a:cxn>
              <a:cxn ang="0">
                <a:pos x="22021" y="90027"/>
              </a:cxn>
              <a:cxn ang="0">
                <a:pos x="16035" y="42407"/>
              </a:cxn>
              <a:cxn ang="0">
                <a:pos x="40184" y="23086"/>
              </a:cxn>
              <a:cxn ang="0">
                <a:pos x="55742" y="23086"/>
              </a:cxn>
              <a:cxn ang="0">
                <a:pos x="54187" y="7533"/>
              </a:cxn>
              <a:cxn ang="0">
                <a:pos x="54090" y="4733"/>
              </a:cxn>
              <a:cxn ang="0">
                <a:pos x="52257" y="2223"/>
              </a:cxn>
              <a:cxn ang="0">
                <a:pos x="49550" y="1065"/>
              </a:cxn>
              <a:cxn ang="0">
                <a:pos x="46944" y="0"/>
              </a:cxn>
              <a:cxn ang="0">
                <a:pos x="55742" y="23086"/>
              </a:cxn>
              <a:cxn ang="0">
                <a:pos x="40184" y="23086"/>
              </a:cxn>
              <a:cxn ang="0">
                <a:pos x="45882" y="80467"/>
              </a:cxn>
              <a:cxn ang="0">
                <a:pos x="22021" y="90027"/>
              </a:cxn>
              <a:cxn ang="0">
                <a:pos x="61001" y="90027"/>
              </a:cxn>
              <a:cxn ang="0">
                <a:pos x="62204" y="88192"/>
              </a:cxn>
              <a:cxn ang="0">
                <a:pos x="61916" y="84811"/>
              </a:cxn>
              <a:cxn ang="0">
                <a:pos x="55742" y="23086"/>
              </a:cxn>
            </a:cxnLst>
            <a:rect l="T0" t="T1" r="T2" b="T3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932493"/>
            <a:endParaRPr lang="ru-RU"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2">
            <a:extLst/>
          </p:cNvPr>
          <p:cNvSpPr txBox="1"/>
          <p:nvPr/>
        </p:nvSpPr>
        <p:spPr>
          <a:xfrm>
            <a:off x="10105409" y="636538"/>
            <a:ext cx="587051" cy="772076"/>
          </a:xfrm>
          <a:prstGeom prst="rect">
            <a:avLst/>
          </a:prstGeom>
        </p:spPr>
        <p:txBody>
          <a:bodyPr lIns="0" tIns="33533" rIns="0" bIns="0">
            <a:spAutoFit/>
          </a:bodyPr>
          <a:lstStyle/>
          <a:p>
            <a:pPr defTabSz="1218149">
              <a:spcBef>
                <a:spcPts val="264"/>
              </a:spcBef>
              <a:defRPr/>
            </a:pPr>
            <a:r>
              <a:rPr lang="ru-RU" sz="4797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797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797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53226" y="333083"/>
            <a:ext cx="1275611" cy="127561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932493"/>
            <a:endParaRPr sz="239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38549" y="341093"/>
            <a:ext cx="1275611" cy="127561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932493"/>
            <a:endParaRPr sz="239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07943" y="527905"/>
            <a:ext cx="366186" cy="765279"/>
          </a:xfrm>
          <a:prstGeom prst="rect">
            <a:avLst/>
          </a:prstGeom>
        </p:spPr>
        <p:txBody>
          <a:bodyPr vert="horz" wrap="square" lIns="0" tIns="33533" rIns="0" bIns="0" rtlCol="0">
            <a:spAutoFit/>
          </a:bodyPr>
          <a:lstStyle/>
          <a:p>
            <a:pPr defTabSz="1932493">
              <a:spcBef>
                <a:spcPts val="264"/>
              </a:spcBef>
            </a:pPr>
            <a:r>
              <a:rPr lang="uz-Cyrl-UZ" sz="4753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75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23578" y="1146669"/>
            <a:ext cx="1090583" cy="448157"/>
          </a:xfrm>
          <a:prstGeom prst="rect">
            <a:avLst/>
          </a:prstGeom>
        </p:spPr>
        <p:txBody>
          <a:bodyPr vert="horz" wrap="square" lIns="0" tIns="25485" rIns="0" bIns="0" rtlCol="0">
            <a:spAutoFit/>
          </a:bodyPr>
          <a:lstStyle/>
          <a:p>
            <a:pPr defTabSz="1932493">
              <a:spcBef>
                <a:spcPts val="201"/>
              </a:spcBef>
            </a:pPr>
            <a:r>
              <a:rPr lang="ru-RU" sz="2745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5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2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ПОЧВЫ ЧИРЧИК-АХАНГАРАНСКОЙ  ДОЛИНЫ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892326"/>
              </p:ext>
            </p:extLst>
          </p:nvPr>
        </p:nvGraphicFramePr>
        <p:xfrm>
          <a:off x="297099" y="1235777"/>
          <a:ext cx="5503200" cy="5451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t="4695" r="1915"/>
          <a:stretch/>
        </p:blipFill>
        <p:spPr>
          <a:xfrm>
            <a:off x="5895833" y="1539111"/>
            <a:ext cx="6140382" cy="48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РАСТИТЕЛЬНОСТЬ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2690563"/>
              </p:ext>
            </p:extLst>
          </p:nvPr>
        </p:nvGraphicFramePr>
        <p:xfrm>
          <a:off x="307050" y="1281844"/>
          <a:ext cx="5547839" cy="4750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1" t="7739" r="2147" b="68884"/>
          <a:stretch/>
        </p:blipFill>
        <p:spPr bwMode="auto">
          <a:xfrm>
            <a:off x="5950423" y="1450690"/>
            <a:ext cx="6115061" cy="494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53887" y="1651379"/>
            <a:ext cx="111761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Выше</a:t>
            </a:r>
          </a:p>
          <a:p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2500м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36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РАСТИТЕЛЬНЫЙ МИР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519CE-2AC8-4065-9F6D-9B8ECCAFF3F2}"/>
              </a:ext>
            </a:extLst>
          </p:cNvPr>
          <p:cNvSpPr txBox="1"/>
          <p:nvPr/>
        </p:nvSpPr>
        <p:spPr>
          <a:xfrm>
            <a:off x="720039" y="1224709"/>
            <a:ext cx="640409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 высоте 300—500 м, где  развиты светлые и типичные сероземы, растут в основном эфемеры и эфемероиды:  тюльпаны, полевой мак, осока, мятлик луковичный, ферула белая.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B8A0D4-EBBB-49B3-8642-12281D87D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90" y="4212674"/>
            <a:ext cx="3017503" cy="22823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E7685B-E31D-4861-AAB9-FA9271076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335" y="4212675"/>
            <a:ext cx="3017504" cy="22823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0192E8-CEB6-48F3-A54B-BF50D092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066" y="4212675"/>
            <a:ext cx="2976491" cy="22823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1A50DF-80BA-4630-BB3B-501FF821D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940" y="1150435"/>
            <a:ext cx="3274587" cy="28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32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883" y="3749132"/>
            <a:ext cx="4486884" cy="29172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6086" y="129760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высоте 500—1200 м  встречаются мятлик луковичный, пырей ползучий, василек-горчак, василек приплюснутый (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бутакуз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желтый чай (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сарикчой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из кустарниковых — боярышник, горная алыча, горький миндаль.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РАСТИТЕЛЬНЫЙ МИР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80" y="3887791"/>
            <a:ext cx="4079841" cy="2639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607" y="1154398"/>
            <a:ext cx="4425927" cy="288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21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РАСТИТЕЛЬНЫЙ МИР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51F90-144C-4CAC-AD24-08B5A64A5ED6}"/>
              </a:ext>
            </a:extLst>
          </p:cNvPr>
          <p:cNvSpPr txBox="1"/>
          <p:nvPr/>
        </p:nvSpPr>
        <p:spPr>
          <a:xfrm>
            <a:off x="3435944" y="2081625"/>
            <a:ext cx="54487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высоте 1200—2500 м Чирчик-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Ахангаранской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долины растительность состоит из различных трав: ковыль волосистый, типчак, эремурус, мальва; кустарников и деревьев: миндаль, боярышник, барбарис, арча, клен, дикая вишня, орехи, дикие яблони, алыча, тополь, ива, береза, ель и др.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CF4EB-991B-42C3-A7B7-17EF12CFE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8" y="4125814"/>
            <a:ext cx="3307433" cy="2568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7FC203-178D-4C5B-92D4-668D7E5C6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1100821"/>
            <a:ext cx="3307432" cy="29144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81EBB2-EFA1-4AA4-B797-0FE41B385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599" y="1671411"/>
            <a:ext cx="2899134" cy="18576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439C17-4A5C-442E-BF98-7B520A642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689" y="3974451"/>
            <a:ext cx="3078954" cy="205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64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53E3D-F978-48C8-8831-A7AEB9AE138A}"/>
              </a:ext>
            </a:extLst>
          </p:cNvPr>
          <p:cNvSpPr txBox="1"/>
          <p:nvPr/>
        </p:nvSpPr>
        <p:spPr>
          <a:xfrm>
            <a:off x="401591" y="1135459"/>
            <a:ext cx="56944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горах на высоте свыше 2500 м климат более влажный и прохладный. Здесь распространены субальпийские и альпийские луга. Здесь произрастают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кермек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тонкоколосый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куйрук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герань, таран, альпийский тюльпан, дикий лук.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F22666-EFF1-4696-8C85-26A80B921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058" y="1154583"/>
            <a:ext cx="2656632" cy="32809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25A814-902A-413A-B806-76BF4CC4A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163" y="3912442"/>
            <a:ext cx="2863264" cy="27953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03FF85-2867-4806-B316-990255BE6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98480"/>
            <a:ext cx="2752885" cy="395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17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ЖИВОТНЫЙ МИР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39757443"/>
              </p:ext>
            </p:extLst>
          </p:nvPr>
        </p:nvGraphicFramePr>
        <p:xfrm>
          <a:off x="359653" y="1393947"/>
          <a:ext cx="6355046" cy="511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71" y="1120359"/>
            <a:ext cx="1834716" cy="169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08" y="3020482"/>
            <a:ext cx="1679053" cy="171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08" y="1123145"/>
            <a:ext cx="1679053" cy="168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582" y="1123144"/>
            <a:ext cx="1831697" cy="168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51" y="3018477"/>
            <a:ext cx="1833836" cy="171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582" y="3020483"/>
            <a:ext cx="1853527" cy="173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980" y="4963049"/>
            <a:ext cx="2625129" cy="168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9" y="4985208"/>
            <a:ext cx="2145669" cy="166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386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ЖИВОТНЫЙ МИР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0242" y="167686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тугаях</a:t>
            </a:r>
            <a:r>
              <a:rPr lang="ru-RU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 берегам крупных рек водятся шакалы, зайцы, из птиц — утки, гуси, фазаны. 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084" y="4387875"/>
            <a:ext cx="2449184" cy="2290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242" y="3639016"/>
            <a:ext cx="2197716" cy="2934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18" y="4106104"/>
            <a:ext cx="3492998" cy="2031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597" y="1375450"/>
            <a:ext cx="4079841" cy="2263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8340" y="4106104"/>
            <a:ext cx="2870579" cy="215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38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ЖИВОТНЫЙ МИР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981" y="1520672"/>
            <a:ext cx="73242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равнинах и в предгорьях обитают пресмыкающиеся (ящерицы, змеи, черепахи), грызуны, насекомые, а также лисицы, волки, барсуки, из птиц — </a:t>
            </a:r>
            <a:r>
              <a:rPr lang="ru-RU" sz="28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кеклики</a:t>
            </a:r>
            <a:r>
              <a:rPr lang="ru-RU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444" y="1218007"/>
            <a:ext cx="2619375" cy="1743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848" y="3580533"/>
            <a:ext cx="2533650" cy="1809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879" y="4756856"/>
            <a:ext cx="2836204" cy="2124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17" y="3865831"/>
            <a:ext cx="2692687" cy="2753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565" y="3951851"/>
            <a:ext cx="2590800" cy="1762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3651" y="5018964"/>
            <a:ext cx="2857500" cy="1600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1625" y="2716401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22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ЖИВОТНЫЙ МИР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1277" y="1356899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Высоко в горах встречаются медведи, горные козлы, кабаны, и даже снежный барс, из птиц — перепелки, </a:t>
            </a:r>
            <a:r>
              <a:rPr lang="ru-RU" sz="28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кеклики</a:t>
            </a:r>
            <a:r>
              <a:rPr lang="ru-RU" sz="28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коршуны, орлы, беркуты.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77" y="3860538"/>
            <a:ext cx="1847850" cy="2466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589" y="4823561"/>
            <a:ext cx="2619375" cy="1743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82" y="3860538"/>
            <a:ext cx="2619375" cy="1743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277" y="1199766"/>
            <a:ext cx="2943225" cy="1552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198" y="3131875"/>
            <a:ext cx="2857500" cy="1600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0502" y="1976053"/>
            <a:ext cx="2543175" cy="1790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b="5471"/>
          <a:stretch/>
        </p:blipFill>
        <p:spPr>
          <a:xfrm>
            <a:off x="10124150" y="4238626"/>
            <a:ext cx="1743075" cy="24760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9260" y="496560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81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113712" y="337025"/>
            <a:ext cx="534111" cy="534111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pPr defTabSz="1932493"/>
            <a:endParaRPr sz="38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03792" y="1401358"/>
            <a:ext cx="2274677" cy="543507"/>
          </a:xfrm>
          <a:custGeom>
            <a:avLst/>
            <a:gdLst/>
            <a:ahLst/>
            <a:cxnLst/>
            <a:rect l="l" t="t" r="r" b="b"/>
            <a:pathLst>
              <a:path w="1076325" h="257175">
                <a:moveTo>
                  <a:pt x="1076328" y="0"/>
                </a:moveTo>
                <a:lnTo>
                  <a:pt x="179999" y="0"/>
                </a:lnTo>
                <a:lnTo>
                  <a:pt x="132291" y="6458"/>
                </a:lnTo>
                <a:lnTo>
                  <a:pt x="89333" y="24666"/>
                </a:lnTo>
                <a:lnTo>
                  <a:pt x="52875" y="52874"/>
                </a:lnTo>
                <a:lnTo>
                  <a:pt x="24666" y="89332"/>
                </a:lnTo>
                <a:lnTo>
                  <a:pt x="6458" y="132290"/>
                </a:lnTo>
                <a:lnTo>
                  <a:pt x="0" y="179997"/>
                </a:lnTo>
                <a:lnTo>
                  <a:pt x="0" y="257175"/>
                </a:lnTo>
                <a:lnTo>
                  <a:pt x="896324" y="257175"/>
                </a:lnTo>
                <a:lnTo>
                  <a:pt x="944034" y="250716"/>
                </a:lnTo>
                <a:lnTo>
                  <a:pt x="986993" y="232508"/>
                </a:lnTo>
                <a:lnTo>
                  <a:pt x="1023452" y="204300"/>
                </a:lnTo>
                <a:lnTo>
                  <a:pt x="1051661" y="167842"/>
                </a:lnTo>
                <a:lnTo>
                  <a:pt x="1069870" y="124884"/>
                </a:lnTo>
                <a:lnTo>
                  <a:pt x="1076328" y="77177"/>
                </a:lnTo>
                <a:lnTo>
                  <a:pt x="1076328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932493"/>
            <a:endParaRPr sz="3804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7" y="1401355"/>
            <a:ext cx="11589653" cy="526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395"/>
            <a:ext cx="12192000" cy="100101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3247" tIns="96623" rIns="193247" bIns="966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932493"/>
            <a:r>
              <a:rPr lang="ru-RU" sz="5072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ЧИРЧИК-АХАНГАРАНСКИЙ ОКРУГ </a:t>
            </a:r>
          </a:p>
        </p:txBody>
      </p:sp>
    </p:spTree>
    <p:extLst>
      <p:ext uri="{BB962C8B-B14F-4D97-AF65-F5344CB8AC3E}">
        <p14:creationId xmlns:p14="http://schemas.microsoft.com/office/powerpoint/2010/main" val="10366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ЖИВОТНЫЙ МИР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8877" y="1097086"/>
            <a:ext cx="116142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Чирчик-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Ахангаранском</a:t>
            </a:r>
            <a:r>
              <a:rPr lang="ru-RU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округе для охраны растительности и животного мира создан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Чаткальский</a:t>
            </a:r>
            <a:r>
              <a:rPr lang="ru-RU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горно-лесной заповедник.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заповеднике обитают белый и сизый голубь, горлица египетская, перепелка, олень, тянь-шаньский медведь, горный козел, кабан, а также снежный барс и сурок Мензбира, занесенные в Международную Красную книгу.</a:t>
            </a:r>
            <a:endParaRPr lang="ru-RU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9DB71D-0DFC-453B-8673-DA61963CE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91"/>
          <a:stretch/>
        </p:blipFill>
        <p:spPr>
          <a:xfrm>
            <a:off x="468951" y="3036078"/>
            <a:ext cx="11434171" cy="371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05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ОХРАНА ПРИРОДЫ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6491" y="1074334"/>
            <a:ext cx="6071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округе также создан </a:t>
            </a:r>
            <a:r>
              <a:rPr lang="ru-RU" sz="24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Угам-Чаткальский</a:t>
            </a:r>
            <a:r>
              <a:rPr lang="ru-RU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государственный национальный природный парк, задачами которого является охрана предгорно-горных природных комплексов и рекреация (отдых) населения.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744" y="1074334"/>
            <a:ext cx="4996288" cy="2933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6754"/>
          <a:stretch/>
        </p:blipFill>
        <p:spPr>
          <a:xfrm>
            <a:off x="947969" y="3660896"/>
            <a:ext cx="4688557" cy="2927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040" y="4167412"/>
            <a:ext cx="3227695" cy="24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02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ЗАДАНИЯ ДЛЯ САМОСТОЯТЕЛЬНОЙ РАБОТЫ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669235" y="1023149"/>
            <a:ext cx="4680688" cy="682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§ 46-47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458" name="Picture 2" descr="Премиум векторы | Расположение иконка узбекистана на карте мира, круглая  иконка узбекистана">
            <a:extLst>
              <a:ext uri="{FF2B5EF4-FFF2-40B4-BE49-F238E27FC236}">
                <a16:creationId xmlns:a16="http://schemas.microsoft.com/office/drawing/2014/main" id="{BCABBE66-076E-4D19-B2C7-E3874F9D9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3"/>
          <a:stretch/>
        </p:blipFill>
        <p:spPr bwMode="auto">
          <a:xfrm>
            <a:off x="2424752" y="3375043"/>
            <a:ext cx="6487235" cy="32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69234" y="1893035"/>
            <a:ext cx="10853531" cy="11362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Выполнить задания на стр. 115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3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ГРАНИЦЫ ЧИРЧИК-АХАНГАРАНСКОГО ОКРУГА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3582" y="1238220"/>
            <a:ext cx="5310237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На северо-западе: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долине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Келеса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горным хребтам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Каржантау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Угамский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 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Казахстаном.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На востоке: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хребтам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Пскемский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Таласский Алатау,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Чаткальский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 Кыргызстаном,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Кураминский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хребет отделяет округ от Ферганского округа .</a:t>
            </a:r>
          </a:p>
          <a:p>
            <a:pPr algn="ctr"/>
            <a:r>
              <a:rPr lang="ru-RU" sz="24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На юге и  юго- западе: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Таджикистаном, река Сырдарья отделяет округ от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Мирзачульского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округа. 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1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31" y="1243699"/>
            <a:ext cx="6101453" cy="542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6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ГРАНИЦЫ ЧИРЧИК-АХАНГАРАНСКОГО ОКРУГА </a:t>
            </a:r>
          </a:p>
        </p:txBody>
      </p:sp>
      <p:sp>
        <p:nvSpPr>
          <p:cNvPr id="3" name="object 26"/>
          <p:cNvSpPr txBox="1"/>
          <p:nvPr/>
        </p:nvSpPr>
        <p:spPr>
          <a:xfrm>
            <a:off x="2696038" y="5317095"/>
            <a:ext cx="666115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400" spc="-114" dirty="0">
                <a:solidFill>
                  <a:srgbClr val="FEFEFE"/>
                </a:solidFill>
                <a:latin typeface="Arial"/>
                <a:cs typeface="Arial"/>
              </a:rPr>
              <a:t>Y</a:t>
            </a:r>
            <a:r>
              <a:rPr sz="1400" spc="15" dirty="0">
                <a:solidFill>
                  <a:srgbClr val="FEFEFE"/>
                </a:solidFill>
                <a:latin typeface="Arial"/>
                <a:cs typeface="Arial"/>
              </a:rPr>
              <a:t>echim: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32"/>
          <p:cNvSpPr txBox="1"/>
          <p:nvPr/>
        </p:nvSpPr>
        <p:spPr>
          <a:xfrm>
            <a:off x="4497532" y="5317095"/>
            <a:ext cx="551180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400" spc="15" dirty="0">
                <a:solidFill>
                  <a:srgbClr val="FEFEFE"/>
                </a:solidFill>
                <a:latin typeface="Arial"/>
                <a:cs typeface="Arial"/>
              </a:rPr>
              <a:t>Javobi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6" t="38426" r="10170" b="33585"/>
          <a:stretch/>
        </p:blipFill>
        <p:spPr bwMode="auto">
          <a:xfrm>
            <a:off x="4497532" y="1175962"/>
            <a:ext cx="7382750" cy="540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691899" y="2072269"/>
            <a:ext cx="8151850" cy="25694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5218" y="1489964"/>
            <a:ext cx="424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Отроги Тянь-Шаня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801994" y="3120579"/>
            <a:ext cx="4731570" cy="759966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813387" y="3126401"/>
            <a:ext cx="4911246" cy="1653339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2771" y="2600553"/>
            <a:ext cx="516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Долины рек Чирчик и Ахангаран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805218" y="5041302"/>
            <a:ext cx="6045958" cy="60596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10893" y="4607130"/>
            <a:ext cx="36583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latin typeface="Arial" pitchFamily="34" charset="0"/>
                <a:cs typeface="Arial" pitchFamily="34" charset="0"/>
              </a:rPr>
              <a:t>Дальварзинская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степь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03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ГЕОЛОГИЧЕСКОЕ СТРОЕНИЕ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946" y="2013140"/>
            <a:ext cx="48744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Формирование территории началось в </a:t>
            </a:r>
            <a:r>
              <a:rPr lang="ru-RU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полеозойскую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эру.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Горы поднялись в каледонскую и герцинскую складчатость.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мезозойской 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эре долину рек покрывало море.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альпийскую складчатость - появилась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суша.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305"/>
          <a:stretch/>
        </p:blipFill>
        <p:spPr>
          <a:xfrm>
            <a:off x="6018664" y="1201003"/>
            <a:ext cx="5588692" cy="50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ПОЛЕЗНЫЕ ИСКОПАЕМЫЕ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14" y="1064525"/>
            <a:ext cx="11777125" cy="5622878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4517409" y="2688609"/>
            <a:ext cx="3308348" cy="2399874"/>
          </a:xfrm>
          <a:prstGeom prst="wedgeRoundRectCallout">
            <a:avLst>
              <a:gd name="adj1" fmla="val 94334"/>
              <a:gd name="adj2" fmla="val 4055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Самые распространенные породы – граниты,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извястники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песчаники, глинистые породы, сланцы, пески, галечники.</a:t>
            </a:r>
          </a:p>
        </p:txBody>
      </p:sp>
    </p:spTree>
    <p:extLst>
      <p:ext uri="{BB962C8B-B14F-4D97-AF65-F5344CB8AC3E}">
        <p14:creationId xmlns:p14="http://schemas.microsoft.com/office/powerpoint/2010/main" val="175074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РЕЛЬЕФ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05" y="1204124"/>
            <a:ext cx="4643029" cy="5101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000" y="1204124"/>
            <a:ext cx="6538382" cy="5101142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2285331" y="1637731"/>
            <a:ext cx="1276778" cy="1099223"/>
          </a:xfrm>
          <a:custGeom>
            <a:avLst/>
            <a:gdLst>
              <a:gd name="connsiteX0" fmla="*/ 0 w 491706"/>
              <a:gd name="connsiteY0" fmla="*/ 370936 h 370936"/>
              <a:gd name="connsiteX1" fmla="*/ 69011 w 491706"/>
              <a:gd name="connsiteY1" fmla="*/ 353683 h 370936"/>
              <a:gd name="connsiteX2" fmla="*/ 94891 w 491706"/>
              <a:gd name="connsiteY2" fmla="*/ 336430 h 370936"/>
              <a:gd name="connsiteX3" fmla="*/ 163902 w 491706"/>
              <a:gd name="connsiteY3" fmla="*/ 319177 h 370936"/>
              <a:gd name="connsiteX4" fmla="*/ 189781 w 491706"/>
              <a:gd name="connsiteY4" fmla="*/ 310551 h 370936"/>
              <a:gd name="connsiteX5" fmla="*/ 267419 w 491706"/>
              <a:gd name="connsiteY5" fmla="*/ 258792 h 370936"/>
              <a:gd name="connsiteX6" fmla="*/ 293298 w 491706"/>
              <a:gd name="connsiteY6" fmla="*/ 241539 h 370936"/>
              <a:gd name="connsiteX7" fmla="*/ 319177 w 491706"/>
              <a:gd name="connsiteY7" fmla="*/ 224287 h 370936"/>
              <a:gd name="connsiteX8" fmla="*/ 379562 w 491706"/>
              <a:gd name="connsiteY8" fmla="*/ 163902 h 370936"/>
              <a:gd name="connsiteX9" fmla="*/ 448574 w 491706"/>
              <a:gd name="connsiteY9" fmla="*/ 60385 h 370936"/>
              <a:gd name="connsiteX10" fmla="*/ 465826 w 491706"/>
              <a:gd name="connsiteY10" fmla="*/ 34505 h 370936"/>
              <a:gd name="connsiteX11" fmla="*/ 491706 w 491706"/>
              <a:gd name="connsiteY11" fmla="*/ 0 h 37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1706" h="370936">
                <a:moveTo>
                  <a:pt x="0" y="370936"/>
                </a:moveTo>
                <a:cubicBezTo>
                  <a:pt x="16401" y="367656"/>
                  <a:pt x="51329" y="362524"/>
                  <a:pt x="69011" y="353683"/>
                </a:cubicBezTo>
                <a:cubicBezTo>
                  <a:pt x="78284" y="349046"/>
                  <a:pt x="85147" y="339973"/>
                  <a:pt x="94891" y="336430"/>
                </a:cubicBezTo>
                <a:cubicBezTo>
                  <a:pt x="117175" y="328327"/>
                  <a:pt x="141407" y="326675"/>
                  <a:pt x="163902" y="319177"/>
                </a:cubicBezTo>
                <a:lnTo>
                  <a:pt x="189781" y="310551"/>
                </a:lnTo>
                <a:lnTo>
                  <a:pt x="267419" y="258792"/>
                </a:lnTo>
                <a:lnTo>
                  <a:pt x="293298" y="241539"/>
                </a:lnTo>
                <a:lnTo>
                  <a:pt x="319177" y="224287"/>
                </a:lnTo>
                <a:cubicBezTo>
                  <a:pt x="358727" y="164962"/>
                  <a:pt x="334011" y="179085"/>
                  <a:pt x="379562" y="163902"/>
                </a:cubicBezTo>
                <a:lnTo>
                  <a:pt x="448574" y="60385"/>
                </a:lnTo>
                <a:cubicBezTo>
                  <a:pt x="454325" y="51758"/>
                  <a:pt x="462547" y="44341"/>
                  <a:pt x="465826" y="34505"/>
                </a:cubicBezTo>
                <a:cubicBezTo>
                  <a:pt x="476486" y="2526"/>
                  <a:pt x="466320" y="12692"/>
                  <a:pt x="491706" y="0"/>
                </a:cubicBezTo>
              </a:path>
            </a:pathLst>
          </a:custGeom>
          <a:noFill/>
          <a:ln w="381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rot="19342471">
            <a:off x="1299227" y="1836018"/>
            <a:ext cx="247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Хребет </a:t>
            </a:r>
            <a:r>
              <a:rPr lang="ru-RU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Каржантау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 </a:t>
            </a:r>
          </a:p>
          <a:p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 </a:t>
            </a:r>
            <a:r>
              <a:rPr lang="ru-RU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Мингбулак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2834м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2742600" y="4377122"/>
            <a:ext cx="967381" cy="759769"/>
          </a:xfrm>
          <a:custGeom>
            <a:avLst/>
            <a:gdLst>
              <a:gd name="connsiteX0" fmla="*/ 0 w 819509"/>
              <a:gd name="connsiteY0" fmla="*/ 483079 h 483079"/>
              <a:gd name="connsiteX1" fmla="*/ 43132 w 819509"/>
              <a:gd name="connsiteY1" fmla="*/ 465826 h 483079"/>
              <a:gd name="connsiteX2" fmla="*/ 69011 w 819509"/>
              <a:gd name="connsiteY2" fmla="*/ 457200 h 483079"/>
              <a:gd name="connsiteX3" fmla="*/ 172528 w 819509"/>
              <a:gd name="connsiteY3" fmla="*/ 405441 h 483079"/>
              <a:gd name="connsiteX4" fmla="*/ 224287 w 819509"/>
              <a:gd name="connsiteY4" fmla="*/ 388188 h 483079"/>
              <a:gd name="connsiteX5" fmla="*/ 250166 w 819509"/>
              <a:gd name="connsiteY5" fmla="*/ 379562 h 483079"/>
              <a:gd name="connsiteX6" fmla="*/ 293298 w 819509"/>
              <a:gd name="connsiteY6" fmla="*/ 345056 h 483079"/>
              <a:gd name="connsiteX7" fmla="*/ 345057 w 819509"/>
              <a:gd name="connsiteY7" fmla="*/ 310551 h 483079"/>
              <a:gd name="connsiteX8" fmla="*/ 396815 w 819509"/>
              <a:gd name="connsiteY8" fmla="*/ 293298 h 483079"/>
              <a:gd name="connsiteX9" fmla="*/ 422694 w 819509"/>
              <a:gd name="connsiteY9" fmla="*/ 284671 h 483079"/>
              <a:gd name="connsiteX10" fmla="*/ 483079 w 819509"/>
              <a:gd name="connsiteY10" fmla="*/ 250166 h 483079"/>
              <a:gd name="connsiteX11" fmla="*/ 534838 w 819509"/>
              <a:gd name="connsiteY11" fmla="*/ 224287 h 483079"/>
              <a:gd name="connsiteX12" fmla="*/ 664234 w 819509"/>
              <a:gd name="connsiteY12" fmla="*/ 138022 h 483079"/>
              <a:gd name="connsiteX13" fmla="*/ 690113 w 819509"/>
              <a:gd name="connsiteY13" fmla="*/ 120770 h 483079"/>
              <a:gd name="connsiteX14" fmla="*/ 715992 w 819509"/>
              <a:gd name="connsiteY14" fmla="*/ 103517 h 483079"/>
              <a:gd name="connsiteX15" fmla="*/ 759124 w 819509"/>
              <a:gd name="connsiteY15" fmla="*/ 69011 h 483079"/>
              <a:gd name="connsiteX16" fmla="*/ 802257 w 819509"/>
              <a:gd name="connsiteY16" fmla="*/ 17253 h 483079"/>
              <a:gd name="connsiteX17" fmla="*/ 819509 w 819509"/>
              <a:gd name="connsiteY17" fmla="*/ 0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19509" h="483079">
                <a:moveTo>
                  <a:pt x="0" y="483079"/>
                </a:moveTo>
                <a:cubicBezTo>
                  <a:pt x="14377" y="477328"/>
                  <a:pt x="28633" y="471263"/>
                  <a:pt x="43132" y="465826"/>
                </a:cubicBezTo>
                <a:cubicBezTo>
                  <a:pt x="51646" y="462633"/>
                  <a:pt x="61062" y="461616"/>
                  <a:pt x="69011" y="457200"/>
                </a:cubicBezTo>
                <a:cubicBezTo>
                  <a:pt x="169346" y="401459"/>
                  <a:pt x="71767" y="439028"/>
                  <a:pt x="172528" y="405441"/>
                </a:cubicBezTo>
                <a:lnTo>
                  <a:pt x="224287" y="388188"/>
                </a:lnTo>
                <a:lnTo>
                  <a:pt x="250166" y="379562"/>
                </a:lnTo>
                <a:cubicBezTo>
                  <a:pt x="282043" y="331747"/>
                  <a:pt x="249181" y="369565"/>
                  <a:pt x="293298" y="345056"/>
                </a:cubicBezTo>
                <a:cubicBezTo>
                  <a:pt x="311424" y="334986"/>
                  <a:pt x="325386" y="317108"/>
                  <a:pt x="345057" y="310551"/>
                </a:cubicBezTo>
                <a:lnTo>
                  <a:pt x="396815" y="293298"/>
                </a:lnTo>
                <a:cubicBezTo>
                  <a:pt x="405441" y="290422"/>
                  <a:pt x="415128" y="289715"/>
                  <a:pt x="422694" y="284671"/>
                </a:cubicBezTo>
                <a:cubicBezTo>
                  <a:pt x="485764" y="242628"/>
                  <a:pt x="406445" y="293958"/>
                  <a:pt x="483079" y="250166"/>
                </a:cubicBezTo>
                <a:cubicBezTo>
                  <a:pt x="529900" y="223411"/>
                  <a:pt x="487391" y="240101"/>
                  <a:pt x="534838" y="224287"/>
                </a:cubicBezTo>
                <a:lnTo>
                  <a:pt x="664234" y="138022"/>
                </a:lnTo>
                <a:lnTo>
                  <a:pt x="690113" y="120770"/>
                </a:lnTo>
                <a:lnTo>
                  <a:pt x="715992" y="103517"/>
                </a:lnTo>
                <a:cubicBezTo>
                  <a:pt x="754577" y="45639"/>
                  <a:pt x="709124" y="102343"/>
                  <a:pt x="759124" y="69011"/>
                </a:cubicBezTo>
                <a:cubicBezTo>
                  <a:pt x="785470" y="51447"/>
                  <a:pt x="784071" y="39986"/>
                  <a:pt x="802257" y="17253"/>
                </a:cubicBezTo>
                <a:cubicBezTo>
                  <a:pt x="807338" y="10902"/>
                  <a:pt x="813758" y="5751"/>
                  <a:pt x="819509" y="0"/>
                </a:cubicBezTo>
              </a:path>
            </a:pathLst>
          </a:custGeom>
          <a:noFill/>
          <a:ln w="381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 rot="19806160">
            <a:off x="1890539" y="4306310"/>
            <a:ext cx="2671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Кураминский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хребет 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0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КЛИМАТ ЧИРЧИК-АХАНГАРАНСКОЙ  ДОЛИНЫ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16" y="1244723"/>
            <a:ext cx="4059330" cy="475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161" y="1680758"/>
            <a:ext cx="6579878" cy="446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81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ВНУТРЕННИЕ ВОДЫ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968189"/>
              </p:ext>
            </p:extLst>
          </p:nvPr>
        </p:nvGraphicFramePr>
        <p:xfrm>
          <a:off x="600504" y="1842449"/>
          <a:ext cx="4899543" cy="3888242"/>
        </p:xfrm>
        <a:graphic>
          <a:graphicData uri="http://schemas.openxmlformats.org/drawingml/2006/table">
            <a:tbl>
              <a:tblPr firstRow="1" bandRow="1"/>
              <a:tblGrid>
                <a:gridCol w="1633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Река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Исток и устье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Питание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2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Чирчик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Слияние рек </a:t>
                      </a:r>
                      <a:r>
                        <a:rPr lang="ru-RU" sz="1800" dirty="0" err="1">
                          <a:latin typeface="Arial" pitchFamily="34" charset="0"/>
                          <a:cs typeface="Arial" pitchFamily="34" charset="0"/>
                        </a:rPr>
                        <a:t>Пскем</a:t>
                      </a:r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 и </a:t>
                      </a:r>
                      <a:r>
                        <a:rPr lang="ru-RU" sz="1800" dirty="0" err="1">
                          <a:latin typeface="Arial" pitchFamily="34" charset="0"/>
                          <a:cs typeface="Arial" pitchFamily="34" charset="0"/>
                        </a:rPr>
                        <a:t>Чаткал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Снеговое, ледниковое, дождевое, подземными водами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>
                          <a:latin typeface="Arial" pitchFamily="34" charset="0"/>
                          <a:cs typeface="Arial" pitchFamily="34" charset="0"/>
                        </a:rPr>
                        <a:t>Ахангаран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719" y="1355982"/>
            <a:ext cx="5760016" cy="52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39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555</Words>
  <Application>Microsoft Office PowerPoint</Application>
  <PresentationFormat>Широкоэкранный</PresentationFormat>
  <Paragraphs>81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10</cp:revision>
  <dcterms:created xsi:type="dcterms:W3CDTF">2020-12-25T14:18:12Z</dcterms:created>
  <dcterms:modified xsi:type="dcterms:W3CDTF">2020-12-25T18:13:45Z</dcterms:modified>
</cp:coreProperties>
</file>