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3" r:id="rId3"/>
    <p:sldId id="391" r:id="rId4"/>
    <p:sldId id="1407" r:id="rId5"/>
    <p:sldId id="294" r:id="rId6"/>
    <p:sldId id="296" r:id="rId7"/>
    <p:sldId id="341" r:id="rId8"/>
    <p:sldId id="318" r:id="rId9"/>
    <p:sldId id="374" r:id="rId10"/>
    <p:sldId id="362" r:id="rId11"/>
    <p:sldId id="308" r:id="rId12"/>
    <p:sldId id="36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1406" r:id="rId25"/>
    <p:sldId id="33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33CC"/>
    <a:srgbClr val="FF3300"/>
    <a:srgbClr val="0000FF"/>
    <a:srgbClr val="FFFF99"/>
    <a:srgbClr val="1E0AB6"/>
    <a:srgbClr val="5B9BD5"/>
    <a:srgbClr val="B0C3E6"/>
    <a:srgbClr val="000000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F8248-47A3-4B5F-8389-870876EB1C9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C51476-1BA8-40EF-B9CC-73D39B455CED}">
      <dgm:prSet custT="1"/>
      <dgm:spPr/>
      <dgm:t>
        <a:bodyPr/>
        <a:lstStyle/>
        <a:p>
          <a:r>
            <a:rPr lang="ru-RU" sz="3000" dirty="0" smtClean="0">
              <a:latin typeface="Arial" panose="020B0604020202020204" pitchFamily="34" charset="0"/>
              <a:cs typeface="Arial" panose="020B0604020202020204" pitchFamily="34" charset="0"/>
            </a:rPr>
            <a:t>К внутренним водам относятся реки, озера, ледники и подземные воды. Среди внутренних вод самое важное значение для жизни человека имеют реки.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F3674-BD2C-4DEB-98D0-C5C313BA2D73}" type="parTrans" cxnId="{CE45D0C1-2D6F-4485-B1D4-44EBF53138C8}">
      <dgm:prSet/>
      <dgm:spPr/>
      <dgm:t>
        <a:bodyPr/>
        <a:lstStyle/>
        <a:p>
          <a:endParaRPr lang="ru-RU"/>
        </a:p>
      </dgm:t>
    </dgm:pt>
    <dgm:pt modelId="{F518EBC4-AF65-4F20-827E-3623FE0F3805}" type="sibTrans" cxnId="{CE45D0C1-2D6F-4485-B1D4-44EBF53138C8}">
      <dgm:prSet/>
      <dgm:spPr/>
      <dgm:t>
        <a:bodyPr/>
        <a:lstStyle/>
        <a:p>
          <a:endParaRPr lang="ru-RU"/>
        </a:p>
      </dgm:t>
    </dgm:pt>
    <dgm:pt modelId="{EBC3C8EF-83E4-4099-AAA1-5BCADEF39960}">
      <dgm:prSet/>
      <dgm:spPr/>
      <dgm:t>
        <a:bodyPr/>
        <a:lstStyle/>
        <a:p>
          <a:endParaRPr lang="ru-RU"/>
        </a:p>
      </dgm:t>
    </dgm:pt>
    <dgm:pt modelId="{5452E08C-F742-4DED-9920-485AC0E04945}" type="parTrans" cxnId="{5A1A5564-4F56-4685-B551-64BE1B59932F}">
      <dgm:prSet/>
      <dgm:spPr/>
      <dgm:t>
        <a:bodyPr/>
        <a:lstStyle/>
        <a:p>
          <a:endParaRPr lang="ru-RU"/>
        </a:p>
      </dgm:t>
    </dgm:pt>
    <dgm:pt modelId="{73A723CC-5C06-458B-BBF1-B0B67E2A4CC6}" type="sibTrans" cxnId="{5A1A5564-4F56-4685-B551-64BE1B59932F}">
      <dgm:prSet/>
      <dgm:spPr/>
      <dgm:t>
        <a:bodyPr/>
        <a:lstStyle/>
        <a:p>
          <a:endParaRPr lang="ru-RU"/>
        </a:p>
      </dgm:t>
    </dgm:pt>
    <dgm:pt modelId="{58A97469-4430-4408-8F00-CCDC4D461788}" type="pres">
      <dgm:prSet presAssocID="{D4DF8248-47A3-4B5F-8389-870876EB1C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A9A8FF-DF91-4125-BF0D-0CAD12E0CC9A}" type="pres">
      <dgm:prSet presAssocID="{6EC51476-1BA8-40EF-B9CC-73D39B455CED}" presName="centerShape" presStyleLbl="node0" presStyleIdx="0" presStyleCnt="1"/>
      <dgm:spPr/>
      <dgm:t>
        <a:bodyPr/>
        <a:lstStyle/>
        <a:p>
          <a:endParaRPr lang="ru-RU"/>
        </a:p>
      </dgm:t>
    </dgm:pt>
  </dgm:ptLst>
  <dgm:cxnLst>
    <dgm:cxn modelId="{EA575E3F-AAB7-490D-9D3F-C0D4F35239C3}" type="presOf" srcId="{D4DF8248-47A3-4B5F-8389-870876EB1C93}" destId="{58A97469-4430-4408-8F00-CCDC4D461788}" srcOrd="0" destOrd="0" presId="urn:microsoft.com/office/officeart/2005/8/layout/radial4"/>
    <dgm:cxn modelId="{5A1A5564-4F56-4685-B551-64BE1B59932F}" srcId="{D4DF8248-47A3-4B5F-8389-870876EB1C93}" destId="{EBC3C8EF-83E4-4099-AAA1-5BCADEF39960}" srcOrd="1" destOrd="0" parTransId="{5452E08C-F742-4DED-9920-485AC0E04945}" sibTransId="{73A723CC-5C06-458B-BBF1-B0B67E2A4CC6}"/>
    <dgm:cxn modelId="{CE45D0C1-2D6F-4485-B1D4-44EBF53138C8}" srcId="{D4DF8248-47A3-4B5F-8389-870876EB1C93}" destId="{6EC51476-1BA8-40EF-B9CC-73D39B455CED}" srcOrd="0" destOrd="0" parTransId="{8ABF3674-BD2C-4DEB-98D0-C5C313BA2D73}" sibTransId="{F518EBC4-AF65-4F20-827E-3623FE0F3805}"/>
    <dgm:cxn modelId="{2482E424-4C3F-4509-8AB5-350BC9CB90C0}" type="presOf" srcId="{6EC51476-1BA8-40EF-B9CC-73D39B455CED}" destId="{AAA9A8FF-DF91-4125-BF0D-0CAD12E0CC9A}" srcOrd="0" destOrd="0" presId="urn:microsoft.com/office/officeart/2005/8/layout/radial4"/>
    <dgm:cxn modelId="{2B3F8C06-CEB6-4425-86F2-1B6450BFED65}" type="presParOf" srcId="{58A97469-4430-4408-8F00-CCDC4D461788}" destId="{AAA9A8FF-DF91-4125-BF0D-0CAD12E0CC9A}" srcOrd="0" destOrd="0" presId="urn:microsoft.com/office/officeart/2005/8/layout/radial4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D876A-720C-4448-BCB7-9DEA1FFB682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A744D1-42AF-4339-B543-95A4E394F903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Талыми</a:t>
          </a:r>
          <a:r>
            <a:rPr lang="ru-RU" sz="2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водами ледников и вечных снегов-Амударья, Зарафшан, </a:t>
          </a:r>
          <a:r>
            <a:rPr lang="ru-RU" sz="2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Исфайрамсай</a:t>
          </a:r>
          <a:r>
            <a:rPr lang="ru-RU" sz="2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Сох, Исфара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38C88-0820-436F-980E-A2035F6C598E}" type="parTrans" cxnId="{B9814B74-8039-4ED0-987B-E240B6010001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9479D-556C-4893-A365-EBB324ADA425}" type="sibTrans" cxnId="{B9814B74-8039-4ED0-987B-E240B6010001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77A22-A110-446B-BD2F-0562D664F66A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Снеговыми и ледниковыми водами- Сырдарья, Нарын, </a:t>
          </a:r>
          <a:r>
            <a:rPr lang="ru-RU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Карадарья,Чирчик</a:t>
          </a:r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Сурхандарья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3E14B-D4C7-4AB9-90D9-4C50084E963F}" type="parTrans" cxnId="{8767C142-99E7-4902-AB0C-6C14E8091993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F35C8-58AA-4669-B5CB-C618FAC94DDF}" type="sibTrans" cxnId="{8767C142-99E7-4902-AB0C-6C14E8091993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17E8-44FE-423E-94EC-F8B395ABD42B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Талыми водами снегов- </a:t>
          </a:r>
          <a:r>
            <a:rPr lang="ru-RU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Кашкадарья</a:t>
          </a:r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Гузардарья</a:t>
          </a:r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Санзар,Ахангаран,Гавасай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68C9E-B6D5-41C3-9164-0CEF321174C0}" type="parTrans" cxnId="{851C4DA1-5A4C-4EE1-8984-C195096D84F2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1875D-6911-490F-B7C7-81ECBE91788B}" type="sibTrans" cxnId="{851C4DA1-5A4C-4EE1-8984-C195096D84F2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50136-911C-4572-A960-C4909DDC58A8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Талыми</a:t>
          </a:r>
          <a:r>
            <a:rPr lang="ru-RU" sz="2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снеговыми, дождевыми и подземными водами- </a:t>
          </a:r>
          <a:r>
            <a:rPr lang="ru-RU" sz="2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Зааминсу</a:t>
          </a:r>
          <a:r>
            <a:rPr lang="ru-RU" sz="2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Шерабаддарья</a:t>
          </a:r>
          <a:r>
            <a:rPr lang="ru-RU" sz="2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Тусинсай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4DB85-BC4E-4E2A-9A18-590DDE92606E}" type="parTrans" cxnId="{C13E604D-0070-4278-A13B-F68EEDC918ED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6E179-3C34-43EB-927F-0F803FF46C3F}" type="sibTrans" cxnId="{C13E604D-0070-4278-A13B-F68EEDC918ED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5F745E-F63C-4267-9CE3-613C9D98B746}" type="pres">
      <dgm:prSet presAssocID="{489D876A-720C-4448-BCB7-9DEA1FFB68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8A77CD5-81A8-4434-9B03-E935DF1C7A2E}" type="pres">
      <dgm:prSet presAssocID="{489D876A-720C-4448-BCB7-9DEA1FFB6823}" presName="Name1" presStyleCnt="0"/>
      <dgm:spPr/>
    </dgm:pt>
    <dgm:pt modelId="{7011CF90-FB05-414E-8969-375419AB17CE}" type="pres">
      <dgm:prSet presAssocID="{489D876A-720C-4448-BCB7-9DEA1FFB6823}" presName="cycle" presStyleCnt="0"/>
      <dgm:spPr/>
    </dgm:pt>
    <dgm:pt modelId="{ED440C88-585A-499F-A63F-DCD134A8F161}" type="pres">
      <dgm:prSet presAssocID="{489D876A-720C-4448-BCB7-9DEA1FFB6823}" presName="srcNode" presStyleLbl="node1" presStyleIdx="0" presStyleCnt="4"/>
      <dgm:spPr/>
    </dgm:pt>
    <dgm:pt modelId="{A52F9270-5B78-4201-A089-234864119EBB}" type="pres">
      <dgm:prSet presAssocID="{489D876A-720C-4448-BCB7-9DEA1FFB6823}" presName="conn" presStyleLbl="parChTrans1D2" presStyleIdx="0" presStyleCnt="1"/>
      <dgm:spPr/>
      <dgm:t>
        <a:bodyPr/>
        <a:lstStyle/>
        <a:p>
          <a:endParaRPr lang="ru-RU"/>
        </a:p>
      </dgm:t>
    </dgm:pt>
    <dgm:pt modelId="{20D6A812-CA09-44D4-89C8-E78F643587A2}" type="pres">
      <dgm:prSet presAssocID="{489D876A-720C-4448-BCB7-9DEA1FFB6823}" presName="extraNode" presStyleLbl="node1" presStyleIdx="0" presStyleCnt="4"/>
      <dgm:spPr/>
    </dgm:pt>
    <dgm:pt modelId="{197DF94D-E81E-4947-B398-8C299ADC57A0}" type="pres">
      <dgm:prSet presAssocID="{489D876A-720C-4448-BCB7-9DEA1FFB6823}" presName="dstNode" presStyleLbl="node1" presStyleIdx="0" presStyleCnt="4"/>
      <dgm:spPr/>
    </dgm:pt>
    <dgm:pt modelId="{321D4A24-B766-43F2-9F6F-B1FDBA55DD53}" type="pres">
      <dgm:prSet presAssocID="{C0A744D1-42AF-4339-B543-95A4E394F90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3A90D-6219-47A0-B868-06E1820BED0A}" type="pres">
      <dgm:prSet presAssocID="{C0A744D1-42AF-4339-B543-95A4E394F903}" presName="accent_1" presStyleCnt="0"/>
      <dgm:spPr/>
    </dgm:pt>
    <dgm:pt modelId="{6D4C5CD3-7046-44F3-ABE2-CEDC6CCD4D6D}" type="pres">
      <dgm:prSet presAssocID="{C0A744D1-42AF-4339-B543-95A4E394F903}" presName="accentRepeatNode" presStyleLbl="solidFgAcc1" presStyleIdx="0" presStyleCnt="4"/>
      <dgm:spPr>
        <a:solidFill>
          <a:schemeClr val="accent5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503BB25E-FE41-4431-B62B-7CC7DF668030}" type="pres">
      <dgm:prSet presAssocID="{2D677A22-A110-446B-BD2F-0562D664F66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4BCEB-9D07-4A31-A740-E9F22A83C451}" type="pres">
      <dgm:prSet presAssocID="{2D677A22-A110-446B-BD2F-0562D664F66A}" presName="accent_2" presStyleCnt="0"/>
      <dgm:spPr/>
    </dgm:pt>
    <dgm:pt modelId="{54207224-D887-4532-A107-805B44ABB521}" type="pres">
      <dgm:prSet presAssocID="{2D677A22-A110-446B-BD2F-0562D664F66A}" presName="accentRepeatNode" presStyleLbl="solidFgAcc1" presStyleIdx="1" presStyleCnt="4"/>
      <dgm:spPr>
        <a:solidFill>
          <a:srgbClr val="FFFF00"/>
        </a:solidFill>
        <a:ln>
          <a:solidFill>
            <a:srgbClr val="FFC000"/>
          </a:solidFill>
        </a:ln>
      </dgm:spPr>
    </dgm:pt>
    <dgm:pt modelId="{A18DD136-C47B-4DBA-8FBE-2A082801CD79}" type="pres">
      <dgm:prSet presAssocID="{396C17E8-44FE-423E-94EC-F8B395ABD42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1F65F-6298-4FED-AA1C-4D6F4DD85649}" type="pres">
      <dgm:prSet presAssocID="{396C17E8-44FE-423E-94EC-F8B395ABD42B}" presName="accent_3" presStyleCnt="0"/>
      <dgm:spPr/>
    </dgm:pt>
    <dgm:pt modelId="{F7EC9F7D-1898-477C-8820-8A8D2E497BB1}" type="pres">
      <dgm:prSet presAssocID="{396C17E8-44FE-423E-94EC-F8B395ABD42B}" presName="accentRepeatNode" presStyleLbl="solidFgAcc1" presStyleIdx="2" presStyleCnt="4"/>
      <dgm:spPr>
        <a:solidFill>
          <a:srgbClr val="0000FF"/>
        </a:solidFill>
        <a:ln>
          <a:solidFill>
            <a:srgbClr val="0033CC"/>
          </a:solidFill>
        </a:ln>
      </dgm:spPr>
    </dgm:pt>
    <dgm:pt modelId="{15BEB3CB-ECB1-4E15-B4E7-0137D4236249}" type="pres">
      <dgm:prSet presAssocID="{F6850136-911C-4572-A960-C4909DDC58A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131A4-065A-4F64-8E86-6BEB612B0BE8}" type="pres">
      <dgm:prSet presAssocID="{F6850136-911C-4572-A960-C4909DDC58A8}" presName="accent_4" presStyleCnt="0"/>
      <dgm:spPr/>
    </dgm:pt>
    <dgm:pt modelId="{213673E4-28A9-4E70-BC53-5F922AF04A1A}" type="pres">
      <dgm:prSet presAssocID="{F6850136-911C-4572-A960-C4909DDC58A8}" presName="accentRepeatNode" presStyleLbl="solidFgAcc1" presStyleIdx="3" presStyleCnt="4"/>
      <dgm:spPr>
        <a:solidFill>
          <a:srgbClr val="7030A0"/>
        </a:solidFill>
        <a:ln>
          <a:solidFill>
            <a:srgbClr val="7030A0"/>
          </a:solidFill>
        </a:ln>
      </dgm:spPr>
    </dgm:pt>
  </dgm:ptLst>
  <dgm:cxnLst>
    <dgm:cxn modelId="{9D2D6E06-BF92-43F6-8D43-D89780E58594}" type="presOf" srcId="{8649479D-556C-4893-A365-EBB324ADA425}" destId="{A52F9270-5B78-4201-A089-234864119EBB}" srcOrd="0" destOrd="0" presId="urn:microsoft.com/office/officeart/2008/layout/VerticalCurvedList"/>
    <dgm:cxn modelId="{851C4DA1-5A4C-4EE1-8984-C195096D84F2}" srcId="{489D876A-720C-4448-BCB7-9DEA1FFB6823}" destId="{396C17E8-44FE-423E-94EC-F8B395ABD42B}" srcOrd="2" destOrd="0" parTransId="{0D268C9E-B6D5-41C3-9164-0CEF321174C0}" sibTransId="{95A1875D-6911-490F-B7C7-81ECBE91788B}"/>
    <dgm:cxn modelId="{8767C142-99E7-4902-AB0C-6C14E8091993}" srcId="{489D876A-720C-4448-BCB7-9DEA1FFB6823}" destId="{2D677A22-A110-446B-BD2F-0562D664F66A}" srcOrd="1" destOrd="0" parTransId="{3613E14B-D4C7-4AB9-90D9-4C50084E963F}" sibTransId="{FBDF35C8-58AA-4669-B5CB-C618FAC94DDF}"/>
    <dgm:cxn modelId="{D0AC9069-FF11-4470-9F49-A4E9E2701F78}" type="presOf" srcId="{396C17E8-44FE-423E-94EC-F8B395ABD42B}" destId="{A18DD136-C47B-4DBA-8FBE-2A082801CD79}" srcOrd="0" destOrd="0" presId="urn:microsoft.com/office/officeart/2008/layout/VerticalCurvedList"/>
    <dgm:cxn modelId="{87AAF8AA-EA88-4CFB-B4CC-E80F2BFE1CFE}" type="presOf" srcId="{489D876A-720C-4448-BCB7-9DEA1FFB6823}" destId="{0B5F745E-F63C-4267-9CE3-613C9D98B746}" srcOrd="0" destOrd="0" presId="urn:microsoft.com/office/officeart/2008/layout/VerticalCurvedList"/>
    <dgm:cxn modelId="{C13E604D-0070-4278-A13B-F68EEDC918ED}" srcId="{489D876A-720C-4448-BCB7-9DEA1FFB6823}" destId="{F6850136-911C-4572-A960-C4909DDC58A8}" srcOrd="3" destOrd="0" parTransId="{D294DB85-BC4E-4E2A-9A18-590DDE92606E}" sibTransId="{FE46E179-3C34-43EB-927F-0F803FF46C3F}"/>
    <dgm:cxn modelId="{689BF8FB-A462-429A-91D8-15E1EC6F7797}" type="presOf" srcId="{F6850136-911C-4572-A960-C4909DDC58A8}" destId="{15BEB3CB-ECB1-4E15-B4E7-0137D4236249}" srcOrd="0" destOrd="0" presId="urn:microsoft.com/office/officeart/2008/layout/VerticalCurvedList"/>
    <dgm:cxn modelId="{5E37A044-A0C9-4532-AC2D-037D04E842C2}" type="presOf" srcId="{2D677A22-A110-446B-BD2F-0562D664F66A}" destId="{503BB25E-FE41-4431-B62B-7CC7DF668030}" srcOrd="0" destOrd="0" presId="urn:microsoft.com/office/officeart/2008/layout/VerticalCurvedList"/>
    <dgm:cxn modelId="{B9814B74-8039-4ED0-987B-E240B6010001}" srcId="{489D876A-720C-4448-BCB7-9DEA1FFB6823}" destId="{C0A744D1-42AF-4339-B543-95A4E394F903}" srcOrd="0" destOrd="0" parTransId="{D8E38C88-0820-436F-980E-A2035F6C598E}" sibTransId="{8649479D-556C-4893-A365-EBB324ADA425}"/>
    <dgm:cxn modelId="{5A556AC7-5743-48FF-B9D7-A189692B8361}" type="presOf" srcId="{C0A744D1-42AF-4339-B543-95A4E394F903}" destId="{321D4A24-B766-43F2-9F6F-B1FDBA55DD53}" srcOrd="0" destOrd="0" presId="urn:microsoft.com/office/officeart/2008/layout/VerticalCurvedList"/>
    <dgm:cxn modelId="{4959B7AF-BB2C-4F0F-83C5-EEAF49943526}" type="presParOf" srcId="{0B5F745E-F63C-4267-9CE3-613C9D98B746}" destId="{B8A77CD5-81A8-4434-9B03-E935DF1C7A2E}" srcOrd="0" destOrd="0" presId="urn:microsoft.com/office/officeart/2008/layout/VerticalCurvedList"/>
    <dgm:cxn modelId="{227E1FA2-2F7E-48A9-B762-182F472E7974}" type="presParOf" srcId="{B8A77CD5-81A8-4434-9B03-E935DF1C7A2E}" destId="{7011CF90-FB05-414E-8969-375419AB17CE}" srcOrd="0" destOrd="0" presId="urn:microsoft.com/office/officeart/2008/layout/VerticalCurvedList"/>
    <dgm:cxn modelId="{95E01CC4-2E6F-4695-B5E0-1EAA22D92009}" type="presParOf" srcId="{7011CF90-FB05-414E-8969-375419AB17CE}" destId="{ED440C88-585A-499F-A63F-DCD134A8F161}" srcOrd="0" destOrd="0" presId="urn:microsoft.com/office/officeart/2008/layout/VerticalCurvedList"/>
    <dgm:cxn modelId="{66B57BBA-9EEB-4691-BEB3-3B66427ACD09}" type="presParOf" srcId="{7011CF90-FB05-414E-8969-375419AB17CE}" destId="{A52F9270-5B78-4201-A089-234864119EBB}" srcOrd="1" destOrd="0" presId="urn:microsoft.com/office/officeart/2008/layout/VerticalCurvedList"/>
    <dgm:cxn modelId="{59E62505-893E-4B31-AFF4-1A4213867205}" type="presParOf" srcId="{7011CF90-FB05-414E-8969-375419AB17CE}" destId="{20D6A812-CA09-44D4-89C8-E78F643587A2}" srcOrd="2" destOrd="0" presId="urn:microsoft.com/office/officeart/2008/layout/VerticalCurvedList"/>
    <dgm:cxn modelId="{5AF9B009-57A7-4273-B948-3BDDF1F8CDD1}" type="presParOf" srcId="{7011CF90-FB05-414E-8969-375419AB17CE}" destId="{197DF94D-E81E-4947-B398-8C299ADC57A0}" srcOrd="3" destOrd="0" presId="urn:microsoft.com/office/officeart/2008/layout/VerticalCurvedList"/>
    <dgm:cxn modelId="{904A805A-D72B-4CC8-9E58-90C745AA0D15}" type="presParOf" srcId="{B8A77CD5-81A8-4434-9B03-E935DF1C7A2E}" destId="{321D4A24-B766-43F2-9F6F-B1FDBA55DD53}" srcOrd="1" destOrd="0" presId="urn:microsoft.com/office/officeart/2008/layout/VerticalCurvedList"/>
    <dgm:cxn modelId="{EE5C58D9-18E1-4157-8725-23F98E9D1475}" type="presParOf" srcId="{B8A77CD5-81A8-4434-9B03-E935DF1C7A2E}" destId="{AB73A90D-6219-47A0-B868-06E1820BED0A}" srcOrd="2" destOrd="0" presId="urn:microsoft.com/office/officeart/2008/layout/VerticalCurvedList"/>
    <dgm:cxn modelId="{65061ABC-680C-4CE7-B103-C5C7384AD5C6}" type="presParOf" srcId="{AB73A90D-6219-47A0-B868-06E1820BED0A}" destId="{6D4C5CD3-7046-44F3-ABE2-CEDC6CCD4D6D}" srcOrd="0" destOrd="0" presId="urn:microsoft.com/office/officeart/2008/layout/VerticalCurvedList"/>
    <dgm:cxn modelId="{A26113BF-1564-473C-80BB-5F70D6907E62}" type="presParOf" srcId="{B8A77CD5-81A8-4434-9B03-E935DF1C7A2E}" destId="{503BB25E-FE41-4431-B62B-7CC7DF668030}" srcOrd="3" destOrd="0" presId="urn:microsoft.com/office/officeart/2008/layout/VerticalCurvedList"/>
    <dgm:cxn modelId="{66380F4C-3209-448A-9855-CBE0F1D4ADA6}" type="presParOf" srcId="{B8A77CD5-81A8-4434-9B03-E935DF1C7A2E}" destId="{1724BCEB-9D07-4A31-A740-E9F22A83C451}" srcOrd="4" destOrd="0" presId="urn:microsoft.com/office/officeart/2008/layout/VerticalCurvedList"/>
    <dgm:cxn modelId="{0A39B6E2-6F52-43BF-9E38-93CD4A6BC6D8}" type="presParOf" srcId="{1724BCEB-9D07-4A31-A740-E9F22A83C451}" destId="{54207224-D887-4532-A107-805B44ABB521}" srcOrd="0" destOrd="0" presId="urn:microsoft.com/office/officeart/2008/layout/VerticalCurvedList"/>
    <dgm:cxn modelId="{C285A94C-0048-42AC-8527-648BC0E2CDFB}" type="presParOf" srcId="{B8A77CD5-81A8-4434-9B03-E935DF1C7A2E}" destId="{A18DD136-C47B-4DBA-8FBE-2A082801CD79}" srcOrd="5" destOrd="0" presId="urn:microsoft.com/office/officeart/2008/layout/VerticalCurvedList"/>
    <dgm:cxn modelId="{2EA9399E-592C-4781-A665-A944C1667AA1}" type="presParOf" srcId="{B8A77CD5-81A8-4434-9B03-E935DF1C7A2E}" destId="{7D61F65F-6298-4FED-AA1C-4D6F4DD85649}" srcOrd="6" destOrd="0" presId="urn:microsoft.com/office/officeart/2008/layout/VerticalCurvedList"/>
    <dgm:cxn modelId="{01D6DBD4-BBF3-451A-9C1B-A838E430DC99}" type="presParOf" srcId="{7D61F65F-6298-4FED-AA1C-4D6F4DD85649}" destId="{F7EC9F7D-1898-477C-8820-8A8D2E497BB1}" srcOrd="0" destOrd="0" presId="urn:microsoft.com/office/officeart/2008/layout/VerticalCurvedList"/>
    <dgm:cxn modelId="{58E45542-E8FA-4FFA-91FF-364E981DE4B9}" type="presParOf" srcId="{B8A77CD5-81A8-4434-9B03-E935DF1C7A2E}" destId="{15BEB3CB-ECB1-4E15-B4E7-0137D4236249}" srcOrd="7" destOrd="0" presId="urn:microsoft.com/office/officeart/2008/layout/VerticalCurvedList"/>
    <dgm:cxn modelId="{59DCA48D-AF2F-4346-9E72-69ADBC896913}" type="presParOf" srcId="{B8A77CD5-81A8-4434-9B03-E935DF1C7A2E}" destId="{25C131A4-065A-4F64-8E86-6BEB612B0BE8}" srcOrd="8" destOrd="0" presId="urn:microsoft.com/office/officeart/2008/layout/VerticalCurvedList"/>
    <dgm:cxn modelId="{AB31B61D-55AE-4CAA-BD42-FD82AAF4B985}" type="presParOf" srcId="{25C131A4-065A-4F64-8E86-6BEB612B0BE8}" destId="{213673E4-28A9-4E70-BC53-5F922AF04A1A}" srcOrd="0" destOrd="0" presId="urn:microsoft.com/office/officeart/2008/layout/VerticalCurvedList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8B335-7D4E-456F-AB76-75E6F29F8EAC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C2E596-7707-4E12-924F-10C6691E3949}">
      <dgm:prSet phldrT="[Текст]" custT="1"/>
      <dgm:spPr/>
      <dgm:t>
        <a:bodyPr/>
        <a:lstStyle/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Основные озера Узбекистана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EF20D-01D1-48DA-9B02-1C6D7ACAE7A8}" type="par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138C5-E6B9-416B-9A16-27108C70DDF4}" type="sib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54C47D-AE55-4186-9A80-B9B1DE74E962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Арал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EBFF1-26C5-4B85-B168-9EE5C3BD3447}" type="parTrans" cxnId="{A310277E-C03A-482C-8D84-62C90221E1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4B6F1-271A-4348-83D0-48FB7E65C1C9}" type="sibTrans" cxnId="{A310277E-C03A-482C-8D84-62C90221E1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CAA52-D3BC-4264-808E-13030A20360A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Арнасай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96A67-3E8E-43FF-AA32-FD4A55A9E349}" type="par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A1202-4470-4457-8B56-317FBBF375B5}" type="sib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E0D8D-102E-4A13-B881-63DB34E1041F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Айдаркуль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BDE62-12AB-4E15-B27B-076D7255E83A}" type="par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40E3-4E6B-43AF-85DD-A90273B5FB22}" type="sib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5CB3-96D7-4431-9990-3EBA01BB8B6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Тузкан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D274D-F716-4ABF-9009-0E756920BFC3}" type="par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6F186-01C8-4310-B246-73E6B82C2CDC}" type="sib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8B634-9A49-4BA7-B262-0E59000235AE}" type="pres">
      <dgm:prSet presAssocID="{1738B335-7D4E-456F-AB76-75E6F29F8EA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B605DF-8949-4544-84F6-DCC4922BD473}" type="pres">
      <dgm:prSet presAssocID="{1738B335-7D4E-456F-AB76-75E6F29F8EAC}" presName="radial" presStyleCnt="0">
        <dgm:presLayoutVars>
          <dgm:animLvl val="ctr"/>
        </dgm:presLayoutVars>
      </dgm:prSet>
      <dgm:spPr/>
    </dgm:pt>
    <dgm:pt modelId="{0D0F292A-4925-480B-B191-A3F0030C4A09}" type="pres">
      <dgm:prSet presAssocID="{C2C2E596-7707-4E12-924F-10C6691E3949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E3350DB7-382F-4DED-9E4E-7682001643BF}" type="pres">
      <dgm:prSet presAssocID="{E054C47D-AE55-4186-9A80-B9B1DE74E962}" presName="node" presStyleLbl="vennNode1" presStyleIdx="1" presStyleCnt="5" custScaleX="109731" custScaleY="10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68CE6-31B4-43CF-B7DF-ED7070680003}" type="pres">
      <dgm:prSet presAssocID="{8E7CAA52-D3BC-4264-808E-13030A20360A}" presName="node" presStyleLbl="vennNode1" presStyleIdx="2" presStyleCnt="5" custScaleX="137047" custScaleY="131729" custRadScaleRad="10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EA64F-C1CC-4C13-8F40-385CF0E5CCAC}" type="pres">
      <dgm:prSet presAssocID="{D67E0D8D-102E-4A13-B881-63DB34E1041F}" presName="node" presStyleLbl="vennNode1" presStyleIdx="3" presStyleCnt="5" custScaleX="160349" custScaleY="88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53DE7-CC33-4D2A-A30E-F12B269DA50E}" type="pres">
      <dgm:prSet presAssocID="{CA235CB3-96D7-4431-9990-3EBA01BB8B6B}" presName="node" presStyleLbl="vennNode1" presStyleIdx="4" presStyleCnt="5" custScaleX="142002" custScaleY="138161" custRadScaleRad="110346" custRadScaleInc="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2B665-5ABD-4536-82C2-D6DFFC39EE76}" type="presOf" srcId="{D67E0D8D-102E-4A13-B881-63DB34E1041F}" destId="{D2DEA64F-C1CC-4C13-8F40-385CF0E5CCAC}" srcOrd="0" destOrd="0" presId="urn:microsoft.com/office/officeart/2005/8/layout/radial3"/>
    <dgm:cxn modelId="{AB67366A-9E91-4BB7-8066-892D638CFBF2}" srcId="{C2C2E596-7707-4E12-924F-10C6691E3949}" destId="{CA235CB3-96D7-4431-9990-3EBA01BB8B6B}" srcOrd="3" destOrd="0" parTransId="{7A4D274D-F716-4ABF-9009-0E756920BFC3}" sibTransId="{2676F186-01C8-4310-B246-73E6B82C2CDC}"/>
    <dgm:cxn modelId="{B3D58A6F-4BBC-494C-8720-0B4FB77D19A2}" type="presOf" srcId="{C2C2E596-7707-4E12-924F-10C6691E3949}" destId="{0D0F292A-4925-480B-B191-A3F0030C4A09}" srcOrd="0" destOrd="0" presId="urn:microsoft.com/office/officeart/2005/8/layout/radial3"/>
    <dgm:cxn modelId="{32A4D6B5-D8D3-49DD-B268-C39FCDBD93E2}" type="presOf" srcId="{E054C47D-AE55-4186-9A80-B9B1DE74E962}" destId="{E3350DB7-382F-4DED-9E4E-7682001643BF}" srcOrd="0" destOrd="0" presId="urn:microsoft.com/office/officeart/2005/8/layout/radial3"/>
    <dgm:cxn modelId="{46461E57-370E-4954-936B-ADED157CC627}" srcId="{C2C2E596-7707-4E12-924F-10C6691E3949}" destId="{D67E0D8D-102E-4A13-B881-63DB34E1041F}" srcOrd="2" destOrd="0" parTransId="{B7DBDE62-12AB-4E15-B27B-076D7255E83A}" sibTransId="{905F40E3-4E6B-43AF-85DD-A90273B5FB22}"/>
    <dgm:cxn modelId="{A310277E-C03A-482C-8D84-62C90221E1DB}" srcId="{C2C2E596-7707-4E12-924F-10C6691E3949}" destId="{E054C47D-AE55-4186-9A80-B9B1DE74E962}" srcOrd="0" destOrd="0" parTransId="{6BBEBFF1-26C5-4B85-B168-9EE5C3BD3447}" sibTransId="{D624B6F1-271A-4348-83D0-48FB7E65C1C9}"/>
    <dgm:cxn modelId="{E2CBAAF0-4625-4B8E-9965-A1BB45D124F9}" type="presOf" srcId="{1738B335-7D4E-456F-AB76-75E6F29F8EAC}" destId="{21B8B634-9A49-4BA7-B262-0E59000235AE}" srcOrd="0" destOrd="0" presId="urn:microsoft.com/office/officeart/2005/8/layout/radial3"/>
    <dgm:cxn modelId="{91BC191F-BF5E-4259-8BA0-C49F2B8C22EE}" type="presOf" srcId="{8E7CAA52-D3BC-4264-808E-13030A20360A}" destId="{59368CE6-31B4-43CF-B7DF-ED7070680003}" srcOrd="0" destOrd="0" presId="urn:microsoft.com/office/officeart/2005/8/layout/radial3"/>
    <dgm:cxn modelId="{A993BC75-0DD1-4DAB-8577-E61B40912471}" srcId="{C2C2E596-7707-4E12-924F-10C6691E3949}" destId="{8E7CAA52-D3BC-4264-808E-13030A20360A}" srcOrd="1" destOrd="0" parTransId="{42A96A67-3E8E-43FF-AA32-FD4A55A9E349}" sibTransId="{1BAA1202-4470-4457-8B56-317FBBF375B5}"/>
    <dgm:cxn modelId="{4D379868-D515-4528-9860-9688203466DB}" srcId="{1738B335-7D4E-456F-AB76-75E6F29F8EAC}" destId="{C2C2E596-7707-4E12-924F-10C6691E3949}" srcOrd="0" destOrd="0" parTransId="{B5EEF20D-01D1-48DA-9B02-1C6D7ACAE7A8}" sibTransId="{0E5138C5-E6B9-416B-9A16-27108C70DDF4}"/>
    <dgm:cxn modelId="{17C4BC0F-2859-4F13-9774-2F8135AF6D5B}" type="presOf" srcId="{CA235CB3-96D7-4431-9990-3EBA01BB8B6B}" destId="{19B53DE7-CC33-4D2A-A30E-F12B269DA50E}" srcOrd="0" destOrd="0" presId="urn:microsoft.com/office/officeart/2005/8/layout/radial3"/>
    <dgm:cxn modelId="{72D75893-F926-49BA-92F5-E13BC004ED05}" type="presParOf" srcId="{21B8B634-9A49-4BA7-B262-0E59000235AE}" destId="{C9B605DF-8949-4544-84F6-DCC4922BD473}" srcOrd="0" destOrd="0" presId="urn:microsoft.com/office/officeart/2005/8/layout/radial3"/>
    <dgm:cxn modelId="{F8F1772C-5BEC-48C8-84A3-F217E4D16131}" type="presParOf" srcId="{C9B605DF-8949-4544-84F6-DCC4922BD473}" destId="{0D0F292A-4925-480B-B191-A3F0030C4A09}" srcOrd="0" destOrd="0" presId="urn:microsoft.com/office/officeart/2005/8/layout/radial3"/>
    <dgm:cxn modelId="{D2F75E71-37A5-4444-BC23-6134CAF8B5E5}" type="presParOf" srcId="{C9B605DF-8949-4544-84F6-DCC4922BD473}" destId="{E3350DB7-382F-4DED-9E4E-7682001643BF}" srcOrd="1" destOrd="0" presId="urn:microsoft.com/office/officeart/2005/8/layout/radial3"/>
    <dgm:cxn modelId="{5EE58DB0-6C30-4F86-8FF4-A4B0BB046B9C}" type="presParOf" srcId="{C9B605DF-8949-4544-84F6-DCC4922BD473}" destId="{59368CE6-31B4-43CF-B7DF-ED7070680003}" srcOrd="2" destOrd="0" presId="urn:microsoft.com/office/officeart/2005/8/layout/radial3"/>
    <dgm:cxn modelId="{E2F1CD3F-5670-4334-931D-952D7F68AA69}" type="presParOf" srcId="{C9B605DF-8949-4544-84F6-DCC4922BD473}" destId="{D2DEA64F-C1CC-4C13-8F40-385CF0E5CCAC}" srcOrd="3" destOrd="0" presId="urn:microsoft.com/office/officeart/2005/8/layout/radial3"/>
    <dgm:cxn modelId="{2EA8FB11-C6D9-4166-833B-1273EDFEF2FE}" type="presParOf" srcId="{C9B605DF-8949-4544-84F6-DCC4922BD473}" destId="{19B53DE7-CC33-4D2A-A30E-F12B269DA50E}" srcOrd="4" destOrd="0" presId="urn:microsoft.com/office/officeart/2005/8/layout/radial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38B335-7D4E-456F-AB76-75E6F29F8EAC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C2E596-7707-4E12-924F-10C6691E394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Озера в низовьях Зарафшана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EF20D-01D1-48DA-9B02-1C6D7ACAE7A8}" type="par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138C5-E6B9-416B-9A16-27108C70DDF4}" type="sib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5CB3-96D7-4431-9990-3EBA01BB8B6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Каракир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D274D-F716-4ABF-9009-0E756920BFC3}" type="par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6F186-01C8-4310-B246-73E6B82C2CDC}" type="sib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E0D8D-102E-4A13-B881-63DB34E1041F}">
      <dgm:prSet phldrT="[Текст]" custT="1"/>
      <dgm:spPr>
        <a:solidFill>
          <a:srgbClr val="00B0F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Шоркуль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40E3-4E6B-43AF-85DD-A90273B5FB22}" type="sib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BDE62-12AB-4E15-B27B-076D7255E83A}" type="par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CAA52-D3BC-4264-808E-13030A20360A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Денгизкуль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A1202-4470-4457-8B56-317FBBF375B5}" type="sib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96A67-3E8E-43FF-AA32-FD4A55A9E349}" type="par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C459B-F9FB-4B4B-BD76-6D4BE4B39DE7}" type="pres">
      <dgm:prSet presAssocID="{1738B335-7D4E-456F-AB76-75E6F29F8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74C97-BB54-40B2-B5CF-D9048FAD0C87}" type="pres">
      <dgm:prSet presAssocID="{C2C2E596-7707-4E12-924F-10C6691E3949}" presName="centerShape" presStyleLbl="node0" presStyleIdx="0" presStyleCnt="1" custScaleX="156038" custScaleY="134413" custLinFactNeighborY="8151"/>
      <dgm:spPr/>
      <dgm:t>
        <a:bodyPr/>
        <a:lstStyle/>
        <a:p>
          <a:endParaRPr lang="ru-RU"/>
        </a:p>
      </dgm:t>
    </dgm:pt>
    <dgm:pt modelId="{29AB855D-3182-4513-B94D-87CB4ACBD0E7}" type="pres">
      <dgm:prSet presAssocID="{42A96A67-3E8E-43FF-AA32-FD4A55A9E349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A08636D-2754-4C1A-8CD5-215487C107D9}" type="pres">
      <dgm:prSet presAssocID="{42A96A67-3E8E-43FF-AA32-FD4A55A9E34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34B4F80-338E-4EF7-9085-922FB9CC86A9}" type="pres">
      <dgm:prSet presAssocID="{8E7CAA52-D3BC-4264-808E-13030A20360A}" presName="node" presStyleLbl="node1" presStyleIdx="0" presStyleCnt="3" custScaleX="133436" custScaleY="94617" custRadScaleRad="92603" custRadScaleInc="-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194B4-4D75-47A0-9BE9-6C810BBA51BD}" type="pres">
      <dgm:prSet presAssocID="{B7DBDE62-12AB-4E15-B27B-076D7255E83A}" presName="parTrans" presStyleLbl="sibTrans2D1" presStyleIdx="1" presStyleCnt="3"/>
      <dgm:spPr/>
      <dgm:t>
        <a:bodyPr/>
        <a:lstStyle/>
        <a:p>
          <a:endParaRPr lang="ru-RU"/>
        </a:p>
      </dgm:t>
    </dgm:pt>
    <dgm:pt modelId="{98FC3EAB-195D-40CA-A407-421460A8D6D4}" type="pres">
      <dgm:prSet presAssocID="{B7DBDE62-12AB-4E15-B27B-076D7255E83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1750C26-EA99-42AF-B711-E1759842DADA}" type="pres">
      <dgm:prSet presAssocID="{D67E0D8D-102E-4A13-B881-63DB34E1041F}" presName="node" presStyleLbl="node1" presStyleIdx="1" presStyleCnt="3" custScaleX="110435" custScaleY="88681" custRadScaleRad="157711" custRadScaleInc="-2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B193-5053-463C-AED9-7383473EBD54}" type="pres">
      <dgm:prSet presAssocID="{7A4D274D-F716-4ABF-9009-0E756920BFC3}" presName="parTrans" presStyleLbl="sibTrans2D1" presStyleIdx="2" presStyleCnt="3"/>
      <dgm:spPr/>
      <dgm:t>
        <a:bodyPr/>
        <a:lstStyle/>
        <a:p>
          <a:endParaRPr lang="ru-RU"/>
        </a:p>
      </dgm:t>
    </dgm:pt>
    <dgm:pt modelId="{0421609D-169E-42B0-BE5E-2E584091957D}" type="pres">
      <dgm:prSet presAssocID="{7A4D274D-F716-4ABF-9009-0E756920BFC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857B81B-9D38-4598-A001-27B8D05F12DA}" type="pres">
      <dgm:prSet presAssocID="{CA235CB3-96D7-4431-9990-3EBA01BB8B6B}" presName="node" presStyleLbl="node1" presStyleIdx="2" presStyleCnt="3" custScaleX="114353" custScaleY="92223" custRadScaleRad="154241" custRadScaleInc="26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0E498-6499-4D84-8ECB-FE41CCDE4F5A}" type="presOf" srcId="{B7DBDE62-12AB-4E15-B27B-076D7255E83A}" destId="{173194B4-4D75-47A0-9BE9-6C810BBA51BD}" srcOrd="0" destOrd="0" presId="urn:microsoft.com/office/officeart/2005/8/layout/radial5"/>
    <dgm:cxn modelId="{AB67366A-9E91-4BB7-8066-892D638CFBF2}" srcId="{C2C2E596-7707-4E12-924F-10C6691E3949}" destId="{CA235CB3-96D7-4431-9990-3EBA01BB8B6B}" srcOrd="2" destOrd="0" parTransId="{7A4D274D-F716-4ABF-9009-0E756920BFC3}" sibTransId="{2676F186-01C8-4310-B246-73E6B82C2CDC}"/>
    <dgm:cxn modelId="{871CCA6A-D49C-4C29-84B2-F4DEF33E4B66}" type="presOf" srcId="{1738B335-7D4E-456F-AB76-75E6F29F8EAC}" destId="{A14C459B-F9FB-4B4B-BD76-6D4BE4B39DE7}" srcOrd="0" destOrd="0" presId="urn:microsoft.com/office/officeart/2005/8/layout/radial5"/>
    <dgm:cxn modelId="{8679658B-FC36-40C5-BC78-8DBC2F78AED5}" type="presOf" srcId="{7A4D274D-F716-4ABF-9009-0E756920BFC3}" destId="{AD39B193-5053-463C-AED9-7383473EBD54}" srcOrd="0" destOrd="0" presId="urn:microsoft.com/office/officeart/2005/8/layout/radial5"/>
    <dgm:cxn modelId="{E86BD429-893E-4067-B27E-AECEB3996B37}" type="presOf" srcId="{C2C2E596-7707-4E12-924F-10C6691E3949}" destId="{BFD74C97-BB54-40B2-B5CF-D9048FAD0C87}" srcOrd="0" destOrd="0" presId="urn:microsoft.com/office/officeart/2005/8/layout/radial5"/>
    <dgm:cxn modelId="{8C94AE91-D966-4182-83F7-6B93FF9E596F}" type="presOf" srcId="{7A4D274D-F716-4ABF-9009-0E756920BFC3}" destId="{0421609D-169E-42B0-BE5E-2E584091957D}" srcOrd="1" destOrd="0" presId="urn:microsoft.com/office/officeart/2005/8/layout/radial5"/>
    <dgm:cxn modelId="{05B795E1-89B7-4071-8F89-673605611067}" type="presOf" srcId="{8E7CAA52-D3BC-4264-808E-13030A20360A}" destId="{134B4F80-338E-4EF7-9085-922FB9CC86A9}" srcOrd="0" destOrd="0" presId="urn:microsoft.com/office/officeart/2005/8/layout/radial5"/>
    <dgm:cxn modelId="{A1A334C4-810E-4066-96C7-F73EA183F422}" type="presOf" srcId="{D67E0D8D-102E-4A13-B881-63DB34E1041F}" destId="{31750C26-EA99-42AF-B711-E1759842DADA}" srcOrd="0" destOrd="0" presId="urn:microsoft.com/office/officeart/2005/8/layout/radial5"/>
    <dgm:cxn modelId="{46461E57-370E-4954-936B-ADED157CC627}" srcId="{C2C2E596-7707-4E12-924F-10C6691E3949}" destId="{D67E0D8D-102E-4A13-B881-63DB34E1041F}" srcOrd="1" destOrd="0" parTransId="{B7DBDE62-12AB-4E15-B27B-076D7255E83A}" sibTransId="{905F40E3-4E6B-43AF-85DD-A90273B5FB22}"/>
    <dgm:cxn modelId="{E51F57C9-947A-4248-A0B2-CB655209BACF}" type="presOf" srcId="{42A96A67-3E8E-43FF-AA32-FD4A55A9E349}" destId="{6A08636D-2754-4C1A-8CD5-215487C107D9}" srcOrd="1" destOrd="0" presId="urn:microsoft.com/office/officeart/2005/8/layout/radial5"/>
    <dgm:cxn modelId="{D96319AD-85A5-4AB2-85A3-97D78AFD23E6}" type="presOf" srcId="{42A96A67-3E8E-43FF-AA32-FD4A55A9E349}" destId="{29AB855D-3182-4513-B94D-87CB4ACBD0E7}" srcOrd="0" destOrd="0" presId="urn:microsoft.com/office/officeart/2005/8/layout/radial5"/>
    <dgm:cxn modelId="{D9503C9C-F164-478C-82DC-0652F17A9E0F}" type="presOf" srcId="{B7DBDE62-12AB-4E15-B27B-076D7255E83A}" destId="{98FC3EAB-195D-40CA-A407-421460A8D6D4}" srcOrd="1" destOrd="0" presId="urn:microsoft.com/office/officeart/2005/8/layout/radial5"/>
    <dgm:cxn modelId="{014AA89A-A36D-48C9-8A87-F778E22BEA18}" type="presOf" srcId="{CA235CB3-96D7-4431-9990-3EBA01BB8B6B}" destId="{1857B81B-9D38-4598-A001-27B8D05F12DA}" srcOrd="0" destOrd="0" presId="urn:microsoft.com/office/officeart/2005/8/layout/radial5"/>
    <dgm:cxn modelId="{A993BC75-0DD1-4DAB-8577-E61B40912471}" srcId="{C2C2E596-7707-4E12-924F-10C6691E3949}" destId="{8E7CAA52-D3BC-4264-808E-13030A20360A}" srcOrd="0" destOrd="0" parTransId="{42A96A67-3E8E-43FF-AA32-FD4A55A9E349}" sibTransId="{1BAA1202-4470-4457-8B56-317FBBF375B5}"/>
    <dgm:cxn modelId="{4D379868-D515-4528-9860-9688203466DB}" srcId="{1738B335-7D4E-456F-AB76-75E6F29F8EAC}" destId="{C2C2E596-7707-4E12-924F-10C6691E3949}" srcOrd="0" destOrd="0" parTransId="{B5EEF20D-01D1-48DA-9B02-1C6D7ACAE7A8}" sibTransId="{0E5138C5-E6B9-416B-9A16-27108C70DDF4}"/>
    <dgm:cxn modelId="{40B7DAC0-53AD-4477-836A-F4580E84ED37}" type="presParOf" srcId="{A14C459B-F9FB-4B4B-BD76-6D4BE4B39DE7}" destId="{BFD74C97-BB54-40B2-B5CF-D9048FAD0C87}" srcOrd="0" destOrd="0" presId="urn:microsoft.com/office/officeart/2005/8/layout/radial5"/>
    <dgm:cxn modelId="{2EFD401B-D475-4ACE-93F5-6EC11F90D7EE}" type="presParOf" srcId="{A14C459B-F9FB-4B4B-BD76-6D4BE4B39DE7}" destId="{29AB855D-3182-4513-B94D-87CB4ACBD0E7}" srcOrd="1" destOrd="0" presId="urn:microsoft.com/office/officeart/2005/8/layout/radial5"/>
    <dgm:cxn modelId="{E21829FD-2FC9-4A8A-B020-F16CBAFB9930}" type="presParOf" srcId="{29AB855D-3182-4513-B94D-87CB4ACBD0E7}" destId="{6A08636D-2754-4C1A-8CD5-215487C107D9}" srcOrd="0" destOrd="0" presId="urn:microsoft.com/office/officeart/2005/8/layout/radial5"/>
    <dgm:cxn modelId="{25931315-6FF6-4E27-B451-310A5D36A1EF}" type="presParOf" srcId="{A14C459B-F9FB-4B4B-BD76-6D4BE4B39DE7}" destId="{134B4F80-338E-4EF7-9085-922FB9CC86A9}" srcOrd="2" destOrd="0" presId="urn:microsoft.com/office/officeart/2005/8/layout/radial5"/>
    <dgm:cxn modelId="{A04EAAEE-FF24-4A9D-985B-48126ACA3178}" type="presParOf" srcId="{A14C459B-F9FB-4B4B-BD76-6D4BE4B39DE7}" destId="{173194B4-4D75-47A0-9BE9-6C810BBA51BD}" srcOrd="3" destOrd="0" presId="urn:microsoft.com/office/officeart/2005/8/layout/radial5"/>
    <dgm:cxn modelId="{EAF1B8F5-04B2-490F-90C9-0BB15ADBBC7F}" type="presParOf" srcId="{173194B4-4D75-47A0-9BE9-6C810BBA51BD}" destId="{98FC3EAB-195D-40CA-A407-421460A8D6D4}" srcOrd="0" destOrd="0" presId="urn:microsoft.com/office/officeart/2005/8/layout/radial5"/>
    <dgm:cxn modelId="{FAD9FAEE-655C-4B7E-9931-C5BA2CF5EF21}" type="presParOf" srcId="{A14C459B-F9FB-4B4B-BD76-6D4BE4B39DE7}" destId="{31750C26-EA99-42AF-B711-E1759842DADA}" srcOrd="4" destOrd="0" presId="urn:microsoft.com/office/officeart/2005/8/layout/radial5"/>
    <dgm:cxn modelId="{A94BD82B-C0AA-4993-88A1-D7AEA1067D22}" type="presParOf" srcId="{A14C459B-F9FB-4B4B-BD76-6D4BE4B39DE7}" destId="{AD39B193-5053-463C-AED9-7383473EBD54}" srcOrd="5" destOrd="0" presId="urn:microsoft.com/office/officeart/2005/8/layout/radial5"/>
    <dgm:cxn modelId="{C3573E2F-77A4-4EBC-8C10-5337A659EF13}" type="presParOf" srcId="{AD39B193-5053-463C-AED9-7383473EBD54}" destId="{0421609D-169E-42B0-BE5E-2E584091957D}" srcOrd="0" destOrd="0" presId="urn:microsoft.com/office/officeart/2005/8/layout/radial5"/>
    <dgm:cxn modelId="{F7BC3F06-E363-490B-B15D-8F96EA0F081B}" type="presParOf" srcId="{A14C459B-F9FB-4B4B-BD76-6D4BE4B39DE7}" destId="{1857B81B-9D38-4598-A001-27B8D05F12DA}" srcOrd="6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8B335-7D4E-456F-AB76-75E6F29F8EAC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C2E596-7707-4E12-924F-10C6691E3949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Озера Ферганской долины</a:t>
          </a:r>
          <a:endParaRPr lang="ru-RU" sz="3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EF20D-01D1-48DA-9B02-1C6D7ACAE7A8}" type="par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138C5-E6B9-416B-9A16-27108C70DDF4}" type="sib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5CB3-96D7-4431-9990-3EBA01BB8B6B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Дамкуль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D274D-F716-4ABF-9009-0E756920BFC3}" type="par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6F186-01C8-4310-B246-73E6B82C2CDC}" type="sib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E0D8D-102E-4A13-B881-63DB34E1041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Ахсикенткуль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40E3-4E6B-43AF-85DD-A90273B5FB22}" type="sib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BDE62-12AB-4E15-B27B-076D7255E83A}" type="par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C459B-F9FB-4B4B-BD76-6D4BE4B39DE7}" type="pres">
      <dgm:prSet presAssocID="{1738B335-7D4E-456F-AB76-75E6F29F8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74C97-BB54-40B2-B5CF-D9048FAD0C87}" type="pres">
      <dgm:prSet presAssocID="{C2C2E596-7707-4E12-924F-10C6691E3949}" presName="centerShape" presStyleLbl="node0" presStyleIdx="0" presStyleCnt="1" custScaleX="256749" custScaleY="240697" custLinFactNeighborY="8151"/>
      <dgm:spPr/>
      <dgm:t>
        <a:bodyPr/>
        <a:lstStyle/>
        <a:p>
          <a:endParaRPr lang="ru-RU"/>
        </a:p>
      </dgm:t>
    </dgm:pt>
    <dgm:pt modelId="{173194B4-4D75-47A0-9BE9-6C810BBA51BD}" type="pres">
      <dgm:prSet presAssocID="{B7DBDE62-12AB-4E15-B27B-076D7255E83A}" presName="parTrans" presStyleLbl="sibTrans2D1" presStyleIdx="0" presStyleCnt="2"/>
      <dgm:spPr/>
      <dgm:t>
        <a:bodyPr/>
        <a:lstStyle/>
        <a:p>
          <a:endParaRPr lang="ru-RU"/>
        </a:p>
      </dgm:t>
    </dgm:pt>
    <dgm:pt modelId="{98FC3EAB-195D-40CA-A407-421460A8D6D4}" type="pres">
      <dgm:prSet presAssocID="{B7DBDE62-12AB-4E15-B27B-076D7255E83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1750C26-EA99-42AF-B711-E1759842DADA}" type="pres">
      <dgm:prSet presAssocID="{D67E0D8D-102E-4A13-B881-63DB34E1041F}" presName="node" presStyleLbl="node1" presStyleIdx="0" presStyleCnt="2" custScaleX="199493" custScaleY="164777" custRadScaleRad="189479" custRadScaleInc="105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B193-5053-463C-AED9-7383473EBD54}" type="pres">
      <dgm:prSet presAssocID="{7A4D274D-F716-4ABF-9009-0E756920BFC3}" presName="parTrans" presStyleLbl="sibTrans2D1" presStyleIdx="1" presStyleCnt="2"/>
      <dgm:spPr/>
      <dgm:t>
        <a:bodyPr/>
        <a:lstStyle/>
        <a:p>
          <a:endParaRPr lang="ru-RU"/>
        </a:p>
      </dgm:t>
    </dgm:pt>
    <dgm:pt modelId="{0421609D-169E-42B0-BE5E-2E584091957D}" type="pres">
      <dgm:prSet presAssocID="{7A4D274D-F716-4ABF-9009-0E756920BFC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857B81B-9D38-4598-A001-27B8D05F12DA}" type="pres">
      <dgm:prSet presAssocID="{CA235CB3-96D7-4431-9990-3EBA01BB8B6B}" presName="node" presStyleLbl="node1" presStyleIdx="1" presStyleCnt="2" custScaleX="155125" custScaleY="152043" custRadScaleRad="176404" custRadScaleInc="93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0E498-6499-4D84-8ECB-FE41CCDE4F5A}" type="presOf" srcId="{B7DBDE62-12AB-4E15-B27B-076D7255E83A}" destId="{173194B4-4D75-47A0-9BE9-6C810BBA51BD}" srcOrd="0" destOrd="0" presId="urn:microsoft.com/office/officeart/2005/8/layout/radial5"/>
    <dgm:cxn modelId="{AB67366A-9E91-4BB7-8066-892D638CFBF2}" srcId="{C2C2E596-7707-4E12-924F-10C6691E3949}" destId="{CA235CB3-96D7-4431-9990-3EBA01BB8B6B}" srcOrd="1" destOrd="0" parTransId="{7A4D274D-F716-4ABF-9009-0E756920BFC3}" sibTransId="{2676F186-01C8-4310-B246-73E6B82C2CDC}"/>
    <dgm:cxn modelId="{871CCA6A-D49C-4C29-84B2-F4DEF33E4B66}" type="presOf" srcId="{1738B335-7D4E-456F-AB76-75E6F29F8EAC}" destId="{A14C459B-F9FB-4B4B-BD76-6D4BE4B39DE7}" srcOrd="0" destOrd="0" presId="urn:microsoft.com/office/officeart/2005/8/layout/radial5"/>
    <dgm:cxn modelId="{8679658B-FC36-40C5-BC78-8DBC2F78AED5}" type="presOf" srcId="{7A4D274D-F716-4ABF-9009-0E756920BFC3}" destId="{AD39B193-5053-463C-AED9-7383473EBD54}" srcOrd="0" destOrd="0" presId="urn:microsoft.com/office/officeart/2005/8/layout/radial5"/>
    <dgm:cxn modelId="{E86BD429-893E-4067-B27E-AECEB3996B37}" type="presOf" srcId="{C2C2E596-7707-4E12-924F-10C6691E3949}" destId="{BFD74C97-BB54-40B2-B5CF-D9048FAD0C87}" srcOrd="0" destOrd="0" presId="urn:microsoft.com/office/officeart/2005/8/layout/radial5"/>
    <dgm:cxn modelId="{8C94AE91-D966-4182-83F7-6B93FF9E596F}" type="presOf" srcId="{7A4D274D-F716-4ABF-9009-0E756920BFC3}" destId="{0421609D-169E-42B0-BE5E-2E584091957D}" srcOrd="1" destOrd="0" presId="urn:microsoft.com/office/officeart/2005/8/layout/radial5"/>
    <dgm:cxn modelId="{A1A334C4-810E-4066-96C7-F73EA183F422}" type="presOf" srcId="{D67E0D8D-102E-4A13-B881-63DB34E1041F}" destId="{31750C26-EA99-42AF-B711-E1759842DADA}" srcOrd="0" destOrd="0" presId="urn:microsoft.com/office/officeart/2005/8/layout/radial5"/>
    <dgm:cxn modelId="{46461E57-370E-4954-936B-ADED157CC627}" srcId="{C2C2E596-7707-4E12-924F-10C6691E3949}" destId="{D67E0D8D-102E-4A13-B881-63DB34E1041F}" srcOrd="0" destOrd="0" parTransId="{B7DBDE62-12AB-4E15-B27B-076D7255E83A}" sibTransId="{905F40E3-4E6B-43AF-85DD-A90273B5FB22}"/>
    <dgm:cxn modelId="{D9503C9C-F164-478C-82DC-0652F17A9E0F}" type="presOf" srcId="{B7DBDE62-12AB-4E15-B27B-076D7255E83A}" destId="{98FC3EAB-195D-40CA-A407-421460A8D6D4}" srcOrd="1" destOrd="0" presId="urn:microsoft.com/office/officeart/2005/8/layout/radial5"/>
    <dgm:cxn modelId="{014AA89A-A36D-48C9-8A87-F778E22BEA18}" type="presOf" srcId="{CA235CB3-96D7-4431-9990-3EBA01BB8B6B}" destId="{1857B81B-9D38-4598-A001-27B8D05F12DA}" srcOrd="0" destOrd="0" presId="urn:microsoft.com/office/officeart/2005/8/layout/radial5"/>
    <dgm:cxn modelId="{4D379868-D515-4528-9860-9688203466DB}" srcId="{1738B335-7D4E-456F-AB76-75E6F29F8EAC}" destId="{C2C2E596-7707-4E12-924F-10C6691E3949}" srcOrd="0" destOrd="0" parTransId="{B5EEF20D-01D1-48DA-9B02-1C6D7ACAE7A8}" sibTransId="{0E5138C5-E6B9-416B-9A16-27108C70DDF4}"/>
    <dgm:cxn modelId="{40B7DAC0-53AD-4477-836A-F4580E84ED37}" type="presParOf" srcId="{A14C459B-F9FB-4B4B-BD76-6D4BE4B39DE7}" destId="{BFD74C97-BB54-40B2-B5CF-D9048FAD0C87}" srcOrd="0" destOrd="0" presId="urn:microsoft.com/office/officeart/2005/8/layout/radial5"/>
    <dgm:cxn modelId="{A04EAAEE-FF24-4A9D-985B-48126ACA3178}" type="presParOf" srcId="{A14C459B-F9FB-4B4B-BD76-6D4BE4B39DE7}" destId="{173194B4-4D75-47A0-9BE9-6C810BBA51BD}" srcOrd="1" destOrd="0" presId="urn:microsoft.com/office/officeart/2005/8/layout/radial5"/>
    <dgm:cxn modelId="{EAF1B8F5-04B2-490F-90C9-0BB15ADBBC7F}" type="presParOf" srcId="{173194B4-4D75-47A0-9BE9-6C810BBA51BD}" destId="{98FC3EAB-195D-40CA-A407-421460A8D6D4}" srcOrd="0" destOrd="0" presId="urn:microsoft.com/office/officeart/2005/8/layout/radial5"/>
    <dgm:cxn modelId="{FAD9FAEE-655C-4B7E-9931-C5BA2CF5EF21}" type="presParOf" srcId="{A14C459B-F9FB-4B4B-BD76-6D4BE4B39DE7}" destId="{31750C26-EA99-42AF-B711-E1759842DADA}" srcOrd="2" destOrd="0" presId="urn:microsoft.com/office/officeart/2005/8/layout/radial5"/>
    <dgm:cxn modelId="{A94BD82B-C0AA-4993-88A1-D7AEA1067D22}" type="presParOf" srcId="{A14C459B-F9FB-4B4B-BD76-6D4BE4B39DE7}" destId="{AD39B193-5053-463C-AED9-7383473EBD54}" srcOrd="3" destOrd="0" presId="urn:microsoft.com/office/officeart/2005/8/layout/radial5"/>
    <dgm:cxn modelId="{C3573E2F-77A4-4EBC-8C10-5337A659EF13}" type="presParOf" srcId="{AD39B193-5053-463C-AED9-7383473EBD54}" destId="{0421609D-169E-42B0-BE5E-2E584091957D}" srcOrd="0" destOrd="0" presId="urn:microsoft.com/office/officeart/2005/8/layout/radial5"/>
    <dgm:cxn modelId="{F7BC3F06-E363-490B-B15D-8F96EA0F081B}" type="presParOf" srcId="{A14C459B-F9FB-4B4B-BD76-6D4BE4B39DE7}" destId="{1857B81B-9D38-4598-A001-27B8D05F12DA}" srcOrd="4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8B335-7D4E-456F-AB76-75E6F29F8EAC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C2E596-7707-4E12-924F-10C6691E3949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Озера в Низовьях Амударьи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EF20D-01D1-48DA-9B02-1C6D7ACAE7A8}" type="par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138C5-E6B9-416B-9A16-27108C70DDF4}" type="sibTrans" cxnId="{4D379868-D515-4528-9860-9688203466DB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5CB3-96D7-4431-9990-3EBA01BB8B6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FF3300"/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Улугшуркуль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D274D-F716-4ABF-9009-0E756920BFC3}" type="par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6F186-01C8-4310-B246-73E6B82C2CDC}" type="sibTrans" cxnId="{AB67366A-9E91-4BB7-8066-892D638CFBF2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E0D8D-102E-4A13-B881-63DB34E1041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Судочье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F40E3-4E6B-43AF-85DD-A90273B5FB22}" type="sib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BDE62-12AB-4E15-B27B-076D7255E83A}" type="parTrans" cxnId="{46461E57-370E-4954-936B-ADED157CC627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CAA52-D3BC-4264-808E-13030A20360A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Сарыкамышское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A1202-4470-4457-8B56-317FBBF375B5}" type="sib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96A67-3E8E-43FF-AA32-FD4A55A9E349}" type="parTrans" cxnId="{A993BC75-0DD1-4DAB-8577-E61B40912471}">
      <dgm:prSet/>
      <dgm:spPr/>
      <dgm:t>
        <a:bodyPr/>
        <a:lstStyle/>
        <a:p>
          <a:endParaRPr lang="ru-RU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C459B-F9FB-4B4B-BD76-6D4BE4B39DE7}" type="pres">
      <dgm:prSet presAssocID="{1738B335-7D4E-456F-AB76-75E6F29F8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74C97-BB54-40B2-B5CF-D9048FAD0C87}" type="pres">
      <dgm:prSet presAssocID="{C2C2E596-7707-4E12-924F-10C6691E3949}" presName="centerShape" presStyleLbl="node0" presStyleIdx="0" presStyleCnt="1" custScaleX="177902" custScaleY="160798" custLinFactNeighborX="-1484" custLinFactNeighborY="8854"/>
      <dgm:spPr/>
      <dgm:t>
        <a:bodyPr/>
        <a:lstStyle/>
        <a:p>
          <a:endParaRPr lang="ru-RU"/>
        </a:p>
      </dgm:t>
    </dgm:pt>
    <dgm:pt modelId="{29AB855D-3182-4513-B94D-87CB4ACBD0E7}" type="pres">
      <dgm:prSet presAssocID="{42A96A67-3E8E-43FF-AA32-FD4A55A9E349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A08636D-2754-4C1A-8CD5-215487C107D9}" type="pres">
      <dgm:prSet presAssocID="{42A96A67-3E8E-43FF-AA32-FD4A55A9E34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34B4F80-338E-4EF7-9085-922FB9CC86A9}" type="pres">
      <dgm:prSet presAssocID="{8E7CAA52-D3BC-4264-808E-13030A20360A}" presName="node" presStyleLbl="node1" presStyleIdx="0" presStyleCnt="3" custScaleX="193984" custScaleY="113058" custRadScaleRad="100191" custRadScaleInc="1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194B4-4D75-47A0-9BE9-6C810BBA51BD}" type="pres">
      <dgm:prSet presAssocID="{B7DBDE62-12AB-4E15-B27B-076D7255E83A}" presName="parTrans" presStyleLbl="sibTrans2D1" presStyleIdx="1" presStyleCnt="3"/>
      <dgm:spPr/>
      <dgm:t>
        <a:bodyPr/>
        <a:lstStyle/>
        <a:p>
          <a:endParaRPr lang="ru-RU"/>
        </a:p>
      </dgm:t>
    </dgm:pt>
    <dgm:pt modelId="{98FC3EAB-195D-40CA-A407-421460A8D6D4}" type="pres">
      <dgm:prSet presAssocID="{B7DBDE62-12AB-4E15-B27B-076D7255E83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1750C26-EA99-42AF-B711-E1759842DADA}" type="pres">
      <dgm:prSet presAssocID="{D67E0D8D-102E-4A13-B881-63DB34E1041F}" presName="node" presStyleLbl="node1" presStyleIdx="1" presStyleCnt="3" custScaleX="111929" custScaleY="73537" custRadScaleRad="144529" custRadScaleInc="-2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B193-5053-463C-AED9-7383473EBD54}" type="pres">
      <dgm:prSet presAssocID="{7A4D274D-F716-4ABF-9009-0E756920BFC3}" presName="parTrans" presStyleLbl="sibTrans2D1" presStyleIdx="2" presStyleCnt="3"/>
      <dgm:spPr/>
      <dgm:t>
        <a:bodyPr/>
        <a:lstStyle/>
        <a:p>
          <a:endParaRPr lang="ru-RU"/>
        </a:p>
      </dgm:t>
    </dgm:pt>
    <dgm:pt modelId="{0421609D-169E-42B0-BE5E-2E584091957D}" type="pres">
      <dgm:prSet presAssocID="{7A4D274D-F716-4ABF-9009-0E756920BFC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857B81B-9D38-4598-A001-27B8D05F12DA}" type="pres">
      <dgm:prSet presAssocID="{CA235CB3-96D7-4431-9990-3EBA01BB8B6B}" presName="node" presStyleLbl="node1" presStyleIdx="2" presStyleCnt="3" custScaleX="152920" custScaleY="76310" custRadScaleRad="154241" custRadScaleInc="26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0E498-6499-4D84-8ECB-FE41CCDE4F5A}" type="presOf" srcId="{B7DBDE62-12AB-4E15-B27B-076D7255E83A}" destId="{173194B4-4D75-47A0-9BE9-6C810BBA51BD}" srcOrd="0" destOrd="0" presId="urn:microsoft.com/office/officeart/2005/8/layout/radial5"/>
    <dgm:cxn modelId="{AB67366A-9E91-4BB7-8066-892D638CFBF2}" srcId="{C2C2E596-7707-4E12-924F-10C6691E3949}" destId="{CA235CB3-96D7-4431-9990-3EBA01BB8B6B}" srcOrd="2" destOrd="0" parTransId="{7A4D274D-F716-4ABF-9009-0E756920BFC3}" sibTransId="{2676F186-01C8-4310-B246-73E6B82C2CDC}"/>
    <dgm:cxn modelId="{871CCA6A-D49C-4C29-84B2-F4DEF33E4B66}" type="presOf" srcId="{1738B335-7D4E-456F-AB76-75E6F29F8EAC}" destId="{A14C459B-F9FB-4B4B-BD76-6D4BE4B39DE7}" srcOrd="0" destOrd="0" presId="urn:microsoft.com/office/officeart/2005/8/layout/radial5"/>
    <dgm:cxn modelId="{8679658B-FC36-40C5-BC78-8DBC2F78AED5}" type="presOf" srcId="{7A4D274D-F716-4ABF-9009-0E756920BFC3}" destId="{AD39B193-5053-463C-AED9-7383473EBD54}" srcOrd="0" destOrd="0" presId="urn:microsoft.com/office/officeart/2005/8/layout/radial5"/>
    <dgm:cxn modelId="{E86BD429-893E-4067-B27E-AECEB3996B37}" type="presOf" srcId="{C2C2E596-7707-4E12-924F-10C6691E3949}" destId="{BFD74C97-BB54-40B2-B5CF-D9048FAD0C87}" srcOrd="0" destOrd="0" presId="urn:microsoft.com/office/officeart/2005/8/layout/radial5"/>
    <dgm:cxn modelId="{8C94AE91-D966-4182-83F7-6B93FF9E596F}" type="presOf" srcId="{7A4D274D-F716-4ABF-9009-0E756920BFC3}" destId="{0421609D-169E-42B0-BE5E-2E584091957D}" srcOrd="1" destOrd="0" presId="urn:microsoft.com/office/officeart/2005/8/layout/radial5"/>
    <dgm:cxn modelId="{05B795E1-89B7-4071-8F89-673605611067}" type="presOf" srcId="{8E7CAA52-D3BC-4264-808E-13030A20360A}" destId="{134B4F80-338E-4EF7-9085-922FB9CC86A9}" srcOrd="0" destOrd="0" presId="urn:microsoft.com/office/officeart/2005/8/layout/radial5"/>
    <dgm:cxn modelId="{A1A334C4-810E-4066-96C7-F73EA183F422}" type="presOf" srcId="{D67E0D8D-102E-4A13-B881-63DB34E1041F}" destId="{31750C26-EA99-42AF-B711-E1759842DADA}" srcOrd="0" destOrd="0" presId="urn:microsoft.com/office/officeart/2005/8/layout/radial5"/>
    <dgm:cxn modelId="{46461E57-370E-4954-936B-ADED157CC627}" srcId="{C2C2E596-7707-4E12-924F-10C6691E3949}" destId="{D67E0D8D-102E-4A13-B881-63DB34E1041F}" srcOrd="1" destOrd="0" parTransId="{B7DBDE62-12AB-4E15-B27B-076D7255E83A}" sibTransId="{905F40E3-4E6B-43AF-85DD-A90273B5FB22}"/>
    <dgm:cxn modelId="{E51F57C9-947A-4248-A0B2-CB655209BACF}" type="presOf" srcId="{42A96A67-3E8E-43FF-AA32-FD4A55A9E349}" destId="{6A08636D-2754-4C1A-8CD5-215487C107D9}" srcOrd="1" destOrd="0" presId="urn:microsoft.com/office/officeart/2005/8/layout/radial5"/>
    <dgm:cxn modelId="{D96319AD-85A5-4AB2-85A3-97D78AFD23E6}" type="presOf" srcId="{42A96A67-3E8E-43FF-AA32-FD4A55A9E349}" destId="{29AB855D-3182-4513-B94D-87CB4ACBD0E7}" srcOrd="0" destOrd="0" presId="urn:microsoft.com/office/officeart/2005/8/layout/radial5"/>
    <dgm:cxn modelId="{D9503C9C-F164-478C-82DC-0652F17A9E0F}" type="presOf" srcId="{B7DBDE62-12AB-4E15-B27B-076D7255E83A}" destId="{98FC3EAB-195D-40CA-A407-421460A8D6D4}" srcOrd="1" destOrd="0" presId="urn:microsoft.com/office/officeart/2005/8/layout/radial5"/>
    <dgm:cxn modelId="{014AA89A-A36D-48C9-8A87-F778E22BEA18}" type="presOf" srcId="{CA235CB3-96D7-4431-9990-3EBA01BB8B6B}" destId="{1857B81B-9D38-4598-A001-27B8D05F12DA}" srcOrd="0" destOrd="0" presId="urn:microsoft.com/office/officeart/2005/8/layout/radial5"/>
    <dgm:cxn modelId="{A993BC75-0DD1-4DAB-8577-E61B40912471}" srcId="{C2C2E596-7707-4E12-924F-10C6691E3949}" destId="{8E7CAA52-D3BC-4264-808E-13030A20360A}" srcOrd="0" destOrd="0" parTransId="{42A96A67-3E8E-43FF-AA32-FD4A55A9E349}" sibTransId="{1BAA1202-4470-4457-8B56-317FBBF375B5}"/>
    <dgm:cxn modelId="{4D379868-D515-4528-9860-9688203466DB}" srcId="{1738B335-7D4E-456F-AB76-75E6F29F8EAC}" destId="{C2C2E596-7707-4E12-924F-10C6691E3949}" srcOrd="0" destOrd="0" parTransId="{B5EEF20D-01D1-48DA-9B02-1C6D7ACAE7A8}" sibTransId="{0E5138C5-E6B9-416B-9A16-27108C70DDF4}"/>
    <dgm:cxn modelId="{40B7DAC0-53AD-4477-836A-F4580E84ED37}" type="presParOf" srcId="{A14C459B-F9FB-4B4B-BD76-6D4BE4B39DE7}" destId="{BFD74C97-BB54-40B2-B5CF-D9048FAD0C87}" srcOrd="0" destOrd="0" presId="urn:microsoft.com/office/officeart/2005/8/layout/radial5"/>
    <dgm:cxn modelId="{2EFD401B-D475-4ACE-93F5-6EC11F90D7EE}" type="presParOf" srcId="{A14C459B-F9FB-4B4B-BD76-6D4BE4B39DE7}" destId="{29AB855D-3182-4513-B94D-87CB4ACBD0E7}" srcOrd="1" destOrd="0" presId="urn:microsoft.com/office/officeart/2005/8/layout/radial5"/>
    <dgm:cxn modelId="{E21829FD-2FC9-4A8A-B020-F16CBAFB9930}" type="presParOf" srcId="{29AB855D-3182-4513-B94D-87CB4ACBD0E7}" destId="{6A08636D-2754-4C1A-8CD5-215487C107D9}" srcOrd="0" destOrd="0" presId="urn:microsoft.com/office/officeart/2005/8/layout/radial5"/>
    <dgm:cxn modelId="{25931315-6FF6-4E27-B451-310A5D36A1EF}" type="presParOf" srcId="{A14C459B-F9FB-4B4B-BD76-6D4BE4B39DE7}" destId="{134B4F80-338E-4EF7-9085-922FB9CC86A9}" srcOrd="2" destOrd="0" presId="urn:microsoft.com/office/officeart/2005/8/layout/radial5"/>
    <dgm:cxn modelId="{A04EAAEE-FF24-4A9D-985B-48126ACA3178}" type="presParOf" srcId="{A14C459B-F9FB-4B4B-BD76-6D4BE4B39DE7}" destId="{173194B4-4D75-47A0-9BE9-6C810BBA51BD}" srcOrd="3" destOrd="0" presId="urn:microsoft.com/office/officeart/2005/8/layout/radial5"/>
    <dgm:cxn modelId="{EAF1B8F5-04B2-490F-90C9-0BB15ADBBC7F}" type="presParOf" srcId="{173194B4-4D75-47A0-9BE9-6C810BBA51BD}" destId="{98FC3EAB-195D-40CA-A407-421460A8D6D4}" srcOrd="0" destOrd="0" presId="urn:microsoft.com/office/officeart/2005/8/layout/radial5"/>
    <dgm:cxn modelId="{FAD9FAEE-655C-4B7E-9931-C5BA2CF5EF21}" type="presParOf" srcId="{A14C459B-F9FB-4B4B-BD76-6D4BE4B39DE7}" destId="{31750C26-EA99-42AF-B711-E1759842DADA}" srcOrd="4" destOrd="0" presId="urn:microsoft.com/office/officeart/2005/8/layout/radial5"/>
    <dgm:cxn modelId="{A94BD82B-C0AA-4993-88A1-D7AEA1067D22}" type="presParOf" srcId="{A14C459B-F9FB-4B4B-BD76-6D4BE4B39DE7}" destId="{AD39B193-5053-463C-AED9-7383473EBD54}" srcOrd="5" destOrd="0" presId="urn:microsoft.com/office/officeart/2005/8/layout/radial5"/>
    <dgm:cxn modelId="{C3573E2F-77A4-4EBC-8C10-5337A659EF13}" type="presParOf" srcId="{AD39B193-5053-463C-AED9-7383473EBD54}" destId="{0421609D-169E-42B0-BE5E-2E584091957D}" srcOrd="0" destOrd="0" presId="urn:microsoft.com/office/officeart/2005/8/layout/radial5"/>
    <dgm:cxn modelId="{F7BC3F06-E363-490B-B15D-8F96EA0F081B}" type="presParOf" srcId="{A14C459B-F9FB-4B4B-BD76-6D4BE4B39DE7}" destId="{1857B81B-9D38-4598-A001-27B8D05F12DA}" srcOrd="6" destOrd="0" presId="urn:microsoft.com/office/officeart/2005/8/layout/radial5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9A8FF-DF91-4125-BF0D-0CAD12E0CC9A}">
      <dsp:nvSpPr>
        <dsp:cNvPr id="0" name=""/>
        <dsp:cNvSpPr/>
      </dsp:nvSpPr>
      <dsp:spPr>
        <a:xfrm>
          <a:off x="3198495" y="133318"/>
          <a:ext cx="5795009" cy="5795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 внутренним водам относятся реки, озера, ледники и подземные воды. Среди внутренних вод самое важное значение для жизни человека имеют реки.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7154" y="981977"/>
        <a:ext cx="4097691" cy="4097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9270-5B78-4201-A089-234864119EBB}">
      <dsp:nvSpPr>
        <dsp:cNvPr id="0" name=""/>
        <dsp:cNvSpPr/>
      </dsp:nvSpPr>
      <dsp:spPr>
        <a:xfrm>
          <a:off x="-6769506" y="-1035091"/>
          <a:ext cx="8056762" cy="8056762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D4A24-B766-43F2-9F6F-B1FDBA55DD53}">
      <dsp:nvSpPr>
        <dsp:cNvPr id="0" name=""/>
        <dsp:cNvSpPr/>
      </dsp:nvSpPr>
      <dsp:spPr>
        <a:xfrm>
          <a:off x="673546" y="460248"/>
          <a:ext cx="11432900" cy="9209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Талыми</a:t>
          </a:r>
          <a:r>
            <a:rPr lang="ru-RU" sz="2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водами ледников и вечных снегов-Амударья, Зарафшан, </a:t>
          </a:r>
          <a:r>
            <a:rPr lang="ru-RU" sz="2200" kern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Исфайрамсай</a:t>
          </a:r>
          <a:r>
            <a:rPr lang="ru-RU" sz="2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Сох, Исфара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46" y="460248"/>
        <a:ext cx="11432900" cy="920975"/>
      </dsp:txXfrm>
    </dsp:sp>
    <dsp:sp modelId="{6D4C5CD3-7046-44F3-ABE2-CEDC6CCD4D6D}">
      <dsp:nvSpPr>
        <dsp:cNvPr id="0" name=""/>
        <dsp:cNvSpPr/>
      </dsp:nvSpPr>
      <dsp:spPr>
        <a:xfrm>
          <a:off x="97936" y="345126"/>
          <a:ext cx="1151219" cy="115121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BB25E-FE41-4431-B62B-7CC7DF668030}">
      <dsp:nvSpPr>
        <dsp:cNvPr id="0" name=""/>
        <dsp:cNvSpPr/>
      </dsp:nvSpPr>
      <dsp:spPr>
        <a:xfrm>
          <a:off x="1201562" y="1841950"/>
          <a:ext cx="10904884" cy="920975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Снеговыми и ледниковыми водами- Сырдарья, Нарын, </a:t>
          </a:r>
          <a:r>
            <a:rPr lang="ru-RU" sz="2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Карадарья,Чирчик</a:t>
          </a: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Сурхандарья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562" y="1841950"/>
        <a:ext cx="10904884" cy="920975"/>
      </dsp:txXfrm>
    </dsp:sp>
    <dsp:sp modelId="{54207224-D887-4532-A107-805B44ABB521}">
      <dsp:nvSpPr>
        <dsp:cNvPr id="0" name=""/>
        <dsp:cNvSpPr/>
      </dsp:nvSpPr>
      <dsp:spPr>
        <a:xfrm>
          <a:off x="625953" y="1726828"/>
          <a:ext cx="1151219" cy="1151219"/>
        </a:xfrm>
        <a:prstGeom prst="ellipse">
          <a:avLst/>
        </a:prstGeom>
        <a:solidFill>
          <a:srgbClr val="FFFF00"/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DD136-C47B-4DBA-8FBE-2A082801CD79}">
      <dsp:nvSpPr>
        <dsp:cNvPr id="0" name=""/>
        <dsp:cNvSpPr/>
      </dsp:nvSpPr>
      <dsp:spPr>
        <a:xfrm>
          <a:off x="1201562" y="3223653"/>
          <a:ext cx="10904884" cy="920975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Талыми водами снегов- </a:t>
          </a:r>
          <a:r>
            <a:rPr lang="ru-RU" sz="2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Кашкадарья</a:t>
          </a: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Гузардарья</a:t>
          </a: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Санзар,Ахангаран,Гавасай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562" y="3223653"/>
        <a:ext cx="10904884" cy="920975"/>
      </dsp:txXfrm>
    </dsp:sp>
    <dsp:sp modelId="{F7EC9F7D-1898-477C-8820-8A8D2E497BB1}">
      <dsp:nvSpPr>
        <dsp:cNvPr id="0" name=""/>
        <dsp:cNvSpPr/>
      </dsp:nvSpPr>
      <dsp:spPr>
        <a:xfrm>
          <a:off x="625953" y="3108531"/>
          <a:ext cx="1151219" cy="1151219"/>
        </a:xfrm>
        <a:prstGeom prst="ellipse">
          <a:avLst/>
        </a:prstGeom>
        <a:solidFill>
          <a:srgbClr val="0000FF"/>
        </a:solidFill>
        <a:ln w="635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EB3CB-ECB1-4E15-B4E7-0137D4236249}">
      <dsp:nvSpPr>
        <dsp:cNvPr id="0" name=""/>
        <dsp:cNvSpPr/>
      </dsp:nvSpPr>
      <dsp:spPr>
        <a:xfrm>
          <a:off x="673546" y="4605355"/>
          <a:ext cx="11432900" cy="920975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02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Талыми</a:t>
          </a:r>
          <a:r>
            <a:rPr lang="ru-RU" sz="2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снеговыми, дождевыми и подземными водами- </a:t>
          </a:r>
          <a:r>
            <a:rPr lang="ru-RU" sz="2200" kern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Зааминсу</a:t>
          </a:r>
          <a:r>
            <a:rPr lang="ru-RU" sz="2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kern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Шерабаддарья</a:t>
          </a:r>
          <a:r>
            <a:rPr lang="ru-RU" sz="220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kern="1200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Тусинсай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46" y="4605355"/>
        <a:ext cx="11432900" cy="920975"/>
      </dsp:txXfrm>
    </dsp:sp>
    <dsp:sp modelId="{213673E4-28A9-4E70-BC53-5F922AF04A1A}">
      <dsp:nvSpPr>
        <dsp:cNvPr id="0" name=""/>
        <dsp:cNvSpPr/>
      </dsp:nvSpPr>
      <dsp:spPr>
        <a:xfrm>
          <a:off x="97936" y="4490233"/>
          <a:ext cx="1151219" cy="1151219"/>
        </a:xfrm>
        <a:prstGeom prst="ellipse">
          <a:avLst/>
        </a:prstGeom>
        <a:solidFill>
          <a:srgbClr val="7030A0"/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F292A-4925-480B-B191-A3F0030C4A09}">
      <dsp:nvSpPr>
        <dsp:cNvPr id="0" name=""/>
        <dsp:cNvSpPr/>
      </dsp:nvSpPr>
      <dsp:spPr>
        <a:xfrm>
          <a:off x="4467999" y="1372123"/>
          <a:ext cx="3296840" cy="329684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Основные озера Узбекистана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0810" y="1854934"/>
        <a:ext cx="2331218" cy="2331218"/>
      </dsp:txXfrm>
    </dsp:sp>
    <dsp:sp modelId="{E3350DB7-382F-4DED-9E4E-7682001643BF}">
      <dsp:nvSpPr>
        <dsp:cNvPr id="0" name=""/>
        <dsp:cNvSpPr/>
      </dsp:nvSpPr>
      <dsp:spPr>
        <a:xfrm>
          <a:off x="5212005" y="46546"/>
          <a:ext cx="1808828" cy="1653991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Арал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6902" y="288767"/>
        <a:ext cx="1279034" cy="1169549"/>
      </dsp:txXfrm>
    </dsp:sp>
    <dsp:sp modelId="{59368CE6-31B4-43CF-B7DF-ED7070680003}">
      <dsp:nvSpPr>
        <dsp:cNvPr id="0" name=""/>
        <dsp:cNvSpPr/>
      </dsp:nvSpPr>
      <dsp:spPr>
        <a:xfrm>
          <a:off x="7345817" y="1934819"/>
          <a:ext cx="2259110" cy="217144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Арнасай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76656" y="2252820"/>
        <a:ext cx="1597432" cy="1535445"/>
      </dsp:txXfrm>
    </dsp:sp>
    <dsp:sp modelId="{D2DEA64F-C1CC-4C13-8F40-385CF0E5CCAC}">
      <dsp:nvSpPr>
        <dsp:cNvPr id="0" name=""/>
        <dsp:cNvSpPr/>
      </dsp:nvSpPr>
      <dsp:spPr>
        <a:xfrm>
          <a:off x="4794807" y="4438036"/>
          <a:ext cx="2643225" cy="145901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Айдаркуль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1898" y="4651704"/>
        <a:ext cx="1869043" cy="1031680"/>
      </dsp:txXfrm>
    </dsp:sp>
    <dsp:sp modelId="{19B53DE7-CC33-4D2A-A30E-F12B269DA50E}">
      <dsp:nvSpPr>
        <dsp:cNvPr id="0" name=""/>
        <dsp:cNvSpPr/>
      </dsp:nvSpPr>
      <dsp:spPr>
        <a:xfrm>
          <a:off x="2576942" y="1866809"/>
          <a:ext cx="2340789" cy="227747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Тузкан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9743" y="2200337"/>
        <a:ext cx="1655187" cy="1610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74C97-BB54-40B2-B5CF-D9048FAD0C87}">
      <dsp:nvSpPr>
        <dsp:cNvPr id="0" name=""/>
        <dsp:cNvSpPr/>
      </dsp:nvSpPr>
      <dsp:spPr>
        <a:xfrm>
          <a:off x="4656613" y="2834825"/>
          <a:ext cx="2916324" cy="25121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Озера в низовьях Зарафшана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83699" y="3202722"/>
        <a:ext cx="2062152" cy="1776362"/>
      </dsp:txXfrm>
    </dsp:sp>
    <dsp:sp modelId="{29AB855D-3182-4513-B94D-87CB4ACBD0E7}">
      <dsp:nvSpPr>
        <dsp:cNvPr id="0" name=""/>
        <dsp:cNvSpPr/>
      </dsp:nvSpPr>
      <dsp:spPr>
        <a:xfrm rot="16149002">
          <a:off x="5889950" y="2141697"/>
          <a:ext cx="401484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951066" y="2332263"/>
        <a:ext cx="281039" cy="391048"/>
      </dsp:txXfrm>
    </dsp:sp>
    <dsp:sp modelId="{134B4F80-338E-4EF7-9085-922FB9CC86A9}">
      <dsp:nvSpPr>
        <dsp:cNvPr id="0" name=""/>
        <dsp:cNvSpPr/>
      </dsp:nvSpPr>
      <dsp:spPr>
        <a:xfrm>
          <a:off x="4792530" y="263824"/>
          <a:ext cx="2557843" cy="181371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Денгизкуль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7117" y="529437"/>
        <a:ext cx="1808669" cy="1282493"/>
      </dsp:txXfrm>
    </dsp:sp>
    <dsp:sp modelId="{173194B4-4D75-47A0-9BE9-6C810BBA51BD}">
      <dsp:nvSpPr>
        <dsp:cNvPr id="0" name=""/>
        <dsp:cNvSpPr/>
      </dsp:nvSpPr>
      <dsp:spPr>
        <a:xfrm rot="577779">
          <a:off x="7893506" y="4140240"/>
          <a:ext cx="865380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94884" y="4254236"/>
        <a:ext cx="669856" cy="391048"/>
      </dsp:txXfrm>
    </dsp:sp>
    <dsp:sp modelId="{31750C26-EA99-42AF-B711-E1759842DADA}">
      <dsp:nvSpPr>
        <dsp:cNvPr id="0" name=""/>
        <dsp:cNvSpPr/>
      </dsp:nvSpPr>
      <dsp:spPr>
        <a:xfrm>
          <a:off x="9132372" y="3932521"/>
          <a:ext cx="2116935" cy="1699931"/>
        </a:xfrm>
        <a:prstGeom prst="ellipse">
          <a:avLst/>
        </a:prstGeom>
        <a:solidFill>
          <a:srgbClr val="00B0F0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Шоркуль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42390" y="4181470"/>
        <a:ext cx="1496899" cy="1202033"/>
      </dsp:txXfrm>
    </dsp:sp>
    <dsp:sp modelId="{AD39B193-5053-463C-AED9-7383473EBD54}">
      <dsp:nvSpPr>
        <dsp:cNvPr id="0" name=""/>
        <dsp:cNvSpPr/>
      </dsp:nvSpPr>
      <dsp:spPr>
        <a:xfrm rot="10301186">
          <a:off x="3554052" y="4080834"/>
          <a:ext cx="799087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48549" y="4197049"/>
        <a:ext cx="603563" cy="391048"/>
      </dsp:txXfrm>
    </dsp:sp>
    <dsp:sp modelId="{1857B81B-9D38-4598-A001-27B8D05F12DA}">
      <dsp:nvSpPr>
        <dsp:cNvPr id="0" name=""/>
        <dsp:cNvSpPr/>
      </dsp:nvSpPr>
      <dsp:spPr>
        <a:xfrm>
          <a:off x="1010804" y="3792655"/>
          <a:ext cx="2192039" cy="176782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Каракир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1821" y="4051547"/>
        <a:ext cx="1550005" cy="1250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74C97-BB54-40B2-B5CF-D9048FAD0C87}">
      <dsp:nvSpPr>
        <dsp:cNvPr id="0" name=""/>
        <dsp:cNvSpPr/>
      </dsp:nvSpPr>
      <dsp:spPr>
        <a:xfrm>
          <a:off x="4241626" y="1639414"/>
          <a:ext cx="3708746" cy="347687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Озера Ферганской долины</a:t>
          </a:r>
          <a:endParaRPr lang="ru-RU" sz="3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4759" y="2148590"/>
        <a:ext cx="2622480" cy="2458522"/>
      </dsp:txXfrm>
    </dsp:sp>
    <dsp:sp modelId="{173194B4-4D75-47A0-9BE9-6C810BBA51BD}">
      <dsp:nvSpPr>
        <dsp:cNvPr id="0" name=""/>
        <dsp:cNvSpPr/>
      </dsp:nvSpPr>
      <dsp:spPr>
        <a:xfrm rot="25010">
          <a:off x="8106574" y="3128190"/>
          <a:ext cx="376459" cy="5313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06575" y="3234042"/>
        <a:ext cx="263521" cy="318790"/>
      </dsp:txXfrm>
    </dsp:sp>
    <dsp:sp modelId="{31750C26-EA99-42AF-B711-E1759842DADA}">
      <dsp:nvSpPr>
        <dsp:cNvPr id="0" name=""/>
        <dsp:cNvSpPr/>
      </dsp:nvSpPr>
      <dsp:spPr>
        <a:xfrm>
          <a:off x="8660539" y="2120368"/>
          <a:ext cx="3117467" cy="257496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Ахсикенткуль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7081" y="2497462"/>
        <a:ext cx="2204383" cy="1820774"/>
      </dsp:txXfrm>
    </dsp:sp>
    <dsp:sp modelId="{AD39B193-5053-463C-AED9-7383473EBD54}">
      <dsp:nvSpPr>
        <dsp:cNvPr id="0" name=""/>
        <dsp:cNvSpPr/>
      </dsp:nvSpPr>
      <dsp:spPr>
        <a:xfrm rot="10752806">
          <a:off x="3666040" y="3142761"/>
          <a:ext cx="406912" cy="5313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88108" y="3248186"/>
        <a:ext cx="284838" cy="318790"/>
      </dsp:txXfrm>
    </dsp:sp>
    <dsp:sp modelId="{1857B81B-9D38-4598-A001-27B8D05F12DA}">
      <dsp:nvSpPr>
        <dsp:cNvPr id="0" name=""/>
        <dsp:cNvSpPr/>
      </dsp:nvSpPr>
      <dsp:spPr>
        <a:xfrm>
          <a:off x="1050125" y="2242501"/>
          <a:ext cx="2424131" cy="237596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Дамкуль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5131" y="2590453"/>
        <a:ext cx="1714119" cy="1680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74C97-BB54-40B2-B5CF-D9048FAD0C87}">
      <dsp:nvSpPr>
        <dsp:cNvPr id="0" name=""/>
        <dsp:cNvSpPr/>
      </dsp:nvSpPr>
      <dsp:spPr>
        <a:xfrm>
          <a:off x="4507737" y="2752069"/>
          <a:ext cx="3410214" cy="3082346"/>
        </a:xfrm>
        <a:prstGeom prst="ellipse">
          <a:avLst/>
        </a:prstGeom>
        <a:solidFill>
          <a:srgbClr val="FFFF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Озера в Низовьях Амударьи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7151" y="3203468"/>
        <a:ext cx="2411386" cy="2179548"/>
      </dsp:txXfrm>
    </dsp:sp>
    <dsp:sp modelId="{29AB855D-3182-4513-B94D-87CB4ACBD0E7}">
      <dsp:nvSpPr>
        <dsp:cNvPr id="0" name=""/>
        <dsp:cNvSpPr/>
      </dsp:nvSpPr>
      <dsp:spPr>
        <a:xfrm rot="16820620">
          <a:off x="6396570" y="2195167"/>
          <a:ext cx="279464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0963" y="2366755"/>
        <a:ext cx="195625" cy="391048"/>
      </dsp:txXfrm>
    </dsp:sp>
    <dsp:sp modelId="{134B4F80-338E-4EF7-9085-922FB9CC86A9}">
      <dsp:nvSpPr>
        <dsp:cNvPr id="0" name=""/>
        <dsp:cNvSpPr/>
      </dsp:nvSpPr>
      <dsp:spPr>
        <a:xfrm>
          <a:off x="4922484" y="92763"/>
          <a:ext cx="3718491" cy="216721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Сарыкамышское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7044" y="410144"/>
        <a:ext cx="2629371" cy="1532453"/>
      </dsp:txXfrm>
    </dsp:sp>
    <dsp:sp modelId="{173194B4-4D75-47A0-9BE9-6C810BBA51BD}">
      <dsp:nvSpPr>
        <dsp:cNvPr id="0" name=""/>
        <dsp:cNvSpPr/>
      </dsp:nvSpPr>
      <dsp:spPr>
        <a:xfrm rot="587708">
          <a:off x="8119992" y="4346539"/>
          <a:ext cx="578261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21256" y="4462132"/>
        <a:ext cx="404783" cy="391048"/>
      </dsp:txXfrm>
    </dsp:sp>
    <dsp:sp modelId="{31750C26-EA99-42AF-B711-E1759842DADA}">
      <dsp:nvSpPr>
        <dsp:cNvPr id="0" name=""/>
        <dsp:cNvSpPr/>
      </dsp:nvSpPr>
      <dsp:spPr>
        <a:xfrm>
          <a:off x="8927602" y="4242316"/>
          <a:ext cx="2145573" cy="140963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Судочье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41814" y="4448752"/>
        <a:ext cx="1517149" cy="996763"/>
      </dsp:txXfrm>
    </dsp:sp>
    <dsp:sp modelId="{AD39B193-5053-463C-AED9-7383473EBD54}">
      <dsp:nvSpPr>
        <dsp:cNvPr id="0" name=""/>
        <dsp:cNvSpPr/>
      </dsp:nvSpPr>
      <dsp:spPr>
        <a:xfrm rot="10323548">
          <a:off x="3901822" y="4258690"/>
          <a:ext cx="445036" cy="6517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34693" y="4379818"/>
        <a:ext cx="311525" cy="391048"/>
      </dsp:txXfrm>
    </dsp:sp>
    <dsp:sp modelId="{1857B81B-9D38-4598-A001-27B8D05F12DA}">
      <dsp:nvSpPr>
        <dsp:cNvPr id="0" name=""/>
        <dsp:cNvSpPr/>
      </dsp:nvSpPr>
      <dsp:spPr>
        <a:xfrm>
          <a:off x="818821" y="4109807"/>
          <a:ext cx="2931333" cy="146279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rgbClr val="FF33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Улугшуркуль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8105" y="4324028"/>
        <a:ext cx="2072765" cy="1034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4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8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A46FC-AF03-47E1-9A8F-12CADA7B6C3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ED33E-4D3E-4317-BF32-9FFC3BE179C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0860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A6B3A-3155-4F26-A71D-1FE4885A1DC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D9F26-E39A-4A8B-8E82-05C735995C5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8653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FC690-FB9D-47C3-BF48-945945BFC74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29831-81D6-4AEE-B8C2-933291FCB0A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183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83BC-7D66-4E74-BF51-E7F10D9FC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5888F-310F-47AF-ABF5-D5814E3C6B6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6240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9ACFF-40EA-4AD5-B0EB-1652831960B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4EC6-C48A-4B66-B3E6-4FA865AEC2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7068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2752-F2AF-4942-88C9-26D843648C9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366A2-BBFC-4F03-BB38-E8C52DC3F71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0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8796B-EFF0-45D1-97FB-0F79F01DFC9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EC6A0-5DF5-497E-9DF4-BBA702267FF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6210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B4870-C4D6-420D-B258-29BA42EB30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DDA38-2E21-465F-81EE-97CCBAB8359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085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0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D052C-480B-4EA9-A021-797CDBCD02A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3C23A-41E0-45DF-9969-6E9185C687C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9575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E71DE-8556-4C49-80F4-D1AD4044417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5844-0449-4EE1-AF29-C77CA835A57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5870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5521-679C-4E5C-B1F8-AA97AE465DA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0537D3-EFC7-4699-BFF7-C1C63BA48A2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56516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1324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7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1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75AE-5617-4C2D-8ABD-AD664B6A9F0F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E0129-4B21-44BC-A65A-9E06D7DD90B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E644D-629C-40CD-A011-E062ABECA4E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588" y="4763"/>
            <a:ext cx="12190412" cy="1976437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>
              <a:cxn ang="0">
                <a:pos x="5759640" y="0"/>
              </a:cxn>
              <a:cxn ang="0">
                <a:pos x="0" y="0"/>
              </a:cxn>
              <a:cxn ang="0">
                <a:pos x="0" y="1020953"/>
              </a:cxn>
              <a:cxn ang="0">
                <a:pos x="5759640" y="1020953"/>
              </a:cxn>
              <a:cxn ang="0">
                <a:pos x="5759640" y="0"/>
              </a:cxn>
            </a:cxnLst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1610436" y="2568059"/>
            <a:ext cx="9525888" cy="298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9525" rIns="0" bIns="0">
            <a:spAutoFit/>
          </a:bodyPr>
          <a:lstStyle/>
          <a:p>
            <a:pPr marL="38100" algn="ctr" defTabSz="685800"/>
            <a:r>
              <a:rPr lang="ru-RU" altLang="ru-RU" sz="4800" b="1" dirty="0" smtClean="0">
                <a:latin typeface="Arial" pitchFamily="34" charset="0"/>
                <a:cs typeface="Arial" pitchFamily="34" charset="0"/>
              </a:rPr>
              <a:t>Внутренние воды и водные богатства Узбекистана. Озера, водохранилища и подземные воды.</a:t>
            </a:r>
            <a:endParaRPr lang="uz-Cyrl-UZ" alt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bject 5"/>
          <p:cNvSpPr>
            <a:spLocks noChangeArrowheads="1"/>
          </p:cNvSpPr>
          <p:nvPr/>
        </p:nvSpPr>
        <p:spPr bwMode="auto">
          <a:xfrm>
            <a:off x="642750" y="2374879"/>
            <a:ext cx="728662" cy="337082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>
              <a:cxn ang="0">
                <a:pos x="343828" y="0"/>
              </a:cxn>
              <a:cxn ang="0">
                <a:pos x="0" y="0"/>
              </a:cxn>
              <a:cxn ang="0">
                <a:pos x="0" y="680466"/>
              </a:cxn>
              <a:cxn ang="0">
                <a:pos x="343828" y="680466"/>
              </a:cxn>
              <a:cxn ang="0">
                <a:pos x="343828" y="0"/>
              </a:cxn>
            </a:cxnLst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5" name="object 9"/>
          <p:cNvSpPr>
            <a:spLocks noChangeArrowheads="1"/>
          </p:cNvSpPr>
          <p:nvPr/>
        </p:nvSpPr>
        <p:spPr bwMode="auto">
          <a:xfrm>
            <a:off x="9928224" y="422275"/>
            <a:ext cx="1828801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603605" y="0"/>
              </a:cxn>
              <a:cxn ang="0">
                <a:pos x="0" y="0"/>
              </a:cxn>
              <a:cxn ang="0">
                <a:pos x="0" y="603618"/>
              </a:cxn>
              <a:cxn ang="0">
                <a:pos x="603605" y="603618"/>
              </a:cxn>
              <a:cxn ang="0">
                <a:pos x="603605" y="0"/>
              </a:cxn>
            </a:cxnLst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10"/>
          <p:cNvSpPr>
            <a:spLocks noChangeArrowheads="1"/>
          </p:cNvSpPr>
          <p:nvPr/>
        </p:nvSpPr>
        <p:spPr bwMode="auto">
          <a:xfrm>
            <a:off x="9928225" y="409575"/>
            <a:ext cx="182880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0" y="0"/>
              </a:cxn>
              <a:cxn ang="0">
                <a:pos x="603605" y="0"/>
              </a:cxn>
              <a:cxn ang="0">
                <a:pos x="603605" y="603618"/>
              </a:cxn>
              <a:cxn ang="0">
                <a:pos x="0" y="603618"/>
              </a:cxn>
              <a:cxn ang="0">
                <a:pos x="0" y="0"/>
              </a:cxn>
            </a:cxnLst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107613" y="635000"/>
            <a:ext cx="587375" cy="766763"/>
          </a:xfrm>
          <a:prstGeom prst="rect">
            <a:avLst/>
          </a:prstGeom>
        </p:spPr>
        <p:txBody>
          <a:bodyPr lIns="0" tIns="33551" rIns="0" bIns="0">
            <a:spAutoFit/>
          </a:bodyPr>
          <a:lstStyle/>
          <a:p>
            <a:pPr defTabSz="1218848">
              <a:spcBef>
                <a:spcPts val="265"/>
              </a:spcBef>
              <a:defRPr/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736263" y="893688"/>
            <a:ext cx="979487" cy="333524"/>
          </a:xfrm>
          <a:prstGeom prst="rect">
            <a:avLst/>
          </a:prstGeom>
        </p:spPr>
        <p:txBody>
          <a:bodyPr lIns="0" tIns="25498" rIns="0" bIns="0">
            <a:spAutoFit/>
          </a:bodyPr>
          <a:lstStyle/>
          <a:p>
            <a:pPr defTabSz="1218848">
              <a:spcBef>
                <a:spcPts val="201"/>
              </a:spcBef>
              <a:defRPr/>
            </a:pPr>
            <a:r>
              <a:rPr lang="ru-RU" sz="20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5129" name="object 2"/>
          <p:cNvSpPr txBox="1">
            <a:spLocks/>
          </p:cNvSpPr>
          <p:nvPr/>
        </p:nvSpPr>
        <p:spPr bwMode="auto">
          <a:xfrm>
            <a:off x="2201069" y="409575"/>
            <a:ext cx="71310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0910" rIns="0" bIns="0">
            <a:spAutoFit/>
          </a:bodyPr>
          <a:lstStyle/>
          <a:p>
            <a:pPr algn="ctr" defTabSz="911225"/>
            <a:r>
              <a:rPr lang="ru-RU" alt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ГЕОГРАФИЯ</a:t>
            </a:r>
            <a:endParaRPr lang="ru-RU" alt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1" descr="https://pngicon.ru/file/uploads/iconka_globus.png">
            <a:extLst>
              <a:ext uri="{FF2B5EF4-FFF2-40B4-BE49-F238E27FC236}">
                <a16:creationId xmlns:a16="http://schemas.microsoft.com/office/drawing/2014/main" id="{01A3F933-4AEE-4640-985D-4FFF952D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134" y="106589"/>
            <a:ext cx="1745796" cy="17457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СУРХАНДАРЬЯ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BDA34B8-13F2-4BA6-89AE-92B67500B384}"/>
              </a:ext>
            </a:extLst>
          </p:cNvPr>
          <p:cNvSpPr/>
          <p:nvPr/>
        </p:nvSpPr>
        <p:spPr>
          <a:xfrm>
            <a:off x="307975" y="1014242"/>
            <a:ext cx="7007225" cy="1252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Сурхандарья образуется в месте слияния рек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Тупалангдарья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Каратагдарья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берущих начало на южных склонах западной части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Гиссарского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хребта.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A815486-E6A1-47ED-B737-3741B3CD9050}"/>
              </a:ext>
            </a:extLst>
          </p:cNvPr>
          <p:cNvSpPr/>
          <p:nvPr/>
        </p:nvSpPr>
        <p:spPr>
          <a:xfrm>
            <a:off x="2597427" y="3152705"/>
            <a:ext cx="7007225" cy="1252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Пройдя 196 км, она впадает в Амударью.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E650034-984B-4F27-9F15-07D0BCC2E5E5}"/>
              </a:ext>
            </a:extLst>
          </p:cNvPr>
          <p:cNvSpPr/>
          <p:nvPr/>
        </p:nvSpPr>
        <p:spPr>
          <a:xfrm>
            <a:off x="4651514" y="5292933"/>
            <a:ext cx="7209182" cy="13510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Сурхандарья относится к числу мутных рек: в 1 м 3  ее воды содержится 2,9 кг ила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3E495A8A-E9EC-43B2-A00F-CA9BA598B88A}"/>
              </a:ext>
            </a:extLst>
          </p:cNvPr>
          <p:cNvSpPr/>
          <p:nvPr/>
        </p:nvSpPr>
        <p:spPr>
          <a:xfrm rot="5400000">
            <a:off x="4173788" y="2466608"/>
            <a:ext cx="824737" cy="505393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34F35361-AE0E-416B-BD58-01536992CA16}"/>
              </a:ext>
            </a:extLst>
          </p:cNvPr>
          <p:cNvSpPr/>
          <p:nvPr/>
        </p:nvSpPr>
        <p:spPr>
          <a:xfrm rot="5400000">
            <a:off x="6883858" y="4612757"/>
            <a:ext cx="824737" cy="505393"/>
          </a:xfrm>
          <a:prstGeom prst="stripedRight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Surxondaryo (river) - Wikipedia">
            <a:extLst>
              <a:ext uri="{FF2B5EF4-FFF2-40B4-BE49-F238E27FC236}">
                <a16:creationId xmlns:a16="http://schemas.microsoft.com/office/drawing/2014/main" id="{7B6E01DE-3AA9-4BE3-959F-82999675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" y="2367020"/>
            <a:ext cx="2438400" cy="20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лияние двух рек как называется. Лион: город масонов в месте слияния двух  рек. Слияние Риу-Негру и Рио Солимоес, Манаус, Бразилия">
            <a:extLst>
              <a:ext uri="{FF2B5EF4-FFF2-40B4-BE49-F238E27FC236}">
                <a16:creationId xmlns:a16="http://schemas.microsoft.com/office/drawing/2014/main" id="{54B41705-BD16-4AD4-A5BB-5460D3DC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40" y="3152705"/>
            <a:ext cx="2438400" cy="2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рирода Сурхандарьинской области">
            <a:extLst>
              <a:ext uri="{FF2B5EF4-FFF2-40B4-BE49-F238E27FC236}">
                <a16:creationId xmlns:a16="http://schemas.microsoft.com/office/drawing/2014/main" id="{FE124022-2F5F-4352-AB45-7AB87F5E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" y="4555930"/>
            <a:ext cx="4427883" cy="21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Долгая Галина Альбертовна. В горах юго-востока Узбекистана">
            <a:extLst>
              <a:ext uri="{FF2B5EF4-FFF2-40B4-BE49-F238E27FC236}">
                <a16:creationId xmlns:a16="http://schemas.microsoft.com/office/drawing/2014/main" id="{56EFAF64-5ADF-463B-A8DF-1B27AD6D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24" y="1037040"/>
            <a:ext cx="4576814" cy="198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АХАНГАРАН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FEB1A7-C8E2-4CDD-9DCF-A0E6CA04B21E}"/>
              </a:ext>
            </a:extLst>
          </p:cNvPr>
          <p:cNvSpPr/>
          <p:nvPr/>
        </p:nvSpPr>
        <p:spPr>
          <a:xfrm>
            <a:off x="1087960" y="1515916"/>
            <a:ext cx="11290852" cy="5342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 Ахангаран - приток Сырдарьи образуется при слиянии </a:t>
            </a:r>
            <a:r>
              <a:rPr lang="ru-RU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саев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собирающих свою воду с </a:t>
            </a:r>
            <a:r>
              <a:rPr lang="ru-RU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Чаткальского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Кураминского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хребтов под названием </a:t>
            </a:r>
            <a:r>
              <a:rPr lang="ru-RU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Акташсай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реки 236 км. </a:t>
            </a:r>
            <a:endParaRPr lang="ru-RU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горной части река течет по узкому, глубокому 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ущелью.</a:t>
            </a:r>
          </a:p>
          <a:p>
            <a:endParaRPr lang="ru-RU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селения </a:t>
            </a:r>
            <a:r>
              <a:rPr lang="ru-RU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Аблык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русло ее расширяется и течение замедляется.</a:t>
            </a:r>
          </a:p>
          <a:p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5346B4AA-7FCE-4DC6-8F7F-54D2B9E5ABE3}"/>
              </a:ext>
            </a:extLst>
          </p:cNvPr>
          <p:cNvSpPr/>
          <p:nvPr/>
        </p:nvSpPr>
        <p:spPr>
          <a:xfrm>
            <a:off x="202732" y="1678076"/>
            <a:ext cx="715617" cy="7158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7E541C97-A0D1-42A1-BCCA-55BC990B8857}"/>
              </a:ext>
            </a:extLst>
          </p:cNvPr>
          <p:cNvSpPr/>
          <p:nvPr/>
        </p:nvSpPr>
        <p:spPr>
          <a:xfrm>
            <a:off x="202735" y="2966837"/>
            <a:ext cx="715617" cy="69573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F12C7FA5-B25B-48C2-B6D8-D412EF07C87F}"/>
              </a:ext>
            </a:extLst>
          </p:cNvPr>
          <p:cNvSpPr/>
          <p:nvPr/>
        </p:nvSpPr>
        <p:spPr>
          <a:xfrm>
            <a:off x="202734" y="4187060"/>
            <a:ext cx="715617" cy="69573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85C51448-5E50-4DA5-9AC0-29A231770F63}"/>
              </a:ext>
            </a:extLst>
          </p:cNvPr>
          <p:cNvSpPr/>
          <p:nvPr/>
        </p:nvSpPr>
        <p:spPr>
          <a:xfrm>
            <a:off x="202733" y="5715012"/>
            <a:ext cx="715617" cy="695738"/>
          </a:xfrm>
          <a:prstGeom prst="flowChartConnector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5899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E91FFD-B97B-443B-8170-79910494E361}"/>
              </a:ext>
            </a:extLst>
          </p:cNvPr>
          <p:cNvSpPr/>
          <p:nvPr/>
        </p:nvSpPr>
        <p:spPr>
          <a:xfrm>
            <a:off x="1187354" y="1128127"/>
            <a:ext cx="11004645" cy="541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Узбекистане озер сравнительно мало, распределены они по территории неравномерно и расположены в основном по долинам рек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Озера небольшие, по происхождению они разнообразные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Горные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озера обычно тектонического, запрудного или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ледниково-моренного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происхождения, а равнинные образованы скоплением дренажных вод и представляют собой остаточные озера. 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70972162-B5F9-4609-9BF9-58C4CCBCAF7E}"/>
              </a:ext>
            </a:extLst>
          </p:cNvPr>
          <p:cNvSpPr/>
          <p:nvPr/>
        </p:nvSpPr>
        <p:spPr>
          <a:xfrm rot="5400000">
            <a:off x="143238" y="1831137"/>
            <a:ext cx="859836" cy="655984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59FE7F48-192F-4BFE-B0B2-C44253BDE757}"/>
              </a:ext>
            </a:extLst>
          </p:cNvPr>
          <p:cNvSpPr/>
          <p:nvPr/>
        </p:nvSpPr>
        <p:spPr>
          <a:xfrm rot="5400000">
            <a:off x="143238" y="3505822"/>
            <a:ext cx="859836" cy="655984"/>
          </a:xfrm>
          <a:prstGeom prst="chevron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6CD2F2B3-7D81-4812-9FC2-9029E55B3007}"/>
              </a:ext>
            </a:extLst>
          </p:cNvPr>
          <p:cNvSpPr/>
          <p:nvPr/>
        </p:nvSpPr>
        <p:spPr>
          <a:xfrm rot="5400000">
            <a:off x="96856" y="5270356"/>
            <a:ext cx="859836" cy="655984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37"/>
            <a:ext cx="12192000" cy="9144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ОЗЕРА УЗБЕКИСТАНА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6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ОЗЕРА УЗБЕКИСТАНА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FF910F1-BCB8-4BE4-84FE-B1E97498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041675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OROL&quot; DENGIZI.">
            <a:extLst>
              <a:ext uri="{FF2B5EF4-FFF2-40B4-BE49-F238E27FC236}">
                <a16:creationId xmlns:a16="http://schemas.microsoft.com/office/drawing/2014/main" id="{A36DA9DB-C0DD-4EF0-8B23-D9F3DC7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2" y="967409"/>
            <a:ext cx="3622471" cy="1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пасти Арал и получить Нобелевскую премию | Общество и Экология">
            <a:extLst>
              <a:ext uri="{FF2B5EF4-FFF2-40B4-BE49-F238E27FC236}">
                <a16:creationId xmlns:a16="http://schemas.microsoft.com/office/drawing/2014/main" id="{C4A3535D-A185-425F-80EC-4D57385A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967409"/>
            <a:ext cx="3299791" cy="1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ydar-Arnasoy ko'llar tizimining biologik resurslaridan foydalanish  samaradorligi oshiriladi">
            <a:extLst>
              <a:ext uri="{FF2B5EF4-FFF2-40B4-BE49-F238E27FC236}">
                <a16:creationId xmlns:a16="http://schemas.microsoft.com/office/drawing/2014/main" id="{BC49826D-4FDF-49E0-A692-49456828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64" y="5058681"/>
            <a:ext cx="3547269" cy="1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ydarko'l">
            <a:extLst>
              <a:ext uri="{FF2B5EF4-FFF2-40B4-BE49-F238E27FC236}">
                <a16:creationId xmlns:a16="http://schemas.microsoft.com/office/drawing/2014/main" id="{793F8A57-6319-43A5-A7D5-2B92D6C5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5058681"/>
            <a:ext cx="3299791" cy="17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9076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ОЗЕРА УЗБЕКИСТАНА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FF910F1-BCB8-4BE4-84FE-B1E97498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905687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Денгизкуль — Википедия">
            <a:extLst>
              <a:ext uri="{FF2B5EF4-FFF2-40B4-BE49-F238E27FC236}">
                <a16:creationId xmlns:a16="http://schemas.microsoft.com/office/drawing/2014/main" id="{E5119E94-D14C-43F9-A8F5-68A38E3F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5" y="1085434"/>
            <a:ext cx="4628213" cy="33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yl:Ulugshurkul.jpg - Vikipediya">
            <a:extLst>
              <a:ext uri="{FF2B5EF4-FFF2-40B4-BE49-F238E27FC236}">
                <a16:creationId xmlns:a16="http://schemas.microsoft.com/office/drawing/2014/main" id="{FEB3EBD0-C500-4630-B2B5-7A54C154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93" y="1085435"/>
            <a:ext cx="4686301" cy="34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830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ОЗЕРА УЗБЕКИСТАНА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FF910F1-BCB8-4BE4-84FE-B1E97498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273518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O'zbekistondagi albatta borish kerak bo'lgan 20 ta ajoyib joy">
            <a:extLst>
              <a:ext uri="{FF2B5EF4-FFF2-40B4-BE49-F238E27FC236}">
                <a16:creationId xmlns:a16="http://schemas.microsoft.com/office/drawing/2014/main" id="{68D2BBED-199C-4B75-A000-A0A1F8AE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5" y="1036568"/>
            <a:ext cx="4142546" cy="19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'llari, suv omborlari va yerosti suvlari">
            <a:extLst>
              <a:ext uri="{FF2B5EF4-FFF2-40B4-BE49-F238E27FC236}">
                <a16:creationId xmlns:a16="http://schemas.microsoft.com/office/drawing/2014/main" id="{77BF0F0B-21EE-4036-A34C-745DDA49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1" y="993913"/>
            <a:ext cx="431482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ОЗЕРА УЗБЕКИСТАНА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FF910F1-BCB8-4BE4-84FE-B1E974989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199234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Сарыкамыш">
            <a:extLst>
              <a:ext uri="{FF2B5EF4-FFF2-40B4-BE49-F238E27FC236}">
                <a16:creationId xmlns:a16="http://schemas.microsoft.com/office/drawing/2014/main" id="{1A90598D-2BA8-408A-A9FD-8E007CB6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" y="1007165"/>
            <a:ext cx="4611757" cy="31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озерах Акчакуль и Судочье в Каракалпакстане намерены создать  туристические зоны — Review.uz">
            <a:extLst>
              <a:ext uri="{FF2B5EF4-FFF2-40B4-BE49-F238E27FC236}">
                <a16:creationId xmlns:a16="http://schemas.microsoft.com/office/drawing/2014/main" id="{E997B4BD-4407-4233-8988-90C74BA8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77" y="3127512"/>
            <a:ext cx="4164842" cy="15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1125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ВОДОХРАНИЛИЩА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FEB1A7-C8E2-4CDD-9DCF-A0E6CA04B21E}"/>
              </a:ext>
            </a:extLst>
          </p:cNvPr>
          <p:cNvSpPr/>
          <p:nvPr/>
        </p:nvSpPr>
        <p:spPr>
          <a:xfrm>
            <a:off x="1186410" y="1102528"/>
            <a:ext cx="7380627" cy="549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Узбекистане много искусственных водных бассейнов —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водохранилищ.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крупные из них —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Туямуюнское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Чардаринское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Чарвакское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Каттакурганское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Туябугузское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водохранилища построены в основном для регулирования водного режима рек, накопления весенних, осенних и зимних вод с целью использования их в летний поливной период.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5346B4AA-7FCE-4DC6-8F7F-54D2B9E5ABE3}"/>
              </a:ext>
            </a:extLst>
          </p:cNvPr>
          <p:cNvSpPr/>
          <p:nvPr/>
        </p:nvSpPr>
        <p:spPr>
          <a:xfrm>
            <a:off x="274779" y="1841822"/>
            <a:ext cx="715617" cy="6957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7E541C97-A0D1-42A1-BCCA-55BC990B8857}"/>
              </a:ext>
            </a:extLst>
          </p:cNvPr>
          <p:cNvSpPr/>
          <p:nvPr/>
        </p:nvSpPr>
        <p:spPr>
          <a:xfrm>
            <a:off x="274778" y="3115852"/>
            <a:ext cx="715617" cy="69573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F12C7FA5-B25B-48C2-B6D8-D412EF07C87F}"/>
              </a:ext>
            </a:extLst>
          </p:cNvPr>
          <p:cNvSpPr/>
          <p:nvPr/>
        </p:nvSpPr>
        <p:spPr>
          <a:xfrm>
            <a:off x="274778" y="4600912"/>
            <a:ext cx="715617" cy="69573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Водные ресурсы Бухарского региона">
            <a:extLst>
              <a:ext uri="{FF2B5EF4-FFF2-40B4-BE49-F238E27FC236}">
                <a16:creationId xmlns:a16="http://schemas.microsoft.com/office/drawing/2014/main" id="{D204218F-F9C0-469D-9E90-4F6709A9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257" y="1102527"/>
            <a:ext cx="3159412" cy="19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orboq suv ombori - Vikipediya">
            <a:extLst>
              <a:ext uri="{FF2B5EF4-FFF2-40B4-BE49-F238E27FC236}">
                <a16:creationId xmlns:a16="http://schemas.microsoft.com/office/drawing/2014/main" id="{6D190344-EB1E-41F7-B50E-1097342B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065" y="4948781"/>
            <a:ext cx="3159412" cy="17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ordara suv ombori - Vikipediya">
            <a:extLst>
              <a:ext uri="{FF2B5EF4-FFF2-40B4-BE49-F238E27FC236}">
                <a16:creationId xmlns:a16="http://schemas.microsoft.com/office/drawing/2014/main" id="{A6CE1A88-8EB2-4250-8841-733A8671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295" y="3169010"/>
            <a:ext cx="2914953" cy="16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3727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02273E-59AE-454D-AE7D-7F0DAE456870}"/>
              </a:ext>
            </a:extLst>
          </p:cNvPr>
          <p:cNvSpPr/>
          <p:nvPr/>
        </p:nvSpPr>
        <p:spPr>
          <a:xfrm>
            <a:off x="7910859" y="1845150"/>
            <a:ext cx="3458818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Подземные воды нашей республики включают в себя грунтовые, артезианские (межпластовые) и минеральные воды. Артезианские воды во многих случаях бывают чистыми и пресными.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ПОДЗЕМНЫЕ ВОДЫ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6EECC50-C107-4B94-9B04-B7B0585EE7AA}"/>
              </a:ext>
            </a:extLst>
          </p:cNvPr>
          <p:cNvSpPr/>
          <p:nvPr/>
        </p:nvSpPr>
        <p:spPr>
          <a:xfrm>
            <a:off x="7334390" y="1314140"/>
            <a:ext cx="4611756" cy="5217005"/>
          </a:xfrm>
          <a:prstGeom prst="fram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Ko'llari, suv omborlari va yerosti suvlari">
            <a:extLst>
              <a:ext uri="{FF2B5EF4-FFF2-40B4-BE49-F238E27FC236}">
                <a16:creationId xmlns:a16="http://schemas.microsoft.com/office/drawing/2014/main" id="{A457B7CC-C403-46BF-B316-4CFCCE0A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8" y="1033669"/>
            <a:ext cx="3306832" cy="26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ruqlikdagi suvlar » GeoOlamga xush kelibsiz!">
            <a:extLst>
              <a:ext uri="{FF2B5EF4-FFF2-40B4-BE49-F238E27FC236}">
                <a16:creationId xmlns:a16="http://schemas.microsoft.com/office/drawing/2014/main" id="{1183BEEA-7060-49C8-8F24-9CF6C10E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33668"/>
            <a:ext cx="3155280" cy="26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анитарно-гигиеническая характеристика водоисточников. Подземные воды:  понятие, уровень и охрана грунтовых вод">
            <a:extLst>
              <a:ext uri="{FF2B5EF4-FFF2-40B4-BE49-F238E27FC236}">
                <a16:creationId xmlns:a16="http://schemas.microsoft.com/office/drawing/2014/main" id="{9985280D-BDBC-4BBE-8830-1207109F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8" y="3922643"/>
            <a:ext cx="3306832" cy="28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требителей обяжут рационально использовать водные ресурсы | NORMA.UZ">
            <a:extLst>
              <a:ext uri="{FF2B5EF4-FFF2-40B4-BE49-F238E27FC236}">
                <a16:creationId xmlns:a16="http://schemas.microsoft.com/office/drawing/2014/main" id="{1B1B53E8-81FA-42CA-BB92-19FE2E8F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22643"/>
            <a:ext cx="3155280" cy="28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ГРУНТОВЫЕ ВОДЫ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81E58139-E23E-4D5C-9E8D-39254B370A67}"/>
              </a:ext>
            </a:extLst>
          </p:cNvPr>
          <p:cNvSpPr/>
          <p:nvPr/>
        </p:nvSpPr>
        <p:spPr>
          <a:xfrm>
            <a:off x="106017" y="1033671"/>
            <a:ext cx="5247861" cy="5698434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грунтовые воды залегают близко к поверхности, они изливаются в виде родников, либо роют колодцы для использования этих вод. Грунтовые воды образуются от просачивания вод осадков, рек, каналов, озер, водохранилищ.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287" y="1446663"/>
            <a:ext cx="6364548" cy="50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818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2D0E68E-3AF3-4F6C-84F6-3424E64F1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98660"/>
              </p:ext>
            </p:extLst>
          </p:nvPr>
        </p:nvGraphicFramePr>
        <p:xfrm>
          <a:off x="0" y="899886"/>
          <a:ext cx="12192000" cy="606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ВОДЫ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aryolar » GeoOlamga xush kelibsiz!">
            <a:extLst>
              <a:ext uri="{FF2B5EF4-FFF2-40B4-BE49-F238E27FC236}">
                <a16:creationId xmlns:a16="http://schemas.microsoft.com/office/drawing/2014/main" id="{B17C77E0-D9D4-47F1-BF87-0A221711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" y="1017932"/>
            <a:ext cx="3450744" cy="20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осударственная инспекция по контролю и надзору за техническим состоянием и  безопасностью работы крупных и особо важных водохозяйственных объектов при  министерстве водного хозяйства республики узбекистан">
            <a:extLst>
              <a:ext uri="{FF2B5EF4-FFF2-40B4-BE49-F238E27FC236}">
                <a16:creationId xmlns:a16="http://schemas.microsoft.com/office/drawing/2014/main" id="{BD47F3BF-D667-45E6-ABD0-19DE7F84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08" y="1115049"/>
            <a:ext cx="3742310" cy="19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 Ошской области ищут мужчину и женщину, упавших в Ферганский канал">
            <a:extLst>
              <a:ext uri="{FF2B5EF4-FFF2-40B4-BE49-F238E27FC236}">
                <a16:creationId xmlns:a16="http://schemas.microsoft.com/office/drawing/2014/main" id="{0ECA189C-09D2-4E40-BBAA-0996A735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6" y="4679882"/>
            <a:ext cx="3723862" cy="20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О «Гидропроект»">
            <a:extLst>
              <a:ext uri="{FF2B5EF4-FFF2-40B4-BE49-F238E27FC236}">
                <a16:creationId xmlns:a16="http://schemas.microsoft.com/office/drawing/2014/main" id="{5C8CAAC6-C7D5-4E0F-8DDF-71916439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9" y="4679882"/>
            <a:ext cx="3872799" cy="20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АРТЕЗИАНСКИЕ ВОДЫ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DD2C48B0-A6E1-439D-988C-06A42996B3D1}"/>
              </a:ext>
            </a:extLst>
          </p:cNvPr>
          <p:cNvSpPr/>
          <p:nvPr/>
        </p:nvSpPr>
        <p:spPr>
          <a:xfrm>
            <a:off x="155575" y="1012235"/>
            <a:ext cx="6709051" cy="287572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Межпластовые воды располагаются на значительной глубине и подразделяются на напорные и безнапорные. Межпластовые воды чаще всего собираются во впадинах рельефа. Если пробурить скважину к этим водам, то под действием давления они могут фонтанировать. Такие воды называются артезианскими. Межпластовые воды по сравнению с грунтовыми водами бывают более чистыми, пресными и прозрачными.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Территория чистой воды » Артезианская или древняя вода">
            <a:extLst>
              <a:ext uri="{FF2B5EF4-FFF2-40B4-BE49-F238E27FC236}">
                <a16:creationId xmlns:a16="http://schemas.microsoft.com/office/drawing/2014/main" id="{43132F7E-CC76-47DA-BA80-8F6FBA3B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1" y="1058862"/>
            <a:ext cx="5241355" cy="57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Артезианские вода и грунтовые воды Иллюстрация вектора - иллюстрации  насчитывающей вода, грунтовые: 93646862">
            <a:extLst>
              <a:ext uri="{FF2B5EF4-FFF2-40B4-BE49-F238E27FC236}">
                <a16:creationId xmlns:a16="http://schemas.microsoft.com/office/drawing/2014/main" id="{8221AD89-CBA6-4F31-AE77-20236F75A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13333" r="21692" b="10532"/>
          <a:stretch/>
        </p:blipFill>
        <p:spPr bwMode="auto">
          <a:xfrm>
            <a:off x="155575" y="3985792"/>
            <a:ext cx="2706895" cy="27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токовые векторные изображения Слой | Depositphotos®">
            <a:extLst>
              <a:ext uri="{FF2B5EF4-FFF2-40B4-BE49-F238E27FC236}">
                <a16:creationId xmlns:a16="http://schemas.microsoft.com/office/drawing/2014/main" id="{795378A0-76DF-4FCF-892D-6D9BFC7AA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0714" r="8725" b="7609"/>
          <a:stretch/>
        </p:blipFill>
        <p:spPr bwMode="auto">
          <a:xfrm>
            <a:off x="2955235" y="3985791"/>
            <a:ext cx="3909391" cy="27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МИНЕРАЛЬНЫЕ ВОДЫ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60B8241-FEAE-4EF7-B640-A00E5AE05275}"/>
              </a:ext>
            </a:extLst>
          </p:cNvPr>
          <p:cNvSpPr/>
          <p:nvPr/>
        </p:nvSpPr>
        <p:spPr>
          <a:xfrm>
            <a:off x="155575" y="1121811"/>
            <a:ext cx="5847661" cy="1855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большой глубине (1500–3000 м) среди  палеозойских и мезозойских отложений залегают термальные минеральные воды. Температура их достигает  +40...+70°С. 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B79E720-826B-4664-B120-C571E341586F}"/>
              </a:ext>
            </a:extLst>
          </p:cNvPr>
          <p:cNvSpPr/>
          <p:nvPr/>
        </p:nvSpPr>
        <p:spPr>
          <a:xfrm>
            <a:off x="6573080" y="5075582"/>
            <a:ext cx="5380381" cy="1457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этих вод входят различные химические элементы (углекислота, сероводород, йод, бром, литий, барий и т. д.).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Минеральные воды Северной Осетии будут использовать в лечебных целях —  Крылья TV">
            <a:extLst>
              <a:ext uri="{FF2B5EF4-FFF2-40B4-BE49-F238E27FC236}">
                <a16:creationId xmlns:a16="http://schemas.microsoft.com/office/drawing/2014/main" id="{F1143CEF-595C-4224-B46D-521659E7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8" y="3184526"/>
            <a:ext cx="6082749" cy="35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Общая минерализация источников | Минеральные воды Северной Осетии">
            <a:extLst>
              <a:ext uri="{FF2B5EF4-FFF2-40B4-BE49-F238E27FC236}">
                <a16:creationId xmlns:a16="http://schemas.microsoft.com/office/drawing/2014/main" id="{0CC21DFD-5084-472D-8DAC-893C447C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5" y="1058863"/>
            <a:ext cx="5764696" cy="37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МИНЕРАЛЬНЫЕ ВОДЫ</a:t>
            </a:r>
            <a:endParaRPr lang="ru-RU" sz="3600" dirty="0">
              <a:solidFill>
                <a:prstClr val="white"/>
              </a:solidFill>
            </a:endParaRPr>
          </a:p>
        </p:txBody>
      </p:sp>
      <p:pic>
        <p:nvPicPr>
          <p:cNvPr id="9218" name="Picture 2" descr="Chortoq sanatoriysi — Built with SitePad">
            <a:extLst>
              <a:ext uri="{FF2B5EF4-FFF2-40B4-BE49-F238E27FC236}">
                <a16:creationId xmlns:a16="http://schemas.microsoft.com/office/drawing/2014/main" id="{DC706A06-2156-4C3B-A30A-C3039537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2835967"/>
            <a:ext cx="5615280" cy="39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qtosh Shaboda&quot;">
            <a:extLst>
              <a:ext uri="{FF2B5EF4-FFF2-40B4-BE49-F238E27FC236}">
                <a16:creationId xmlns:a16="http://schemas.microsoft.com/office/drawing/2014/main" id="{0F947002-AE81-4606-B1C8-BE837EC6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56" y="2835966"/>
            <a:ext cx="6086061" cy="39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77673" y="1001094"/>
            <a:ext cx="11310828" cy="803716"/>
          </a:xfrm>
          <a:prstGeom prst="flowChartAlternateProcess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последние годы в Узбекистане обнаружено более 60 источников целебных минеральных вод.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77673" y="1945556"/>
            <a:ext cx="11310828" cy="730901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известные из них — Ташкентский,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Чартакский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Ферганский,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Чимионский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Алтыарыкский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минеральные источники.</a:t>
            </a:r>
          </a:p>
        </p:txBody>
      </p:sp>
    </p:spTree>
    <p:extLst>
      <p:ext uri="{BB962C8B-B14F-4D97-AF65-F5344CB8AC3E}">
        <p14:creationId xmlns:p14="http://schemas.microsoft.com/office/powerpoint/2010/main" val="40418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14860" y="2602"/>
            <a:ext cx="12206859" cy="683198"/>
          </a:xfrm>
          <a:prstGeom prst="rect">
            <a:avLst/>
          </a:prstGeom>
          <a:solidFill>
            <a:srgbClr val="1E0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Закрепление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7EE2F96C-8201-46E9-9AA4-E7E1ED0DE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09048"/>
              </p:ext>
            </p:extLst>
          </p:nvPr>
        </p:nvGraphicFramePr>
        <p:xfrm>
          <a:off x="152400" y="762001"/>
          <a:ext cx="11887200" cy="59563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740802"/>
                    </a:ext>
                  </a:extLst>
                </a:gridCol>
                <a:gridCol w="8492926">
                  <a:extLst>
                    <a:ext uri="{9D8B030D-6E8A-4147-A177-3AD203B41FA5}">
                      <a16:colId xmlns:a16="http://schemas.microsoft.com/office/drawing/2014/main" val="2943980667"/>
                    </a:ext>
                  </a:extLst>
                </a:gridCol>
                <a:gridCol w="1354238">
                  <a:extLst>
                    <a:ext uri="{9D8B030D-6E8A-4147-A177-3AD203B41FA5}">
                      <a16:colId xmlns:a16="http://schemas.microsoft.com/office/drawing/2014/main" val="559137225"/>
                    </a:ext>
                  </a:extLst>
                </a:gridCol>
                <a:gridCol w="1354236">
                  <a:extLst>
                    <a:ext uri="{9D8B030D-6E8A-4147-A177-3AD203B41FA5}">
                      <a16:colId xmlns:a16="http://schemas.microsoft.com/office/drawing/2014/main" val="834397990"/>
                    </a:ext>
                  </a:extLst>
                </a:gridCol>
              </a:tblGrid>
              <a:tr h="324676">
                <a:tc>
                  <a:txBody>
                    <a:bodyPr/>
                    <a:lstStyle/>
                    <a:p>
                      <a:pPr algn="ctr"/>
                      <a:r>
                        <a:rPr lang="uz-Cyrl-UZ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Утверждения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Верно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верно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227344"/>
                  </a:ext>
                </a:extLst>
              </a:tr>
              <a:tr h="74084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внутренним водам относятся реки, озера, ледники и подземные воды</a:t>
                      </a:r>
                      <a:endParaRPr lang="en-US" sz="22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02717"/>
                  </a:ext>
                </a:extLst>
              </a:tr>
              <a:tr h="79291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Сырдарья,Нарын,Карадарья</a:t>
                      </a:r>
                      <a:r>
                        <a:rPr lang="ru-RU" sz="2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берут начало в горах на высоте 3 400 м</a:t>
                      </a:r>
                      <a:endParaRPr lang="ru-RU" sz="2200" i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48379"/>
                  </a:ext>
                </a:extLst>
              </a:tr>
              <a:tr h="6024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Чирчик – приток Амударьи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4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31577"/>
                  </a:ext>
                </a:extLst>
              </a:tr>
              <a:tr h="74084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 реки </a:t>
                      </a:r>
                      <a:r>
                        <a:rPr lang="ru-RU" sz="2200" b="0" i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Кашкадарьи</a:t>
                      </a:r>
                      <a:r>
                        <a:rPr lang="ru-RU" sz="2200" b="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373 км</a:t>
                      </a:r>
                      <a:endParaRPr lang="ru-RU" sz="2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CC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56111"/>
                  </a:ext>
                </a:extLst>
              </a:tr>
              <a:tr h="79291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Ахангаран- приток Сырдарьи</a:t>
                      </a:r>
                      <a:endParaRPr lang="ru-RU" sz="2200" b="0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22111"/>
                  </a:ext>
                </a:extLst>
              </a:tr>
              <a:tr h="74084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i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Шоркуль</a:t>
                      </a:r>
                      <a:r>
                        <a:rPr lang="ru-RU" sz="22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200" i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Денгизкуль</a:t>
                      </a:r>
                      <a:r>
                        <a:rPr lang="ru-RU" sz="22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расположены в </a:t>
                      </a:r>
                      <a:r>
                        <a:rPr lang="ru-RU" sz="2200" i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Мирзачуле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7B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81357"/>
                  </a:ext>
                </a:extLst>
              </a:tr>
              <a:tr h="79291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глубине 1500-3000 м залегают минеральные воды</a:t>
                      </a:r>
                      <a:endParaRPr lang="ru-RU" sz="2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03758"/>
                  </a:ext>
                </a:extLst>
              </a:tr>
            </a:tbl>
          </a:graphicData>
        </a:graphic>
      </p:graphicFrame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A29F8F64-BCD6-42B5-8679-62BBE3517541}"/>
              </a:ext>
            </a:extLst>
          </p:cNvPr>
          <p:cNvSpPr/>
          <p:nvPr/>
        </p:nvSpPr>
        <p:spPr>
          <a:xfrm>
            <a:off x="9717258" y="1639956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A4E310F0-52C9-4C82-B199-4042769F1783}"/>
              </a:ext>
            </a:extLst>
          </p:cNvPr>
          <p:cNvSpPr/>
          <p:nvPr/>
        </p:nvSpPr>
        <p:spPr>
          <a:xfrm>
            <a:off x="9718430" y="2449566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7677AB76-A2A5-4AF1-9E80-BE628E92787B}"/>
              </a:ext>
            </a:extLst>
          </p:cNvPr>
          <p:cNvSpPr/>
          <p:nvPr/>
        </p:nvSpPr>
        <p:spPr>
          <a:xfrm>
            <a:off x="9717258" y="3779139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нак ''плюс'' 13">
            <a:extLst>
              <a:ext uri="{FF2B5EF4-FFF2-40B4-BE49-F238E27FC236}">
                <a16:creationId xmlns:a16="http://schemas.microsoft.com/office/drawing/2014/main" id="{557EB559-9B54-4635-AFEC-F76E559B67B8}"/>
              </a:ext>
            </a:extLst>
          </p:cNvPr>
          <p:cNvSpPr/>
          <p:nvPr/>
        </p:nvSpPr>
        <p:spPr>
          <a:xfrm>
            <a:off x="9717258" y="4575312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73E49540-9C9C-4AF5-BA6E-2ED3E684B209}"/>
              </a:ext>
            </a:extLst>
          </p:cNvPr>
          <p:cNvSpPr/>
          <p:nvPr/>
        </p:nvSpPr>
        <p:spPr>
          <a:xfrm>
            <a:off x="9717258" y="6072472"/>
            <a:ext cx="609600" cy="53340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3596A767-34EB-4888-A421-701D085FBB01}"/>
              </a:ext>
            </a:extLst>
          </p:cNvPr>
          <p:cNvSpPr/>
          <p:nvPr/>
        </p:nvSpPr>
        <p:spPr>
          <a:xfrm>
            <a:off x="11049000" y="3200400"/>
            <a:ext cx="609600" cy="3810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3C7A6DAE-293A-4987-91D7-2C2917411B39}"/>
              </a:ext>
            </a:extLst>
          </p:cNvPr>
          <p:cNvSpPr/>
          <p:nvPr/>
        </p:nvSpPr>
        <p:spPr>
          <a:xfrm>
            <a:off x="11049000" y="5413512"/>
            <a:ext cx="609600" cy="3810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4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702367" y="1023148"/>
            <a:ext cx="10813772" cy="1600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Прочитать §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40-41.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997105"/>
            <a:ext cx="5811080" cy="27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02367" y="2794633"/>
            <a:ext cx="10813772" cy="113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контурной карте подпишите крупные реки и озера     Узбекистана.</a:t>
            </a: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Предупреждаю: воды на всех не хватит...: alex_anpilogov — LiveJournal">
            <a:extLst>
              <a:ext uri="{FF2B5EF4-FFF2-40B4-BE49-F238E27FC236}">
                <a16:creationId xmlns:a16="http://schemas.microsoft.com/office/drawing/2014/main" id="{06ECD3DB-008A-4811-81BD-A695EE88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79" y="3997105"/>
            <a:ext cx="4943059" cy="275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ВОДЫ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70747" y="2103313"/>
            <a:ext cx="5445456" cy="3327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причина этого заключается в следующем: обилие осадков, незначительная испаряемость, продолжительность холодного периода способствуют накоплению в горах снегов и ледников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72955" y="1091821"/>
            <a:ext cx="3159455" cy="196683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равнинах рек очень мало, а в горах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адырах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густота речной сети большая. </a:t>
            </a:r>
          </a:p>
        </p:txBody>
      </p:sp>
      <p:sp>
        <p:nvSpPr>
          <p:cNvPr id="8" name="Овал 7"/>
          <p:cNvSpPr/>
          <p:nvPr/>
        </p:nvSpPr>
        <p:spPr>
          <a:xfrm>
            <a:off x="8106769" y="4490113"/>
            <a:ext cx="3821374" cy="226552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Реки Узбекистана относятся к бассейну внутреннего стока и распределены по территории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неравномерно.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78" y="1273002"/>
            <a:ext cx="3696190" cy="1604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" y="4666452"/>
            <a:ext cx="3616657" cy="19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85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/>
          </p:cNvPr>
          <p:cNvSpPr/>
          <p:nvPr/>
        </p:nvSpPr>
        <p:spPr>
          <a:xfrm>
            <a:off x="0" y="0"/>
            <a:ext cx="12192000" cy="8714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152" name="Прямоугольник 22"/>
          <p:cNvSpPr>
            <a:spLocks noChangeArrowheads="1"/>
          </p:cNvSpPr>
          <p:nvPr/>
        </p:nvSpPr>
        <p:spPr bwMode="auto">
          <a:xfrm>
            <a:off x="17462" y="112544"/>
            <a:ext cx="1215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РЕК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1798E41-7D36-472F-AD08-886179EDF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363561"/>
              </p:ext>
            </p:extLst>
          </p:nvPr>
        </p:nvGraphicFramePr>
        <p:xfrm>
          <a:off x="-17463" y="871420"/>
          <a:ext cx="12191999" cy="598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АМУДАРЬЯ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81E58139-E23E-4D5C-9E8D-39254B370A67}"/>
              </a:ext>
            </a:extLst>
          </p:cNvPr>
          <p:cNvSpPr/>
          <p:nvPr/>
        </p:nvSpPr>
        <p:spPr>
          <a:xfrm>
            <a:off x="106017" y="1033671"/>
            <a:ext cx="5247861" cy="5698434"/>
          </a:xfrm>
          <a:prstGeom prst="verticalScroll">
            <a:avLst/>
          </a:prstGeom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Амударья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самая многоводная и самая большая по площади бассейна река Средней Азии.  В древние времена арабы называли ее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Джейхун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греки -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местные народы -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Омул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mudaryo suv havzasida suv kam boʻladi | Qaraqalpaqstan Xabar Agentligi">
            <a:extLst>
              <a:ext uri="{FF2B5EF4-FFF2-40B4-BE49-F238E27FC236}">
                <a16:creationId xmlns:a16="http://schemas.microsoft.com/office/drawing/2014/main" id="{EBFDA72C-DA84-4B9A-BD4F-497F5E57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36" y="1033671"/>
            <a:ext cx="6332260" cy="27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ʻzbekiston va Turkmaniston rahbarlari Amudaryo orqali oʻtgan koʻprikni  ochishdi">
            <a:extLst>
              <a:ext uri="{FF2B5EF4-FFF2-40B4-BE49-F238E27FC236}">
                <a16:creationId xmlns:a16="http://schemas.microsoft.com/office/drawing/2014/main" id="{2BF2D18D-E156-488C-A3CB-F4690DD1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36" y="3917238"/>
            <a:ext cx="6332260" cy="28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2030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02273E-59AE-454D-AE7D-7F0DAE456870}"/>
              </a:ext>
            </a:extLst>
          </p:cNvPr>
          <p:cNvSpPr/>
          <p:nvPr/>
        </p:nvSpPr>
        <p:spPr>
          <a:xfrm>
            <a:off x="7726017" y="2360257"/>
            <a:ext cx="364256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Сырдарья - самая длинная река Средней Азии (от истока Нарына 3 019 км), а по водности она занимает второе место после Амударьи. В древности арабы называли Сырдарью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Сайхун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греки 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Яксарт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СЫРДАРЬЯ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36EECC50-C107-4B94-9B04-B7B0585EE7AA}"/>
              </a:ext>
            </a:extLst>
          </p:cNvPr>
          <p:cNvSpPr/>
          <p:nvPr/>
        </p:nvSpPr>
        <p:spPr>
          <a:xfrm>
            <a:off x="7161714" y="1773616"/>
            <a:ext cx="4771174" cy="4589602"/>
          </a:xfrm>
          <a:prstGeom prst="fra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Sirdaryo (daryo) - Vikipediya">
            <a:extLst>
              <a:ext uri="{FF2B5EF4-FFF2-40B4-BE49-F238E27FC236}">
                <a16:creationId xmlns:a16="http://schemas.microsoft.com/office/drawing/2014/main" id="{0F798FD5-6B93-4DD6-8F52-CB2F0438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046923"/>
            <a:ext cx="6374296" cy="28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rdaryo in Uzbekistan: general information, weather, map, photo and video">
            <a:extLst>
              <a:ext uri="{FF2B5EF4-FFF2-40B4-BE49-F238E27FC236}">
                <a16:creationId xmlns:a16="http://schemas.microsoft.com/office/drawing/2014/main" id="{9E0879E2-149E-4D7D-81DD-6D08457D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" y="4068417"/>
            <a:ext cx="6374297" cy="26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A111FB-87E9-4279-996D-ACFEC02DCF27}"/>
              </a:ext>
            </a:extLst>
          </p:cNvPr>
          <p:cNvSpPr/>
          <p:nvPr/>
        </p:nvSpPr>
        <p:spPr>
          <a:xfrm>
            <a:off x="354842" y="1282889"/>
            <a:ext cx="11435321" cy="150234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Чирчик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правый приток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Сырдарьи. Река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образуется в месте слияния рек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Чаткал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Пскем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начинающихся в Западном Тянь-Шане. Длина реки вместе с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Чаткалом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- 397 км.</a:t>
            </a:r>
          </a:p>
        </p:txBody>
      </p:sp>
      <p:pic>
        <p:nvPicPr>
          <p:cNvPr id="4100" name="Picture 4" descr="Chirchiq">
            <a:extLst>
              <a:ext uri="{FF2B5EF4-FFF2-40B4-BE49-F238E27FC236}">
                <a16:creationId xmlns:a16="http://schemas.microsoft.com/office/drawing/2014/main" id="{9389DDC1-1D02-45B2-BCBD-FA5D9817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1" y="2981504"/>
            <a:ext cx="4809948" cy="36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irchiq: Bilder, Stockfotos und Vektorgrafiken | Shutterstock">
            <a:extLst>
              <a:ext uri="{FF2B5EF4-FFF2-40B4-BE49-F238E27FC236}">
                <a16:creationId xmlns:a16="http://schemas.microsoft.com/office/drawing/2014/main" id="{4D3D0EEC-333B-4FFE-B950-1A38B1E02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 bwMode="auto">
          <a:xfrm>
            <a:off x="6274015" y="3432700"/>
            <a:ext cx="5311432" cy="28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ЧИРЧИК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83488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ЗАРАФШАН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5F67EB-BC2A-4872-B09C-C85583B58626}"/>
              </a:ext>
            </a:extLst>
          </p:cNvPr>
          <p:cNvSpPr/>
          <p:nvPr/>
        </p:nvSpPr>
        <p:spPr>
          <a:xfrm>
            <a:off x="134178" y="1083711"/>
            <a:ext cx="6427305" cy="235156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река начинается с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Зарафшанского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ледника в горном узле Коксу, где смыкаются Туркестанский и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Зарафшанский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хребты, под названием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Мастчох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Возле селения Айни, сливаясь с рекой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Фандарьей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получает название Зарафшан.</a:t>
            </a:r>
          </a:p>
        </p:txBody>
      </p:sp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6A1C366D-C7CE-4613-9364-E57D68A7B1B4}"/>
              </a:ext>
            </a:extLst>
          </p:cNvPr>
          <p:cNvSpPr/>
          <p:nvPr/>
        </p:nvSpPr>
        <p:spPr>
          <a:xfrm flipH="1">
            <a:off x="6599582" y="4353636"/>
            <a:ext cx="5420139" cy="1901193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Горная часть долины Зарафшана относится к Таджикистану, нижняя часть - к Узбекистану.</a:t>
            </a:r>
          </a:p>
        </p:txBody>
      </p:sp>
      <p:pic>
        <p:nvPicPr>
          <p:cNvPr id="5122" name="Picture 2" descr="Несчастный случай: Река Зарафшан унесла жизнь 10-летнего мальчика - SugdNEWS">
            <a:extLst>
              <a:ext uri="{FF2B5EF4-FFF2-40B4-BE49-F238E27FC236}">
                <a16:creationId xmlns:a16="http://schemas.microsoft.com/office/drawing/2014/main" id="{43985AC7-F778-4717-A6A9-7397E468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7" y="3790123"/>
            <a:ext cx="6188766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Навои группа людей избила мужчину до смерти и сбросила тело в реку">
            <a:extLst>
              <a:ext uri="{FF2B5EF4-FFF2-40B4-BE49-F238E27FC236}">
                <a16:creationId xmlns:a16="http://schemas.microsoft.com/office/drawing/2014/main" id="{85D8DF68-D067-4716-A67A-56A691E7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61" y="1169652"/>
            <a:ext cx="5324060" cy="28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640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D0C9F1-3DA7-440A-B4FF-A280A00ABD99}"/>
              </a:ext>
            </a:extLst>
          </p:cNvPr>
          <p:cNvSpPr/>
          <p:nvPr/>
        </p:nvSpPr>
        <p:spPr>
          <a:xfrm>
            <a:off x="384313" y="1046922"/>
            <a:ext cx="1444487" cy="318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Река Кашкадарья берёт начало... - Кашкадарья - Ландшафты и сообщества -  Плантариум">
            <a:extLst>
              <a:ext uri="{FF2B5EF4-FFF2-40B4-BE49-F238E27FC236}">
                <a16:creationId xmlns:a16="http://schemas.microsoft.com/office/drawing/2014/main" id="{009AD707-3CC2-4FB0-8ADC-AA993B5A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92" y="1364974"/>
            <a:ext cx="3174526" cy="30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кдарья (приток Кашкадарьи) — Википедия">
            <a:extLst>
              <a:ext uri="{FF2B5EF4-FFF2-40B4-BE49-F238E27FC236}">
                <a16:creationId xmlns:a16="http://schemas.microsoft.com/office/drawing/2014/main" id="{C5A718E7-AB9B-4BE0-A69E-387684E4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1" y="1432063"/>
            <a:ext cx="3613497" cy="27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Яккабагдарья — Википедия">
            <a:extLst>
              <a:ext uri="{FF2B5EF4-FFF2-40B4-BE49-F238E27FC236}">
                <a16:creationId xmlns:a16="http://schemas.microsoft.com/office/drawing/2014/main" id="{B30ADEF2-4846-4D18-BFA5-B9D53FAC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72" y="4525671"/>
            <a:ext cx="2380274" cy="21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ки. Речные системы">
            <a:extLst>
              <a:ext uri="{FF2B5EF4-FFF2-40B4-BE49-F238E27FC236}">
                <a16:creationId xmlns:a16="http://schemas.microsoft.com/office/drawing/2014/main" id="{BC0A04CF-5DB3-49EF-968F-26B16C91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19" y="4960254"/>
            <a:ext cx="2581608" cy="17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Танхизыдарья — Википедия">
            <a:extLst>
              <a:ext uri="{FF2B5EF4-FFF2-40B4-BE49-F238E27FC236}">
                <a16:creationId xmlns:a16="http://schemas.microsoft.com/office/drawing/2014/main" id="{E00FFB48-5B6B-4834-8C2A-DC4A6FDF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32" y="4682500"/>
            <a:ext cx="2391474" cy="17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КАШКАДАРЬЯ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55454" y="1432063"/>
            <a:ext cx="4520042" cy="34117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Кашкадарья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начинается в западной части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Гиссарского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хребта и, не доходя до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Мубарека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высыхает. Длина реки  373 км</a:t>
            </a:r>
          </a:p>
        </p:txBody>
      </p:sp>
    </p:spTree>
    <p:extLst>
      <p:ext uri="{BB962C8B-B14F-4D97-AF65-F5344CB8AC3E}">
        <p14:creationId xmlns:p14="http://schemas.microsoft.com/office/powerpoint/2010/main" val="12376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825</Words>
  <Application>Microsoft Office PowerPoint</Application>
  <PresentationFormat>Широкоэкранный</PresentationFormat>
  <Paragraphs>115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456</cp:revision>
  <dcterms:created xsi:type="dcterms:W3CDTF">2020-09-25T10:29:56Z</dcterms:created>
  <dcterms:modified xsi:type="dcterms:W3CDTF">2020-12-12T05:16:31Z</dcterms:modified>
</cp:coreProperties>
</file>