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 id="2147483751" r:id="rId2"/>
    <p:sldMasterId id="2147483793" r:id="rId3"/>
    <p:sldMasterId id="2147483805" r:id="rId4"/>
  </p:sldMasterIdLst>
  <p:notesMasterIdLst>
    <p:notesMasterId r:id="rId29"/>
  </p:notesMasterIdLst>
  <p:sldIdLst>
    <p:sldId id="474" r:id="rId5"/>
    <p:sldId id="433" r:id="rId6"/>
    <p:sldId id="432" r:id="rId7"/>
    <p:sldId id="405" r:id="rId8"/>
    <p:sldId id="446" r:id="rId9"/>
    <p:sldId id="449" r:id="rId10"/>
    <p:sldId id="445" r:id="rId11"/>
    <p:sldId id="451" r:id="rId12"/>
    <p:sldId id="452" r:id="rId13"/>
    <p:sldId id="436" r:id="rId14"/>
    <p:sldId id="457" r:id="rId15"/>
    <p:sldId id="456" r:id="rId16"/>
    <p:sldId id="462" r:id="rId17"/>
    <p:sldId id="454" r:id="rId18"/>
    <p:sldId id="461" r:id="rId19"/>
    <p:sldId id="460" r:id="rId20"/>
    <p:sldId id="458" r:id="rId21"/>
    <p:sldId id="463" r:id="rId22"/>
    <p:sldId id="464" r:id="rId23"/>
    <p:sldId id="465" r:id="rId24"/>
    <p:sldId id="466" r:id="rId25"/>
    <p:sldId id="467" r:id="rId26"/>
    <p:sldId id="473" r:id="rId27"/>
    <p:sldId id="472" r:id="rId28"/>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CC"/>
    <a:srgbClr val="CC3399"/>
    <a:srgbClr val="CCFF66"/>
    <a:srgbClr val="66FFFF"/>
    <a:srgbClr val="FFCCFF"/>
    <a:srgbClr val="FF33CC"/>
    <a:srgbClr val="99FF99"/>
    <a:srgbClr val="9FD3E1"/>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64" autoAdjust="0"/>
  </p:normalViewPr>
  <p:slideViewPr>
    <p:cSldViewPr snapToGrid="0">
      <p:cViewPr varScale="1">
        <p:scale>
          <a:sx n="92" d="100"/>
          <a:sy n="92" d="100"/>
        </p:scale>
        <p:origin x="78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716E2-F009-464B-A0A0-82CFAD823AAA}" type="datetimeFigureOut">
              <a:rPr lang="ru-RU" smtClean="0"/>
              <a:pPr/>
              <a:t>15.09.2020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C69BD-44CA-4920-91AA-54FF66A33122}" type="slidenum">
              <a:rPr lang="ru-RU" smtClean="0"/>
              <a:pPr/>
              <a:t>‹#›</a:t>
            </a:fld>
            <a:endParaRPr lang="ru-RU"/>
          </a:p>
        </p:txBody>
      </p:sp>
    </p:spTree>
    <p:extLst>
      <p:ext uri="{BB962C8B-B14F-4D97-AF65-F5344CB8AC3E}">
        <p14:creationId xmlns:p14="http://schemas.microsoft.com/office/powerpoint/2010/main" val="218614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CC69BD-44CA-4920-91AA-54FF66A33122}" type="slidenum">
              <a:rPr lang="ru-RU" smtClean="0"/>
              <a:pPr/>
              <a:t>17</a:t>
            </a:fld>
            <a:endParaRPr lang="ru-RU"/>
          </a:p>
        </p:txBody>
      </p:sp>
    </p:spTree>
    <p:extLst>
      <p:ext uri="{BB962C8B-B14F-4D97-AF65-F5344CB8AC3E}">
        <p14:creationId xmlns:p14="http://schemas.microsoft.com/office/powerpoint/2010/main" val="43282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CC69BD-44CA-4920-91AA-54FF66A33122}" type="slidenum">
              <a:rPr lang="ru-RU" smtClean="0"/>
              <a:pPr/>
              <a:t>20</a:t>
            </a:fld>
            <a:endParaRPr lang="ru-RU"/>
          </a:p>
        </p:txBody>
      </p:sp>
    </p:spTree>
    <p:extLst>
      <p:ext uri="{BB962C8B-B14F-4D97-AF65-F5344CB8AC3E}">
        <p14:creationId xmlns:p14="http://schemas.microsoft.com/office/powerpoint/2010/main" val="71413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3"/>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1"/>
            <a:ext cx="6400800" cy="1314449"/>
          </a:xfrm>
        </p:spPr>
        <p:txBody>
          <a:bodyPr/>
          <a:lstStyle>
            <a:lvl1pPr marL="0" indent="0" algn="ctr">
              <a:buNone/>
              <a:defRPr>
                <a:solidFill>
                  <a:schemeClr val="tx1">
                    <a:tint val="75000"/>
                  </a:schemeClr>
                </a:solidFill>
              </a:defRPr>
            </a:lvl1pPr>
            <a:lvl2pPr marL="457135" indent="0" algn="ctr">
              <a:buNone/>
              <a:defRPr>
                <a:solidFill>
                  <a:schemeClr val="tx1">
                    <a:tint val="75000"/>
                  </a:schemeClr>
                </a:solidFill>
              </a:defRPr>
            </a:lvl2pPr>
            <a:lvl3pPr marL="914270" indent="0" algn="ctr">
              <a:buNone/>
              <a:defRPr>
                <a:solidFill>
                  <a:schemeClr val="tx1">
                    <a:tint val="75000"/>
                  </a:schemeClr>
                </a:solidFill>
              </a:defRPr>
            </a:lvl3pPr>
            <a:lvl4pPr marL="1371403" indent="0" algn="ctr">
              <a:buNone/>
              <a:defRPr>
                <a:solidFill>
                  <a:schemeClr val="tx1">
                    <a:tint val="75000"/>
                  </a:schemeClr>
                </a:solidFill>
              </a:defRPr>
            </a:lvl4pPr>
            <a:lvl5pPr marL="1828538" indent="0" algn="ctr">
              <a:buNone/>
              <a:defRPr>
                <a:solidFill>
                  <a:schemeClr val="tx1">
                    <a:tint val="75000"/>
                  </a:schemeClr>
                </a:solidFill>
              </a:defRPr>
            </a:lvl5pPr>
            <a:lvl6pPr marL="2285672" indent="0" algn="ctr">
              <a:buNone/>
              <a:defRPr>
                <a:solidFill>
                  <a:schemeClr val="tx1">
                    <a:tint val="75000"/>
                  </a:schemeClr>
                </a:solidFill>
              </a:defRPr>
            </a:lvl6pPr>
            <a:lvl7pPr marL="2742807" indent="0" algn="ctr">
              <a:buNone/>
              <a:defRPr>
                <a:solidFill>
                  <a:schemeClr val="tx1">
                    <a:tint val="75000"/>
                  </a:schemeClr>
                </a:solidFill>
              </a:defRPr>
            </a:lvl7pPr>
            <a:lvl8pPr marL="3199942" indent="0" algn="ctr">
              <a:buNone/>
              <a:defRPr>
                <a:solidFill>
                  <a:schemeClr val="tx1">
                    <a:tint val="75000"/>
                  </a:schemeClr>
                </a:solidFill>
              </a:defRPr>
            </a:lvl8pPr>
            <a:lvl9pPr marL="36570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51378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6086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2667001"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dirty="0"/>
          </a:p>
        </p:txBody>
      </p:sp>
      <p:sp>
        <p:nvSpPr>
          <p:cNvPr id="6" name="Picture Placeholder 3"/>
          <p:cNvSpPr>
            <a:spLocks noGrp="1"/>
          </p:cNvSpPr>
          <p:nvPr>
            <p:ph type="pic" sz="quarter" idx="12"/>
          </p:nvPr>
        </p:nvSpPr>
        <p:spPr>
          <a:xfrm>
            <a:off x="4648199"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dirty="0"/>
          </a:p>
        </p:txBody>
      </p:sp>
      <p:sp>
        <p:nvSpPr>
          <p:cNvPr id="7" name="Picture Placeholder 3"/>
          <p:cNvSpPr>
            <a:spLocks noGrp="1"/>
          </p:cNvSpPr>
          <p:nvPr>
            <p:ph type="pic" sz="quarter" idx="13"/>
          </p:nvPr>
        </p:nvSpPr>
        <p:spPr>
          <a:xfrm>
            <a:off x="6629399"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10" name="Text Placeholder 9"/>
          <p:cNvSpPr>
            <a:spLocks noGrp="1"/>
          </p:cNvSpPr>
          <p:nvPr>
            <p:ph type="body" sz="quarter" idx="14"/>
          </p:nvPr>
        </p:nvSpPr>
        <p:spPr>
          <a:xfrm>
            <a:off x="685801"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399"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9098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2667001"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lang="en-US" sz="1049"/>
            </a:lvl1pPr>
          </a:lstStyle>
          <a:p>
            <a:pPr lvl="0"/>
            <a:endParaRPr lang="en-US" noProof="0" dirty="0"/>
          </a:p>
        </p:txBody>
      </p:sp>
      <p:sp>
        <p:nvSpPr>
          <p:cNvPr id="6" name="Picture Placeholder 3"/>
          <p:cNvSpPr>
            <a:spLocks noGrp="1"/>
          </p:cNvSpPr>
          <p:nvPr>
            <p:ph type="pic" sz="quarter" idx="12"/>
          </p:nvPr>
        </p:nvSpPr>
        <p:spPr>
          <a:xfrm>
            <a:off x="4648199"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lang="en-US" sz="1049"/>
            </a:lvl1pPr>
          </a:lstStyle>
          <a:p>
            <a:pPr lvl="0"/>
            <a:endParaRPr lang="en-US" noProof="0" dirty="0"/>
          </a:p>
        </p:txBody>
      </p:sp>
      <p:sp>
        <p:nvSpPr>
          <p:cNvPr id="7" name="Picture Placeholder 3"/>
          <p:cNvSpPr>
            <a:spLocks noGrp="1"/>
          </p:cNvSpPr>
          <p:nvPr>
            <p:ph type="pic" sz="quarter" idx="13"/>
          </p:nvPr>
        </p:nvSpPr>
        <p:spPr>
          <a:xfrm>
            <a:off x="6629399" y="1047753"/>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10" name="Text Placeholder 9"/>
          <p:cNvSpPr>
            <a:spLocks noGrp="1"/>
          </p:cNvSpPr>
          <p:nvPr>
            <p:ph type="body" sz="quarter" idx="14"/>
          </p:nvPr>
        </p:nvSpPr>
        <p:spPr>
          <a:xfrm>
            <a:off x="685801"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399" y="3735427"/>
            <a:ext cx="1828800"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4034053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3"/>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3323844" y="1047753"/>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dirty="0"/>
          </a:p>
        </p:txBody>
      </p:sp>
      <p:sp>
        <p:nvSpPr>
          <p:cNvPr id="6" name="Picture Placeholder 3"/>
          <p:cNvSpPr>
            <a:spLocks noGrp="1"/>
          </p:cNvSpPr>
          <p:nvPr>
            <p:ph type="pic" sz="quarter" idx="12"/>
          </p:nvPr>
        </p:nvSpPr>
        <p:spPr>
          <a:xfrm>
            <a:off x="5961887" y="1047753"/>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60155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3"/>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3323844" y="1047753"/>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dirty="0"/>
          </a:p>
        </p:txBody>
      </p:sp>
      <p:sp>
        <p:nvSpPr>
          <p:cNvPr id="6" name="Picture Placeholder 3"/>
          <p:cNvSpPr>
            <a:spLocks noGrp="1"/>
          </p:cNvSpPr>
          <p:nvPr>
            <p:ph type="pic" sz="quarter" idx="12"/>
          </p:nvPr>
        </p:nvSpPr>
        <p:spPr>
          <a:xfrm>
            <a:off x="5961887" y="1047753"/>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5839638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3"/>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4644012" y="1047753"/>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8" name="Text Placeholder 9"/>
          <p:cNvSpPr>
            <a:spLocks noGrp="1"/>
          </p:cNvSpPr>
          <p:nvPr>
            <p:ph type="body" sz="quarter" idx="14"/>
          </p:nvPr>
        </p:nvSpPr>
        <p:spPr>
          <a:xfrm>
            <a:off x="685803" y="3735427"/>
            <a:ext cx="381419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2" y="3735427"/>
            <a:ext cx="381419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8654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3"/>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4644012" y="1047753"/>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8" name="Text Placeholder 9"/>
          <p:cNvSpPr>
            <a:spLocks noGrp="1"/>
          </p:cNvSpPr>
          <p:nvPr>
            <p:ph type="body" sz="quarter" idx="14"/>
          </p:nvPr>
        </p:nvSpPr>
        <p:spPr>
          <a:xfrm>
            <a:off x="685803" y="3735427"/>
            <a:ext cx="381419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2" y="3735427"/>
            <a:ext cx="3814192" cy="719138"/>
          </a:xfrm>
        </p:spPr>
        <p:txBody>
          <a:bodyPr>
            <a:noAutofit/>
          </a:bodyPr>
          <a:lstStyle>
            <a:lvl1pPr marL="0" indent="0">
              <a:buNone/>
              <a:defRPr sz="1049"/>
            </a:lvl1pPr>
            <a:lvl2pPr marL="114278" indent="-114278">
              <a:buFont typeface="Arial" panose="020B0604020202020204" pitchFamily="34" charset="0"/>
              <a:buChar char="•"/>
              <a:defRPr sz="1049"/>
            </a:lvl2pPr>
            <a:lvl3pPr marL="228557" indent="-114278">
              <a:defRPr sz="1049"/>
            </a:lvl3pPr>
            <a:lvl4pPr marL="399973" indent="-171417">
              <a:defRPr sz="1049"/>
            </a:lvl4pPr>
            <a:lvl5pPr marL="571390" indent="-171417">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3054149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dirty="0"/>
          </a:p>
        </p:txBody>
      </p:sp>
      <p:sp>
        <p:nvSpPr>
          <p:cNvPr id="6" name="Picture Placeholder 3"/>
          <p:cNvSpPr>
            <a:spLocks noGrp="1"/>
          </p:cNvSpPr>
          <p:nvPr>
            <p:ph type="pic" sz="quarter" idx="12"/>
          </p:nvPr>
        </p:nvSpPr>
        <p:spPr>
          <a:xfrm>
            <a:off x="4648199"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dirty="0"/>
          </a:p>
        </p:txBody>
      </p:sp>
      <p:sp>
        <p:nvSpPr>
          <p:cNvPr id="7" name="Picture Placeholder 3"/>
          <p:cNvSpPr>
            <a:spLocks noGrp="1"/>
          </p:cNvSpPr>
          <p:nvPr>
            <p:ph type="pic" sz="quarter" idx="13"/>
          </p:nvPr>
        </p:nvSpPr>
        <p:spPr>
          <a:xfrm>
            <a:off x="6629399"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dirty="0"/>
          </a:p>
        </p:txBody>
      </p:sp>
      <p:sp>
        <p:nvSpPr>
          <p:cNvPr id="14" name="Content Placeholder 13"/>
          <p:cNvSpPr>
            <a:spLocks noGrp="1"/>
          </p:cNvSpPr>
          <p:nvPr>
            <p:ph sz="quarter" idx="18"/>
          </p:nvPr>
        </p:nvSpPr>
        <p:spPr>
          <a:xfrm>
            <a:off x="685801"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30761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sz="1049"/>
            </a:lvl1pPr>
          </a:lstStyle>
          <a:p>
            <a:pPr lvl="0"/>
            <a:endParaRPr lang="en-US" noProof="0" dirty="0"/>
          </a:p>
        </p:txBody>
      </p:sp>
      <p:sp>
        <p:nvSpPr>
          <p:cNvPr id="5" name="Picture Placeholder 3"/>
          <p:cNvSpPr>
            <a:spLocks noGrp="1"/>
          </p:cNvSpPr>
          <p:nvPr>
            <p:ph type="pic" sz="quarter" idx="11"/>
          </p:nvPr>
        </p:nvSpPr>
        <p:spPr>
          <a:xfrm>
            <a:off x="2667001"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lstStyle>
            <a:lvl1pPr marL="0" indent="0" algn="ctr">
              <a:buNone/>
              <a:defRPr sz="1049"/>
            </a:lvl1pPr>
          </a:lstStyle>
          <a:p>
            <a:pPr lvl="0"/>
            <a:endParaRPr lang="en-US" noProof="0" dirty="0"/>
          </a:p>
        </p:txBody>
      </p:sp>
      <p:sp>
        <p:nvSpPr>
          <p:cNvPr id="6" name="Picture Placeholder 3"/>
          <p:cNvSpPr>
            <a:spLocks noGrp="1"/>
          </p:cNvSpPr>
          <p:nvPr>
            <p:ph type="pic" sz="quarter" idx="12"/>
          </p:nvPr>
        </p:nvSpPr>
        <p:spPr>
          <a:xfrm>
            <a:off x="4648199"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lstStyle>
            <a:lvl1pPr marL="0" indent="0" algn="ctr">
              <a:buNone/>
              <a:defRPr sz="1049"/>
            </a:lvl1pPr>
          </a:lstStyle>
          <a:p>
            <a:pPr lvl="0"/>
            <a:endParaRPr lang="en-US" noProof="0" dirty="0"/>
          </a:p>
        </p:txBody>
      </p:sp>
      <p:sp>
        <p:nvSpPr>
          <p:cNvPr id="7" name="Picture Placeholder 3"/>
          <p:cNvSpPr>
            <a:spLocks noGrp="1"/>
          </p:cNvSpPr>
          <p:nvPr>
            <p:ph type="pic" sz="quarter" idx="13"/>
          </p:nvPr>
        </p:nvSpPr>
        <p:spPr>
          <a:xfrm>
            <a:off x="6629399" y="1047752"/>
            <a:ext cx="1828800" cy="110712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sz="1049"/>
            </a:lvl1pPr>
          </a:lstStyle>
          <a:p>
            <a:pPr lvl="0"/>
            <a:endParaRPr lang="en-US" noProof="0" dirty="0"/>
          </a:p>
        </p:txBody>
      </p:sp>
      <p:sp>
        <p:nvSpPr>
          <p:cNvPr id="14" name="Content Placeholder 13"/>
          <p:cNvSpPr>
            <a:spLocks noGrp="1"/>
          </p:cNvSpPr>
          <p:nvPr>
            <p:ph sz="quarter" idx="18"/>
          </p:nvPr>
        </p:nvSpPr>
        <p:spPr>
          <a:xfrm>
            <a:off x="685801"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3020593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dirty="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11" name="Content Placeholder 13"/>
          <p:cNvSpPr>
            <a:spLocks noGrp="1"/>
          </p:cNvSpPr>
          <p:nvPr>
            <p:ph sz="quarter" idx="18"/>
          </p:nvPr>
        </p:nvSpPr>
        <p:spPr>
          <a:xfrm>
            <a:off x="685801" y="2291463"/>
            <a:ext cx="2496312"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3177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anchor="ctr"/>
          <a:lstStyle>
            <a:lvl1pPr marL="0" indent="0" algn="ctr">
              <a:buNone/>
              <a:defRPr lang="en-US" sz="1049"/>
            </a:lvl1pPr>
          </a:lstStyle>
          <a:p>
            <a:pPr lvl="0"/>
            <a:endParaRPr lang="en-US" noProof="0" dirty="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11" name="Content Placeholder 13"/>
          <p:cNvSpPr>
            <a:spLocks noGrp="1"/>
          </p:cNvSpPr>
          <p:nvPr>
            <p:ph sz="quarter" idx="18"/>
          </p:nvPr>
        </p:nvSpPr>
        <p:spPr>
          <a:xfrm>
            <a:off x="685801" y="2291463"/>
            <a:ext cx="2496312"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361413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437540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4644012"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7" name="Content Placeholder 13"/>
          <p:cNvSpPr>
            <a:spLocks noGrp="1"/>
          </p:cNvSpPr>
          <p:nvPr>
            <p:ph sz="quarter" idx="18"/>
          </p:nvPr>
        </p:nvSpPr>
        <p:spPr>
          <a:xfrm>
            <a:off x="685805" y="2291463"/>
            <a:ext cx="3813049"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6" y="2291463"/>
            <a:ext cx="3813049"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04555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lstStyle>
            <a:lvl1pPr marL="0" indent="0" algn="ctr">
              <a:buNone/>
              <a:defRPr lang="en-US" sz="1049"/>
            </a:lvl1pPr>
          </a:lstStyle>
          <a:p>
            <a:pPr lvl="0"/>
            <a:endParaRPr lang="en-US" noProof="0" dirty="0"/>
          </a:p>
        </p:txBody>
      </p:sp>
      <p:sp>
        <p:nvSpPr>
          <p:cNvPr id="5" name="Picture Placeholder 3"/>
          <p:cNvSpPr>
            <a:spLocks noGrp="1"/>
          </p:cNvSpPr>
          <p:nvPr>
            <p:ph type="pic" sz="quarter" idx="11"/>
          </p:nvPr>
        </p:nvSpPr>
        <p:spPr>
          <a:xfrm>
            <a:off x="4644012"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lstStyle>
            <a:lvl1pPr marL="0" indent="0" algn="ctr">
              <a:buNone/>
              <a:defRPr lang="en-US" sz="1049"/>
            </a:lvl1pPr>
          </a:lstStyle>
          <a:p>
            <a:pPr lvl="0"/>
            <a:endParaRPr lang="en-US" noProof="0" dirty="0"/>
          </a:p>
        </p:txBody>
      </p:sp>
      <p:sp>
        <p:nvSpPr>
          <p:cNvPr id="7" name="Content Placeholder 13"/>
          <p:cNvSpPr>
            <a:spLocks noGrp="1"/>
          </p:cNvSpPr>
          <p:nvPr>
            <p:ph sz="quarter" idx="18"/>
          </p:nvPr>
        </p:nvSpPr>
        <p:spPr>
          <a:xfrm>
            <a:off x="685805" y="2291463"/>
            <a:ext cx="3813049"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6" y="2291463"/>
            <a:ext cx="3813049" cy="224125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36152846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2"/>
            <a:ext cx="1828800" cy="1107125"/>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2"/>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4647437" y="1047752"/>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7" name="Picture Placeholder 3"/>
          <p:cNvSpPr>
            <a:spLocks noGrp="1"/>
          </p:cNvSpPr>
          <p:nvPr>
            <p:ph type="pic" sz="quarter" idx="13"/>
          </p:nvPr>
        </p:nvSpPr>
        <p:spPr>
          <a:xfrm>
            <a:off x="6628637" y="1047752"/>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4" name="Content Placeholder 13"/>
          <p:cNvSpPr>
            <a:spLocks noGrp="1"/>
          </p:cNvSpPr>
          <p:nvPr>
            <p:ph sz="quarter" idx="18"/>
          </p:nvPr>
        </p:nvSpPr>
        <p:spPr>
          <a:xfrm>
            <a:off x="685039"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5"/>
            <a:ext cx="1828800" cy="1107125"/>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5"/>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3" name="Picture Placeholder 3"/>
          <p:cNvSpPr>
            <a:spLocks noGrp="1"/>
          </p:cNvSpPr>
          <p:nvPr>
            <p:ph type="pic" sz="quarter" idx="24"/>
          </p:nvPr>
        </p:nvSpPr>
        <p:spPr>
          <a:xfrm>
            <a:off x="4647437" y="2292755"/>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6" name="Picture Placeholder 3"/>
          <p:cNvSpPr>
            <a:spLocks noGrp="1"/>
          </p:cNvSpPr>
          <p:nvPr>
            <p:ph type="pic" sz="quarter" idx="25"/>
          </p:nvPr>
        </p:nvSpPr>
        <p:spPr>
          <a:xfrm>
            <a:off x="6628637" y="2292755"/>
            <a:ext cx="1828800" cy="1107125"/>
          </a:xfrm>
          <a:solidFill>
            <a:schemeClr val="bg1">
              <a:lumMod val="95000"/>
            </a:schemeClr>
          </a:solidFill>
        </p:spPr>
        <p:txBody>
          <a:bodyPr anchor="ctr"/>
          <a:lstStyle>
            <a:lvl1pPr>
              <a:defRPr lang="en-US" sz="1049"/>
            </a:lvl1pPr>
          </a:lstStyle>
          <a:p>
            <a:pPr lvl="0"/>
            <a:endParaRPr lang="en-US" noProof="0" dirty="0"/>
          </a:p>
        </p:txBody>
      </p:sp>
    </p:spTree>
    <p:extLst>
      <p:ext uri="{BB962C8B-B14F-4D97-AF65-F5344CB8AC3E}">
        <p14:creationId xmlns:p14="http://schemas.microsoft.com/office/powerpoint/2010/main" val="42587666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2"/>
            <a:ext cx="1828800" cy="1107125"/>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6239" y="1047752"/>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4647437" y="1047752"/>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7" name="Picture Placeholder 3"/>
          <p:cNvSpPr>
            <a:spLocks noGrp="1"/>
          </p:cNvSpPr>
          <p:nvPr>
            <p:ph type="pic" sz="quarter" idx="13"/>
          </p:nvPr>
        </p:nvSpPr>
        <p:spPr>
          <a:xfrm>
            <a:off x="6628637" y="1047752"/>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4" name="Content Placeholder 13"/>
          <p:cNvSpPr>
            <a:spLocks noGrp="1"/>
          </p:cNvSpPr>
          <p:nvPr>
            <p:ph sz="quarter" idx="18"/>
          </p:nvPr>
        </p:nvSpPr>
        <p:spPr>
          <a:xfrm>
            <a:off x="685039"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7"/>
            <a:ext cx="1831086" cy="994955"/>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5"/>
            <a:ext cx="1828800" cy="1107125"/>
          </a:xfrm>
          <a:solidFill>
            <a:schemeClr val="bg1">
              <a:lumMod val="95000"/>
            </a:schemeClr>
          </a:solidFill>
        </p:spPr>
        <p:txBody>
          <a:bodyPr anchor="ctr"/>
          <a:lstStyle>
            <a:lvl1pPr>
              <a:defRPr lang="en-US" sz="1049" dirty="0"/>
            </a:lvl1pPr>
          </a:lstStyle>
          <a:p>
            <a:pPr lvl="0"/>
            <a:endParaRPr lang="en-US" noProof="0" dirty="0"/>
          </a:p>
        </p:txBody>
      </p:sp>
      <p:sp>
        <p:nvSpPr>
          <p:cNvPr id="12" name="Picture Placeholder 3"/>
          <p:cNvSpPr>
            <a:spLocks noGrp="1"/>
          </p:cNvSpPr>
          <p:nvPr>
            <p:ph type="pic" sz="quarter" idx="23"/>
          </p:nvPr>
        </p:nvSpPr>
        <p:spPr>
          <a:xfrm>
            <a:off x="2666239" y="2292755"/>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3" name="Picture Placeholder 3"/>
          <p:cNvSpPr>
            <a:spLocks noGrp="1"/>
          </p:cNvSpPr>
          <p:nvPr>
            <p:ph type="pic" sz="quarter" idx="24"/>
          </p:nvPr>
        </p:nvSpPr>
        <p:spPr>
          <a:xfrm>
            <a:off x="4647437" y="2292755"/>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6" name="Picture Placeholder 3"/>
          <p:cNvSpPr>
            <a:spLocks noGrp="1"/>
          </p:cNvSpPr>
          <p:nvPr>
            <p:ph type="pic" sz="quarter" idx="25"/>
          </p:nvPr>
        </p:nvSpPr>
        <p:spPr>
          <a:xfrm>
            <a:off x="6628637" y="2292755"/>
            <a:ext cx="1828800" cy="1107125"/>
          </a:xfrm>
          <a:solidFill>
            <a:schemeClr val="bg1">
              <a:lumMod val="95000"/>
            </a:schemeClr>
          </a:solidFill>
        </p:spPr>
        <p:txBody>
          <a:bodyPr anchor="ctr"/>
          <a:lstStyle>
            <a:lvl1pPr>
              <a:defRPr lang="en-US" sz="1049"/>
            </a:lvl1pPr>
          </a:lstStyle>
          <a:p>
            <a:pPr lvl="0"/>
            <a:endParaRPr lang="en-US" noProof="0" dirty="0"/>
          </a:p>
        </p:txBody>
      </p:sp>
      <p:sp>
        <p:nvSpPr>
          <p:cNvPr id="17" name="Text Placeholder 4"/>
          <p:cNvSpPr>
            <a:spLocks noGrp="1"/>
          </p:cNvSpPr>
          <p:nvPr>
            <p:ph type="body" sz="quarter" idx="26"/>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8784035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39"/>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6" name="Picture Placeholder 3"/>
          <p:cNvSpPr>
            <a:spLocks noGrp="1"/>
          </p:cNvSpPr>
          <p:nvPr>
            <p:ph type="pic" sz="quarter" idx="25"/>
          </p:nvPr>
        </p:nvSpPr>
        <p:spPr>
          <a:xfrm>
            <a:off x="5961887" y="2295739"/>
            <a:ext cx="2496312" cy="1104138"/>
          </a:xfrm>
          <a:solidFill>
            <a:schemeClr val="bg1">
              <a:lumMod val="95000"/>
            </a:schemeClr>
          </a:solidFill>
        </p:spPr>
        <p:txBody>
          <a:bodyPr anchor="ctr"/>
          <a:lstStyle>
            <a:lvl1pPr>
              <a:defRPr lang="en-US" sz="1049"/>
            </a:lvl1pPr>
          </a:lstStyle>
          <a:p>
            <a:pPr lvl="0"/>
            <a:endParaRPr lang="en-US" noProof="0" dirty="0"/>
          </a:p>
        </p:txBody>
      </p:sp>
    </p:spTree>
    <p:extLst>
      <p:ext uri="{BB962C8B-B14F-4D97-AF65-F5344CB8AC3E}">
        <p14:creationId xmlns:p14="http://schemas.microsoft.com/office/powerpoint/2010/main" val="17537757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39"/>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6" name="Picture Placeholder 3"/>
          <p:cNvSpPr>
            <a:spLocks noGrp="1"/>
          </p:cNvSpPr>
          <p:nvPr>
            <p:ph type="pic" sz="quarter" idx="25"/>
          </p:nvPr>
        </p:nvSpPr>
        <p:spPr>
          <a:xfrm>
            <a:off x="5961887" y="2295739"/>
            <a:ext cx="2496312" cy="1104138"/>
          </a:xfrm>
          <a:solidFill>
            <a:schemeClr val="bg1">
              <a:lumMod val="95000"/>
            </a:schemeClr>
          </a:solidFill>
        </p:spPr>
        <p:txBody>
          <a:bodyPr anchor="ctr"/>
          <a:lstStyle>
            <a:lvl1pPr>
              <a:defRPr lang="en-US" sz="1049"/>
            </a:lvl1pPr>
          </a:lstStyle>
          <a:p>
            <a:pPr lvl="0"/>
            <a:endParaRPr lang="en-US" noProof="0" dirty="0"/>
          </a:p>
        </p:txBody>
      </p:sp>
      <p:sp>
        <p:nvSpPr>
          <p:cNvPr id="17" name="Text Placeholder 4"/>
          <p:cNvSpPr>
            <a:spLocks noGrp="1"/>
          </p:cNvSpPr>
          <p:nvPr>
            <p:ph type="body" sz="quarter" idx="26"/>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927567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7" name="Content Placeholder 13"/>
          <p:cNvSpPr>
            <a:spLocks noGrp="1"/>
          </p:cNvSpPr>
          <p:nvPr>
            <p:ph sz="quarter" idx="18"/>
          </p:nvPr>
        </p:nvSpPr>
        <p:spPr>
          <a:xfrm>
            <a:off x="685805" y="3528306"/>
            <a:ext cx="3813049" cy="1004405"/>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6" y="3528306"/>
            <a:ext cx="3813049" cy="1004405"/>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11" name="Picture Placeholder 3"/>
          <p:cNvSpPr>
            <a:spLocks noGrp="1"/>
          </p:cNvSpPr>
          <p:nvPr>
            <p:ph type="pic" sz="quarter" idx="25"/>
          </p:nvPr>
        </p:nvSpPr>
        <p:spPr>
          <a:xfrm>
            <a:off x="4645155" y="2295739"/>
            <a:ext cx="3814192" cy="1104138"/>
          </a:xfrm>
          <a:solidFill>
            <a:schemeClr val="bg1">
              <a:lumMod val="95000"/>
            </a:schemeClr>
          </a:solidFill>
        </p:spPr>
        <p:txBody>
          <a:bodyPr anchor="ctr"/>
          <a:lstStyle>
            <a:lvl1pPr>
              <a:defRPr lang="en-US" sz="1049"/>
            </a:lvl1pPr>
          </a:lstStyle>
          <a:p>
            <a:pPr lvl="0"/>
            <a:endParaRPr lang="en-US" noProof="0" dirty="0"/>
          </a:p>
        </p:txBody>
      </p:sp>
    </p:spTree>
    <p:extLst>
      <p:ext uri="{BB962C8B-B14F-4D97-AF65-F5344CB8AC3E}">
        <p14:creationId xmlns:p14="http://schemas.microsoft.com/office/powerpoint/2010/main" val="37833665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7" name="Content Placeholder 13"/>
          <p:cNvSpPr>
            <a:spLocks noGrp="1"/>
          </p:cNvSpPr>
          <p:nvPr>
            <p:ph sz="quarter" idx="18"/>
          </p:nvPr>
        </p:nvSpPr>
        <p:spPr>
          <a:xfrm>
            <a:off x="685805" y="3528306"/>
            <a:ext cx="3813049" cy="1004405"/>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6" y="3528306"/>
            <a:ext cx="3813049" cy="1004405"/>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11" name="Picture Placeholder 3"/>
          <p:cNvSpPr>
            <a:spLocks noGrp="1"/>
          </p:cNvSpPr>
          <p:nvPr>
            <p:ph type="pic" sz="quarter" idx="25"/>
          </p:nvPr>
        </p:nvSpPr>
        <p:spPr>
          <a:xfrm>
            <a:off x="4645155" y="2295739"/>
            <a:ext cx="3814192" cy="1104138"/>
          </a:xfrm>
          <a:solidFill>
            <a:schemeClr val="bg1">
              <a:lumMod val="95000"/>
            </a:schemeClr>
          </a:solidFill>
        </p:spPr>
        <p:txBody>
          <a:bodyPr anchor="ctr"/>
          <a:lstStyle>
            <a:lvl1pPr>
              <a:defRPr lang="en-US" sz="1049"/>
            </a:lvl1pPr>
          </a:lstStyle>
          <a:p>
            <a:pPr lvl="0"/>
            <a:endParaRPr lang="en-US" noProof="0" dirty="0"/>
          </a:p>
        </p:txBody>
      </p:sp>
      <p:sp>
        <p:nvSpPr>
          <p:cNvPr id="12" name="Text Placeholder 4"/>
          <p:cNvSpPr>
            <a:spLocks noGrp="1"/>
          </p:cNvSpPr>
          <p:nvPr>
            <p:ph type="body" sz="quarter" idx="26"/>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19712044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dirty="0"/>
          </a:p>
        </p:txBody>
      </p:sp>
      <p:sp>
        <p:nvSpPr>
          <p:cNvPr id="7" name="Picture Placeholder 3"/>
          <p:cNvSpPr>
            <a:spLocks noGrp="1"/>
          </p:cNvSpPr>
          <p:nvPr>
            <p:ph type="pic" sz="quarter" idx="13"/>
          </p:nvPr>
        </p:nvSpPr>
        <p:spPr>
          <a:xfrm>
            <a:off x="6629399" y="1047752"/>
            <a:ext cx="1828800" cy="319958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444450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1828800"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319958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4648199" y="1047752"/>
            <a:ext cx="1828800" cy="3199581"/>
          </a:xfrm>
          <a:solidFill>
            <a:schemeClr val="bg1">
              <a:lumMod val="95000"/>
            </a:schemeClr>
          </a:solidFill>
        </p:spPr>
        <p:txBody>
          <a:bodyPr anchor="ctr"/>
          <a:lstStyle>
            <a:lvl1pPr>
              <a:defRPr lang="en-US" sz="1049"/>
            </a:lvl1pPr>
          </a:lstStyle>
          <a:p>
            <a:pPr lvl="0"/>
            <a:endParaRPr lang="en-US" noProof="0" dirty="0"/>
          </a:p>
        </p:txBody>
      </p:sp>
      <p:sp>
        <p:nvSpPr>
          <p:cNvPr id="7" name="Picture Placeholder 3"/>
          <p:cNvSpPr>
            <a:spLocks noGrp="1"/>
          </p:cNvSpPr>
          <p:nvPr>
            <p:ph type="pic" sz="quarter" idx="13"/>
          </p:nvPr>
        </p:nvSpPr>
        <p:spPr>
          <a:xfrm>
            <a:off x="6629399" y="1047752"/>
            <a:ext cx="1828800" cy="319958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4110674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5313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dirty="0"/>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23513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319958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319958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5961887" y="1047752"/>
            <a:ext cx="2496312" cy="3199581"/>
          </a:xfrm>
          <a:solidFill>
            <a:schemeClr val="bg1">
              <a:lumMod val="95000"/>
            </a:schemeClr>
          </a:solidFill>
        </p:spPr>
        <p:txBody>
          <a:bodyPr anchor="ctr"/>
          <a:lstStyle>
            <a:lvl1pPr>
              <a:defRPr lang="en-US" sz="1049"/>
            </a:lvl1pPr>
          </a:lstStyle>
          <a:p>
            <a:pPr lvl="0"/>
            <a:endParaRPr lang="en-US" noProof="0" dirty="0"/>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2054999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3199581"/>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4644012" y="1047752"/>
            <a:ext cx="3814192" cy="319958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21"/>
          </p:nvPr>
        </p:nvSpPr>
        <p:spPr>
          <a:xfrm>
            <a:off x="685805" y="3638067"/>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6" y="3638067"/>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3591336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3199581"/>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4644012" y="1047752"/>
            <a:ext cx="3814192" cy="319958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21"/>
          </p:nvPr>
        </p:nvSpPr>
        <p:spPr>
          <a:xfrm>
            <a:off x="685805" y="3638067"/>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6" y="3638067"/>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888947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dirty="0"/>
          </a:p>
        </p:txBody>
      </p:sp>
      <p:sp>
        <p:nvSpPr>
          <p:cNvPr id="7" name="Picture Placeholder 3"/>
          <p:cNvSpPr>
            <a:spLocks noGrp="1"/>
          </p:cNvSpPr>
          <p:nvPr>
            <p:ph type="pic" sz="quarter" idx="13"/>
          </p:nvPr>
        </p:nvSpPr>
        <p:spPr>
          <a:xfrm>
            <a:off x="6629399" y="1047752"/>
            <a:ext cx="1828800" cy="198305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19"/>
          </p:nvPr>
        </p:nvSpPr>
        <p:spPr>
          <a:xfrm>
            <a:off x="685801" y="2190702"/>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2"/>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2"/>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2"/>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67586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1828800"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2667001" y="1047752"/>
            <a:ext cx="1828800" cy="198305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4648199" y="1047752"/>
            <a:ext cx="1828800" cy="1983051"/>
          </a:xfrm>
          <a:solidFill>
            <a:schemeClr val="bg1">
              <a:lumMod val="95000"/>
            </a:schemeClr>
          </a:solidFill>
        </p:spPr>
        <p:txBody>
          <a:bodyPr anchor="ctr"/>
          <a:lstStyle>
            <a:lvl1pPr>
              <a:defRPr lang="en-US" sz="1049"/>
            </a:lvl1pPr>
          </a:lstStyle>
          <a:p>
            <a:pPr lvl="0"/>
            <a:endParaRPr lang="en-US" noProof="0" dirty="0"/>
          </a:p>
        </p:txBody>
      </p:sp>
      <p:sp>
        <p:nvSpPr>
          <p:cNvPr id="7" name="Picture Placeholder 3"/>
          <p:cNvSpPr>
            <a:spLocks noGrp="1"/>
          </p:cNvSpPr>
          <p:nvPr>
            <p:ph type="pic" sz="quarter" idx="13"/>
          </p:nvPr>
        </p:nvSpPr>
        <p:spPr>
          <a:xfrm>
            <a:off x="6629399" y="1047752"/>
            <a:ext cx="1828800" cy="198305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19"/>
          </p:nvPr>
        </p:nvSpPr>
        <p:spPr>
          <a:xfrm>
            <a:off x="685801" y="2190702"/>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2"/>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2"/>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2"/>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31"/>
            <a:ext cx="1831086" cy="1285169"/>
          </a:xfrm>
        </p:spPr>
        <p:txBody>
          <a:bodyPr/>
          <a:lstStyle>
            <a:lvl1pPr marL="0" indent="0">
              <a:buNone/>
              <a:defRPr sz="1049"/>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10227899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dirty="0"/>
          </a:p>
        </p:txBody>
      </p:sp>
      <p:sp>
        <p:nvSpPr>
          <p:cNvPr id="9" name="Text Placeholder 7"/>
          <p:cNvSpPr>
            <a:spLocks noGrp="1"/>
          </p:cNvSpPr>
          <p:nvPr>
            <p:ph type="body" sz="quarter" idx="21"/>
          </p:nvPr>
        </p:nvSpPr>
        <p:spPr>
          <a:xfrm>
            <a:off x="685801" y="2190702"/>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2"/>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2"/>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41198599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2"/>
            <a:ext cx="2496312" cy="1983051"/>
          </a:xfrm>
          <a:solidFill>
            <a:schemeClr val="bg1">
              <a:lumMod val="95000"/>
            </a:schemeClr>
          </a:solidFill>
        </p:spPr>
        <p:txBody>
          <a:bodyPr anchor="ctr"/>
          <a:lstStyle>
            <a:lvl1pPr>
              <a:defRPr lang="en-US" sz="1049" dirty="0"/>
            </a:lvl1pPr>
          </a:lstStyle>
          <a:p>
            <a:pPr lvl="0"/>
            <a:endParaRPr lang="en-US" noProof="0" dirty="0"/>
          </a:p>
        </p:txBody>
      </p:sp>
      <p:sp>
        <p:nvSpPr>
          <p:cNvPr id="5" name="Picture Placeholder 3"/>
          <p:cNvSpPr>
            <a:spLocks noGrp="1"/>
          </p:cNvSpPr>
          <p:nvPr>
            <p:ph type="pic" sz="quarter" idx="11"/>
          </p:nvPr>
        </p:nvSpPr>
        <p:spPr>
          <a:xfrm>
            <a:off x="3323844" y="1047752"/>
            <a:ext cx="2496312" cy="1983051"/>
          </a:xfrm>
          <a:solidFill>
            <a:schemeClr val="bg1">
              <a:lumMod val="95000"/>
            </a:schemeClr>
          </a:solidFill>
        </p:spPr>
        <p:txBody>
          <a:bodyPr anchor="ctr"/>
          <a:lstStyle>
            <a:lvl1pPr>
              <a:defRPr lang="en-US" sz="1049"/>
            </a:lvl1pPr>
          </a:lstStyle>
          <a:p>
            <a:pPr lvl="0"/>
            <a:endParaRPr lang="en-US" noProof="0" dirty="0"/>
          </a:p>
        </p:txBody>
      </p:sp>
      <p:sp>
        <p:nvSpPr>
          <p:cNvPr id="6" name="Picture Placeholder 3"/>
          <p:cNvSpPr>
            <a:spLocks noGrp="1"/>
          </p:cNvSpPr>
          <p:nvPr>
            <p:ph type="pic" sz="quarter" idx="12"/>
          </p:nvPr>
        </p:nvSpPr>
        <p:spPr>
          <a:xfrm>
            <a:off x="5961887" y="1047752"/>
            <a:ext cx="2496312" cy="1983051"/>
          </a:xfrm>
          <a:solidFill>
            <a:schemeClr val="bg1">
              <a:lumMod val="95000"/>
            </a:schemeClr>
          </a:solidFill>
        </p:spPr>
        <p:txBody>
          <a:bodyPr anchor="ctr"/>
          <a:lstStyle>
            <a:lvl1pPr>
              <a:defRPr lang="en-US" sz="1049"/>
            </a:lvl1pPr>
          </a:lstStyle>
          <a:p>
            <a:pPr lvl="0"/>
            <a:endParaRPr lang="en-US" noProof="0" dirty="0"/>
          </a:p>
        </p:txBody>
      </p:sp>
      <p:sp>
        <p:nvSpPr>
          <p:cNvPr id="9" name="Text Placeholder 7"/>
          <p:cNvSpPr>
            <a:spLocks noGrp="1"/>
          </p:cNvSpPr>
          <p:nvPr>
            <p:ph type="body" sz="quarter" idx="21"/>
          </p:nvPr>
        </p:nvSpPr>
        <p:spPr>
          <a:xfrm>
            <a:off x="685801" y="2190702"/>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2"/>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2"/>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30"/>
            <a:ext cx="2496312" cy="1313019"/>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30"/>
            <a:ext cx="2496312" cy="1313019"/>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30"/>
            <a:ext cx="2496312" cy="1313019"/>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2112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1983051"/>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4644012" y="1047752"/>
            <a:ext cx="3814192" cy="198305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21"/>
          </p:nvPr>
        </p:nvSpPr>
        <p:spPr>
          <a:xfrm>
            <a:off x="685805" y="2421537"/>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6" y="2421537"/>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5" y="3159229"/>
            <a:ext cx="3813049" cy="127730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6" y="3159229"/>
            <a:ext cx="3813049" cy="127730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16368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2"/>
            <a:ext cx="3814192" cy="1983051"/>
          </a:xfrm>
          <a:solidFill>
            <a:schemeClr val="bg1">
              <a:lumMod val="95000"/>
            </a:schemeClr>
          </a:solidFill>
        </p:spPr>
        <p:txBody>
          <a:bodyPr anchor="ctr"/>
          <a:lstStyle>
            <a:lvl1pPr>
              <a:defRPr lang="en-US" sz="1049"/>
            </a:lvl1pPr>
          </a:lstStyle>
          <a:p>
            <a:pPr lvl="0"/>
            <a:endParaRPr lang="en-US" noProof="0" dirty="0"/>
          </a:p>
        </p:txBody>
      </p:sp>
      <p:sp>
        <p:nvSpPr>
          <p:cNvPr id="5" name="Picture Placeholder 3"/>
          <p:cNvSpPr>
            <a:spLocks noGrp="1"/>
          </p:cNvSpPr>
          <p:nvPr>
            <p:ph type="pic" sz="quarter" idx="11"/>
          </p:nvPr>
        </p:nvSpPr>
        <p:spPr>
          <a:xfrm>
            <a:off x="4644012" y="1047752"/>
            <a:ext cx="3814192" cy="1983051"/>
          </a:xfrm>
          <a:solidFill>
            <a:schemeClr val="bg1">
              <a:lumMod val="95000"/>
            </a:schemeClr>
          </a:solidFill>
        </p:spPr>
        <p:txBody>
          <a:bodyPr anchor="ctr"/>
          <a:lstStyle>
            <a:lvl1pPr>
              <a:defRPr lang="en-US" sz="1049"/>
            </a:lvl1pPr>
          </a:lstStyle>
          <a:p>
            <a:pPr lvl="0"/>
            <a:endParaRPr lang="en-US" noProof="0" dirty="0"/>
          </a:p>
        </p:txBody>
      </p:sp>
      <p:sp>
        <p:nvSpPr>
          <p:cNvPr id="8" name="Text Placeholder 7"/>
          <p:cNvSpPr>
            <a:spLocks noGrp="1"/>
          </p:cNvSpPr>
          <p:nvPr>
            <p:ph type="body" sz="quarter" idx="21"/>
          </p:nvPr>
        </p:nvSpPr>
        <p:spPr>
          <a:xfrm>
            <a:off x="685805" y="2421537"/>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6" y="2421537"/>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32" indent="-128567">
              <a:defRPr sz="1049">
                <a:solidFill>
                  <a:srgbClr val="FFFFFF"/>
                </a:solidFill>
              </a:defRPr>
            </a:lvl3pPr>
            <a:lvl4pPr marL="385697" indent="-128567">
              <a:defRPr sz="1049">
                <a:solidFill>
                  <a:srgbClr val="FFFFFF"/>
                </a:solidFill>
              </a:defRPr>
            </a:lvl4pPr>
            <a:lvl5pPr marL="557119" indent="-171423">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5" y="3159229"/>
            <a:ext cx="3813049" cy="127730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6" y="3159229"/>
            <a:ext cx="3813049" cy="1277300"/>
          </a:xfrm>
        </p:spPr>
        <p:txBody>
          <a:bodyPr/>
          <a:lstStyle>
            <a:lvl1pPr marL="0" indent="0">
              <a:buNone/>
              <a:defRPr sz="1575"/>
            </a:lvl1pPr>
            <a:lvl2pPr marL="128567" indent="-128567">
              <a:buFont typeface="Arial" panose="020B0604020202020204" pitchFamily="34" charset="0"/>
              <a:buChar char="•"/>
              <a:defRPr sz="1049"/>
            </a:lvl2pPr>
            <a:lvl3pPr marL="257132" indent="-128567">
              <a:defRPr sz="1049"/>
            </a:lvl3pPr>
            <a:lvl4pPr marL="385697" indent="-128567">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176992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860285" y="0"/>
            <a:ext cx="2297430" cy="2578608"/>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6860285" y="2564892"/>
            <a:ext cx="2297430" cy="2578608"/>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2769299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4"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228437"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2612787"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3409680"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4794029"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5590923"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1" name="Picture Placeholder 3"/>
          <p:cNvSpPr>
            <a:spLocks noGrp="1"/>
          </p:cNvSpPr>
          <p:nvPr>
            <p:ph type="pic" sz="quarter" idx="23"/>
          </p:nvPr>
        </p:nvSpPr>
        <p:spPr>
          <a:xfrm>
            <a:off x="6975271"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vl1pPr>
          </a:lstStyle>
          <a:p>
            <a:pPr lvl="0"/>
            <a:endParaRPr lang="en-US" noProof="0" dirty="0"/>
          </a:p>
        </p:txBody>
      </p:sp>
      <p:sp>
        <p:nvSpPr>
          <p:cNvPr id="32" name="Content Placeholder 13"/>
          <p:cNvSpPr>
            <a:spLocks noGrp="1"/>
          </p:cNvSpPr>
          <p:nvPr>
            <p:ph sz="quarter" idx="24"/>
          </p:nvPr>
        </p:nvSpPr>
        <p:spPr>
          <a:xfrm>
            <a:off x="7772163"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44"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228437"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2612787"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3409680"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7" name="Picture Placeholder 3"/>
          <p:cNvSpPr>
            <a:spLocks noGrp="1"/>
          </p:cNvSpPr>
          <p:nvPr>
            <p:ph type="pic" sz="quarter" idx="29"/>
          </p:nvPr>
        </p:nvSpPr>
        <p:spPr>
          <a:xfrm>
            <a:off x="4794029"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8" name="Content Placeholder 13"/>
          <p:cNvSpPr>
            <a:spLocks noGrp="1"/>
          </p:cNvSpPr>
          <p:nvPr>
            <p:ph sz="quarter" idx="30"/>
          </p:nvPr>
        </p:nvSpPr>
        <p:spPr>
          <a:xfrm>
            <a:off x="559092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9" name="Picture Placeholder 3"/>
          <p:cNvSpPr>
            <a:spLocks noGrp="1"/>
          </p:cNvSpPr>
          <p:nvPr>
            <p:ph type="pic" sz="quarter" idx="31"/>
          </p:nvPr>
        </p:nvSpPr>
        <p:spPr>
          <a:xfrm>
            <a:off x="6975271"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vl1pPr>
          </a:lstStyle>
          <a:p>
            <a:pPr lvl="0"/>
            <a:endParaRPr lang="en-US" noProof="0" dirty="0"/>
          </a:p>
        </p:txBody>
      </p:sp>
      <p:sp>
        <p:nvSpPr>
          <p:cNvPr id="40" name="Content Placeholder 13"/>
          <p:cNvSpPr>
            <a:spLocks noGrp="1"/>
          </p:cNvSpPr>
          <p:nvPr>
            <p:ph sz="quarter" idx="32"/>
          </p:nvPr>
        </p:nvSpPr>
        <p:spPr>
          <a:xfrm>
            <a:off x="777216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1" name="Picture Placeholder 3"/>
          <p:cNvSpPr>
            <a:spLocks noGrp="1"/>
          </p:cNvSpPr>
          <p:nvPr>
            <p:ph type="pic" sz="quarter" idx="33"/>
          </p:nvPr>
        </p:nvSpPr>
        <p:spPr>
          <a:xfrm>
            <a:off x="431544"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42" name="Content Placeholder 13"/>
          <p:cNvSpPr>
            <a:spLocks noGrp="1"/>
          </p:cNvSpPr>
          <p:nvPr>
            <p:ph sz="quarter" idx="34"/>
          </p:nvPr>
        </p:nvSpPr>
        <p:spPr>
          <a:xfrm>
            <a:off x="1228437"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3" name="Picture Placeholder 3"/>
          <p:cNvSpPr>
            <a:spLocks noGrp="1"/>
          </p:cNvSpPr>
          <p:nvPr>
            <p:ph type="pic" sz="quarter" idx="35"/>
          </p:nvPr>
        </p:nvSpPr>
        <p:spPr>
          <a:xfrm>
            <a:off x="2612787"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44" name="Content Placeholder 13"/>
          <p:cNvSpPr>
            <a:spLocks noGrp="1"/>
          </p:cNvSpPr>
          <p:nvPr>
            <p:ph sz="quarter" idx="36"/>
          </p:nvPr>
        </p:nvSpPr>
        <p:spPr>
          <a:xfrm>
            <a:off x="3409680"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5" name="Picture Placeholder 3"/>
          <p:cNvSpPr>
            <a:spLocks noGrp="1"/>
          </p:cNvSpPr>
          <p:nvPr>
            <p:ph type="pic" sz="quarter" idx="37"/>
          </p:nvPr>
        </p:nvSpPr>
        <p:spPr>
          <a:xfrm>
            <a:off x="4794029"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46" name="Content Placeholder 13"/>
          <p:cNvSpPr>
            <a:spLocks noGrp="1"/>
          </p:cNvSpPr>
          <p:nvPr>
            <p:ph sz="quarter" idx="38"/>
          </p:nvPr>
        </p:nvSpPr>
        <p:spPr>
          <a:xfrm>
            <a:off x="5590923"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7" name="Picture Placeholder 3"/>
          <p:cNvSpPr>
            <a:spLocks noGrp="1"/>
          </p:cNvSpPr>
          <p:nvPr>
            <p:ph type="pic" sz="quarter" idx="39"/>
          </p:nvPr>
        </p:nvSpPr>
        <p:spPr>
          <a:xfrm>
            <a:off x="6975271"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vl1pPr>
          </a:lstStyle>
          <a:p>
            <a:pPr lvl="0"/>
            <a:endParaRPr lang="en-US" noProof="0" dirty="0"/>
          </a:p>
        </p:txBody>
      </p:sp>
      <p:sp>
        <p:nvSpPr>
          <p:cNvPr id="48" name="Content Placeholder 13"/>
          <p:cNvSpPr>
            <a:spLocks noGrp="1"/>
          </p:cNvSpPr>
          <p:nvPr>
            <p:ph sz="quarter" idx="40"/>
          </p:nvPr>
        </p:nvSpPr>
        <p:spPr>
          <a:xfrm>
            <a:off x="7772163"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607567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4"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228437"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2612787"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3409680"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4794029"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5590923"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1" name="Picture Placeholder 3"/>
          <p:cNvSpPr>
            <a:spLocks noGrp="1"/>
          </p:cNvSpPr>
          <p:nvPr>
            <p:ph type="pic" sz="quarter" idx="23"/>
          </p:nvPr>
        </p:nvSpPr>
        <p:spPr>
          <a:xfrm>
            <a:off x="6975271"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vl1pPr>
          </a:lstStyle>
          <a:p>
            <a:pPr lvl="0"/>
            <a:endParaRPr lang="en-US" noProof="0" dirty="0"/>
          </a:p>
        </p:txBody>
      </p:sp>
      <p:sp>
        <p:nvSpPr>
          <p:cNvPr id="32" name="Content Placeholder 13"/>
          <p:cNvSpPr>
            <a:spLocks noGrp="1"/>
          </p:cNvSpPr>
          <p:nvPr>
            <p:ph sz="quarter" idx="24"/>
          </p:nvPr>
        </p:nvSpPr>
        <p:spPr>
          <a:xfrm>
            <a:off x="7772163" y="1229846"/>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44"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228437"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2612787"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3409680"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7" name="Picture Placeholder 3"/>
          <p:cNvSpPr>
            <a:spLocks noGrp="1"/>
          </p:cNvSpPr>
          <p:nvPr>
            <p:ph type="pic" sz="quarter" idx="29"/>
          </p:nvPr>
        </p:nvSpPr>
        <p:spPr>
          <a:xfrm>
            <a:off x="4794029"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8" name="Content Placeholder 13"/>
          <p:cNvSpPr>
            <a:spLocks noGrp="1"/>
          </p:cNvSpPr>
          <p:nvPr>
            <p:ph sz="quarter" idx="30"/>
          </p:nvPr>
        </p:nvSpPr>
        <p:spPr>
          <a:xfrm>
            <a:off x="559092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9" name="Picture Placeholder 3"/>
          <p:cNvSpPr>
            <a:spLocks noGrp="1"/>
          </p:cNvSpPr>
          <p:nvPr>
            <p:ph type="pic" sz="quarter" idx="31"/>
          </p:nvPr>
        </p:nvSpPr>
        <p:spPr>
          <a:xfrm>
            <a:off x="6975271"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vl1pPr>
          </a:lstStyle>
          <a:p>
            <a:pPr lvl="0"/>
            <a:endParaRPr lang="en-US" noProof="0" dirty="0"/>
          </a:p>
        </p:txBody>
      </p:sp>
      <p:sp>
        <p:nvSpPr>
          <p:cNvPr id="40" name="Content Placeholder 13"/>
          <p:cNvSpPr>
            <a:spLocks noGrp="1"/>
          </p:cNvSpPr>
          <p:nvPr>
            <p:ph sz="quarter" idx="32"/>
          </p:nvPr>
        </p:nvSpPr>
        <p:spPr>
          <a:xfrm>
            <a:off x="777216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1" name="Picture Placeholder 3"/>
          <p:cNvSpPr>
            <a:spLocks noGrp="1"/>
          </p:cNvSpPr>
          <p:nvPr>
            <p:ph type="pic" sz="quarter" idx="33"/>
          </p:nvPr>
        </p:nvSpPr>
        <p:spPr>
          <a:xfrm>
            <a:off x="431544"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42" name="Content Placeholder 13"/>
          <p:cNvSpPr>
            <a:spLocks noGrp="1"/>
          </p:cNvSpPr>
          <p:nvPr>
            <p:ph sz="quarter" idx="34"/>
          </p:nvPr>
        </p:nvSpPr>
        <p:spPr>
          <a:xfrm>
            <a:off x="1228437"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3" name="Picture Placeholder 3"/>
          <p:cNvSpPr>
            <a:spLocks noGrp="1"/>
          </p:cNvSpPr>
          <p:nvPr>
            <p:ph type="pic" sz="quarter" idx="35"/>
          </p:nvPr>
        </p:nvSpPr>
        <p:spPr>
          <a:xfrm>
            <a:off x="2612787"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44" name="Content Placeholder 13"/>
          <p:cNvSpPr>
            <a:spLocks noGrp="1"/>
          </p:cNvSpPr>
          <p:nvPr>
            <p:ph sz="quarter" idx="36"/>
          </p:nvPr>
        </p:nvSpPr>
        <p:spPr>
          <a:xfrm>
            <a:off x="3409680"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5" name="Picture Placeholder 3"/>
          <p:cNvSpPr>
            <a:spLocks noGrp="1"/>
          </p:cNvSpPr>
          <p:nvPr>
            <p:ph type="pic" sz="quarter" idx="37"/>
          </p:nvPr>
        </p:nvSpPr>
        <p:spPr>
          <a:xfrm>
            <a:off x="4794029"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46" name="Content Placeholder 13"/>
          <p:cNvSpPr>
            <a:spLocks noGrp="1"/>
          </p:cNvSpPr>
          <p:nvPr>
            <p:ph sz="quarter" idx="38"/>
          </p:nvPr>
        </p:nvSpPr>
        <p:spPr>
          <a:xfrm>
            <a:off x="5590923"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7" name="Picture Placeholder 3"/>
          <p:cNvSpPr>
            <a:spLocks noGrp="1"/>
          </p:cNvSpPr>
          <p:nvPr>
            <p:ph type="pic" sz="quarter" idx="39"/>
          </p:nvPr>
        </p:nvSpPr>
        <p:spPr>
          <a:xfrm>
            <a:off x="6975271"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lstStyle>
            <a:lvl1pPr marL="0" indent="0" algn="ctr">
              <a:buNone/>
              <a:defRPr sz="788"/>
            </a:lvl1pPr>
          </a:lstStyle>
          <a:p>
            <a:pPr lvl="0"/>
            <a:endParaRPr lang="en-US" noProof="0" dirty="0"/>
          </a:p>
        </p:txBody>
      </p:sp>
      <p:sp>
        <p:nvSpPr>
          <p:cNvPr id="48" name="Content Placeholder 13"/>
          <p:cNvSpPr>
            <a:spLocks noGrp="1"/>
          </p:cNvSpPr>
          <p:nvPr>
            <p:ph sz="quarter" idx="40"/>
          </p:nvPr>
        </p:nvSpPr>
        <p:spPr>
          <a:xfrm>
            <a:off x="7772163" y="3500482"/>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9" name="Text Placeholder 4"/>
          <p:cNvSpPr>
            <a:spLocks noGrp="1"/>
          </p:cNvSpPr>
          <p:nvPr>
            <p:ph type="body" sz="quarter" idx="4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6748083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4"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228442" y="1229846"/>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3270248"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4069979" y="1229846"/>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6108951"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6911516" y="1229846"/>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44"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228442"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3270248"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4069979"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7" name="Picture Placeholder 3"/>
          <p:cNvSpPr>
            <a:spLocks noGrp="1"/>
          </p:cNvSpPr>
          <p:nvPr>
            <p:ph type="pic" sz="quarter" idx="29"/>
          </p:nvPr>
        </p:nvSpPr>
        <p:spPr>
          <a:xfrm>
            <a:off x="6108951" y="2365162"/>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8" name="Content Placeholder 13"/>
          <p:cNvSpPr>
            <a:spLocks noGrp="1"/>
          </p:cNvSpPr>
          <p:nvPr>
            <p:ph sz="quarter" idx="30"/>
          </p:nvPr>
        </p:nvSpPr>
        <p:spPr>
          <a:xfrm>
            <a:off x="6911516"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1" name="Picture Placeholder 3"/>
          <p:cNvSpPr>
            <a:spLocks noGrp="1"/>
          </p:cNvSpPr>
          <p:nvPr>
            <p:ph type="pic" sz="quarter" idx="33"/>
          </p:nvPr>
        </p:nvSpPr>
        <p:spPr>
          <a:xfrm>
            <a:off x="431544"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42" name="Content Placeholder 13"/>
          <p:cNvSpPr>
            <a:spLocks noGrp="1"/>
          </p:cNvSpPr>
          <p:nvPr>
            <p:ph sz="quarter" idx="34"/>
          </p:nvPr>
        </p:nvSpPr>
        <p:spPr>
          <a:xfrm>
            <a:off x="1228442" y="3500482"/>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3" name="Picture Placeholder 3"/>
          <p:cNvSpPr>
            <a:spLocks noGrp="1"/>
          </p:cNvSpPr>
          <p:nvPr>
            <p:ph type="pic" sz="quarter" idx="35"/>
          </p:nvPr>
        </p:nvSpPr>
        <p:spPr>
          <a:xfrm>
            <a:off x="3270248"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44" name="Content Placeholder 13"/>
          <p:cNvSpPr>
            <a:spLocks noGrp="1"/>
          </p:cNvSpPr>
          <p:nvPr>
            <p:ph sz="quarter" idx="36"/>
          </p:nvPr>
        </p:nvSpPr>
        <p:spPr>
          <a:xfrm>
            <a:off x="4069979" y="3500482"/>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5" name="Picture Placeholder 3"/>
          <p:cNvSpPr>
            <a:spLocks noGrp="1"/>
          </p:cNvSpPr>
          <p:nvPr>
            <p:ph type="pic" sz="quarter" idx="37"/>
          </p:nvPr>
        </p:nvSpPr>
        <p:spPr>
          <a:xfrm>
            <a:off x="6108951" y="3500480"/>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46" name="Content Placeholder 13"/>
          <p:cNvSpPr>
            <a:spLocks noGrp="1"/>
          </p:cNvSpPr>
          <p:nvPr>
            <p:ph sz="quarter" idx="38"/>
          </p:nvPr>
        </p:nvSpPr>
        <p:spPr>
          <a:xfrm>
            <a:off x="6911516" y="3500482"/>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9" name="Text Placeholder 4"/>
          <p:cNvSpPr>
            <a:spLocks noGrp="1"/>
          </p:cNvSpPr>
          <p:nvPr>
            <p:ph type="body" sz="quarter" idx="4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22387406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4"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228442" y="1229846"/>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3270248"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4069979" y="1229846"/>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6108951"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6911516" y="1229846"/>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44"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228442"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3270248" y="236516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4069979"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7" name="Picture Placeholder 3"/>
          <p:cNvSpPr>
            <a:spLocks noGrp="1"/>
          </p:cNvSpPr>
          <p:nvPr>
            <p:ph type="pic" sz="quarter" idx="29"/>
          </p:nvPr>
        </p:nvSpPr>
        <p:spPr>
          <a:xfrm>
            <a:off x="6108951" y="2365162"/>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8" name="Content Placeholder 13"/>
          <p:cNvSpPr>
            <a:spLocks noGrp="1"/>
          </p:cNvSpPr>
          <p:nvPr>
            <p:ph sz="quarter" idx="30"/>
          </p:nvPr>
        </p:nvSpPr>
        <p:spPr>
          <a:xfrm>
            <a:off x="6911516"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1" name="Picture Placeholder 3"/>
          <p:cNvSpPr>
            <a:spLocks noGrp="1"/>
          </p:cNvSpPr>
          <p:nvPr>
            <p:ph type="pic" sz="quarter" idx="33"/>
          </p:nvPr>
        </p:nvSpPr>
        <p:spPr>
          <a:xfrm>
            <a:off x="431544"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42" name="Content Placeholder 13"/>
          <p:cNvSpPr>
            <a:spLocks noGrp="1"/>
          </p:cNvSpPr>
          <p:nvPr>
            <p:ph sz="quarter" idx="34"/>
          </p:nvPr>
        </p:nvSpPr>
        <p:spPr>
          <a:xfrm>
            <a:off x="1228442" y="3500482"/>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3" name="Picture Placeholder 3"/>
          <p:cNvSpPr>
            <a:spLocks noGrp="1"/>
          </p:cNvSpPr>
          <p:nvPr>
            <p:ph type="pic" sz="quarter" idx="35"/>
          </p:nvPr>
        </p:nvSpPr>
        <p:spPr>
          <a:xfrm>
            <a:off x="3270248" y="350048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44" name="Content Placeholder 13"/>
          <p:cNvSpPr>
            <a:spLocks noGrp="1"/>
          </p:cNvSpPr>
          <p:nvPr>
            <p:ph sz="quarter" idx="36"/>
          </p:nvPr>
        </p:nvSpPr>
        <p:spPr>
          <a:xfrm>
            <a:off x="4069979" y="3500482"/>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5" name="Picture Placeholder 3"/>
          <p:cNvSpPr>
            <a:spLocks noGrp="1"/>
          </p:cNvSpPr>
          <p:nvPr>
            <p:ph type="pic" sz="quarter" idx="37"/>
          </p:nvPr>
        </p:nvSpPr>
        <p:spPr>
          <a:xfrm>
            <a:off x="6108951" y="3500480"/>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46" name="Content Placeholder 13"/>
          <p:cNvSpPr>
            <a:spLocks noGrp="1"/>
          </p:cNvSpPr>
          <p:nvPr>
            <p:ph sz="quarter" idx="38"/>
          </p:nvPr>
        </p:nvSpPr>
        <p:spPr>
          <a:xfrm>
            <a:off x="6911516" y="3500482"/>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11314075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4"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228442" y="122984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3270248"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4069979" y="122984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6108951"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6911516" y="122984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44" y="291493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228442" y="291493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3270248" y="291493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4069979" y="291493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7" name="Picture Placeholder 3"/>
          <p:cNvSpPr>
            <a:spLocks noGrp="1"/>
          </p:cNvSpPr>
          <p:nvPr>
            <p:ph type="pic" sz="quarter" idx="29"/>
          </p:nvPr>
        </p:nvSpPr>
        <p:spPr>
          <a:xfrm>
            <a:off x="6108951"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8" name="Content Placeholder 13"/>
          <p:cNvSpPr>
            <a:spLocks noGrp="1"/>
          </p:cNvSpPr>
          <p:nvPr>
            <p:ph sz="quarter" idx="30"/>
          </p:nvPr>
        </p:nvSpPr>
        <p:spPr>
          <a:xfrm>
            <a:off x="6911516" y="291493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9" name="Text Placeholder 4"/>
          <p:cNvSpPr>
            <a:spLocks noGrp="1"/>
          </p:cNvSpPr>
          <p:nvPr>
            <p:ph type="body" sz="quarter" idx="4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7683502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4"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228442" y="122984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3270248" y="122984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4069979" y="122984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6108951"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6911516" y="122984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44" y="291493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228442" y="291493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3270248" y="2914935"/>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4069979" y="291493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7" name="Picture Placeholder 3"/>
          <p:cNvSpPr>
            <a:spLocks noGrp="1"/>
          </p:cNvSpPr>
          <p:nvPr>
            <p:ph type="pic" sz="quarter" idx="29"/>
          </p:nvPr>
        </p:nvSpPr>
        <p:spPr>
          <a:xfrm>
            <a:off x="6108951"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8" name="Content Placeholder 13"/>
          <p:cNvSpPr>
            <a:spLocks noGrp="1"/>
          </p:cNvSpPr>
          <p:nvPr>
            <p:ph sz="quarter" idx="30"/>
          </p:nvPr>
        </p:nvSpPr>
        <p:spPr>
          <a:xfrm>
            <a:off x="6911516" y="2914936"/>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34043220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721535"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4709854"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6002681"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721535"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6002681"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9" name="Text Placeholder 4"/>
          <p:cNvSpPr>
            <a:spLocks noGrp="1"/>
          </p:cNvSpPr>
          <p:nvPr>
            <p:ph type="body" sz="quarter" idx="4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151265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1721535"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4709854" y="1229845"/>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6002681" y="122984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34" name="Content Placeholder 13"/>
          <p:cNvSpPr>
            <a:spLocks noGrp="1"/>
          </p:cNvSpPr>
          <p:nvPr>
            <p:ph sz="quarter" idx="26"/>
          </p:nvPr>
        </p:nvSpPr>
        <p:spPr>
          <a:xfrm>
            <a:off x="1721535"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35" name="Picture Placeholder 3"/>
          <p:cNvSpPr>
            <a:spLocks noGrp="1"/>
          </p:cNvSpPr>
          <p:nvPr>
            <p:ph type="pic" sz="quarter" idx="27"/>
          </p:nvPr>
        </p:nvSpPr>
        <p:spPr>
          <a:xfrm>
            <a:off x="4709854"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36" name="Content Placeholder 13"/>
          <p:cNvSpPr>
            <a:spLocks noGrp="1"/>
          </p:cNvSpPr>
          <p:nvPr>
            <p:ph sz="quarter" idx="28"/>
          </p:nvPr>
        </p:nvSpPr>
        <p:spPr>
          <a:xfrm>
            <a:off x="6002681" y="2914936"/>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35187768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431546"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4011876"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3270250"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6108952"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9" name="Text Placeholder 4"/>
          <p:cNvSpPr>
            <a:spLocks noGrp="1"/>
          </p:cNvSpPr>
          <p:nvPr>
            <p:ph type="body" sz="quarter" idx="4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29698667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431546"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4011876"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3270250"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6108952" y="2442744"/>
            <a:ext cx="2532703"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4015618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5484686" y="3"/>
            <a:ext cx="1831086" cy="1721357"/>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5484686" y="1711075"/>
            <a:ext cx="1831086" cy="1721357"/>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3422146"/>
            <a:ext cx="1831086" cy="1721357"/>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6"/>
            <a:ext cx="1831086" cy="1721357"/>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6"/>
            <a:ext cx="1831086" cy="1721357"/>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5484686" y="3422146"/>
            <a:ext cx="1831086" cy="1721357"/>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6"/>
            <a:ext cx="1831086" cy="1721357"/>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6392189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539441"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30191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264233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5121997"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4745234"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49" name="Text Placeholder 4"/>
          <p:cNvSpPr>
            <a:spLocks noGrp="1"/>
          </p:cNvSpPr>
          <p:nvPr>
            <p:ph type="body" sz="quarter" idx="41"/>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
        <p:nvSpPr>
          <p:cNvPr id="10" name="Picture Placeholder 3"/>
          <p:cNvSpPr>
            <a:spLocks noGrp="1"/>
          </p:cNvSpPr>
          <p:nvPr>
            <p:ph type="pic" sz="quarter" idx="42"/>
          </p:nvPr>
        </p:nvSpPr>
        <p:spPr>
          <a:xfrm>
            <a:off x="7224894"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8"/>
            </a:lvl1pPr>
          </a:lstStyle>
          <a:p>
            <a:pPr lvl="0"/>
            <a:endParaRPr lang="en-US" noProof="0" dirty="0"/>
          </a:p>
        </p:txBody>
      </p:sp>
      <p:sp>
        <p:nvSpPr>
          <p:cNvPr id="11" name="Content Placeholder 13"/>
          <p:cNvSpPr>
            <a:spLocks noGrp="1"/>
          </p:cNvSpPr>
          <p:nvPr>
            <p:ph sz="quarter" idx="43"/>
          </p:nvPr>
        </p:nvSpPr>
        <p:spPr>
          <a:xfrm>
            <a:off x="6848135"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39993839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5" y="209974"/>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lstStyle>
            <a:lvl1pPr marL="0" indent="0" algn="ctr">
              <a:buNone/>
              <a:defRPr sz="788"/>
            </a:lvl1pPr>
          </a:lstStyle>
          <a:p>
            <a:pPr lvl="0"/>
            <a:endParaRPr lang="en-US" noProof="0" dirty="0"/>
          </a:p>
        </p:txBody>
      </p:sp>
      <p:sp>
        <p:nvSpPr>
          <p:cNvPr id="14" name="Content Placeholder 13"/>
          <p:cNvSpPr>
            <a:spLocks noGrp="1"/>
          </p:cNvSpPr>
          <p:nvPr>
            <p:ph sz="quarter" idx="18"/>
          </p:nvPr>
        </p:nvSpPr>
        <p:spPr>
          <a:xfrm>
            <a:off x="539441"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7" name="Picture Placeholder 3"/>
          <p:cNvSpPr>
            <a:spLocks noGrp="1"/>
          </p:cNvSpPr>
          <p:nvPr>
            <p:ph type="pic" sz="quarter" idx="19"/>
          </p:nvPr>
        </p:nvSpPr>
        <p:spPr>
          <a:xfrm>
            <a:off x="3019101"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lstStyle>
            <a:lvl1pPr marL="0" indent="0" algn="ctr">
              <a:buNone/>
              <a:defRPr sz="788"/>
            </a:lvl1pPr>
          </a:lstStyle>
          <a:p>
            <a:pPr lvl="0"/>
            <a:endParaRPr lang="en-US" noProof="0" dirty="0"/>
          </a:p>
        </p:txBody>
      </p:sp>
      <p:sp>
        <p:nvSpPr>
          <p:cNvPr id="28" name="Content Placeholder 13"/>
          <p:cNvSpPr>
            <a:spLocks noGrp="1"/>
          </p:cNvSpPr>
          <p:nvPr>
            <p:ph sz="quarter" idx="20"/>
          </p:nvPr>
        </p:nvSpPr>
        <p:spPr>
          <a:xfrm>
            <a:off x="2642339"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29" name="Picture Placeholder 3"/>
          <p:cNvSpPr>
            <a:spLocks noGrp="1"/>
          </p:cNvSpPr>
          <p:nvPr>
            <p:ph type="pic" sz="quarter" idx="21"/>
          </p:nvPr>
        </p:nvSpPr>
        <p:spPr>
          <a:xfrm>
            <a:off x="5121997" y="1229844"/>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lstStyle>
            <a:lvl1pPr marL="0" indent="0" algn="ctr">
              <a:buNone/>
              <a:defRPr sz="788"/>
            </a:lvl1pPr>
          </a:lstStyle>
          <a:p>
            <a:pPr lvl="0"/>
            <a:endParaRPr lang="en-US" noProof="0" dirty="0"/>
          </a:p>
        </p:txBody>
      </p:sp>
      <p:sp>
        <p:nvSpPr>
          <p:cNvPr id="30" name="Content Placeholder 13"/>
          <p:cNvSpPr>
            <a:spLocks noGrp="1"/>
          </p:cNvSpPr>
          <p:nvPr>
            <p:ph sz="quarter" idx="22"/>
          </p:nvPr>
        </p:nvSpPr>
        <p:spPr>
          <a:xfrm>
            <a:off x="4745234"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10" name="Picture Placeholder 3"/>
          <p:cNvSpPr>
            <a:spLocks noGrp="1"/>
          </p:cNvSpPr>
          <p:nvPr>
            <p:ph type="pic" sz="quarter" idx="42"/>
          </p:nvPr>
        </p:nvSpPr>
        <p:spPr>
          <a:xfrm>
            <a:off x="7224894"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lstStyle>
            <a:lvl1pPr marL="0" indent="0" algn="ctr">
              <a:buNone/>
              <a:defRPr sz="788"/>
            </a:lvl1pPr>
          </a:lstStyle>
          <a:p>
            <a:pPr lvl="0"/>
            <a:endParaRPr lang="en-US" noProof="0" dirty="0"/>
          </a:p>
        </p:txBody>
      </p:sp>
      <p:sp>
        <p:nvSpPr>
          <p:cNvPr id="11" name="Content Placeholder 13"/>
          <p:cNvSpPr>
            <a:spLocks noGrp="1"/>
          </p:cNvSpPr>
          <p:nvPr>
            <p:ph sz="quarter" idx="43"/>
          </p:nvPr>
        </p:nvSpPr>
        <p:spPr>
          <a:xfrm>
            <a:off x="6848135" y="2442744"/>
            <a:ext cx="1802967" cy="1802414"/>
          </a:xfrm>
        </p:spPr>
        <p:txBody>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697" indent="-128567">
              <a:defRPr sz="900"/>
            </a:lvl4pPr>
            <a:lvl5pPr>
              <a:defRPr sz="900"/>
            </a:lvl5pPr>
          </a:lstStyle>
          <a:p>
            <a:pPr lvl="0"/>
            <a:r>
              <a:rPr lang="ru-RU" smtClean="0"/>
              <a:t>Образец текста</a:t>
            </a:r>
          </a:p>
          <a:p>
            <a:pPr lvl="1"/>
            <a:r>
              <a:rPr lang="ru-RU" smtClean="0"/>
              <a:t>Второй уровень</a:t>
            </a:r>
          </a:p>
          <a:p>
            <a:pPr lvl="2"/>
            <a:r>
              <a:rPr lang="ru-RU" smtClean="0"/>
              <a:t>Третий уровень</a:t>
            </a:r>
          </a:p>
        </p:txBody>
      </p:sp>
    </p:spTree>
    <p:extLst>
      <p:ext uri="{BB962C8B-B14F-4D97-AF65-F5344CB8AC3E}">
        <p14:creationId xmlns:p14="http://schemas.microsoft.com/office/powerpoint/2010/main" val="324437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3043124" y="0"/>
            <a:ext cx="1536193" cy="129616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7607808" y="0"/>
            <a:ext cx="1536193" cy="129616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6086247" y="0"/>
            <a:ext cx="1536193" cy="129616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3043124" y="1282446"/>
            <a:ext cx="1536193" cy="129616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7607808" y="1282446"/>
            <a:ext cx="1536193" cy="129616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6086247" y="1282446"/>
            <a:ext cx="1536193" cy="129616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3043124" y="2564892"/>
            <a:ext cx="1536193" cy="129616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7607808" y="2564892"/>
            <a:ext cx="1536193" cy="129616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6086247" y="2564892"/>
            <a:ext cx="1536193" cy="129616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3043124" y="3847338"/>
            <a:ext cx="1536193" cy="129616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7607808" y="3847338"/>
            <a:ext cx="1536193" cy="129616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6086247" y="3847338"/>
            <a:ext cx="1536193" cy="129616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96474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Picture Placeholder 3"/>
          <p:cNvSpPr>
            <a:spLocks noGrp="1"/>
          </p:cNvSpPr>
          <p:nvPr>
            <p:ph type="pic" sz="quarter" idx="13"/>
          </p:nvPr>
        </p:nvSpPr>
        <p:spPr>
          <a:xfrm>
            <a:off x="66293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0" name="Text Placeholder 9"/>
          <p:cNvSpPr>
            <a:spLocks noGrp="1"/>
          </p:cNvSpPr>
          <p:nvPr>
            <p:ph type="body" sz="quarter" idx="14"/>
          </p:nvPr>
        </p:nvSpPr>
        <p:spPr>
          <a:xfrm>
            <a:off x="6858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3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7245121"/>
      </p:ext>
    </p:extLst>
  </p:cSld>
  <p:clrMapOvr>
    <a:masterClrMapping/>
  </p:clrMapOvr>
  <p:extLst mod="1">
    <p:ext uri="{DCECCB84-F9BA-43D5-87BE-67443E8EF086}">
      <p15:sldGuideLst xmlns:p15="http://schemas.microsoft.com/office/powerpoint/2012/main">
        <p15:guide id="1" orient="horz" pos="766" userDrawn="1">
          <p15:clr>
            <a:srgbClr val="FBAE40"/>
          </p15:clr>
        </p15:guide>
        <p15:guide id="2" pos="136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Picture Placeholder 3"/>
          <p:cNvSpPr>
            <a:spLocks noGrp="1"/>
          </p:cNvSpPr>
          <p:nvPr>
            <p:ph type="pic" sz="quarter" idx="13"/>
          </p:nvPr>
        </p:nvSpPr>
        <p:spPr>
          <a:xfrm>
            <a:off x="66293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0" name="Text Placeholder 9"/>
          <p:cNvSpPr>
            <a:spLocks noGrp="1"/>
          </p:cNvSpPr>
          <p:nvPr>
            <p:ph type="body" sz="quarter" idx="14"/>
          </p:nvPr>
        </p:nvSpPr>
        <p:spPr>
          <a:xfrm>
            <a:off x="6858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399" y="3735427"/>
            <a:ext cx="1828800"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2211971"/>
      </p:ext>
    </p:extLst>
  </p:cSld>
  <p:clrMapOvr>
    <a:masterClrMapping/>
  </p:clrMapOvr>
  <p:extLst mod="1">
    <p:ext uri="{DCECCB84-F9BA-43D5-87BE-67443E8EF086}">
      <p15:sldGuideLst xmlns:p15="http://schemas.microsoft.com/office/powerpoint/2012/main">
        <p15:guide id="1" orient="horz" pos="766" userDrawn="1">
          <p15:clr>
            <a:srgbClr val="FBAE40"/>
          </p15:clr>
        </p15:guide>
        <p15:guide id="2" pos="136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3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65782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563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3"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1"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1881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3"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1" y="3735427"/>
            <a:ext cx="381419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91374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49"/>
            </a:lvl1pPr>
          </a:lstStyle>
          <a:p>
            <a:endParaRPr lang="en-US" dirty="0"/>
          </a:p>
        </p:txBody>
      </p:sp>
      <p:sp>
        <p:nvSpPr>
          <p:cNvPr id="5" name="Picture Placeholder 3"/>
          <p:cNvSpPr>
            <a:spLocks noGrp="1"/>
          </p:cNvSpPr>
          <p:nvPr>
            <p:ph type="pic" sz="quarter" idx="11"/>
          </p:nvPr>
        </p:nvSpPr>
        <p:spPr>
          <a:xfrm>
            <a:off x="26670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49"/>
            </a:lvl1pPr>
          </a:lstStyle>
          <a:p>
            <a:endParaRPr lang="en-US"/>
          </a:p>
        </p:txBody>
      </p:sp>
      <p:sp>
        <p:nvSpPr>
          <p:cNvPr id="6" name="Picture Placeholder 3"/>
          <p:cNvSpPr>
            <a:spLocks noGrp="1"/>
          </p:cNvSpPr>
          <p:nvPr>
            <p:ph type="pic" sz="quarter" idx="12"/>
          </p:nvPr>
        </p:nvSpPr>
        <p:spPr>
          <a:xfrm>
            <a:off x="46481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49"/>
            </a:lvl1pPr>
          </a:lstStyle>
          <a:p>
            <a:endParaRPr lang="en-US"/>
          </a:p>
        </p:txBody>
      </p:sp>
      <p:sp>
        <p:nvSpPr>
          <p:cNvPr id="7" name="Picture Placeholder 3"/>
          <p:cNvSpPr>
            <a:spLocks noGrp="1"/>
          </p:cNvSpPr>
          <p:nvPr>
            <p:ph type="pic" sz="quarter" idx="13"/>
          </p:nvPr>
        </p:nvSpPr>
        <p:spPr>
          <a:xfrm>
            <a:off x="66293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49"/>
            </a:lvl1pPr>
          </a:lstStyle>
          <a:p>
            <a:endParaRPr lang="en-US"/>
          </a:p>
        </p:txBody>
      </p:sp>
      <p:sp>
        <p:nvSpPr>
          <p:cNvPr id="14" name="Content Placeholder 13"/>
          <p:cNvSpPr>
            <a:spLocks noGrp="1"/>
          </p:cNvSpPr>
          <p:nvPr>
            <p:ph sz="quarter" idx="18"/>
          </p:nvPr>
        </p:nvSpPr>
        <p:spPr>
          <a:xfrm>
            <a:off x="685801"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509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49"/>
            </a:lvl1pPr>
          </a:lstStyle>
          <a:p>
            <a:endParaRPr lang="en-US" dirty="0"/>
          </a:p>
        </p:txBody>
      </p:sp>
      <p:sp>
        <p:nvSpPr>
          <p:cNvPr id="5" name="Picture Placeholder 3"/>
          <p:cNvSpPr>
            <a:spLocks noGrp="1"/>
          </p:cNvSpPr>
          <p:nvPr>
            <p:ph type="pic" sz="quarter" idx="11"/>
          </p:nvPr>
        </p:nvSpPr>
        <p:spPr>
          <a:xfrm>
            <a:off x="2667001"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49"/>
            </a:lvl1pPr>
          </a:lstStyle>
          <a:p>
            <a:endParaRPr lang="en-US"/>
          </a:p>
        </p:txBody>
      </p:sp>
      <p:sp>
        <p:nvSpPr>
          <p:cNvPr id="6" name="Picture Placeholder 3"/>
          <p:cNvSpPr>
            <a:spLocks noGrp="1"/>
          </p:cNvSpPr>
          <p:nvPr>
            <p:ph type="pic" sz="quarter" idx="12"/>
          </p:nvPr>
        </p:nvSpPr>
        <p:spPr>
          <a:xfrm>
            <a:off x="46481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49"/>
            </a:lvl1pPr>
          </a:lstStyle>
          <a:p>
            <a:endParaRPr lang="en-US"/>
          </a:p>
        </p:txBody>
      </p:sp>
      <p:sp>
        <p:nvSpPr>
          <p:cNvPr id="7" name="Picture Placeholder 3"/>
          <p:cNvSpPr>
            <a:spLocks noGrp="1"/>
          </p:cNvSpPr>
          <p:nvPr>
            <p:ph type="pic" sz="quarter" idx="13"/>
          </p:nvPr>
        </p:nvSpPr>
        <p:spPr>
          <a:xfrm>
            <a:off x="6629399" y="1047750"/>
            <a:ext cx="1828800" cy="110712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49"/>
            </a:lvl1pPr>
          </a:lstStyle>
          <a:p>
            <a:endParaRPr lang="en-US"/>
          </a:p>
        </p:txBody>
      </p:sp>
      <p:sp>
        <p:nvSpPr>
          <p:cNvPr id="14" name="Content Placeholder 13"/>
          <p:cNvSpPr>
            <a:spLocks noGrp="1"/>
          </p:cNvSpPr>
          <p:nvPr>
            <p:ph sz="quarter" idx="18"/>
          </p:nvPr>
        </p:nvSpPr>
        <p:spPr>
          <a:xfrm>
            <a:off x="685801"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616915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1" name="Content Placeholder 13"/>
          <p:cNvSpPr>
            <a:spLocks noGrp="1"/>
          </p:cNvSpPr>
          <p:nvPr>
            <p:ph sz="quarter" idx="18"/>
          </p:nvPr>
        </p:nvSpPr>
        <p:spPr>
          <a:xfrm>
            <a:off x="685801"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59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11" name="Content Placeholder 13"/>
          <p:cNvSpPr>
            <a:spLocks noGrp="1"/>
          </p:cNvSpPr>
          <p:nvPr>
            <p:ph sz="quarter" idx="18"/>
          </p:nvPr>
        </p:nvSpPr>
        <p:spPr>
          <a:xfrm>
            <a:off x="685801"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342344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Content Placeholder 13"/>
          <p:cNvSpPr>
            <a:spLocks noGrp="1"/>
          </p:cNvSpPr>
          <p:nvPr>
            <p:ph sz="quarter" idx="18"/>
          </p:nvPr>
        </p:nvSpPr>
        <p:spPr>
          <a:xfrm>
            <a:off x="685803"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5153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464401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7" name="Content Placeholder 13"/>
          <p:cNvSpPr>
            <a:spLocks noGrp="1"/>
          </p:cNvSpPr>
          <p:nvPr>
            <p:ph sz="quarter" idx="18"/>
          </p:nvPr>
        </p:nvSpPr>
        <p:spPr>
          <a:xfrm>
            <a:off x="685803"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2291463"/>
            <a:ext cx="3813049" cy="224125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301097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86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4" name="Content Placeholder 13"/>
          <p:cNvSpPr>
            <a:spLocks noGrp="1"/>
          </p:cNvSpPr>
          <p:nvPr>
            <p:ph sz="quarter" idx="18"/>
          </p:nvPr>
        </p:nvSpPr>
        <p:spPr>
          <a:xfrm>
            <a:off x="685039" y="3537755"/>
            <a:ext cx="1831086" cy="994955"/>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66286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Tree>
    <p:extLst>
      <p:ext uri="{BB962C8B-B14F-4D97-AF65-F5344CB8AC3E}">
        <p14:creationId xmlns:p14="http://schemas.microsoft.com/office/powerpoint/2010/main" val="643923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8637" y="1047750"/>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4" name="Content Placeholder 13"/>
          <p:cNvSpPr>
            <a:spLocks noGrp="1"/>
          </p:cNvSpPr>
          <p:nvPr>
            <p:ph sz="quarter" idx="18"/>
          </p:nvPr>
        </p:nvSpPr>
        <p:spPr>
          <a:xfrm>
            <a:off x="685039" y="3537755"/>
            <a:ext cx="1831086" cy="994955"/>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5"/>
            <a:ext cx="1831086" cy="994955"/>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5"/>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6628637" y="2292753"/>
            <a:ext cx="1828800" cy="1107125"/>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63344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295761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5961887"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Tree>
    <p:extLst>
      <p:ext uri="{BB962C8B-B14F-4D97-AF65-F5344CB8AC3E}">
        <p14:creationId xmlns:p14="http://schemas.microsoft.com/office/powerpoint/2010/main" val="503011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5" name="Picture Placeholder 3"/>
          <p:cNvSpPr>
            <a:spLocks noGrp="1"/>
          </p:cNvSpPr>
          <p:nvPr>
            <p:ph type="pic" sz="quarter" idx="24"/>
          </p:nvPr>
        </p:nvSpPr>
        <p:spPr>
          <a:xfrm>
            <a:off x="3323844"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6" name="Picture Placeholder 3"/>
          <p:cNvSpPr>
            <a:spLocks noGrp="1"/>
          </p:cNvSpPr>
          <p:nvPr>
            <p:ph type="pic" sz="quarter" idx="25"/>
          </p:nvPr>
        </p:nvSpPr>
        <p:spPr>
          <a:xfrm>
            <a:off x="5961887" y="2295739"/>
            <a:ext cx="249631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13867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Picture Placeholder 3"/>
          <p:cNvSpPr>
            <a:spLocks noGrp="1"/>
          </p:cNvSpPr>
          <p:nvPr>
            <p:ph type="pic" sz="quarter" idx="25"/>
          </p:nvPr>
        </p:nvSpPr>
        <p:spPr>
          <a:xfrm>
            <a:off x="4645155"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Tree>
    <p:extLst>
      <p:ext uri="{BB962C8B-B14F-4D97-AF65-F5344CB8AC3E}">
        <p14:creationId xmlns:p14="http://schemas.microsoft.com/office/powerpoint/2010/main" val="768614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4" y="3528304"/>
            <a:ext cx="3813049" cy="1004405"/>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1" name="Picture Placeholder 3"/>
          <p:cNvSpPr>
            <a:spLocks noGrp="1"/>
          </p:cNvSpPr>
          <p:nvPr>
            <p:ph type="pic" sz="quarter" idx="25"/>
          </p:nvPr>
        </p:nvSpPr>
        <p:spPr>
          <a:xfrm>
            <a:off x="4645155" y="2295739"/>
            <a:ext cx="3814192" cy="1104138"/>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328692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12134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1828800"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1"/>
            <a:ext cx="1828800"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3407233"/>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407233"/>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407233"/>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407233"/>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462954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89616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3407233"/>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407233"/>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407233"/>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648345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363806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199932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1"/>
            <a:ext cx="3814192" cy="319958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363806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363806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4478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25" indent="-171425">
              <a:spcBef>
                <a:spcPts val="900"/>
              </a:spcBef>
              <a:buFont typeface="Arial" panose="020B0604020202020204" pitchFamily="34" charset="0"/>
              <a:buChar char="•"/>
              <a:defRPr sz="1200"/>
            </a:lvl2pPr>
            <a:lvl3pPr marL="357137" indent="-185711">
              <a:spcBef>
                <a:spcPts val="900"/>
              </a:spcBef>
              <a:buFont typeface="Open Sans Light" panose="020B0306030504020204" pitchFamily="34" charset="0"/>
              <a:buChar char="–"/>
              <a:defRPr sz="1200"/>
            </a:lvl3pPr>
            <a:lvl4pPr marL="514277" indent="-171425">
              <a:spcBef>
                <a:spcPts val="900"/>
              </a:spcBef>
              <a:buFont typeface="Arial" panose="020B0604020202020204" pitchFamily="34" charset="0"/>
              <a:buChar char="•"/>
              <a:defRPr sz="1200"/>
            </a:lvl4pPr>
            <a:lvl5pPr marL="685703" indent="-171425">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263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219070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389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1828800"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7" name="Picture Placeholder 3"/>
          <p:cNvSpPr>
            <a:spLocks noGrp="1"/>
          </p:cNvSpPr>
          <p:nvPr>
            <p:ph type="pic" sz="quarter" idx="13"/>
          </p:nvPr>
        </p:nvSpPr>
        <p:spPr>
          <a:xfrm>
            <a:off x="6629399" y="1047750"/>
            <a:ext cx="1828800"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19"/>
          </p:nvPr>
        </p:nvSpPr>
        <p:spPr>
          <a:xfrm>
            <a:off x="685801" y="2190701"/>
            <a:ext cx="1831086"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2190701"/>
            <a:ext cx="1831086" cy="840102"/>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2190701"/>
            <a:ext cx="1831086" cy="840102"/>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2190701"/>
            <a:ext cx="1831086"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49"/>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867787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219070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1766424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49"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9" name="Text Placeholder 7"/>
          <p:cNvSpPr>
            <a:spLocks noGrp="1"/>
          </p:cNvSpPr>
          <p:nvPr>
            <p:ph type="body" sz="quarter" idx="21"/>
          </p:nvPr>
        </p:nvSpPr>
        <p:spPr>
          <a:xfrm>
            <a:off x="685801" y="2190701"/>
            <a:ext cx="2496312" cy="840102"/>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190701"/>
            <a:ext cx="2496312" cy="840102"/>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190701"/>
            <a:ext cx="2496312" cy="840102"/>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9940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242153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8763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5" name="Picture Placeholder 3"/>
          <p:cNvSpPr>
            <a:spLocks noGrp="1"/>
          </p:cNvSpPr>
          <p:nvPr>
            <p:ph type="pic" sz="quarter" idx="11"/>
          </p:nvPr>
        </p:nvSpPr>
        <p:spPr>
          <a:xfrm>
            <a:off x="4644011" y="1047750"/>
            <a:ext cx="3814192" cy="1983051"/>
          </a:xfrm>
          <a:solidFill>
            <a:schemeClr val="bg1">
              <a:lumMod val="95000"/>
            </a:schemeClr>
          </a:solidFill>
        </p:spPr>
        <p:txBody>
          <a:bodyPr vert="horz" lIns="0" tIns="0" rIns="0" bIns="0" rtlCol="0" anchor="ctr">
            <a:normAutofit/>
          </a:bodyPr>
          <a:lstStyle>
            <a:lvl1pPr>
              <a:defRPr lang="en-US" sz="1049"/>
            </a:lvl1pPr>
          </a:lstStyle>
          <a:p>
            <a:pPr marL="0" lvl="0" indent="0" algn="ctr">
              <a:buNone/>
            </a:pPr>
            <a:endParaRPr lang="en-US"/>
          </a:p>
        </p:txBody>
      </p:sp>
      <p:sp>
        <p:nvSpPr>
          <p:cNvPr id="8" name="Text Placeholder 7"/>
          <p:cNvSpPr>
            <a:spLocks noGrp="1"/>
          </p:cNvSpPr>
          <p:nvPr>
            <p:ph type="body" sz="quarter" idx="21"/>
          </p:nvPr>
        </p:nvSpPr>
        <p:spPr>
          <a:xfrm>
            <a:off x="685803" y="2421535"/>
            <a:ext cx="3813049" cy="609269"/>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4" y="2421535"/>
            <a:ext cx="3813049" cy="609269"/>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49">
                <a:solidFill>
                  <a:srgbClr val="FFFFFF"/>
                </a:solidFill>
              </a:defRPr>
            </a:lvl2pPr>
            <a:lvl3pPr marL="257145" indent="-128573">
              <a:defRPr sz="1049">
                <a:solidFill>
                  <a:srgbClr val="FFFFFF"/>
                </a:solidFill>
              </a:defRPr>
            </a:lvl3pPr>
            <a:lvl4pPr marL="385717" indent="-128573">
              <a:defRPr sz="1049">
                <a:solidFill>
                  <a:srgbClr val="FFFFFF"/>
                </a:solidFill>
              </a:defRPr>
            </a:lvl4pPr>
            <a:lvl5pPr marL="557147" indent="-171431">
              <a:defRPr sz="1049">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4" y="3159228"/>
            <a:ext cx="3813049" cy="1277300"/>
          </a:xfrm>
        </p:spPr>
        <p:txBody>
          <a:bodyPr/>
          <a:lstStyle>
            <a:lvl1pPr marL="0" indent="0">
              <a:buNone/>
              <a:defRPr sz="1575"/>
            </a:lvl1pPr>
            <a:lvl2pPr marL="128573" indent="-128573">
              <a:buFont typeface="Arial" panose="020B0604020202020204" pitchFamily="34" charset="0"/>
              <a:buChar char="•"/>
              <a:defRPr sz="1049"/>
            </a:lvl2pPr>
            <a:lvl3pPr marL="257145" indent="-128573">
              <a:defRPr sz="1049"/>
            </a:lvl3pPr>
            <a:lvl4pPr marL="385717" indent="-128573">
              <a:defRPr sz="1049"/>
            </a:lvl4pPr>
            <a:lvl5pPr>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894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6"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7"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3"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7"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7"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3"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8512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36"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409679"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7"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5590922"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32" name="Content Placeholder 13"/>
          <p:cNvSpPr>
            <a:spLocks noGrp="1"/>
          </p:cNvSpPr>
          <p:nvPr>
            <p:ph sz="quarter" idx="24" hasCustomPrompt="1"/>
          </p:nvPr>
        </p:nvSpPr>
        <p:spPr>
          <a:xfrm>
            <a:off x="7772163" y="1229844"/>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36"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3409679"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7"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5590922"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0" name="Content Placeholder 13"/>
          <p:cNvSpPr>
            <a:spLocks noGrp="1"/>
          </p:cNvSpPr>
          <p:nvPr>
            <p:ph sz="quarter" idx="32" hasCustomPrompt="1"/>
          </p:nvPr>
        </p:nvSpPr>
        <p:spPr>
          <a:xfrm>
            <a:off x="7772163" y="2365163"/>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7"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5590922"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endParaRPr lang="en-US" dirty="0"/>
          </a:p>
        </p:txBody>
      </p:sp>
      <p:sp>
        <p:nvSpPr>
          <p:cNvPr id="48" name="Content Placeholder 13"/>
          <p:cNvSpPr>
            <a:spLocks noGrp="1"/>
          </p:cNvSpPr>
          <p:nvPr>
            <p:ph sz="quarter" idx="40" hasCustomPrompt="1"/>
          </p:nvPr>
        </p:nvSpPr>
        <p:spPr>
          <a:xfrm>
            <a:off x="7772163" y="3500480"/>
            <a:ext cx="1034422"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178049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40"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4069977"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6911514"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872813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365163"/>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42" name="Content Placeholder 13"/>
          <p:cNvSpPr>
            <a:spLocks noGrp="1"/>
          </p:cNvSpPr>
          <p:nvPr>
            <p:ph sz="quarter" idx="34" hasCustomPrompt="1"/>
          </p:nvPr>
        </p:nvSpPr>
        <p:spPr>
          <a:xfrm>
            <a:off x="1228440"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44" name="Content Placeholder 13"/>
          <p:cNvSpPr>
            <a:spLocks noGrp="1"/>
          </p:cNvSpPr>
          <p:nvPr>
            <p:ph sz="quarter" idx="36" hasCustomPrompt="1"/>
          </p:nvPr>
        </p:nvSpPr>
        <p:spPr>
          <a:xfrm>
            <a:off x="4069977"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46" name="Content Placeholder 13"/>
          <p:cNvSpPr>
            <a:spLocks noGrp="1"/>
          </p:cNvSpPr>
          <p:nvPr>
            <p:ph sz="quarter" idx="38" hasCustomPrompt="1"/>
          </p:nvPr>
        </p:nvSpPr>
        <p:spPr>
          <a:xfrm>
            <a:off x="6911514" y="3500480"/>
            <a:ext cx="1735807" cy="733807"/>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4959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274320">
            <a:normAutofit/>
          </a:bodyPr>
          <a:lstStyle>
            <a:lvl1pPr marL="0" indent="0">
              <a:spcBef>
                <a:spcPts val="900"/>
              </a:spcBef>
              <a:buNone/>
              <a:defRPr sz="1200"/>
            </a:lvl1pPr>
            <a:lvl2pPr marL="171425" indent="-171425">
              <a:spcBef>
                <a:spcPts val="900"/>
              </a:spcBef>
              <a:buFont typeface="Arial" panose="020B0604020202020204" pitchFamily="34" charset="0"/>
              <a:buChar char="•"/>
              <a:defRPr sz="1200"/>
            </a:lvl2pPr>
            <a:lvl3pPr marL="342851" indent="-171425">
              <a:spcBef>
                <a:spcPts val="900"/>
              </a:spcBef>
              <a:buFont typeface="Open Sans Light" panose="020B0306030504020204" pitchFamily="34" charset="0"/>
              <a:buChar char="–"/>
              <a:defRPr sz="1200"/>
            </a:lvl3pPr>
            <a:lvl4pPr marL="514277" indent="-171425">
              <a:spcBef>
                <a:spcPts val="900"/>
              </a:spcBef>
              <a:buFont typeface="Arial" panose="020B0604020202020204" pitchFamily="34" charset="0"/>
              <a:buChar char="•"/>
              <a:defRPr sz="1200"/>
            </a:lvl4pPr>
            <a:lvl5pPr marL="685703" indent="-171425">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694169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890304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228440"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4069977"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911514" y="122984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228440"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1" cy="685801"/>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4069977"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1" cy="685801"/>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8" name="Content Placeholder 13"/>
          <p:cNvSpPr>
            <a:spLocks noGrp="1"/>
          </p:cNvSpPr>
          <p:nvPr>
            <p:ph sz="quarter" idx="30" hasCustomPrompt="1"/>
          </p:nvPr>
        </p:nvSpPr>
        <p:spPr>
          <a:xfrm>
            <a:off x="6911514" y="2914934"/>
            <a:ext cx="1735807"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70828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3"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3"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9"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3"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3"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9"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3503381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1721533"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3"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6002679" y="122984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34" name="Content Placeholder 13"/>
          <p:cNvSpPr>
            <a:spLocks noGrp="1"/>
          </p:cNvSpPr>
          <p:nvPr>
            <p:ph sz="quarter" idx="26" hasCustomPrompt="1"/>
          </p:nvPr>
        </p:nvSpPr>
        <p:spPr>
          <a:xfrm>
            <a:off x="1721533"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3"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36" name="Content Placeholder 13"/>
          <p:cNvSpPr>
            <a:spLocks noGrp="1"/>
          </p:cNvSpPr>
          <p:nvPr>
            <p:ph sz="quarter" idx="28" hasCustomPrompt="1"/>
          </p:nvPr>
        </p:nvSpPr>
        <p:spPr>
          <a:xfrm>
            <a:off x="6002679" y="2914934"/>
            <a:ext cx="2669009" cy="1456681"/>
          </a:xfrm>
        </p:spPr>
        <p:txBody>
          <a:bodyPr/>
          <a:lstStyle>
            <a:lvl1pPr marL="0" indent="0">
              <a:lnSpc>
                <a:spcPct val="80000"/>
              </a:lnSpc>
              <a:buNone/>
              <a:defRPr sz="1049">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53930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1"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4"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8"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50"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964480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1"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431544"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3270248"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6108950"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22034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7"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
        <p:nvSpPr>
          <p:cNvPr id="10" name="Picture Placeholder 3"/>
          <p:cNvSpPr>
            <a:spLocks noGrp="1"/>
          </p:cNvSpPr>
          <p:nvPr>
            <p:ph type="pic" sz="quarter" idx="42"/>
          </p:nvPr>
        </p:nvSpPr>
        <p:spPr>
          <a:xfrm>
            <a:off x="7224894"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277232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7" y="1229843"/>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4"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49" i="1"/>
            </a:lvl2pPr>
            <a:lvl3pPr marL="0" indent="0" algn="ctr">
              <a:buNone/>
              <a:defRPr sz="1049"/>
            </a:lvl3pPr>
            <a:lvl4pPr marL="385717" indent="-128573">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092398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3581400" y="4729162"/>
            <a:ext cx="2133600" cy="357188"/>
          </a:xfrm>
          <a:prstGeom prst="rect">
            <a:avLst/>
          </a:prstGeom>
        </p:spPr>
        <p:txBody>
          <a:bodyPr/>
          <a:lstStyle/>
          <a:p>
            <a:fld id="{54AB02A5-4FE5-49D9-9E24-09F23B90C450}" type="datetimeFigureOut">
              <a:rPr lang="en-US" smtClean="0"/>
              <a:pPr/>
              <a:t>9/15/2020</a:t>
            </a:fld>
            <a:endParaRPr lang="en-US"/>
          </a:p>
        </p:txBody>
      </p:sp>
      <p:sp>
        <p:nvSpPr>
          <p:cNvPr id="5" name="Нижний колонтитул 4"/>
          <p:cNvSpPr>
            <a:spLocks noGrp="1"/>
          </p:cNvSpPr>
          <p:nvPr>
            <p:ph type="ftr" sz="quarter" idx="11"/>
          </p:nvPr>
        </p:nvSpPr>
        <p:spPr>
          <a:xfrm>
            <a:off x="5715000" y="4729162"/>
            <a:ext cx="2895600" cy="357188"/>
          </a:xfrm>
          <a:prstGeom prst="rect">
            <a:avLst/>
          </a:prstGeom>
        </p:spPr>
        <p:txBody>
          <a:bodyPr/>
          <a:lstStyle/>
          <a:p>
            <a:endParaRPr kumimoji="0" lang="en-US"/>
          </a:p>
        </p:txBody>
      </p:sp>
      <p:sp>
        <p:nvSpPr>
          <p:cNvPr id="6" name="Номер слайда 5"/>
          <p:cNvSpPr>
            <a:spLocks noGrp="1"/>
          </p:cNvSpPr>
          <p:nvPr>
            <p:ph type="sldNum" sz="quarter" idx="12"/>
          </p:nvPr>
        </p:nvSpPr>
        <p:spPr>
          <a:xfrm>
            <a:off x="8613648" y="4729162"/>
            <a:ext cx="457200" cy="357188"/>
          </a:xfrm>
          <a:prstGeom prst="rect">
            <a:avLst/>
          </a:prstGeom>
        </p:spPr>
        <p:txBody>
          <a:bodyPr/>
          <a:lstStyle/>
          <a:p>
            <a:fld id="{6294C92D-0306-4E69-9CD3-20855E849650}" type="slidenum">
              <a:rPr kumimoji="0" lang="en-US" smtClean="0"/>
              <a:pPr/>
              <a:t>‹#›</a:t>
            </a:fld>
            <a:endParaRPr kumimoji="0"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2"/>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49"/>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49"/>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49"/>
            </a:lvl1pPr>
          </a:lstStyle>
          <a:p>
            <a:pPr lvl="0"/>
            <a:endParaRPr lang="en-US"/>
          </a:p>
        </p:txBody>
      </p:sp>
      <p:sp>
        <p:nvSpPr>
          <p:cNvPr id="8" name="Text Placeholder 9"/>
          <p:cNvSpPr>
            <a:spLocks noGrp="1"/>
          </p:cNvSpPr>
          <p:nvPr>
            <p:ph type="body" sz="quarter" idx="14"/>
          </p:nvPr>
        </p:nvSpPr>
        <p:spPr>
          <a:xfrm>
            <a:off x="685801"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7"/>
            <a:ext cx="2496312" cy="719138"/>
          </a:xfrm>
        </p:spPr>
        <p:txBody>
          <a:bodyPr>
            <a:noAutofit/>
          </a:bodyPr>
          <a:lstStyle>
            <a:lvl1pPr marL="0" indent="0">
              <a:buNone/>
              <a:defRPr sz="1049"/>
            </a:lvl1pPr>
            <a:lvl2pPr marL="114284" indent="-114284">
              <a:buFont typeface="Arial" panose="020B0604020202020204" pitchFamily="34" charset="0"/>
              <a:buChar char="•"/>
              <a:defRPr sz="1049"/>
            </a:lvl2pPr>
            <a:lvl3pPr marL="228568" indent="-114284">
              <a:defRPr sz="1049"/>
            </a:lvl3pPr>
            <a:lvl4pPr marL="399993" indent="-171425">
              <a:defRPr sz="1049"/>
            </a:lvl4pPr>
            <a:lvl5pPr marL="571418" indent="-171425">
              <a:defRPr sz="104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65782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1930124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Пустой слайд">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5"/>
            <a:ext cx="2926080" cy="380873"/>
          </a:xfrm>
          <a:prstGeom prst="rect">
            <a:avLst/>
          </a:prstGeom>
        </p:spPr>
        <p:txBody>
          <a:bodyPr lIns="0" tIns="0" rIns="0" bIns="0"/>
          <a:lstStyle>
            <a:lvl1pPr algn="ctr">
              <a:defRPr>
                <a:solidFill>
                  <a:schemeClr val="tx1">
                    <a:tint val="75000"/>
                  </a:schemeClr>
                </a:solidFill>
              </a:defRPr>
            </a:lvl1pPr>
          </a:lstStyle>
          <a:p>
            <a:endParaRPr lang="ru-RU"/>
          </a:p>
        </p:txBody>
      </p:sp>
      <p:sp>
        <p:nvSpPr>
          <p:cNvPr id="3" name="Holder 3"/>
          <p:cNvSpPr>
            <a:spLocks noGrp="1"/>
          </p:cNvSpPr>
          <p:nvPr>
            <p:ph type="dt" sz="half" idx="6"/>
          </p:nvPr>
        </p:nvSpPr>
        <p:spPr>
          <a:xfrm>
            <a:off x="457200" y="4783455"/>
            <a:ext cx="2103120" cy="380873"/>
          </a:xfrm>
          <a:prstGeom prst="rect">
            <a:avLst/>
          </a:prstGeom>
        </p:spPr>
        <p:txBody>
          <a:bodyPr lIns="0" tIns="0" rIns="0" bIns="0"/>
          <a:lstStyle>
            <a:lvl1pPr algn="l">
              <a:defRPr>
                <a:solidFill>
                  <a:schemeClr val="tx1">
                    <a:tint val="75000"/>
                  </a:schemeClr>
                </a:solidFill>
              </a:defRPr>
            </a:lvl1pPr>
          </a:lstStyle>
          <a:p>
            <a:fld id="{5B106E36-FD25-4E2D-B0AA-010F637433A0}" type="datetimeFigureOut">
              <a:rPr lang="ru-RU" smtClean="0"/>
              <a:pPr/>
              <a:t>15.09.2020</a:t>
            </a:fld>
            <a:endParaRPr lang="ru-RU"/>
          </a:p>
        </p:txBody>
      </p:sp>
      <p:sp>
        <p:nvSpPr>
          <p:cNvPr id="4" name="Holder 4"/>
          <p:cNvSpPr>
            <a:spLocks noGrp="1"/>
          </p:cNvSpPr>
          <p:nvPr>
            <p:ph type="sldNum" sz="quarter" idx="7"/>
          </p:nvPr>
        </p:nvSpPr>
        <p:spPr>
          <a:xfrm>
            <a:off x="6583680" y="4783455"/>
            <a:ext cx="2103120" cy="380873"/>
          </a:xfrm>
          <a:prstGeom prst="rect">
            <a:avLst/>
          </a:prstGeom>
        </p:spPr>
        <p:txBody>
          <a:bodyPr lIns="0" tIns="0" rIns="0" bIns="0"/>
          <a:lstStyle>
            <a:lvl1pPr algn="r">
              <a:defRPr>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607101461"/>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6003" y="849895"/>
            <a:ext cx="8961724" cy="4199351"/>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a:p>
        </p:txBody>
      </p:sp>
      <p:sp>
        <p:nvSpPr>
          <p:cNvPr id="17" name="bg object 17"/>
          <p:cNvSpPr/>
          <p:nvPr/>
        </p:nvSpPr>
        <p:spPr>
          <a:xfrm>
            <a:off x="106015" y="112795"/>
            <a:ext cx="8961724" cy="68043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a:p>
        </p:txBody>
      </p:sp>
      <p:sp>
        <p:nvSpPr>
          <p:cNvPr id="2" name="Holder 2"/>
          <p:cNvSpPr>
            <a:spLocks noGrp="1"/>
          </p:cNvSpPr>
          <p:nvPr>
            <p:ph type="title"/>
          </p:nvPr>
        </p:nvSpPr>
        <p:spPr>
          <a:xfrm>
            <a:off x="3294499" y="2127558"/>
            <a:ext cx="2555002" cy="615553"/>
          </a:xfrm>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1" y="1142501"/>
            <a:ext cx="2893250" cy="338554"/>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4783454"/>
            <a:ext cx="2926080" cy="428689"/>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4783454"/>
            <a:ext cx="2103120" cy="42868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9/15/2020</a:t>
            </a:fld>
            <a:endParaRPr lang="en-US"/>
          </a:p>
        </p:txBody>
      </p:sp>
      <p:sp>
        <p:nvSpPr>
          <p:cNvPr id="7" name="Holder 7"/>
          <p:cNvSpPr>
            <a:spLocks noGrp="1"/>
          </p:cNvSpPr>
          <p:nvPr>
            <p:ph type="sldNum" sz="quarter" idx="7"/>
          </p:nvPr>
        </p:nvSpPr>
        <p:spPr>
          <a:xfrm>
            <a:off x="6583680" y="4783454"/>
            <a:ext cx="2103120" cy="428689"/>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300454079"/>
      </p:ext>
    </p:extLst>
  </p:cSld>
  <p:clrMapOvr>
    <a:masterClrMapping/>
  </p:clrMapOvr>
  <p:transition spd="slow">
    <p:wipe dir="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237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1948260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4458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pPr/>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992385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5771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8133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30360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pPr/>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199240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1"/>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9025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58371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1894472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894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94499" y="2127558"/>
            <a:ext cx="2555002" cy="615553"/>
          </a:xfrm>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1" y="1142501"/>
            <a:ext cx="2893250" cy="338554"/>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4783454"/>
            <a:ext cx="2926080" cy="428689"/>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4783454"/>
            <a:ext cx="2103120" cy="42868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9/15/2020</a:t>
            </a:fld>
            <a:endParaRPr lang="en-US"/>
          </a:p>
        </p:txBody>
      </p:sp>
      <p:sp>
        <p:nvSpPr>
          <p:cNvPr id="7" name="Holder 7"/>
          <p:cNvSpPr>
            <a:spLocks noGrp="1"/>
          </p:cNvSpPr>
          <p:nvPr>
            <p:ph type="sldNum" sz="quarter" idx="7"/>
          </p:nvPr>
        </p:nvSpPr>
        <p:spPr>
          <a:xfrm>
            <a:off x="6583680" y="4783454"/>
            <a:ext cx="2103120" cy="428689"/>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535095499"/>
      </p:ext>
    </p:extLst>
  </p:cSld>
  <p:clrMapOvr>
    <a:masterClrMapping/>
  </p:clrMapOvr>
  <p:transition spd="slow">
    <p:wipe dir="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defTabSz="914378">
              <a:defRPr/>
            </a:pPr>
            <a:fld id="{B6631E4A-4FE6-46CD-B9C8-B2667D65683E}"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7198DDF4-DBBA-470C-8112-9EF62F00E194}"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3058113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defTabSz="914378">
              <a:defRPr/>
            </a:pPr>
            <a:fld id="{33D240EC-1017-46F2-A127-5E07FF6AD77A}"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ED088418-0D09-44F4-9233-18C14C300088}"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3779715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defTabSz="914378">
              <a:defRPr/>
            </a:pPr>
            <a:fld id="{CC39AF82-6347-4268-AAB1-56E8DEB32181}"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03E82EDC-FA24-4C4F-96AD-9D546353AC3A}"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3840787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defTabSz="914378">
              <a:defRPr/>
            </a:pPr>
            <a:fld id="{8B871910-9CC8-43E4-B776-6B413C740065}"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88CCAD83-9062-43E0-ABC9-C993D8BFD825}"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25674375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defTabSz="914378">
              <a:defRPr/>
            </a:pPr>
            <a:fld id="{C2CF0CE5-768C-413F-AE9D-199D1D5819AF}"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6842F41D-DB14-4594-B2BD-CF96C2AFE428}"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71887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defTabSz="914378">
              <a:defRPr/>
            </a:pPr>
            <a:fld id="{86BF5C3F-F67D-4A09-8EF9-49D362EF9858}"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E8A29404-8903-4EF8-8284-B5C1180B2D99}"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316760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4" name="Content Placeholder 3"/>
          <p:cNvSpPr>
            <a:spLocks noGrp="1"/>
          </p:cNvSpPr>
          <p:nvPr>
            <p:ph sz="half" idx="2"/>
          </p:nvPr>
        </p:nvSpPr>
        <p:spPr>
          <a:xfrm>
            <a:off x="685803" y="1170215"/>
            <a:ext cx="3811588" cy="3424408"/>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914402"/>
            <a:ext cx="3813174"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6" name="Content Placeholder 5"/>
          <p:cNvSpPr>
            <a:spLocks noGrp="1"/>
          </p:cNvSpPr>
          <p:nvPr>
            <p:ph sz="quarter" idx="4"/>
          </p:nvPr>
        </p:nvSpPr>
        <p:spPr>
          <a:xfrm>
            <a:off x="4645028" y="1170215"/>
            <a:ext cx="3813174" cy="3424408"/>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81821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defTabSz="914378">
              <a:defRPr/>
            </a:pPr>
            <a:fld id="{EBC9CB75-6498-413E-85C1-96DACD168327}"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39D3F643-5EE2-4E3E-81FE-B2883F28CFFD}"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32500350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defTabSz="914378">
              <a:defRPr/>
            </a:pPr>
            <a:fld id="{EEF274BB-97B0-4FD1-A2EB-DEC7EF5CBDF8}"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EF94B41F-3F47-433F-A18B-893B69735D7C}"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4057594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ru-RU" noProof="0"/>
          </a:p>
        </p:txBody>
      </p:sp>
      <p:sp>
        <p:nvSpPr>
          <p:cNvPr id="4" name="Текст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defTabSz="914378">
              <a:defRPr/>
            </a:pPr>
            <a:fld id="{70415B4C-778C-4FD5-A86A-F4F06A4D4CB5}"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EF0DF8B1-78C9-4C62-AA2E-8BDDCE61F516}"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4235831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defTabSz="914378">
              <a:defRPr/>
            </a:pPr>
            <a:fld id="{9FB92527-5F48-431D-BD1C-625369643652}"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C947C515-95BF-47B0-AB6F-08144ABB2EDC}"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155607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defTabSz="914378">
              <a:defRPr/>
            </a:pPr>
            <a:fld id="{2C9A540F-0DB6-436B-B34C-31245E101374}"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defTabSz="914378">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defTabSz="914378" fontAlgn="base">
              <a:spcBef>
                <a:spcPct val="0"/>
              </a:spcBef>
              <a:spcAft>
                <a:spcPct val="0"/>
              </a:spcAft>
              <a:defRPr/>
            </a:pPr>
            <a:fld id="{55736744-BF8F-4F50-80A1-E291A9B76125}"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34817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1597825"/>
            <a:ext cx="7772401" cy="1102519"/>
          </a:xfrm>
        </p:spPr>
        <p:txBody>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3"/>
            <a:ext cx="6400800" cy="1314449"/>
          </a:xfrm>
        </p:spPr>
        <p:txBody>
          <a:bodyPr/>
          <a:lstStyle>
            <a:lvl1pPr marL="0" indent="0" algn="ctr">
              <a:buNone/>
              <a:defRPr>
                <a:solidFill>
                  <a:schemeClr val="tx1">
                    <a:tint val="75000"/>
                  </a:schemeClr>
                </a:solidFill>
              </a:defRPr>
            </a:lvl1pPr>
            <a:lvl2pPr marL="457112" indent="0" algn="ctr">
              <a:buNone/>
              <a:defRPr>
                <a:solidFill>
                  <a:schemeClr val="tx1">
                    <a:tint val="75000"/>
                  </a:schemeClr>
                </a:solidFill>
              </a:defRPr>
            </a:lvl2pPr>
            <a:lvl3pPr marL="914225" indent="0" algn="ctr">
              <a:buNone/>
              <a:defRPr>
                <a:solidFill>
                  <a:schemeClr val="tx1">
                    <a:tint val="75000"/>
                  </a:schemeClr>
                </a:solidFill>
              </a:defRPr>
            </a:lvl3pPr>
            <a:lvl4pPr marL="1371335" indent="0" algn="ctr">
              <a:buNone/>
              <a:defRPr>
                <a:solidFill>
                  <a:schemeClr val="tx1">
                    <a:tint val="75000"/>
                  </a:schemeClr>
                </a:solidFill>
              </a:defRPr>
            </a:lvl4pPr>
            <a:lvl5pPr marL="1828448" indent="0" algn="ctr">
              <a:buNone/>
              <a:defRPr>
                <a:solidFill>
                  <a:schemeClr val="tx1">
                    <a:tint val="75000"/>
                  </a:schemeClr>
                </a:solidFill>
              </a:defRPr>
            </a:lvl5pPr>
            <a:lvl6pPr marL="2285558" indent="0" algn="ctr">
              <a:buNone/>
              <a:defRPr>
                <a:solidFill>
                  <a:schemeClr val="tx1">
                    <a:tint val="75000"/>
                  </a:schemeClr>
                </a:solidFill>
              </a:defRPr>
            </a:lvl6pPr>
            <a:lvl7pPr marL="2742671" indent="0" algn="ctr">
              <a:buNone/>
              <a:defRPr>
                <a:solidFill>
                  <a:schemeClr val="tx1">
                    <a:tint val="75000"/>
                  </a:schemeClr>
                </a:solidFill>
              </a:defRPr>
            </a:lvl7pPr>
            <a:lvl8pPr marL="3199782" indent="0" algn="ctr">
              <a:buNone/>
              <a:defRPr>
                <a:solidFill>
                  <a:schemeClr val="tx1">
                    <a:tint val="75000"/>
                  </a:schemeClr>
                </a:solidFill>
              </a:defRPr>
            </a:lvl8pPr>
            <a:lvl9pPr marL="365689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89671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24890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5"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1352743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lstStyle>
            <a:lvl1pPr marL="0" indent="0">
              <a:spcBef>
                <a:spcPts val="900"/>
              </a:spcBef>
              <a:buNone/>
              <a:defRPr sz="1200"/>
            </a:lvl1pPr>
            <a:lvl2pPr marL="171417" indent="-171417">
              <a:spcBef>
                <a:spcPts val="900"/>
              </a:spcBef>
              <a:buFont typeface="Arial" panose="020B0604020202020204" pitchFamily="34" charset="0"/>
              <a:buChar char="•"/>
              <a:defRPr sz="1200"/>
            </a:lvl2pPr>
            <a:lvl3pPr marL="357119" indent="-185702">
              <a:spcBef>
                <a:spcPts val="900"/>
              </a:spcBef>
              <a:buFont typeface="Open Sans Light" panose="020B0306030504020204" pitchFamily="34" charset="0"/>
              <a:buChar char="–"/>
              <a:defRPr sz="1200"/>
            </a:lvl3pPr>
            <a:lvl4pPr marL="514253" indent="-171417">
              <a:spcBef>
                <a:spcPts val="900"/>
              </a:spcBef>
              <a:buFont typeface="Arial" panose="020B0604020202020204" pitchFamily="34" charset="0"/>
              <a:buChar char="•"/>
              <a:defRPr sz="1200"/>
            </a:lvl4pPr>
            <a:lvl5pPr marL="685669" indent="-171417">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2249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5" y="1089314"/>
            <a:ext cx="7772401" cy="3470673"/>
          </a:xfrm>
        </p:spPr>
        <p:txBody>
          <a:bodyPr numCol="2" spcCol="274320"/>
          <a:lstStyle>
            <a:lvl1pPr marL="0" indent="0">
              <a:spcBef>
                <a:spcPts val="900"/>
              </a:spcBef>
              <a:buNone/>
              <a:defRPr sz="1200"/>
            </a:lvl1pPr>
            <a:lvl2pPr marL="171417" indent="-171417">
              <a:spcBef>
                <a:spcPts val="900"/>
              </a:spcBef>
              <a:buFont typeface="Arial" panose="020B0604020202020204" pitchFamily="34" charset="0"/>
              <a:buChar char="•"/>
              <a:defRPr sz="1200"/>
            </a:lvl2pPr>
            <a:lvl3pPr marL="342833" indent="-171417">
              <a:spcBef>
                <a:spcPts val="900"/>
              </a:spcBef>
              <a:buFont typeface="Open Sans Light" panose="020B0306030504020204" pitchFamily="34" charset="0"/>
              <a:buChar char="–"/>
              <a:defRPr sz="1200"/>
            </a:lvl3pPr>
            <a:lvl4pPr marL="514253" indent="-171417">
              <a:spcBef>
                <a:spcPts val="900"/>
              </a:spcBef>
              <a:buFont typeface="Arial" panose="020B0604020202020204" pitchFamily="34" charset="0"/>
              <a:buChar char="•"/>
              <a:defRPr sz="1200"/>
            </a:lvl4pPr>
            <a:lvl5pPr marL="685669" indent="-171417">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91819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096715"/>
            <a:ext cx="3813174" cy="230832"/>
          </a:xfrm>
        </p:spPr>
        <p:txBody>
          <a:bodyPr wrap="square" anchor="b">
            <a:spAutoFit/>
          </a:bodyPr>
          <a:lstStyle>
            <a:lvl1pPr marL="0" indent="0">
              <a:spcBef>
                <a:spcPts val="0"/>
              </a:spcBef>
              <a:buNone/>
              <a:defRPr sz="1500" b="1"/>
            </a:lvl1pPr>
            <a:lvl2pPr marL="457135" indent="0">
              <a:buNone/>
              <a:defRPr sz="2000" b="1"/>
            </a:lvl2pPr>
            <a:lvl3pPr marL="914270" indent="0">
              <a:buNone/>
              <a:defRPr sz="1800" b="1"/>
            </a:lvl3pPr>
            <a:lvl4pPr marL="1371403" indent="0">
              <a:buNone/>
              <a:defRPr sz="1601" b="1"/>
            </a:lvl4pPr>
            <a:lvl5pPr marL="1828538" indent="0">
              <a:buNone/>
              <a:defRPr sz="1601" b="1"/>
            </a:lvl5pPr>
            <a:lvl6pPr marL="2285672" indent="0">
              <a:buNone/>
              <a:defRPr sz="1601" b="1"/>
            </a:lvl6pPr>
            <a:lvl7pPr marL="2742807" indent="0">
              <a:buNone/>
              <a:defRPr sz="1601" b="1"/>
            </a:lvl7pPr>
            <a:lvl8pPr marL="3199942" indent="0">
              <a:buNone/>
              <a:defRPr sz="1601" b="1"/>
            </a:lvl8pPr>
            <a:lvl9pPr marL="3657077" indent="0">
              <a:buNone/>
              <a:defRPr sz="1601" b="1"/>
            </a:lvl9pPr>
          </a:lstStyle>
          <a:p>
            <a:pPr lvl="0"/>
            <a:r>
              <a:rPr lang="en-US" dirty="0"/>
              <a:t>Click to edit Master text styles</a:t>
            </a:r>
          </a:p>
        </p:txBody>
      </p:sp>
      <p:sp>
        <p:nvSpPr>
          <p:cNvPr id="6" name="Content Placeholder 5"/>
          <p:cNvSpPr>
            <a:spLocks noGrp="1"/>
          </p:cNvSpPr>
          <p:nvPr>
            <p:ph sz="quarter" idx="4"/>
          </p:nvPr>
        </p:nvSpPr>
        <p:spPr>
          <a:xfrm>
            <a:off x="4645028"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49" baseline="0"/>
            </a:lvl1pPr>
          </a:lstStyle>
          <a:p>
            <a:pPr lvl="0"/>
            <a:r>
              <a:rPr lang="en-US" dirty="0"/>
              <a:t>Click here to edit subtitle</a:t>
            </a:r>
          </a:p>
        </p:txBody>
      </p:sp>
    </p:spTree>
    <p:extLst>
      <p:ext uri="{BB962C8B-B14F-4D97-AF65-F5344CB8AC3E}">
        <p14:creationId xmlns:p14="http://schemas.microsoft.com/office/powerpoint/2010/main" val="28427552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4025792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1"/>
            <a:ext cx="3810000" cy="3394472"/>
          </a:xfrm>
        </p:spPr>
        <p:txBody>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7731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12" indent="0">
              <a:buNone/>
              <a:defRPr sz="2000" b="1"/>
            </a:lvl2pPr>
            <a:lvl3pPr marL="914225" indent="0">
              <a:buNone/>
              <a:defRPr sz="1800" b="1"/>
            </a:lvl3pPr>
            <a:lvl4pPr marL="1371335" indent="0">
              <a:buNone/>
              <a:defRPr sz="1601" b="1"/>
            </a:lvl4pPr>
            <a:lvl5pPr marL="1828448" indent="0">
              <a:buNone/>
              <a:defRPr sz="1601" b="1"/>
            </a:lvl5pPr>
            <a:lvl6pPr marL="2285558" indent="0">
              <a:buNone/>
              <a:defRPr sz="1601" b="1"/>
            </a:lvl6pPr>
            <a:lvl7pPr marL="2742671" indent="0">
              <a:buNone/>
              <a:defRPr sz="1601" b="1"/>
            </a:lvl7pPr>
            <a:lvl8pPr marL="3199782" indent="0">
              <a:buNone/>
              <a:defRPr sz="1601" b="1"/>
            </a:lvl8pPr>
            <a:lvl9pPr marL="3656894" indent="0">
              <a:buNone/>
              <a:defRPr sz="1601" b="1"/>
            </a:lvl9pPr>
          </a:lstStyle>
          <a:p>
            <a:pPr lvl="0"/>
            <a:r>
              <a:rPr lang="en-US" dirty="0"/>
              <a:t>Click to edit Master text styles</a:t>
            </a:r>
          </a:p>
        </p:txBody>
      </p:sp>
      <p:sp>
        <p:nvSpPr>
          <p:cNvPr id="4" name="Content Placeholder 3"/>
          <p:cNvSpPr>
            <a:spLocks noGrp="1"/>
          </p:cNvSpPr>
          <p:nvPr>
            <p:ph sz="half" idx="2"/>
          </p:nvPr>
        </p:nvSpPr>
        <p:spPr>
          <a:xfrm>
            <a:off x="685803" y="1170216"/>
            <a:ext cx="3811588" cy="3424408"/>
          </a:xfrm>
        </p:spPr>
        <p:txBody>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914402"/>
            <a:ext cx="3813174" cy="230832"/>
          </a:xfrm>
        </p:spPr>
        <p:txBody>
          <a:bodyPr wrap="square" anchor="b">
            <a:spAutoFit/>
          </a:bodyPr>
          <a:lstStyle>
            <a:lvl1pPr marL="0" indent="0">
              <a:spcBef>
                <a:spcPts val="0"/>
              </a:spcBef>
              <a:buNone/>
              <a:defRPr sz="1500" b="1"/>
            </a:lvl1pPr>
            <a:lvl2pPr marL="457112" indent="0">
              <a:buNone/>
              <a:defRPr sz="2000" b="1"/>
            </a:lvl2pPr>
            <a:lvl3pPr marL="914225" indent="0">
              <a:buNone/>
              <a:defRPr sz="1800" b="1"/>
            </a:lvl3pPr>
            <a:lvl4pPr marL="1371335" indent="0">
              <a:buNone/>
              <a:defRPr sz="1601" b="1"/>
            </a:lvl4pPr>
            <a:lvl5pPr marL="1828448" indent="0">
              <a:buNone/>
              <a:defRPr sz="1601" b="1"/>
            </a:lvl5pPr>
            <a:lvl6pPr marL="2285558" indent="0">
              <a:buNone/>
              <a:defRPr sz="1601" b="1"/>
            </a:lvl6pPr>
            <a:lvl7pPr marL="2742671" indent="0">
              <a:buNone/>
              <a:defRPr sz="1601" b="1"/>
            </a:lvl7pPr>
            <a:lvl8pPr marL="3199782" indent="0">
              <a:buNone/>
              <a:defRPr sz="1601" b="1"/>
            </a:lvl8pPr>
            <a:lvl9pPr marL="3656894" indent="0">
              <a:buNone/>
              <a:defRPr sz="1601" b="1"/>
            </a:lvl9pPr>
          </a:lstStyle>
          <a:p>
            <a:pPr lvl="0"/>
            <a:r>
              <a:rPr lang="en-US" dirty="0"/>
              <a:t>Click to edit Master text styles</a:t>
            </a:r>
          </a:p>
        </p:txBody>
      </p:sp>
      <p:sp>
        <p:nvSpPr>
          <p:cNvPr id="6" name="Content Placeholder 5"/>
          <p:cNvSpPr>
            <a:spLocks noGrp="1"/>
          </p:cNvSpPr>
          <p:nvPr>
            <p:ph sz="quarter" idx="4"/>
          </p:nvPr>
        </p:nvSpPr>
        <p:spPr>
          <a:xfrm>
            <a:off x="4645028" y="1170216"/>
            <a:ext cx="3813174" cy="3424408"/>
          </a:xfrm>
        </p:spPr>
        <p:txBody>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5869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12" indent="0">
              <a:buNone/>
              <a:defRPr sz="2000" b="1"/>
            </a:lvl2pPr>
            <a:lvl3pPr marL="914225" indent="0">
              <a:buNone/>
              <a:defRPr sz="1800" b="1"/>
            </a:lvl3pPr>
            <a:lvl4pPr marL="1371335" indent="0">
              <a:buNone/>
              <a:defRPr sz="1601" b="1"/>
            </a:lvl4pPr>
            <a:lvl5pPr marL="1828448" indent="0">
              <a:buNone/>
              <a:defRPr sz="1601" b="1"/>
            </a:lvl5pPr>
            <a:lvl6pPr marL="2285558" indent="0">
              <a:buNone/>
              <a:defRPr sz="1601" b="1"/>
            </a:lvl6pPr>
            <a:lvl7pPr marL="2742671" indent="0">
              <a:buNone/>
              <a:defRPr sz="1601" b="1"/>
            </a:lvl7pPr>
            <a:lvl8pPr marL="3199782" indent="0">
              <a:buNone/>
              <a:defRPr sz="1601" b="1"/>
            </a:lvl8pPr>
            <a:lvl9pPr marL="3656894" indent="0">
              <a:buNone/>
              <a:defRPr sz="1601"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096715"/>
            <a:ext cx="3813174" cy="230832"/>
          </a:xfrm>
        </p:spPr>
        <p:txBody>
          <a:bodyPr wrap="square" anchor="b">
            <a:spAutoFit/>
          </a:bodyPr>
          <a:lstStyle>
            <a:lvl1pPr marL="0" indent="0">
              <a:spcBef>
                <a:spcPts val="0"/>
              </a:spcBef>
              <a:buNone/>
              <a:defRPr sz="1500" b="1"/>
            </a:lvl1pPr>
            <a:lvl2pPr marL="457112" indent="0">
              <a:buNone/>
              <a:defRPr sz="2000" b="1"/>
            </a:lvl2pPr>
            <a:lvl3pPr marL="914225" indent="0">
              <a:buNone/>
              <a:defRPr sz="1800" b="1"/>
            </a:lvl3pPr>
            <a:lvl4pPr marL="1371335" indent="0">
              <a:buNone/>
              <a:defRPr sz="1601" b="1"/>
            </a:lvl4pPr>
            <a:lvl5pPr marL="1828448" indent="0">
              <a:buNone/>
              <a:defRPr sz="1601" b="1"/>
            </a:lvl5pPr>
            <a:lvl6pPr marL="2285558" indent="0">
              <a:buNone/>
              <a:defRPr sz="1601" b="1"/>
            </a:lvl6pPr>
            <a:lvl7pPr marL="2742671" indent="0">
              <a:buNone/>
              <a:defRPr sz="1601" b="1"/>
            </a:lvl7pPr>
            <a:lvl8pPr marL="3199782" indent="0">
              <a:buNone/>
              <a:defRPr sz="1601" b="1"/>
            </a:lvl8pPr>
            <a:lvl9pPr marL="3656894" indent="0">
              <a:buNone/>
              <a:defRPr sz="1601" b="1"/>
            </a:lvl9pPr>
          </a:lstStyle>
          <a:p>
            <a:pPr lvl="0"/>
            <a:r>
              <a:rPr lang="en-US" dirty="0"/>
              <a:t>Click to edit Master text styles</a:t>
            </a:r>
          </a:p>
        </p:txBody>
      </p:sp>
      <p:sp>
        <p:nvSpPr>
          <p:cNvPr id="6" name="Content Placeholder 5"/>
          <p:cNvSpPr>
            <a:spLocks noGrp="1"/>
          </p:cNvSpPr>
          <p:nvPr>
            <p:ph sz="quarter" idx="4"/>
          </p:nvPr>
        </p:nvSpPr>
        <p:spPr>
          <a:xfrm>
            <a:off x="4645028" y="1352530"/>
            <a:ext cx="3813174" cy="3276624"/>
          </a:xfrm>
        </p:spPr>
        <p:txBody>
          <a:bodyPr/>
          <a:lstStyle>
            <a:lvl1pPr>
              <a:defRPr sz="1500"/>
            </a:lvl1pPr>
            <a:lvl2pPr>
              <a:defRPr sz="1200"/>
            </a:lvl2pPr>
            <a:lvl3pPr>
              <a:defRPr sz="1200"/>
            </a:lvl3pPr>
            <a:lvl4pPr>
              <a:defRPr sz="1200"/>
            </a:lvl4pPr>
            <a:lvl5pPr>
              <a:defRPr sz="1200"/>
            </a:lvl5pPr>
            <a:lvl6pPr>
              <a:defRPr sz="1601"/>
            </a:lvl6pPr>
            <a:lvl7pPr>
              <a:defRPr sz="1601"/>
            </a:lvl7pPr>
            <a:lvl8pPr>
              <a:defRPr sz="1601"/>
            </a:lvl8pPr>
            <a:lvl9pPr>
              <a:defRPr sz="160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4234311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40066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p:nvPr>
        </p:nvSpPr>
        <p:spPr>
          <a:xfrm>
            <a:off x="685805" y="700090"/>
            <a:ext cx="7772401" cy="304800"/>
          </a:xfrm>
        </p:spPr>
        <p:txBody>
          <a:bodyPr/>
          <a:lstStyle>
            <a:lvl1pPr marL="0" indent="0" algn="ctr">
              <a:lnSpc>
                <a:spcPct val="86000"/>
              </a:lnSpc>
              <a:spcBef>
                <a:spcPts val="0"/>
              </a:spcBef>
              <a:buNone/>
              <a:defRPr sz="1349" baseline="0"/>
            </a:lvl1pPr>
          </a:lstStyle>
          <a:p>
            <a:pPr lvl="0"/>
            <a:r>
              <a:rPr lang="ru-RU" smtClean="0"/>
              <a:t>Образец текста</a:t>
            </a:r>
          </a:p>
        </p:txBody>
      </p:sp>
    </p:spTree>
    <p:extLst>
      <p:ext uri="{BB962C8B-B14F-4D97-AF65-F5344CB8AC3E}">
        <p14:creationId xmlns:p14="http://schemas.microsoft.com/office/powerpoint/2010/main" val="41450304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24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2286761" y="0"/>
            <a:ext cx="2297430" cy="2578608"/>
          </a:xfrm>
        </p:spPr>
        <p:txBody>
          <a:bodyPr lIns="182880" tIns="91440" rIns="182880" bIns="91440"/>
          <a:lstStyle>
            <a:lvl1pPr marL="0" indent="0">
              <a:buFontTx/>
              <a:buNone/>
              <a:defRPr/>
            </a:lvl1pPr>
          </a:lstStyle>
          <a:p>
            <a:pPr lvl="0"/>
            <a:endParaRPr lang="en-US" noProof="0" dirty="0"/>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pPr lvl="0"/>
            <a:endParaRPr lang="en-US" noProof="0" dirty="0"/>
          </a:p>
        </p:txBody>
      </p:sp>
      <p:sp>
        <p:nvSpPr>
          <p:cNvPr id="13" name="Picture Placeholder 3"/>
          <p:cNvSpPr>
            <a:spLocks noGrp="1"/>
          </p:cNvSpPr>
          <p:nvPr>
            <p:ph type="pic" sz="quarter" idx="13"/>
          </p:nvPr>
        </p:nvSpPr>
        <p:spPr>
          <a:xfrm>
            <a:off x="6860285" y="0"/>
            <a:ext cx="2297430" cy="2578608"/>
          </a:xfrm>
        </p:spPr>
        <p:txBody>
          <a:bodyPr lIns="182880" tIns="91440" rIns="182880" bIns="91440"/>
          <a:lstStyle>
            <a:lvl1pPr marL="0" indent="0">
              <a:buFontTx/>
              <a:buNone/>
              <a:defRPr/>
            </a:lvl1pPr>
          </a:lstStyle>
          <a:p>
            <a:pPr lvl="0"/>
            <a:endParaRPr lang="en-US" noProof="0" dirty="0"/>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pPr lvl="0"/>
            <a:endParaRPr lang="en-US" noProof="0" dirty="0"/>
          </a:p>
        </p:txBody>
      </p:sp>
      <p:sp>
        <p:nvSpPr>
          <p:cNvPr id="16" name="Picture Placeholder 3"/>
          <p:cNvSpPr>
            <a:spLocks noGrp="1"/>
          </p:cNvSpPr>
          <p:nvPr>
            <p:ph type="pic" sz="quarter" idx="16"/>
          </p:nvPr>
        </p:nvSpPr>
        <p:spPr>
          <a:xfrm>
            <a:off x="2286761" y="2564892"/>
            <a:ext cx="2297430" cy="2578608"/>
          </a:xfrm>
        </p:spPr>
        <p:txBody>
          <a:bodyPr lIns="182880" tIns="91440" rIns="182880" bIns="91440"/>
          <a:lstStyle>
            <a:lvl1pPr marL="0" indent="0">
              <a:buFontTx/>
              <a:buNone/>
              <a:defRPr/>
            </a:lvl1pPr>
          </a:lstStyle>
          <a:p>
            <a:pPr lvl="0"/>
            <a:endParaRPr lang="en-US" noProof="0" dirty="0"/>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pPr lvl="0"/>
            <a:endParaRPr lang="en-US" noProof="0" dirty="0"/>
          </a:p>
        </p:txBody>
      </p:sp>
      <p:sp>
        <p:nvSpPr>
          <p:cNvPr id="18" name="Picture Placeholder 3"/>
          <p:cNvSpPr>
            <a:spLocks noGrp="1"/>
          </p:cNvSpPr>
          <p:nvPr>
            <p:ph type="pic" sz="quarter" idx="18"/>
          </p:nvPr>
        </p:nvSpPr>
        <p:spPr>
          <a:xfrm>
            <a:off x="6860285" y="2564892"/>
            <a:ext cx="2297430" cy="2578608"/>
          </a:xfrm>
        </p:spPr>
        <p:txBody>
          <a:bodyPr lIns="182880" tIns="91440" rIns="182880" bIns="91440"/>
          <a:lstStyle>
            <a:lvl1pPr marL="0" indent="0">
              <a:buFontTx/>
              <a:buNone/>
              <a:defRPr/>
            </a:lvl1pPr>
          </a:lstStyle>
          <a:p>
            <a:pPr lvl="0"/>
            <a:endParaRPr lang="en-US" noProof="0" dirty="0"/>
          </a:p>
        </p:txBody>
      </p:sp>
    </p:spTree>
    <p:extLst>
      <p:ext uri="{BB962C8B-B14F-4D97-AF65-F5344CB8AC3E}">
        <p14:creationId xmlns:p14="http://schemas.microsoft.com/office/powerpoint/2010/main" val="1883337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5"/>
            <a:ext cx="1831086" cy="1721357"/>
          </a:xfrm>
        </p:spPr>
        <p:txBody>
          <a:bodyPr lIns="182880" tIns="91440" rIns="182880" bIns="91440"/>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1828229" y="5"/>
            <a:ext cx="1831086" cy="1721357"/>
          </a:xfrm>
        </p:spPr>
        <p:txBody>
          <a:bodyPr lIns="182880" tIns="91440" rIns="182880" bIns="91440"/>
          <a:lstStyle>
            <a:lvl1pPr marL="0" indent="0">
              <a:buFontTx/>
              <a:buNone/>
              <a:defRPr/>
            </a:lvl1pPr>
          </a:lstStyle>
          <a:p>
            <a:pPr lvl="0"/>
            <a:endParaRPr lang="en-US" noProof="0" dirty="0"/>
          </a:p>
        </p:txBody>
      </p:sp>
      <p:sp>
        <p:nvSpPr>
          <p:cNvPr id="12" name="Picture Placeholder 3"/>
          <p:cNvSpPr>
            <a:spLocks noGrp="1"/>
          </p:cNvSpPr>
          <p:nvPr>
            <p:ph type="pic" sz="quarter" idx="12"/>
          </p:nvPr>
        </p:nvSpPr>
        <p:spPr>
          <a:xfrm>
            <a:off x="3656457" y="5"/>
            <a:ext cx="1831086" cy="1721357"/>
          </a:xfrm>
        </p:spPr>
        <p:txBody>
          <a:bodyPr lIns="182880" tIns="91440" rIns="182880" bIns="91440"/>
          <a:lstStyle>
            <a:lvl1pPr marL="0" indent="0">
              <a:buFontTx/>
              <a:buNone/>
              <a:defRPr/>
            </a:lvl1pPr>
          </a:lstStyle>
          <a:p>
            <a:pPr lvl="0"/>
            <a:endParaRPr lang="en-US" noProof="0" dirty="0"/>
          </a:p>
        </p:txBody>
      </p:sp>
      <p:sp>
        <p:nvSpPr>
          <p:cNvPr id="13" name="Picture Placeholder 3"/>
          <p:cNvSpPr>
            <a:spLocks noGrp="1"/>
          </p:cNvSpPr>
          <p:nvPr>
            <p:ph type="pic" sz="quarter" idx="13"/>
          </p:nvPr>
        </p:nvSpPr>
        <p:spPr>
          <a:xfrm>
            <a:off x="5484686" y="5"/>
            <a:ext cx="1831086" cy="1721357"/>
          </a:xfrm>
        </p:spPr>
        <p:txBody>
          <a:bodyPr lIns="182880" tIns="91440" rIns="182880" bIns="91440"/>
          <a:lstStyle>
            <a:lvl1pPr marL="0" indent="0">
              <a:buFontTx/>
              <a:buNone/>
              <a:defRPr/>
            </a:lvl1pPr>
          </a:lstStyle>
          <a:p>
            <a:pPr lvl="0"/>
            <a:endParaRPr lang="en-US" noProof="0" dirty="0"/>
          </a:p>
        </p:txBody>
      </p:sp>
      <p:sp>
        <p:nvSpPr>
          <p:cNvPr id="14" name="Picture Placeholder 3"/>
          <p:cNvSpPr>
            <a:spLocks noGrp="1"/>
          </p:cNvSpPr>
          <p:nvPr>
            <p:ph type="pic" sz="quarter" idx="14"/>
          </p:nvPr>
        </p:nvSpPr>
        <p:spPr>
          <a:xfrm>
            <a:off x="7312914" y="5"/>
            <a:ext cx="1831086" cy="1721357"/>
          </a:xfrm>
        </p:spPr>
        <p:txBody>
          <a:bodyPr lIns="182880" tIns="91440" rIns="182880" bIns="91440"/>
          <a:lstStyle>
            <a:lvl1pPr marL="0" indent="0">
              <a:buFontTx/>
              <a:buNone/>
              <a:defRPr/>
            </a:lvl1pPr>
          </a:lstStyle>
          <a:p>
            <a:pPr lvl="0"/>
            <a:endParaRPr lang="en-US" noProof="0" dirty="0"/>
          </a:p>
        </p:txBody>
      </p:sp>
      <p:sp>
        <p:nvSpPr>
          <p:cNvPr id="15" name="Picture Placeholder 3"/>
          <p:cNvSpPr>
            <a:spLocks noGrp="1"/>
          </p:cNvSpPr>
          <p:nvPr>
            <p:ph type="pic" sz="quarter" idx="15"/>
          </p:nvPr>
        </p:nvSpPr>
        <p:spPr>
          <a:xfrm>
            <a:off x="0" y="1711077"/>
            <a:ext cx="1831086" cy="1721357"/>
          </a:xfrm>
        </p:spPr>
        <p:txBody>
          <a:bodyPr lIns="182880" tIns="91440" rIns="182880" bIns="91440"/>
          <a:lstStyle>
            <a:lvl1pPr marL="0" indent="0">
              <a:buFontTx/>
              <a:buNone/>
              <a:defRPr/>
            </a:lvl1pPr>
          </a:lstStyle>
          <a:p>
            <a:pPr lvl="0"/>
            <a:endParaRPr lang="en-US" noProof="0" dirty="0"/>
          </a:p>
        </p:txBody>
      </p:sp>
      <p:sp>
        <p:nvSpPr>
          <p:cNvPr id="16" name="Picture Placeholder 3"/>
          <p:cNvSpPr>
            <a:spLocks noGrp="1"/>
          </p:cNvSpPr>
          <p:nvPr>
            <p:ph type="pic" sz="quarter" idx="16"/>
          </p:nvPr>
        </p:nvSpPr>
        <p:spPr>
          <a:xfrm>
            <a:off x="1828229" y="1711077"/>
            <a:ext cx="1831086" cy="1721357"/>
          </a:xfrm>
        </p:spPr>
        <p:txBody>
          <a:bodyPr lIns="182880" tIns="91440" rIns="182880" bIns="91440"/>
          <a:lstStyle>
            <a:lvl1pPr marL="0" indent="0">
              <a:buFontTx/>
              <a:buNone/>
              <a:defRPr/>
            </a:lvl1pPr>
          </a:lstStyle>
          <a:p>
            <a:pPr lvl="0"/>
            <a:endParaRPr lang="en-US" noProof="0" dirty="0"/>
          </a:p>
        </p:txBody>
      </p:sp>
      <p:sp>
        <p:nvSpPr>
          <p:cNvPr id="17" name="Picture Placeholder 3"/>
          <p:cNvSpPr>
            <a:spLocks noGrp="1"/>
          </p:cNvSpPr>
          <p:nvPr>
            <p:ph type="pic" sz="quarter" idx="17"/>
          </p:nvPr>
        </p:nvSpPr>
        <p:spPr>
          <a:xfrm>
            <a:off x="3656457" y="1711077"/>
            <a:ext cx="1831086" cy="1721357"/>
          </a:xfrm>
        </p:spPr>
        <p:txBody>
          <a:bodyPr lIns="182880" tIns="91440" rIns="182880" bIns="91440"/>
          <a:lstStyle>
            <a:lvl1pPr marL="0" indent="0">
              <a:buFontTx/>
              <a:buNone/>
              <a:defRPr/>
            </a:lvl1pPr>
          </a:lstStyle>
          <a:p>
            <a:pPr lvl="0"/>
            <a:endParaRPr lang="en-US" noProof="0" dirty="0"/>
          </a:p>
        </p:txBody>
      </p:sp>
      <p:sp>
        <p:nvSpPr>
          <p:cNvPr id="18" name="Picture Placeholder 3"/>
          <p:cNvSpPr>
            <a:spLocks noGrp="1"/>
          </p:cNvSpPr>
          <p:nvPr>
            <p:ph type="pic" sz="quarter" idx="18"/>
          </p:nvPr>
        </p:nvSpPr>
        <p:spPr>
          <a:xfrm>
            <a:off x="5484686" y="1711077"/>
            <a:ext cx="1831086" cy="1721357"/>
          </a:xfrm>
        </p:spPr>
        <p:txBody>
          <a:bodyPr lIns="182880" tIns="91440" rIns="182880" bIns="91440"/>
          <a:lstStyle>
            <a:lvl1pPr marL="0" indent="0">
              <a:buFontTx/>
              <a:buNone/>
              <a:defRPr/>
            </a:lvl1pPr>
          </a:lstStyle>
          <a:p>
            <a:pPr lvl="0"/>
            <a:endParaRPr lang="en-US" noProof="0" dirty="0"/>
          </a:p>
        </p:txBody>
      </p:sp>
      <p:sp>
        <p:nvSpPr>
          <p:cNvPr id="19" name="Picture Placeholder 3"/>
          <p:cNvSpPr>
            <a:spLocks noGrp="1"/>
          </p:cNvSpPr>
          <p:nvPr>
            <p:ph type="pic" sz="quarter" idx="19"/>
          </p:nvPr>
        </p:nvSpPr>
        <p:spPr>
          <a:xfrm>
            <a:off x="7312914" y="1711077"/>
            <a:ext cx="1831086" cy="1721357"/>
          </a:xfrm>
        </p:spPr>
        <p:txBody>
          <a:bodyPr lIns="182880" tIns="91440" rIns="182880" bIns="91440"/>
          <a:lstStyle>
            <a:lvl1pPr marL="0" indent="0">
              <a:buFontTx/>
              <a:buNone/>
              <a:defRPr/>
            </a:lvl1pPr>
          </a:lstStyle>
          <a:p>
            <a:pPr lvl="0"/>
            <a:endParaRPr lang="en-US" noProof="0" dirty="0"/>
          </a:p>
        </p:txBody>
      </p:sp>
      <p:sp>
        <p:nvSpPr>
          <p:cNvPr id="20" name="Picture Placeholder 3"/>
          <p:cNvSpPr>
            <a:spLocks noGrp="1"/>
          </p:cNvSpPr>
          <p:nvPr>
            <p:ph type="pic" sz="quarter" idx="20"/>
          </p:nvPr>
        </p:nvSpPr>
        <p:spPr>
          <a:xfrm>
            <a:off x="0" y="3422148"/>
            <a:ext cx="1831086" cy="1721357"/>
          </a:xfrm>
        </p:spPr>
        <p:txBody>
          <a:bodyPr lIns="182880" tIns="91440" rIns="182880" bIns="91440"/>
          <a:lstStyle>
            <a:lvl1pPr marL="0" indent="0">
              <a:buFontTx/>
              <a:buNone/>
              <a:defRPr/>
            </a:lvl1pPr>
          </a:lstStyle>
          <a:p>
            <a:pPr lvl="0"/>
            <a:endParaRPr lang="en-US" noProof="0" dirty="0"/>
          </a:p>
        </p:txBody>
      </p:sp>
      <p:sp>
        <p:nvSpPr>
          <p:cNvPr id="21" name="Picture Placeholder 3"/>
          <p:cNvSpPr>
            <a:spLocks noGrp="1"/>
          </p:cNvSpPr>
          <p:nvPr>
            <p:ph type="pic" sz="quarter" idx="21"/>
          </p:nvPr>
        </p:nvSpPr>
        <p:spPr>
          <a:xfrm>
            <a:off x="1828229" y="3422148"/>
            <a:ext cx="1831086" cy="1721357"/>
          </a:xfrm>
        </p:spPr>
        <p:txBody>
          <a:bodyPr lIns="182880" tIns="91440" rIns="182880" bIns="91440"/>
          <a:lstStyle>
            <a:lvl1pPr marL="0" indent="0">
              <a:buFontTx/>
              <a:buNone/>
              <a:defRPr/>
            </a:lvl1pPr>
          </a:lstStyle>
          <a:p>
            <a:pPr lvl="0"/>
            <a:endParaRPr lang="en-US" noProof="0" dirty="0"/>
          </a:p>
        </p:txBody>
      </p:sp>
      <p:sp>
        <p:nvSpPr>
          <p:cNvPr id="22" name="Picture Placeholder 3"/>
          <p:cNvSpPr>
            <a:spLocks noGrp="1"/>
          </p:cNvSpPr>
          <p:nvPr>
            <p:ph type="pic" sz="quarter" idx="22"/>
          </p:nvPr>
        </p:nvSpPr>
        <p:spPr>
          <a:xfrm>
            <a:off x="3656457" y="3422148"/>
            <a:ext cx="1831086" cy="1721357"/>
          </a:xfrm>
        </p:spPr>
        <p:txBody>
          <a:bodyPr lIns="182880" tIns="91440" rIns="182880" bIns="91440"/>
          <a:lstStyle>
            <a:lvl1pPr marL="0" indent="0">
              <a:buFontTx/>
              <a:buNone/>
              <a:defRPr/>
            </a:lvl1pPr>
          </a:lstStyle>
          <a:p>
            <a:pPr lvl="0"/>
            <a:endParaRPr lang="en-US" noProof="0" dirty="0"/>
          </a:p>
        </p:txBody>
      </p:sp>
      <p:sp>
        <p:nvSpPr>
          <p:cNvPr id="23" name="Picture Placeholder 3"/>
          <p:cNvSpPr>
            <a:spLocks noGrp="1"/>
          </p:cNvSpPr>
          <p:nvPr>
            <p:ph type="pic" sz="quarter" idx="23"/>
          </p:nvPr>
        </p:nvSpPr>
        <p:spPr>
          <a:xfrm>
            <a:off x="5484686" y="3422148"/>
            <a:ext cx="1831086" cy="1721357"/>
          </a:xfrm>
        </p:spPr>
        <p:txBody>
          <a:bodyPr lIns="182880" tIns="91440" rIns="182880" bIns="91440"/>
          <a:lstStyle>
            <a:lvl1pPr marL="0" indent="0">
              <a:buFontTx/>
              <a:buNone/>
              <a:defRPr/>
            </a:lvl1pPr>
          </a:lstStyle>
          <a:p>
            <a:pPr lvl="0"/>
            <a:endParaRPr lang="en-US" noProof="0" dirty="0"/>
          </a:p>
        </p:txBody>
      </p:sp>
      <p:sp>
        <p:nvSpPr>
          <p:cNvPr id="24" name="Picture Placeholder 3"/>
          <p:cNvSpPr>
            <a:spLocks noGrp="1"/>
          </p:cNvSpPr>
          <p:nvPr>
            <p:ph type="pic" sz="quarter" idx="24"/>
          </p:nvPr>
        </p:nvSpPr>
        <p:spPr>
          <a:xfrm>
            <a:off x="7312914" y="3422148"/>
            <a:ext cx="1831086" cy="1721357"/>
          </a:xfrm>
        </p:spPr>
        <p:txBody>
          <a:bodyPr lIns="182880" tIns="91440" rIns="182880" bIns="91440"/>
          <a:lstStyle>
            <a:lvl1pPr marL="0" indent="0">
              <a:buFontTx/>
              <a:buNone/>
              <a:defRPr/>
            </a:lvl1pPr>
          </a:lstStyle>
          <a:p>
            <a:pPr lvl="0"/>
            <a:endParaRPr lang="en-US" noProof="0" dirty="0"/>
          </a:p>
        </p:txBody>
      </p:sp>
    </p:spTree>
    <p:extLst>
      <p:ext uri="{BB962C8B-B14F-4D97-AF65-F5344CB8AC3E}">
        <p14:creationId xmlns:p14="http://schemas.microsoft.com/office/powerpoint/2010/main" val="27181267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536193" cy="1296162"/>
          </a:xfrm>
        </p:spPr>
        <p:txBody>
          <a:bodyPr lIns="182880" tIns="91440" rIns="182880" bIns="91440"/>
          <a:lstStyle>
            <a:lvl1pPr marL="0" indent="0">
              <a:buFontTx/>
              <a:buNone/>
              <a:defRPr/>
            </a:lvl1pPr>
          </a:lstStyle>
          <a:p>
            <a:pPr lvl="0"/>
            <a:endParaRPr lang="en-US" noProof="0" dirty="0"/>
          </a:p>
        </p:txBody>
      </p:sp>
      <p:sp>
        <p:nvSpPr>
          <p:cNvPr id="7" name="Picture Placeholder 3"/>
          <p:cNvSpPr>
            <a:spLocks noGrp="1"/>
          </p:cNvSpPr>
          <p:nvPr>
            <p:ph type="pic" sz="quarter" idx="11"/>
          </p:nvPr>
        </p:nvSpPr>
        <p:spPr>
          <a:xfrm>
            <a:off x="1521563" y="0"/>
            <a:ext cx="1536193" cy="1296162"/>
          </a:xfrm>
        </p:spPr>
        <p:txBody>
          <a:bodyPr lIns="182880" tIns="91440" rIns="182880" bIns="91440"/>
          <a:lstStyle>
            <a:lvl1pPr marL="0" indent="0">
              <a:buFontTx/>
              <a:buNone/>
              <a:defRPr/>
            </a:lvl1pPr>
          </a:lstStyle>
          <a:p>
            <a:pPr lvl="0"/>
            <a:endParaRPr lang="en-US" noProof="0" dirty="0"/>
          </a:p>
        </p:txBody>
      </p:sp>
      <p:sp>
        <p:nvSpPr>
          <p:cNvPr id="12" name="Picture Placeholder 3"/>
          <p:cNvSpPr>
            <a:spLocks noGrp="1"/>
          </p:cNvSpPr>
          <p:nvPr>
            <p:ph type="pic" sz="quarter" idx="12"/>
          </p:nvPr>
        </p:nvSpPr>
        <p:spPr>
          <a:xfrm>
            <a:off x="3043126" y="0"/>
            <a:ext cx="1536193" cy="1296162"/>
          </a:xfrm>
        </p:spPr>
        <p:txBody>
          <a:bodyPr lIns="182880" tIns="91440" rIns="182880" bIns="91440"/>
          <a:lstStyle>
            <a:lvl1pPr marL="0" indent="0">
              <a:buFontTx/>
              <a:buNone/>
              <a:defRPr/>
            </a:lvl1pPr>
          </a:lstStyle>
          <a:p>
            <a:pPr lvl="0"/>
            <a:endParaRPr lang="en-US" noProof="0" dirty="0"/>
          </a:p>
        </p:txBody>
      </p:sp>
      <p:sp>
        <p:nvSpPr>
          <p:cNvPr id="13" name="Picture Placeholder 3"/>
          <p:cNvSpPr>
            <a:spLocks noGrp="1"/>
          </p:cNvSpPr>
          <p:nvPr>
            <p:ph type="pic" sz="quarter" idx="13"/>
          </p:nvPr>
        </p:nvSpPr>
        <p:spPr>
          <a:xfrm>
            <a:off x="4564688" y="0"/>
            <a:ext cx="1536193" cy="1296162"/>
          </a:xfrm>
        </p:spPr>
        <p:txBody>
          <a:bodyPr lIns="182880" tIns="91440" rIns="182880" bIns="91440"/>
          <a:lstStyle>
            <a:lvl1pPr marL="0" indent="0">
              <a:buFontTx/>
              <a:buNone/>
              <a:defRPr/>
            </a:lvl1pPr>
          </a:lstStyle>
          <a:p>
            <a:pPr lvl="0"/>
            <a:endParaRPr lang="en-US" noProof="0" dirty="0"/>
          </a:p>
        </p:txBody>
      </p:sp>
      <p:sp>
        <p:nvSpPr>
          <p:cNvPr id="14" name="Picture Placeholder 3"/>
          <p:cNvSpPr>
            <a:spLocks noGrp="1"/>
          </p:cNvSpPr>
          <p:nvPr>
            <p:ph type="pic" sz="quarter" idx="14"/>
          </p:nvPr>
        </p:nvSpPr>
        <p:spPr>
          <a:xfrm>
            <a:off x="7607810" y="0"/>
            <a:ext cx="1536193" cy="1296162"/>
          </a:xfrm>
        </p:spPr>
        <p:txBody>
          <a:bodyPr lIns="182880" tIns="91440" rIns="182880" bIns="91440"/>
          <a:lstStyle>
            <a:lvl1pPr marL="0" indent="0">
              <a:buFontTx/>
              <a:buNone/>
              <a:defRPr/>
            </a:lvl1pPr>
          </a:lstStyle>
          <a:p>
            <a:pPr lvl="0"/>
            <a:endParaRPr lang="en-US" noProof="0" dirty="0"/>
          </a:p>
        </p:txBody>
      </p:sp>
      <p:sp>
        <p:nvSpPr>
          <p:cNvPr id="25" name="Picture Placeholder 3"/>
          <p:cNvSpPr>
            <a:spLocks noGrp="1"/>
          </p:cNvSpPr>
          <p:nvPr>
            <p:ph type="pic" sz="quarter" idx="25"/>
          </p:nvPr>
        </p:nvSpPr>
        <p:spPr>
          <a:xfrm>
            <a:off x="6086249" y="0"/>
            <a:ext cx="1536193" cy="1296162"/>
          </a:xfrm>
        </p:spPr>
        <p:txBody>
          <a:bodyPr lIns="182880" tIns="91440" rIns="182880" bIns="91440"/>
          <a:lstStyle>
            <a:lvl1pPr marL="0" indent="0">
              <a:buFontTx/>
              <a:buNone/>
              <a:defRPr/>
            </a:lvl1pPr>
          </a:lstStyle>
          <a:p>
            <a:pPr lvl="0"/>
            <a:endParaRPr lang="en-US" noProof="0" dirty="0"/>
          </a:p>
        </p:txBody>
      </p:sp>
      <p:sp>
        <p:nvSpPr>
          <p:cNvPr id="28" name="Picture Placeholder 3"/>
          <p:cNvSpPr>
            <a:spLocks noGrp="1"/>
          </p:cNvSpPr>
          <p:nvPr>
            <p:ph type="pic" sz="quarter" idx="26"/>
          </p:nvPr>
        </p:nvSpPr>
        <p:spPr>
          <a:xfrm>
            <a:off x="2" y="1282446"/>
            <a:ext cx="1536193" cy="1296162"/>
          </a:xfrm>
        </p:spPr>
        <p:txBody>
          <a:bodyPr lIns="182880" tIns="91440" rIns="182880" bIns="91440"/>
          <a:lstStyle>
            <a:lvl1pPr marL="0" indent="0">
              <a:buFontTx/>
              <a:buNone/>
              <a:defRPr/>
            </a:lvl1pPr>
          </a:lstStyle>
          <a:p>
            <a:pPr lvl="0"/>
            <a:endParaRPr lang="en-US" noProof="0" dirty="0"/>
          </a:p>
        </p:txBody>
      </p:sp>
      <p:sp>
        <p:nvSpPr>
          <p:cNvPr id="29" name="Picture Placeholder 3"/>
          <p:cNvSpPr>
            <a:spLocks noGrp="1"/>
          </p:cNvSpPr>
          <p:nvPr>
            <p:ph type="pic" sz="quarter" idx="27"/>
          </p:nvPr>
        </p:nvSpPr>
        <p:spPr>
          <a:xfrm>
            <a:off x="1521563" y="1282446"/>
            <a:ext cx="1536193" cy="1296162"/>
          </a:xfrm>
        </p:spPr>
        <p:txBody>
          <a:bodyPr lIns="182880" tIns="91440" rIns="182880" bIns="91440"/>
          <a:lstStyle>
            <a:lvl1pPr marL="0" indent="0">
              <a:buFontTx/>
              <a:buNone/>
              <a:defRPr/>
            </a:lvl1pPr>
          </a:lstStyle>
          <a:p>
            <a:pPr lvl="0"/>
            <a:endParaRPr lang="en-US" noProof="0" dirty="0"/>
          </a:p>
        </p:txBody>
      </p:sp>
      <p:sp>
        <p:nvSpPr>
          <p:cNvPr id="30" name="Picture Placeholder 3"/>
          <p:cNvSpPr>
            <a:spLocks noGrp="1"/>
          </p:cNvSpPr>
          <p:nvPr>
            <p:ph type="pic" sz="quarter" idx="28"/>
          </p:nvPr>
        </p:nvSpPr>
        <p:spPr>
          <a:xfrm>
            <a:off x="3043126" y="1282446"/>
            <a:ext cx="1536193" cy="1296162"/>
          </a:xfrm>
        </p:spPr>
        <p:txBody>
          <a:bodyPr lIns="182880" tIns="91440" rIns="182880" bIns="91440"/>
          <a:lstStyle>
            <a:lvl1pPr marL="0" indent="0">
              <a:buFontTx/>
              <a:buNone/>
              <a:defRPr/>
            </a:lvl1pPr>
          </a:lstStyle>
          <a:p>
            <a:pPr lvl="0"/>
            <a:endParaRPr lang="en-US" noProof="0" dirty="0"/>
          </a:p>
        </p:txBody>
      </p:sp>
      <p:sp>
        <p:nvSpPr>
          <p:cNvPr id="31" name="Picture Placeholder 3"/>
          <p:cNvSpPr>
            <a:spLocks noGrp="1"/>
          </p:cNvSpPr>
          <p:nvPr>
            <p:ph type="pic" sz="quarter" idx="29"/>
          </p:nvPr>
        </p:nvSpPr>
        <p:spPr>
          <a:xfrm>
            <a:off x="4564688" y="1282446"/>
            <a:ext cx="1536193" cy="1296162"/>
          </a:xfrm>
        </p:spPr>
        <p:txBody>
          <a:bodyPr lIns="182880" tIns="91440" rIns="182880" bIns="91440"/>
          <a:lstStyle>
            <a:lvl1pPr marL="0" indent="0">
              <a:buFontTx/>
              <a:buNone/>
              <a:defRPr/>
            </a:lvl1pPr>
          </a:lstStyle>
          <a:p>
            <a:pPr lvl="0"/>
            <a:endParaRPr lang="en-US" noProof="0" dirty="0"/>
          </a:p>
        </p:txBody>
      </p:sp>
      <p:sp>
        <p:nvSpPr>
          <p:cNvPr id="32" name="Picture Placeholder 3"/>
          <p:cNvSpPr>
            <a:spLocks noGrp="1"/>
          </p:cNvSpPr>
          <p:nvPr>
            <p:ph type="pic" sz="quarter" idx="30"/>
          </p:nvPr>
        </p:nvSpPr>
        <p:spPr>
          <a:xfrm>
            <a:off x="7607810" y="1282446"/>
            <a:ext cx="1536193" cy="1296162"/>
          </a:xfrm>
        </p:spPr>
        <p:txBody>
          <a:bodyPr lIns="182880" tIns="91440" rIns="182880" bIns="91440"/>
          <a:lstStyle>
            <a:lvl1pPr marL="0" indent="0">
              <a:buFontTx/>
              <a:buNone/>
              <a:defRPr/>
            </a:lvl1pPr>
          </a:lstStyle>
          <a:p>
            <a:pPr lvl="0"/>
            <a:endParaRPr lang="en-US" noProof="0" dirty="0"/>
          </a:p>
        </p:txBody>
      </p:sp>
      <p:sp>
        <p:nvSpPr>
          <p:cNvPr id="33" name="Picture Placeholder 3"/>
          <p:cNvSpPr>
            <a:spLocks noGrp="1"/>
          </p:cNvSpPr>
          <p:nvPr>
            <p:ph type="pic" sz="quarter" idx="31"/>
          </p:nvPr>
        </p:nvSpPr>
        <p:spPr>
          <a:xfrm>
            <a:off x="6086249" y="1282446"/>
            <a:ext cx="1536193" cy="1296162"/>
          </a:xfrm>
        </p:spPr>
        <p:txBody>
          <a:bodyPr lIns="182880" tIns="91440" rIns="182880" bIns="91440"/>
          <a:lstStyle>
            <a:lvl1pPr marL="0" indent="0">
              <a:buFontTx/>
              <a:buNone/>
              <a:defRPr/>
            </a:lvl1pPr>
          </a:lstStyle>
          <a:p>
            <a:pPr lvl="0"/>
            <a:endParaRPr lang="en-US" noProof="0" dirty="0"/>
          </a:p>
        </p:txBody>
      </p:sp>
      <p:sp>
        <p:nvSpPr>
          <p:cNvPr id="34" name="Picture Placeholder 3"/>
          <p:cNvSpPr>
            <a:spLocks noGrp="1"/>
          </p:cNvSpPr>
          <p:nvPr>
            <p:ph type="pic" sz="quarter" idx="32"/>
          </p:nvPr>
        </p:nvSpPr>
        <p:spPr>
          <a:xfrm>
            <a:off x="2" y="2564892"/>
            <a:ext cx="1536193" cy="1296162"/>
          </a:xfrm>
        </p:spPr>
        <p:txBody>
          <a:bodyPr lIns="182880" tIns="91440" rIns="182880" bIns="91440"/>
          <a:lstStyle>
            <a:lvl1pPr marL="0" indent="0">
              <a:buFontTx/>
              <a:buNone/>
              <a:defRPr/>
            </a:lvl1pPr>
          </a:lstStyle>
          <a:p>
            <a:pPr lvl="0"/>
            <a:endParaRPr lang="en-US" noProof="0" dirty="0"/>
          </a:p>
        </p:txBody>
      </p:sp>
      <p:sp>
        <p:nvSpPr>
          <p:cNvPr id="35" name="Picture Placeholder 3"/>
          <p:cNvSpPr>
            <a:spLocks noGrp="1"/>
          </p:cNvSpPr>
          <p:nvPr>
            <p:ph type="pic" sz="quarter" idx="33"/>
          </p:nvPr>
        </p:nvSpPr>
        <p:spPr>
          <a:xfrm>
            <a:off x="1521563" y="2564892"/>
            <a:ext cx="1536193" cy="1296162"/>
          </a:xfrm>
        </p:spPr>
        <p:txBody>
          <a:bodyPr lIns="182880" tIns="91440" rIns="182880" bIns="91440"/>
          <a:lstStyle>
            <a:lvl1pPr marL="0" indent="0">
              <a:buFontTx/>
              <a:buNone/>
              <a:defRPr/>
            </a:lvl1pPr>
          </a:lstStyle>
          <a:p>
            <a:pPr lvl="0"/>
            <a:endParaRPr lang="en-US" noProof="0" dirty="0"/>
          </a:p>
        </p:txBody>
      </p:sp>
      <p:sp>
        <p:nvSpPr>
          <p:cNvPr id="36" name="Picture Placeholder 3"/>
          <p:cNvSpPr>
            <a:spLocks noGrp="1"/>
          </p:cNvSpPr>
          <p:nvPr>
            <p:ph type="pic" sz="quarter" idx="34"/>
          </p:nvPr>
        </p:nvSpPr>
        <p:spPr>
          <a:xfrm>
            <a:off x="3043126" y="2564892"/>
            <a:ext cx="1536193" cy="1296162"/>
          </a:xfrm>
        </p:spPr>
        <p:txBody>
          <a:bodyPr lIns="182880" tIns="91440" rIns="182880" bIns="91440"/>
          <a:lstStyle>
            <a:lvl1pPr marL="0" indent="0">
              <a:buFontTx/>
              <a:buNone/>
              <a:defRPr/>
            </a:lvl1pPr>
          </a:lstStyle>
          <a:p>
            <a:pPr lvl="0"/>
            <a:endParaRPr lang="en-US" noProof="0" dirty="0"/>
          </a:p>
        </p:txBody>
      </p:sp>
      <p:sp>
        <p:nvSpPr>
          <p:cNvPr id="37" name="Picture Placeholder 3"/>
          <p:cNvSpPr>
            <a:spLocks noGrp="1"/>
          </p:cNvSpPr>
          <p:nvPr>
            <p:ph type="pic" sz="quarter" idx="35"/>
          </p:nvPr>
        </p:nvSpPr>
        <p:spPr>
          <a:xfrm>
            <a:off x="4564688" y="2564892"/>
            <a:ext cx="1536193" cy="1296162"/>
          </a:xfrm>
        </p:spPr>
        <p:txBody>
          <a:bodyPr lIns="182880" tIns="91440" rIns="182880" bIns="91440"/>
          <a:lstStyle>
            <a:lvl1pPr marL="0" indent="0">
              <a:buFontTx/>
              <a:buNone/>
              <a:defRPr/>
            </a:lvl1pPr>
          </a:lstStyle>
          <a:p>
            <a:pPr lvl="0"/>
            <a:endParaRPr lang="en-US" noProof="0" dirty="0"/>
          </a:p>
        </p:txBody>
      </p:sp>
      <p:sp>
        <p:nvSpPr>
          <p:cNvPr id="38" name="Picture Placeholder 3"/>
          <p:cNvSpPr>
            <a:spLocks noGrp="1"/>
          </p:cNvSpPr>
          <p:nvPr>
            <p:ph type="pic" sz="quarter" idx="36"/>
          </p:nvPr>
        </p:nvSpPr>
        <p:spPr>
          <a:xfrm>
            <a:off x="7607810" y="2564892"/>
            <a:ext cx="1536193" cy="1296162"/>
          </a:xfrm>
        </p:spPr>
        <p:txBody>
          <a:bodyPr lIns="182880" tIns="91440" rIns="182880" bIns="91440"/>
          <a:lstStyle>
            <a:lvl1pPr marL="0" indent="0">
              <a:buFontTx/>
              <a:buNone/>
              <a:defRPr/>
            </a:lvl1pPr>
          </a:lstStyle>
          <a:p>
            <a:pPr lvl="0"/>
            <a:endParaRPr lang="en-US" noProof="0" dirty="0"/>
          </a:p>
        </p:txBody>
      </p:sp>
      <p:sp>
        <p:nvSpPr>
          <p:cNvPr id="39" name="Picture Placeholder 3"/>
          <p:cNvSpPr>
            <a:spLocks noGrp="1"/>
          </p:cNvSpPr>
          <p:nvPr>
            <p:ph type="pic" sz="quarter" idx="37"/>
          </p:nvPr>
        </p:nvSpPr>
        <p:spPr>
          <a:xfrm>
            <a:off x="6086249" y="2564892"/>
            <a:ext cx="1536193" cy="1296162"/>
          </a:xfrm>
        </p:spPr>
        <p:txBody>
          <a:bodyPr lIns="182880" tIns="91440" rIns="182880" bIns="91440"/>
          <a:lstStyle>
            <a:lvl1pPr marL="0" indent="0">
              <a:buFontTx/>
              <a:buNone/>
              <a:defRPr/>
            </a:lvl1pPr>
          </a:lstStyle>
          <a:p>
            <a:pPr lvl="0"/>
            <a:endParaRPr lang="en-US" noProof="0" dirty="0"/>
          </a:p>
        </p:txBody>
      </p:sp>
      <p:sp>
        <p:nvSpPr>
          <p:cNvPr id="40" name="Picture Placeholder 3"/>
          <p:cNvSpPr>
            <a:spLocks noGrp="1"/>
          </p:cNvSpPr>
          <p:nvPr>
            <p:ph type="pic" sz="quarter" idx="38"/>
          </p:nvPr>
        </p:nvSpPr>
        <p:spPr>
          <a:xfrm>
            <a:off x="2" y="3847338"/>
            <a:ext cx="1536193" cy="1296162"/>
          </a:xfrm>
        </p:spPr>
        <p:txBody>
          <a:bodyPr lIns="182880" tIns="91440" rIns="182880" bIns="91440"/>
          <a:lstStyle>
            <a:lvl1pPr marL="0" indent="0">
              <a:buFontTx/>
              <a:buNone/>
              <a:defRPr/>
            </a:lvl1pPr>
          </a:lstStyle>
          <a:p>
            <a:pPr lvl="0"/>
            <a:endParaRPr lang="en-US" noProof="0" dirty="0"/>
          </a:p>
        </p:txBody>
      </p:sp>
      <p:sp>
        <p:nvSpPr>
          <p:cNvPr id="41" name="Picture Placeholder 3"/>
          <p:cNvSpPr>
            <a:spLocks noGrp="1"/>
          </p:cNvSpPr>
          <p:nvPr>
            <p:ph type="pic" sz="quarter" idx="39"/>
          </p:nvPr>
        </p:nvSpPr>
        <p:spPr>
          <a:xfrm>
            <a:off x="1521563" y="3847338"/>
            <a:ext cx="1536193" cy="1296162"/>
          </a:xfrm>
        </p:spPr>
        <p:txBody>
          <a:bodyPr lIns="182880" tIns="91440" rIns="182880" bIns="91440"/>
          <a:lstStyle>
            <a:lvl1pPr marL="0" indent="0">
              <a:buFontTx/>
              <a:buNone/>
              <a:defRPr/>
            </a:lvl1pPr>
          </a:lstStyle>
          <a:p>
            <a:pPr lvl="0"/>
            <a:endParaRPr lang="en-US" noProof="0" dirty="0"/>
          </a:p>
        </p:txBody>
      </p:sp>
      <p:sp>
        <p:nvSpPr>
          <p:cNvPr id="42" name="Picture Placeholder 3"/>
          <p:cNvSpPr>
            <a:spLocks noGrp="1"/>
          </p:cNvSpPr>
          <p:nvPr>
            <p:ph type="pic" sz="quarter" idx="40"/>
          </p:nvPr>
        </p:nvSpPr>
        <p:spPr>
          <a:xfrm>
            <a:off x="3043126" y="3847338"/>
            <a:ext cx="1536193" cy="1296162"/>
          </a:xfrm>
        </p:spPr>
        <p:txBody>
          <a:bodyPr lIns="182880" tIns="91440" rIns="182880" bIns="91440"/>
          <a:lstStyle>
            <a:lvl1pPr marL="0" indent="0">
              <a:buFontTx/>
              <a:buNone/>
              <a:defRPr/>
            </a:lvl1pPr>
          </a:lstStyle>
          <a:p>
            <a:pPr lvl="0"/>
            <a:endParaRPr lang="en-US" noProof="0" dirty="0"/>
          </a:p>
        </p:txBody>
      </p:sp>
      <p:sp>
        <p:nvSpPr>
          <p:cNvPr id="43" name="Picture Placeholder 3"/>
          <p:cNvSpPr>
            <a:spLocks noGrp="1"/>
          </p:cNvSpPr>
          <p:nvPr>
            <p:ph type="pic" sz="quarter" idx="41"/>
          </p:nvPr>
        </p:nvSpPr>
        <p:spPr>
          <a:xfrm>
            <a:off x="4564688" y="3847338"/>
            <a:ext cx="1536193" cy="1296162"/>
          </a:xfrm>
        </p:spPr>
        <p:txBody>
          <a:bodyPr lIns="182880" tIns="91440" rIns="182880" bIns="91440"/>
          <a:lstStyle>
            <a:lvl1pPr marL="0" indent="0">
              <a:buFontTx/>
              <a:buNone/>
              <a:defRPr/>
            </a:lvl1pPr>
          </a:lstStyle>
          <a:p>
            <a:pPr lvl="0"/>
            <a:endParaRPr lang="en-US" noProof="0" dirty="0"/>
          </a:p>
        </p:txBody>
      </p:sp>
      <p:sp>
        <p:nvSpPr>
          <p:cNvPr id="44" name="Picture Placeholder 3"/>
          <p:cNvSpPr>
            <a:spLocks noGrp="1"/>
          </p:cNvSpPr>
          <p:nvPr>
            <p:ph type="pic" sz="quarter" idx="42"/>
          </p:nvPr>
        </p:nvSpPr>
        <p:spPr>
          <a:xfrm>
            <a:off x="7607810" y="3847338"/>
            <a:ext cx="1536193" cy="1296162"/>
          </a:xfrm>
        </p:spPr>
        <p:txBody>
          <a:bodyPr lIns="182880" tIns="91440" rIns="182880" bIns="91440"/>
          <a:lstStyle>
            <a:lvl1pPr marL="0" indent="0">
              <a:buFontTx/>
              <a:buNone/>
              <a:defRPr/>
            </a:lvl1pPr>
          </a:lstStyle>
          <a:p>
            <a:pPr lvl="0"/>
            <a:endParaRPr lang="en-US" noProof="0" dirty="0"/>
          </a:p>
        </p:txBody>
      </p:sp>
      <p:sp>
        <p:nvSpPr>
          <p:cNvPr id="45" name="Picture Placeholder 3"/>
          <p:cNvSpPr>
            <a:spLocks noGrp="1"/>
          </p:cNvSpPr>
          <p:nvPr>
            <p:ph type="pic" sz="quarter" idx="43"/>
          </p:nvPr>
        </p:nvSpPr>
        <p:spPr>
          <a:xfrm>
            <a:off x="6086249" y="3847338"/>
            <a:ext cx="1536193" cy="1296162"/>
          </a:xfrm>
        </p:spPr>
        <p:txBody>
          <a:bodyPr lIns="182880" tIns="91440" rIns="182880" bIns="91440"/>
          <a:lstStyle>
            <a:lvl1pPr marL="0" indent="0">
              <a:buFontTx/>
              <a:buNone/>
              <a:defRPr/>
            </a:lvl1pPr>
          </a:lstStyle>
          <a:p>
            <a:pPr lvl="0"/>
            <a:endParaRPr lang="en-US" noProof="0" dirty="0"/>
          </a:p>
        </p:txBody>
      </p:sp>
    </p:spTree>
    <p:extLst>
      <p:ext uri="{BB962C8B-B14F-4D97-AF65-F5344CB8AC3E}">
        <p14:creationId xmlns:p14="http://schemas.microsoft.com/office/powerpoint/2010/main" val="269588684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hyperlink" Target="https://www.facebook.com/"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hyperlink" Target="https://www.linkedin.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twitter.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2.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theme" Target="../theme/theme4.xml"/><Relationship Id="rId5" Type="http://schemas.openxmlformats.org/officeDocument/2006/relationships/slideLayout" Target="../slideLayouts/slideLayout89.xml"/><Relationship Id="rId61" Type="http://schemas.openxmlformats.org/officeDocument/2006/relationships/hyperlink" Target="https://twitter.com/" TargetMode="External"/><Relationship Id="rId19" Type="http://schemas.openxmlformats.org/officeDocument/2006/relationships/slideLayout" Target="../slideLayouts/slideLayout10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hyperlink" Target="https://www.facebook.com" TargetMode="Externa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hyperlink" Target="https://www.linkedin.com/" TargetMode="Externa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2"/>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1"/>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5454" y="4727516"/>
            <a:ext cx="1620957" cy="230820"/>
          </a:xfrm>
          <a:prstGeom prst="rect">
            <a:avLst/>
          </a:prstGeom>
        </p:spPr>
        <p:txBody>
          <a:bodyPr vert="horz" wrap="square" lIns="91430" tIns="45714" rIns="91430" bIns="45714"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57565A">
                    <a:tint val="75000"/>
                  </a:srgbClr>
                </a:solidFill>
              </a:rPr>
              <a:t>i9 presentation to Joe Smith</a:t>
            </a:r>
          </a:p>
        </p:txBody>
      </p:sp>
      <p:sp>
        <p:nvSpPr>
          <p:cNvPr id="7" name="Slide Number Placeholder 5"/>
          <p:cNvSpPr txBox="1">
            <a:spLocks/>
          </p:cNvSpPr>
          <p:nvPr userDrawn="1"/>
        </p:nvSpPr>
        <p:spPr>
          <a:xfrm>
            <a:off x="611225" y="4719816"/>
            <a:ext cx="104567" cy="246221"/>
          </a:xfrm>
          <a:prstGeom prst="rect">
            <a:avLst/>
          </a:prstGeom>
        </p:spPr>
        <p:txBody>
          <a:bodyPr vert="horz" wrap="none" lIns="91430" tIns="45714" rIns="91430" bIns="45714"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rgbClr val="57565A">
                    <a:tint val="75000"/>
                  </a:srgbClr>
                </a:solidFill>
              </a:rPr>
              <a:pPr algn="ctr"/>
              <a:t>‹#›</a:t>
            </a:fld>
            <a:endParaRPr lang="en-US" sz="900" dirty="0">
              <a:solidFill>
                <a:srgbClr val="57565A">
                  <a:tint val="75000"/>
                </a:srgbClr>
              </a:solidFill>
            </a:endParaRPr>
          </a:p>
        </p:txBody>
      </p:sp>
      <p:sp>
        <p:nvSpPr>
          <p:cNvPr id="10" name="Oval 9"/>
          <p:cNvSpPr/>
          <p:nvPr/>
        </p:nvSpPr>
        <p:spPr>
          <a:xfrm>
            <a:off x="538558"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6" name="Oval 15"/>
          <p:cNvSpPr/>
          <p:nvPr/>
        </p:nvSpPr>
        <p:spPr>
          <a:xfrm>
            <a:off x="211396"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4" name="Oval 13"/>
          <p:cNvSpPr/>
          <p:nvPr/>
        </p:nvSpPr>
        <p:spPr>
          <a:xfrm rot="10800000">
            <a:off x="865717"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900">
              <a:solidFill>
                <a:prstClr val="white"/>
              </a:solidFill>
            </a:endParaRPr>
          </a:p>
        </p:txBody>
      </p:sp>
      <p:sp>
        <p:nvSpPr>
          <p:cNvPr id="19" name="Freeform 6"/>
          <p:cNvSpPr>
            <a:spLocks/>
          </p:cNvSpPr>
          <p:nvPr/>
        </p:nvSpPr>
        <p:spPr bwMode="auto">
          <a:xfrm>
            <a:off x="8125169"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0" tIns="45714" rIns="91430" bIns="45714" numCol="1" anchor="t" anchorCtr="0" compatLnSpc="1">
            <a:prstTxWarp prst="textNoShape">
              <a:avLst/>
            </a:prstTxWarp>
          </a:bodyPr>
          <a:lstStyle/>
          <a:p>
            <a:pPr defTabSz="914204"/>
            <a:endParaRPr lang="en-US" sz="2400">
              <a:solidFill>
                <a:srgbClr val="57565A"/>
              </a:solidFill>
            </a:endParaRPr>
          </a:p>
        </p:txBody>
      </p:sp>
      <p:sp>
        <p:nvSpPr>
          <p:cNvPr id="20" name="Freeform 7"/>
          <p:cNvSpPr>
            <a:spLocks noEditPoints="1"/>
          </p:cNvSpPr>
          <p:nvPr/>
        </p:nvSpPr>
        <p:spPr bwMode="auto">
          <a:xfrm>
            <a:off x="8423042"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0" tIns="45714" rIns="91430" bIns="45714" numCol="1" anchor="t" anchorCtr="0" compatLnSpc="1">
            <a:prstTxWarp prst="textNoShape">
              <a:avLst/>
            </a:prstTxWarp>
          </a:bodyPr>
          <a:lstStyle/>
          <a:p>
            <a:pPr defTabSz="914204"/>
            <a:endParaRPr lang="en-US" sz="2400">
              <a:solidFill>
                <a:srgbClr val="57565A"/>
              </a:solidFill>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0" tIns="45714" rIns="91430" bIns="45714" numCol="1" anchor="t" anchorCtr="0" compatLnSpc="1">
            <a:prstTxWarp prst="textNoShape">
              <a:avLst/>
            </a:prstTxWarp>
          </a:bodyPr>
          <a:lstStyle/>
          <a:p>
            <a:pPr defTabSz="914204"/>
            <a:endParaRPr lang="en-US" sz="2400">
              <a:solidFill>
                <a:srgbClr val="57565A"/>
              </a:solidFill>
            </a:endParaRPr>
          </a:p>
        </p:txBody>
      </p:sp>
      <p:sp>
        <p:nvSpPr>
          <p:cNvPr id="22" name="Oval 21"/>
          <p:cNvSpPr/>
          <p:nvPr userDrawn="1"/>
        </p:nvSpPr>
        <p:spPr>
          <a:xfrm>
            <a:off x="8351425"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00">
              <a:solidFill>
                <a:prstClr val="white"/>
              </a:solidFill>
            </a:endParaRPr>
          </a:p>
        </p:txBody>
      </p:sp>
      <p:sp>
        <p:nvSpPr>
          <p:cNvPr id="23" name="Oval 22"/>
          <p:cNvSpPr/>
          <p:nvPr userDrawn="1"/>
        </p:nvSpPr>
        <p:spPr>
          <a:xfrm>
            <a:off x="8024265"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00">
              <a:solidFill>
                <a:prstClr val="white"/>
              </a:solidFill>
            </a:endParaRPr>
          </a:p>
        </p:txBody>
      </p:sp>
      <p:sp>
        <p:nvSpPr>
          <p:cNvPr id="24" name="Oval 23"/>
          <p:cNvSpPr/>
          <p:nvPr userDrawn="1"/>
        </p:nvSpPr>
        <p:spPr>
          <a:xfrm rot="10800000">
            <a:off x="8678585" y="4717983"/>
            <a:ext cx="249899"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00">
              <a:solidFill>
                <a:prstClr val="white"/>
              </a:solidFill>
            </a:endParaRPr>
          </a:p>
        </p:txBody>
      </p:sp>
      <p:sp>
        <p:nvSpPr>
          <p:cNvPr id="18" name="Rectangle 17">
            <a:hlinkClick r:id="rId63"/>
          </p:cNvPr>
          <p:cNvSpPr/>
          <p:nvPr userDrawn="1"/>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5" name="Rectangle 24">
            <a:hlinkClick r:id="rId64"/>
          </p:cNvPr>
          <p:cNvSpPr/>
          <p:nvPr userDrawn="1"/>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6" name="Rectangle 25">
            <a:hlinkClick r:id="rId65"/>
          </p:cNvPr>
          <p:cNvSpPr/>
          <p:nvPr userDrawn="1"/>
        </p:nvSpPr>
        <p:spPr>
          <a:xfrm>
            <a:off x="865265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7" name="Action Button: Forward or Next 26">
            <a:hlinkClick r:id="" action="ppaction://hlinkshowjump?jump=nextslide" highlightClick="1"/>
          </p:cNvPr>
          <p:cNvSpPr/>
          <p:nvPr userDrawn="1"/>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
        <p:nvSpPr>
          <p:cNvPr id="28" name="Action Button: Back or Previous 27">
            <a:hlinkClick r:id="" action="ppaction://hlinkshowjump?jump=previousslide" highlightClick="1"/>
          </p:cNvPr>
          <p:cNvSpPr/>
          <p:nvPr userDrawn="1"/>
        </p:nvSpPr>
        <p:spPr>
          <a:xfrm>
            <a:off x="187470" y="4688495"/>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04"/>
            <a:endParaRPr lang="en-US" sz="851">
              <a:solidFill>
                <a:prstClr val="white"/>
              </a:solidFill>
            </a:endParaRPr>
          </a:p>
        </p:txBody>
      </p:sp>
    </p:spTree>
    <p:extLst>
      <p:ext uri="{BB962C8B-B14F-4D97-AF65-F5344CB8AC3E}">
        <p14:creationId xmlns:p14="http://schemas.microsoft.com/office/powerpoint/2010/main" val="33184688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76" r:id="rId58"/>
    <p:sldLayoutId id="2147483775" r:id="rId59"/>
    <p:sldLayoutId id="2147483777" r:id="rId60"/>
    <p:sldLayoutId id="2147483778" r:id="rId61"/>
  </p:sldLayoutIdLst>
  <p:txStyles>
    <p:titleStyle>
      <a:lvl1pPr algn="ctr" defTabSz="914270"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25" indent="-171425" algn="l" defTabSz="914270"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38" indent="-173013"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64" indent="-171425"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290" indent="-171425"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16" indent="-171425" algn="l" defTabSz="914270"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240"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75"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10"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43" indent="-228568" algn="l" defTabSz="9142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70" rtl="0" eaLnBrk="1" latinLnBrk="0" hangingPunct="1">
        <a:defRPr sz="1800" kern="1200">
          <a:solidFill>
            <a:schemeClr val="tx1"/>
          </a:solidFill>
          <a:latin typeface="+mn-lt"/>
          <a:ea typeface="+mn-ea"/>
          <a:cs typeface="+mn-cs"/>
        </a:defRPr>
      </a:lvl1pPr>
      <a:lvl2pPr marL="457135" algn="l" defTabSz="914270" rtl="0" eaLnBrk="1" latinLnBrk="0" hangingPunct="1">
        <a:defRPr sz="1800" kern="1200">
          <a:solidFill>
            <a:schemeClr val="tx1"/>
          </a:solidFill>
          <a:latin typeface="+mn-lt"/>
          <a:ea typeface="+mn-ea"/>
          <a:cs typeface="+mn-cs"/>
        </a:defRPr>
      </a:lvl2pPr>
      <a:lvl3pPr marL="914270" algn="l" defTabSz="914270" rtl="0" eaLnBrk="1" latinLnBrk="0" hangingPunct="1">
        <a:defRPr sz="1800" kern="1200">
          <a:solidFill>
            <a:schemeClr val="tx1"/>
          </a:solidFill>
          <a:latin typeface="+mn-lt"/>
          <a:ea typeface="+mn-ea"/>
          <a:cs typeface="+mn-cs"/>
        </a:defRPr>
      </a:lvl3pPr>
      <a:lvl4pPr marL="1371403" algn="l" defTabSz="914270" rtl="0" eaLnBrk="1" latinLnBrk="0" hangingPunct="1">
        <a:defRPr sz="1800" kern="1200">
          <a:solidFill>
            <a:schemeClr val="tx1"/>
          </a:solidFill>
          <a:latin typeface="+mn-lt"/>
          <a:ea typeface="+mn-ea"/>
          <a:cs typeface="+mn-cs"/>
        </a:defRPr>
      </a:lvl4pPr>
      <a:lvl5pPr marL="1828538" algn="l" defTabSz="914270" rtl="0" eaLnBrk="1" latinLnBrk="0" hangingPunct="1">
        <a:defRPr sz="1800" kern="1200">
          <a:solidFill>
            <a:schemeClr val="tx1"/>
          </a:solidFill>
          <a:latin typeface="+mn-lt"/>
          <a:ea typeface="+mn-ea"/>
          <a:cs typeface="+mn-cs"/>
        </a:defRPr>
      </a:lvl5pPr>
      <a:lvl6pPr marL="2285672" algn="l" defTabSz="914270" rtl="0" eaLnBrk="1" latinLnBrk="0" hangingPunct="1">
        <a:defRPr sz="1800" kern="1200">
          <a:solidFill>
            <a:schemeClr val="tx1"/>
          </a:solidFill>
          <a:latin typeface="+mn-lt"/>
          <a:ea typeface="+mn-ea"/>
          <a:cs typeface="+mn-cs"/>
        </a:defRPr>
      </a:lvl6pPr>
      <a:lvl7pPr marL="2742807" algn="l" defTabSz="914270" rtl="0" eaLnBrk="1" latinLnBrk="0" hangingPunct="1">
        <a:defRPr sz="1800" kern="1200">
          <a:solidFill>
            <a:schemeClr val="tx1"/>
          </a:solidFill>
          <a:latin typeface="+mn-lt"/>
          <a:ea typeface="+mn-ea"/>
          <a:cs typeface="+mn-cs"/>
        </a:defRPr>
      </a:lvl7pPr>
      <a:lvl8pPr marL="3199942" algn="l" defTabSz="914270" rtl="0" eaLnBrk="1" latinLnBrk="0" hangingPunct="1">
        <a:defRPr sz="1800" kern="1200">
          <a:solidFill>
            <a:schemeClr val="tx1"/>
          </a:solidFill>
          <a:latin typeface="+mn-lt"/>
          <a:ea typeface="+mn-ea"/>
          <a:cs typeface="+mn-cs"/>
        </a:defRPr>
      </a:lvl8pPr>
      <a:lvl9pPr marL="3657077" algn="l" defTabSz="91427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9/15/2020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06816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914378">
              <a:defRPr/>
            </a:pPr>
            <a:fld id="{C8FBFB17-7E5A-4383-997B-C09CC478C878}" type="datetimeFigureOut">
              <a:rPr lang="ru-RU" smtClean="0">
                <a:solidFill>
                  <a:prstClr val="black">
                    <a:tint val="75000"/>
                  </a:prstClr>
                </a:solidFill>
              </a:rPr>
              <a:pPr defTabSz="914378">
                <a:defRPr/>
              </a:pPr>
              <a:t>15.09.2020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914378">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4767264"/>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914378" fontAlgn="base">
              <a:spcBef>
                <a:spcPct val="0"/>
              </a:spcBef>
              <a:spcAft>
                <a:spcPct val="0"/>
              </a:spcAft>
              <a:defRPr/>
            </a:pPr>
            <a:fld id="{150290C8-0511-4059-96C9-36A0F1C3E9EF}" type="slidenum">
              <a:rPr lang="ru-RU" altLang="ru-RU" smtClean="0">
                <a:cs typeface="Arial" panose="020B0604020202020204" pitchFamily="34" charset="0"/>
              </a:rPr>
              <a:pPr defTabSz="914378" fontAlgn="base">
                <a:spcBef>
                  <a:spcPct val="0"/>
                </a:spcBef>
                <a:spcAft>
                  <a:spcPct val="0"/>
                </a:spcAft>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135713602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8"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09551"/>
            <a:ext cx="7772400" cy="614363"/>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914401"/>
            <a:ext cx="7772400" cy="34702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6326189" y="4727260"/>
            <a:ext cx="1620837" cy="230820"/>
          </a:xfrm>
          <a:prstGeom prst="rect">
            <a:avLst/>
          </a:prstGeom>
        </p:spPr>
        <p:txBody>
          <a:bodyPr lIns="91430" tIns="45714" rIns="91430" bIns="45714"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45149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rPr>
              <a:t>i9 presentation to Joe Smith</a:t>
            </a:r>
          </a:p>
        </p:txBody>
      </p:sp>
      <p:sp>
        <p:nvSpPr>
          <p:cNvPr id="7" name="Slide Number Placeholder 5"/>
          <p:cNvSpPr txBox="1">
            <a:spLocks/>
          </p:cNvSpPr>
          <p:nvPr userDrawn="1"/>
        </p:nvSpPr>
        <p:spPr>
          <a:xfrm>
            <a:off x="611189" y="4719639"/>
            <a:ext cx="104775" cy="246062"/>
          </a:xfrm>
          <a:prstGeom prst="rect">
            <a:avLst/>
          </a:prstGeom>
        </p:spPr>
        <p:txBody>
          <a:bodyPr wrap="none" lIns="91430" tIns="45714" rIns="91430" bIns="45714" anchor="ctr"/>
          <a:lstStyle>
            <a:lvl1pPr defTabSz="1450975">
              <a:defRPr>
                <a:solidFill>
                  <a:schemeClr val="tx1"/>
                </a:solidFill>
                <a:latin typeface="Arial" panose="020B0604020202020204" pitchFamily="34" charset="0"/>
                <a:cs typeface="Arial" panose="020B0604020202020204" pitchFamily="34" charset="0"/>
              </a:defRPr>
            </a:lvl1pPr>
            <a:lvl2pPr marL="742950" indent="-285750" defTabSz="1450975">
              <a:defRPr>
                <a:solidFill>
                  <a:schemeClr val="tx1"/>
                </a:solidFill>
                <a:latin typeface="Arial" panose="020B0604020202020204" pitchFamily="34" charset="0"/>
                <a:cs typeface="Arial" panose="020B0604020202020204" pitchFamily="34" charset="0"/>
              </a:defRPr>
            </a:lvl2pPr>
            <a:lvl3pPr marL="1143000" indent="-228600" defTabSz="1450975">
              <a:defRPr>
                <a:solidFill>
                  <a:schemeClr val="tx1"/>
                </a:solidFill>
                <a:latin typeface="Arial" panose="020B0604020202020204" pitchFamily="34" charset="0"/>
                <a:cs typeface="Arial" panose="020B0604020202020204" pitchFamily="34" charset="0"/>
              </a:defRPr>
            </a:lvl3pPr>
            <a:lvl4pPr marL="1600200" indent="-228600" defTabSz="1450975">
              <a:defRPr>
                <a:solidFill>
                  <a:schemeClr val="tx1"/>
                </a:solidFill>
                <a:latin typeface="Arial" panose="020B0604020202020204" pitchFamily="34" charset="0"/>
                <a:cs typeface="Arial" panose="020B0604020202020204" pitchFamily="34" charset="0"/>
              </a:defRPr>
            </a:lvl4pPr>
            <a:lvl5pPr marL="2057400" indent="-228600" defTabSz="1450975">
              <a:defRPr>
                <a:solidFill>
                  <a:schemeClr val="tx1"/>
                </a:solidFill>
                <a:latin typeface="Arial" panose="020B0604020202020204" pitchFamily="34" charset="0"/>
                <a:cs typeface="Arial" panose="020B0604020202020204" pitchFamily="34" charset="0"/>
              </a:defRPr>
            </a:lvl5pPr>
            <a:lvl6pPr marL="2514600" indent="-228600" defTabSz="1450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450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450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450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1450939" rtl="0" eaLnBrk="1" fontAlgn="base" latinLnBrk="0" hangingPunct="1">
              <a:lnSpc>
                <a:spcPct val="100000"/>
              </a:lnSpc>
              <a:spcBef>
                <a:spcPct val="0"/>
              </a:spcBef>
              <a:spcAft>
                <a:spcPct val="0"/>
              </a:spcAft>
              <a:buClrTx/>
              <a:buSzTx/>
              <a:buFontTx/>
              <a:buNone/>
              <a:tabLst/>
              <a:defRPr/>
            </a:pPr>
            <a:fld id="{550A48C9-C370-49D1-AE7E-10B853B71A60}" type="slidenum">
              <a:rPr kumimoji="0" lang="en-US" altLang="ru-RU" sz="900" b="0" i="0" u="none" strike="noStrike" kern="1200" cap="none" spc="0" normalizeH="0" baseline="0" noProof="0" smtClean="0">
                <a:ln>
                  <a:noFill/>
                </a:ln>
                <a:solidFill>
                  <a:srgbClr val="9A999B"/>
                </a:solidFill>
                <a:effectLst/>
                <a:uLnTx/>
                <a:uFillTx/>
                <a:latin typeface="Open Sans Light"/>
                <a:ea typeface="+mn-ea"/>
                <a:cs typeface="Arial" panose="020B0604020202020204" pitchFamily="34" charset="0"/>
              </a:rPr>
              <a:pPr marL="0" marR="0" lvl="0" indent="0" algn="ctr" defTabSz="1450939" rtl="0" eaLnBrk="1" fontAlgn="base" latinLnBrk="0" hangingPunct="1">
                <a:lnSpc>
                  <a:spcPct val="100000"/>
                </a:lnSpc>
                <a:spcBef>
                  <a:spcPct val="0"/>
                </a:spcBef>
                <a:spcAft>
                  <a:spcPct val="0"/>
                </a:spcAft>
                <a:buClrTx/>
                <a:buSzTx/>
                <a:buFontTx/>
                <a:buNone/>
                <a:tabLst/>
                <a:defRPr/>
              </a:pPr>
              <a:t>‹#›</a:t>
            </a:fld>
            <a:endParaRPr kumimoji="0" lang="en-US" altLang="ru-RU" sz="900" b="0" i="0" u="none" strike="noStrike" kern="1200" cap="none" spc="0" normalizeH="0" baseline="0" noProof="0" smtClean="0">
              <a:ln>
                <a:noFill/>
              </a:ln>
              <a:solidFill>
                <a:srgbClr val="9A999B"/>
              </a:solidFill>
              <a:effectLst/>
              <a:uLnTx/>
              <a:uFillTx/>
              <a:latin typeface="Open Sans Light"/>
              <a:ea typeface="+mn-ea"/>
              <a:cs typeface="Arial" panose="020B0604020202020204" pitchFamily="34" charset="0"/>
            </a:endParaRPr>
          </a:p>
        </p:txBody>
      </p:sp>
      <p:sp>
        <p:nvSpPr>
          <p:cNvPr id="10" name="Oval 9"/>
          <p:cNvSpPr/>
          <p:nvPr/>
        </p:nvSpPr>
        <p:spPr>
          <a:xfrm>
            <a:off x="538164" y="4718051"/>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16" name="Oval 15"/>
          <p:cNvSpPr/>
          <p:nvPr/>
        </p:nvSpPr>
        <p:spPr>
          <a:xfrm>
            <a:off x="211139" y="4718051"/>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17" name="Rectangle 9"/>
          <p:cNvSpPr/>
          <p:nvPr/>
        </p:nvSpPr>
        <p:spPr>
          <a:xfrm rot="2700000">
            <a:off x="319882" y="4809332"/>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14" name="Oval 13"/>
          <p:cNvSpPr/>
          <p:nvPr/>
        </p:nvSpPr>
        <p:spPr>
          <a:xfrm rot="10800000">
            <a:off x="865189" y="4718051"/>
            <a:ext cx="250825"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15" name="Rectangle 9"/>
          <p:cNvSpPr/>
          <p:nvPr/>
        </p:nvSpPr>
        <p:spPr>
          <a:xfrm rot="13500000">
            <a:off x="939007" y="4809332"/>
            <a:ext cx="68262" cy="66675"/>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059" name="Freeform 6"/>
          <p:cNvSpPr>
            <a:spLocks/>
          </p:cNvSpPr>
          <p:nvPr/>
        </p:nvSpPr>
        <p:spPr bwMode="auto">
          <a:xfrm>
            <a:off x="8124826" y="4792664"/>
            <a:ext cx="49213" cy="103187"/>
          </a:xfrm>
          <a:custGeom>
            <a:avLst/>
            <a:gdLst>
              <a:gd name="T0" fmla="*/ 2147483646 w 704"/>
              <a:gd name="T1" fmla="*/ 2147483646 h 1506"/>
              <a:gd name="T2" fmla="*/ 2147483646 w 704"/>
              <a:gd name="T3" fmla="*/ 2147483646 h 1506"/>
              <a:gd name="T4" fmla="*/ 2147483646 w 704"/>
              <a:gd name="T5" fmla="*/ 2147483646 h 1506"/>
              <a:gd name="T6" fmla="*/ 2147483646 w 704"/>
              <a:gd name="T7" fmla="*/ 0 h 1506"/>
              <a:gd name="T8" fmla="*/ 2147483646 w 704"/>
              <a:gd name="T9" fmla="*/ 0 h 1506"/>
              <a:gd name="T10" fmla="*/ 2147483646 w 704"/>
              <a:gd name="T11" fmla="*/ 2147483646 h 1506"/>
              <a:gd name="T12" fmla="*/ 2147483646 w 704"/>
              <a:gd name="T13" fmla="*/ 2147483646 h 1506"/>
              <a:gd name="T14" fmla="*/ 0 w 704"/>
              <a:gd name="T15" fmla="*/ 2147483646 h 1506"/>
              <a:gd name="T16" fmla="*/ 0 w 704"/>
              <a:gd name="T17" fmla="*/ 2147483646 h 1506"/>
              <a:gd name="T18" fmla="*/ 2147483646 w 704"/>
              <a:gd name="T19" fmla="*/ 2147483646 h 1506"/>
              <a:gd name="T20" fmla="*/ 2147483646 w 704"/>
              <a:gd name="T21" fmla="*/ 2147483646 h 1506"/>
              <a:gd name="T22" fmla="*/ 2147483646 w 704"/>
              <a:gd name="T23" fmla="*/ 2147483646 h 1506"/>
              <a:gd name="T24" fmla="*/ 2147483646 w 704"/>
              <a:gd name="T25" fmla="*/ 2147483646 h 1506"/>
              <a:gd name="T26" fmla="*/ 2147483646 w 704"/>
              <a:gd name="T27" fmla="*/ 2147483646 h 1506"/>
              <a:gd name="T28" fmla="*/ 2147483646 w 704"/>
              <a:gd name="T29" fmla="*/ 2147483646 h 1506"/>
              <a:gd name="T30" fmla="*/ 2147483646 w 704"/>
              <a:gd name="T31" fmla="*/ 2147483646 h 1506"/>
              <a:gd name="T32" fmla="*/ 2147483646 w 704"/>
              <a:gd name="T33" fmla="*/ 2147483646 h 1506"/>
              <a:gd name="T34" fmla="*/ 2147483646 w 704"/>
              <a:gd name="T35" fmla="*/ 2147483646 h 15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smtClean="0">
              <a:ln>
                <a:noFill/>
              </a:ln>
              <a:solidFill>
                <a:srgbClr val="57565A"/>
              </a:solidFill>
              <a:effectLst/>
              <a:uLnTx/>
              <a:uFillTx/>
              <a:latin typeface="Arial" panose="020B0604020202020204" pitchFamily="34" charset="0"/>
              <a:ea typeface="+mn-ea"/>
              <a:cs typeface="Arial" panose="020B0604020202020204" pitchFamily="34" charset="0"/>
            </a:endParaRPr>
          </a:p>
        </p:txBody>
      </p:sp>
      <p:sp>
        <p:nvSpPr>
          <p:cNvPr id="2060" name="Freeform 7"/>
          <p:cNvSpPr>
            <a:spLocks noEditPoints="1"/>
          </p:cNvSpPr>
          <p:nvPr/>
        </p:nvSpPr>
        <p:spPr bwMode="auto">
          <a:xfrm>
            <a:off x="8423276" y="4791076"/>
            <a:ext cx="106363" cy="101600"/>
          </a:xfrm>
          <a:custGeom>
            <a:avLst/>
            <a:gdLst>
              <a:gd name="T0" fmla="*/ 2147483646 w 1562"/>
              <a:gd name="T1" fmla="*/ 2147483646 h 1491"/>
              <a:gd name="T2" fmla="*/ 2147483646 w 1562"/>
              <a:gd name="T3" fmla="*/ 2147483646 h 1491"/>
              <a:gd name="T4" fmla="*/ 2147483646 w 1562"/>
              <a:gd name="T5" fmla="*/ 2147483646 h 1491"/>
              <a:gd name="T6" fmla="*/ 2147483646 w 1562"/>
              <a:gd name="T7" fmla="*/ 2147483646 h 1491"/>
              <a:gd name="T8" fmla="*/ 2147483646 w 1562"/>
              <a:gd name="T9" fmla="*/ 2147483646 h 1491"/>
              <a:gd name="T10" fmla="*/ 2147483646 w 1562"/>
              <a:gd name="T11" fmla="*/ 2147483646 h 1491"/>
              <a:gd name="T12" fmla="*/ 2147483646 w 1562"/>
              <a:gd name="T13" fmla="*/ 2147483646 h 1491"/>
              <a:gd name="T14" fmla="*/ 2147483646 w 1562"/>
              <a:gd name="T15" fmla="*/ 2147483646 h 1491"/>
              <a:gd name="T16" fmla="*/ 2147483646 w 1562"/>
              <a:gd name="T17" fmla="*/ 2147483646 h 1491"/>
              <a:gd name="T18" fmla="*/ 2147483646 w 1562"/>
              <a:gd name="T19" fmla="*/ 2147483646 h 1491"/>
              <a:gd name="T20" fmla="*/ 2147483646 w 1562"/>
              <a:gd name="T21" fmla="*/ 2147483646 h 1491"/>
              <a:gd name="T22" fmla="*/ 2147483646 w 1562"/>
              <a:gd name="T23" fmla="*/ 2147483646 h 1491"/>
              <a:gd name="T24" fmla="*/ 2147483646 w 1562"/>
              <a:gd name="T25" fmla="*/ 2147483646 h 1491"/>
              <a:gd name="T26" fmla="*/ 2147483646 w 1562"/>
              <a:gd name="T27" fmla="*/ 2147483646 h 1491"/>
              <a:gd name="T28" fmla="*/ 2147483646 w 1562"/>
              <a:gd name="T29" fmla="*/ 2147483646 h 1491"/>
              <a:gd name="T30" fmla="*/ 2147483646 w 1562"/>
              <a:gd name="T31" fmla="*/ 2147483646 h 1491"/>
              <a:gd name="T32" fmla="*/ 2147483646 w 1562"/>
              <a:gd name="T33" fmla="*/ 2147483646 h 1491"/>
              <a:gd name="T34" fmla="*/ 2147483646 w 1562"/>
              <a:gd name="T35" fmla="*/ 2147483646 h 1491"/>
              <a:gd name="T36" fmla="*/ 2147483646 w 1562"/>
              <a:gd name="T37" fmla="*/ 2147483646 h 1491"/>
              <a:gd name="T38" fmla="*/ 2147483646 w 1562"/>
              <a:gd name="T39" fmla="*/ 2147483646 h 1491"/>
              <a:gd name="T40" fmla="*/ 2147483646 w 1562"/>
              <a:gd name="T41" fmla="*/ 2147483646 h 1491"/>
              <a:gd name="T42" fmla="*/ 2147483646 w 1562"/>
              <a:gd name="T43" fmla="*/ 0 h 1491"/>
              <a:gd name="T44" fmla="*/ 2147483646 w 1562"/>
              <a:gd name="T45" fmla="*/ 0 h 1491"/>
              <a:gd name="T46" fmla="*/ 0 w 1562"/>
              <a:gd name="T47" fmla="*/ 2147483646 h 1491"/>
              <a:gd name="T48" fmla="*/ 2147483646 w 1562"/>
              <a:gd name="T49" fmla="*/ 2147483646 h 1491"/>
              <a:gd name="T50" fmla="*/ 2147483646 w 1562"/>
              <a:gd name="T51" fmla="*/ 2147483646 h 1491"/>
              <a:gd name="T52" fmla="*/ 2147483646 w 1562"/>
              <a:gd name="T53" fmla="*/ 0 h 14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smtClean="0">
              <a:ln>
                <a:noFill/>
              </a:ln>
              <a:solidFill>
                <a:srgbClr val="57565A"/>
              </a:solidFill>
              <a:effectLst/>
              <a:uLnTx/>
              <a:uFillTx/>
              <a:latin typeface="Arial" panose="020B0604020202020204" pitchFamily="34" charset="0"/>
              <a:ea typeface="+mn-ea"/>
              <a:cs typeface="Arial" panose="020B0604020202020204" pitchFamily="34" charset="0"/>
            </a:endParaRPr>
          </a:p>
        </p:txBody>
      </p:sp>
      <p:sp>
        <p:nvSpPr>
          <p:cNvPr id="2061" name="Freeform 8"/>
          <p:cNvSpPr>
            <a:spLocks/>
          </p:cNvSpPr>
          <p:nvPr/>
        </p:nvSpPr>
        <p:spPr bwMode="auto">
          <a:xfrm>
            <a:off x="8745539" y="4800601"/>
            <a:ext cx="115887" cy="93663"/>
          </a:xfrm>
          <a:custGeom>
            <a:avLst/>
            <a:gdLst>
              <a:gd name="T0" fmla="*/ 2147483646 w 1690"/>
              <a:gd name="T1" fmla="*/ 2147483646 h 1374"/>
              <a:gd name="T2" fmla="*/ 2147483646 w 1690"/>
              <a:gd name="T3" fmla="*/ 2147483646 h 1374"/>
              <a:gd name="T4" fmla="*/ 2147483646 w 1690"/>
              <a:gd name="T5" fmla="*/ 2147483646 h 1374"/>
              <a:gd name="T6" fmla="*/ 2147483646 w 1690"/>
              <a:gd name="T7" fmla="*/ 2147483646 h 1374"/>
              <a:gd name="T8" fmla="*/ 2147483646 w 1690"/>
              <a:gd name="T9" fmla="*/ 0 h 1374"/>
              <a:gd name="T10" fmla="*/ 2147483646 w 1690"/>
              <a:gd name="T11" fmla="*/ 2147483646 h 1374"/>
              <a:gd name="T12" fmla="*/ 2147483646 w 1690"/>
              <a:gd name="T13" fmla="*/ 2147483646 h 1374"/>
              <a:gd name="T14" fmla="*/ 2147483646 w 1690"/>
              <a:gd name="T15" fmla="*/ 2147483646 h 1374"/>
              <a:gd name="T16" fmla="*/ 2147483646 w 1690"/>
              <a:gd name="T17" fmla="*/ 2147483646 h 1374"/>
              <a:gd name="T18" fmla="*/ 2147483646 w 1690"/>
              <a:gd name="T19" fmla="*/ 2147483646 h 1374"/>
              <a:gd name="T20" fmla="*/ 2147483646 w 1690"/>
              <a:gd name="T21" fmla="*/ 2147483646 h 1374"/>
              <a:gd name="T22" fmla="*/ 2147483646 w 1690"/>
              <a:gd name="T23" fmla="*/ 2147483646 h 1374"/>
              <a:gd name="T24" fmla="*/ 2147483646 w 1690"/>
              <a:gd name="T25" fmla="*/ 2147483646 h 1374"/>
              <a:gd name="T26" fmla="*/ 2147483646 w 1690"/>
              <a:gd name="T27" fmla="*/ 2147483646 h 1374"/>
              <a:gd name="T28" fmla="*/ 2147483646 w 1690"/>
              <a:gd name="T29" fmla="*/ 2147483646 h 1374"/>
              <a:gd name="T30" fmla="*/ 2147483646 w 1690"/>
              <a:gd name="T31" fmla="*/ 2147483646 h 1374"/>
              <a:gd name="T32" fmla="*/ 2147483646 w 1690"/>
              <a:gd name="T33" fmla="*/ 2147483646 h 1374"/>
              <a:gd name="T34" fmla="*/ 0 w 1690"/>
              <a:gd name="T35" fmla="*/ 2147483646 h 1374"/>
              <a:gd name="T36" fmla="*/ 2147483646 w 1690"/>
              <a:gd name="T37" fmla="*/ 2147483646 h 1374"/>
              <a:gd name="T38" fmla="*/ 2147483646 w 1690"/>
              <a:gd name="T39" fmla="*/ 2147483646 h 1374"/>
              <a:gd name="T40" fmla="*/ 2147483646 w 1690"/>
              <a:gd name="T41" fmla="*/ 2147483646 h 1374"/>
              <a:gd name="T42" fmla="*/ 2147483646 w 1690"/>
              <a:gd name="T43" fmla="*/ 2147483646 h 1374"/>
              <a:gd name="T44" fmla="*/ 2147483646 w 1690"/>
              <a:gd name="T45" fmla="*/ 2147483646 h 1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1"/>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91430" tIns="45714" rIns="91430" bIns="45714"/>
          <a:lstStyle/>
          <a:p>
            <a:pPr marL="0" marR="0" lvl="0" indent="0" algn="l" defTabSz="914378"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smtClean="0">
              <a:ln>
                <a:noFill/>
              </a:ln>
              <a:solidFill>
                <a:srgbClr val="57565A"/>
              </a:solidFill>
              <a:effectLst/>
              <a:uLnTx/>
              <a:uFillTx/>
              <a:latin typeface="Arial" panose="020B0604020202020204" pitchFamily="34" charset="0"/>
              <a:ea typeface="+mn-ea"/>
              <a:cs typeface="Arial" panose="020B0604020202020204" pitchFamily="34" charset="0"/>
            </a:endParaRPr>
          </a:p>
        </p:txBody>
      </p:sp>
      <p:sp>
        <p:nvSpPr>
          <p:cNvPr id="22" name="Oval 21"/>
          <p:cNvSpPr/>
          <p:nvPr userDrawn="1"/>
        </p:nvSpPr>
        <p:spPr>
          <a:xfrm>
            <a:off x="8351839" y="4718051"/>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3" name="Oval 22"/>
          <p:cNvSpPr/>
          <p:nvPr userDrawn="1"/>
        </p:nvSpPr>
        <p:spPr>
          <a:xfrm>
            <a:off x="8024813" y="4718051"/>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4" name="Oval 23"/>
          <p:cNvSpPr/>
          <p:nvPr userDrawn="1"/>
        </p:nvSpPr>
        <p:spPr>
          <a:xfrm rot="10800000">
            <a:off x="8678864" y="4718051"/>
            <a:ext cx="249237" cy="249238"/>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18" name="Rectangle 17">
            <a:hlinkClick r:id="rId59"/>
          </p:cNvPr>
          <p:cNvSpPr/>
          <p:nvPr userDrawn="1"/>
        </p:nvSpPr>
        <p:spPr>
          <a:xfrm>
            <a:off x="7994651" y="4691064"/>
            <a:ext cx="301625" cy="30162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5" name="Rectangle 24">
            <a:hlinkClick r:id="rId60"/>
          </p:cNvPr>
          <p:cNvSpPr/>
          <p:nvPr userDrawn="1"/>
        </p:nvSpPr>
        <p:spPr>
          <a:xfrm>
            <a:off x="8320089" y="4691064"/>
            <a:ext cx="301625" cy="30162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6" name="Rectangle 25">
            <a:hlinkClick r:id="rId61"/>
          </p:cNvPr>
          <p:cNvSpPr/>
          <p:nvPr userDrawn="1"/>
        </p:nvSpPr>
        <p:spPr>
          <a:xfrm>
            <a:off x="8651876" y="4691064"/>
            <a:ext cx="303213" cy="30162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844550" y="4694239"/>
            <a:ext cx="303213" cy="30162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dirty="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87326" y="4687889"/>
            <a:ext cx="301625" cy="30162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159"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dirty="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39451849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 id="2147483861" r:id="rId56"/>
    <p:sldLayoutId id="2147483862" r:id="rId57"/>
  </p:sldLayoutIdLst>
  <p:txStyles>
    <p:titleStyle>
      <a:lvl1pPr algn="ctr" defTabSz="911202" rtl="0" eaLnBrk="0" fontAlgn="base" hangingPunct="0">
        <a:lnSpc>
          <a:spcPct val="86000"/>
        </a:lnSpc>
        <a:spcBef>
          <a:spcPct val="0"/>
        </a:spcBef>
        <a:spcAft>
          <a:spcPct val="0"/>
        </a:spcAft>
        <a:defRPr sz="2100" kern="800" spc="-40">
          <a:solidFill>
            <a:schemeClr val="tx1"/>
          </a:solidFill>
          <a:latin typeface="+mj-lt"/>
          <a:ea typeface="+mj-ea"/>
          <a:cs typeface="+mj-cs"/>
        </a:defRPr>
      </a:lvl1pPr>
      <a:lvl2pPr algn="ctr" defTabSz="911202" rtl="0" eaLnBrk="0" fontAlgn="base" hangingPunct="0">
        <a:lnSpc>
          <a:spcPct val="86000"/>
        </a:lnSpc>
        <a:spcBef>
          <a:spcPct val="0"/>
        </a:spcBef>
        <a:spcAft>
          <a:spcPct val="0"/>
        </a:spcAft>
        <a:defRPr sz="2100">
          <a:solidFill>
            <a:schemeClr val="tx1"/>
          </a:solidFill>
          <a:latin typeface="Open Sans Light"/>
        </a:defRPr>
      </a:lvl2pPr>
      <a:lvl3pPr algn="ctr" defTabSz="911202" rtl="0" eaLnBrk="0" fontAlgn="base" hangingPunct="0">
        <a:lnSpc>
          <a:spcPct val="86000"/>
        </a:lnSpc>
        <a:spcBef>
          <a:spcPct val="0"/>
        </a:spcBef>
        <a:spcAft>
          <a:spcPct val="0"/>
        </a:spcAft>
        <a:defRPr sz="2100">
          <a:solidFill>
            <a:schemeClr val="tx1"/>
          </a:solidFill>
          <a:latin typeface="Open Sans Light"/>
        </a:defRPr>
      </a:lvl3pPr>
      <a:lvl4pPr algn="ctr" defTabSz="911202" rtl="0" eaLnBrk="0" fontAlgn="base" hangingPunct="0">
        <a:lnSpc>
          <a:spcPct val="86000"/>
        </a:lnSpc>
        <a:spcBef>
          <a:spcPct val="0"/>
        </a:spcBef>
        <a:spcAft>
          <a:spcPct val="0"/>
        </a:spcAft>
        <a:defRPr sz="2100">
          <a:solidFill>
            <a:schemeClr val="tx1"/>
          </a:solidFill>
          <a:latin typeface="Open Sans Light"/>
        </a:defRPr>
      </a:lvl4pPr>
      <a:lvl5pPr algn="ctr" defTabSz="911202" rtl="0" eaLnBrk="0" fontAlgn="base" hangingPunct="0">
        <a:lnSpc>
          <a:spcPct val="86000"/>
        </a:lnSpc>
        <a:spcBef>
          <a:spcPct val="0"/>
        </a:spcBef>
        <a:spcAft>
          <a:spcPct val="0"/>
        </a:spcAft>
        <a:defRPr sz="2100">
          <a:solidFill>
            <a:schemeClr val="tx1"/>
          </a:solidFill>
          <a:latin typeface="Open Sans Light"/>
        </a:defRPr>
      </a:lvl5pPr>
      <a:lvl6pPr marL="457178" algn="ctr" defTabSz="912768" rtl="0" fontAlgn="base">
        <a:lnSpc>
          <a:spcPct val="86000"/>
        </a:lnSpc>
        <a:spcBef>
          <a:spcPct val="0"/>
        </a:spcBef>
        <a:spcAft>
          <a:spcPct val="0"/>
        </a:spcAft>
        <a:defRPr sz="2100">
          <a:solidFill>
            <a:schemeClr val="tx1"/>
          </a:solidFill>
          <a:latin typeface="Open Sans Light"/>
        </a:defRPr>
      </a:lvl6pPr>
      <a:lvl7pPr marL="914355" algn="ctr" defTabSz="912768" rtl="0" fontAlgn="base">
        <a:lnSpc>
          <a:spcPct val="86000"/>
        </a:lnSpc>
        <a:spcBef>
          <a:spcPct val="0"/>
        </a:spcBef>
        <a:spcAft>
          <a:spcPct val="0"/>
        </a:spcAft>
        <a:defRPr sz="2100">
          <a:solidFill>
            <a:schemeClr val="tx1"/>
          </a:solidFill>
          <a:latin typeface="Open Sans Light"/>
        </a:defRPr>
      </a:lvl7pPr>
      <a:lvl8pPr marL="1371532" algn="ctr" defTabSz="912768" rtl="0" fontAlgn="base">
        <a:lnSpc>
          <a:spcPct val="86000"/>
        </a:lnSpc>
        <a:spcBef>
          <a:spcPct val="0"/>
        </a:spcBef>
        <a:spcAft>
          <a:spcPct val="0"/>
        </a:spcAft>
        <a:defRPr sz="2100">
          <a:solidFill>
            <a:schemeClr val="tx1"/>
          </a:solidFill>
          <a:latin typeface="Open Sans Light"/>
        </a:defRPr>
      </a:lvl8pPr>
      <a:lvl9pPr marL="1828709" algn="ctr" defTabSz="912768" rtl="0" fontAlgn="base">
        <a:lnSpc>
          <a:spcPct val="86000"/>
        </a:lnSpc>
        <a:spcBef>
          <a:spcPct val="0"/>
        </a:spcBef>
        <a:spcAft>
          <a:spcPct val="0"/>
        </a:spcAft>
        <a:defRPr sz="2100">
          <a:solidFill>
            <a:schemeClr val="tx1"/>
          </a:solidFill>
          <a:latin typeface="Open Sans Light"/>
        </a:defRPr>
      </a:lvl9pPr>
    </p:titleStyle>
    <p:bodyStyle>
      <a:lvl1pPr marL="168271" indent="-168271" algn="l" defTabSz="911202" rtl="0" eaLnBrk="0" fontAlgn="base" hangingPunct="0">
        <a:spcBef>
          <a:spcPct val="20000"/>
        </a:spcBef>
        <a:spcAft>
          <a:spcPct val="0"/>
        </a:spcAft>
        <a:buClr>
          <a:schemeClr val="accent1"/>
        </a:buClr>
        <a:buFont typeface="Arial" panose="020B0604020202020204" pitchFamily="34" charset="0"/>
        <a:buChar char="•"/>
        <a:defRPr sz="1500" kern="800" spc="-10">
          <a:solidFill>
            <a:schemeClr val="tx1"/>
          </a:solidFill>
          <a:latin typeface="+mn-lt"/>
          <a:ea typeface="+mn-ea"/>
          <a:cs typeface="+mn-cs"/>
        </a:defRPr>
      </a:lvl1pPr>
      <a:lvl2pPr marL="341305" indent="-169859" algn="l" defTabSz="911202" rtl="0" eaLnBrk="0" fontAlgn="base" hangingPunct="0">
        <a:spcBef>
          <a:spcPct val="20000"/>
        </a:spcBef>
        <a:spcAft>
          <a:spcPct val="0"/>
        </a:spcAft>
        <a:buClr>
          <a:schemeClr val="accent1"/>
        </a:buClr>
        <a:buFont typeface="Arial" panose="020B0604020202020204" pitchFamily="34" charset="0"/>
        <a:buChar char="–"/>
        <a:defRPr sz="1200" kern="800">
          <a:solidFill>
            <a:schemeClr val="tx1"/>
          </a:solidFill>
          <a:latin typeface="+mn-lt"/>
          <a:ea typeface="+mn-ea"/>
          <a:cs typeface="+mn-cs"/>
        </a:defRPr>
      </a:lvl2pPr>
      <a:lvl3pPr marL="512750" indent="-168271" algn="l" defTabSz="911202" rtl="0" eaLnBrk="0" fontAlgn="base" hangingPunct="0">
        <a:spcBef>
          <a:spcPct val="20000"/>
        </a:spcBef>
        <a:spcAft>
          <a:spcPct val="0"/>
        </a:spcAft>
        <a:buClr>
          <a:schemeClr val="accent1"/>
        </a:buClr>
        <a:buFont typeface="Arial" panose="020B0604020202020204" pitchFamily="34" charset="0"/>
        <a:buChar char="•"/>
        <a:defRPr sz="1200" kern="800">
          <a:solidFill>
            <a:schemeClr val="tx1"/>
          </a:solidFill>
          <a:latin typeface="+mn-lt"/>
          <a:ea typeface="+mn-ea"/>
          <a:cs typeface="+mn-cs"/>
        </a:defRPr>
      </a:lvl3pPr>
      <a:lvl4pPr marL="684196" indent="-168271" algn="l" defTabSz="911202" rtl="0" eaLnBrk="0" fontAlgn="base" hangingPunct="0">
        <a:spcBef>
          <a:spcPct val="20000"/>
        </a:spcBef>
        <a:spcAft>
          <a:spcPct val="0"/>
        </a:spcAft>
        <a:buClr>
          <a:schemeClr val="accent1"/>
        </a:buClr>
        <a:buFont typeface="Arial" panose="020B0604020202020204" pitchFamily="34" charset="0"/>
        <a:buChar char="–"/>
        <a:defRPr sz="1200" kern="800">
          <a:solidFill>
            <a:schemeClr val="tx1"/>
          </a:solidFill>
          <a:latin typeface="+mn-lt"/>
          <a:ea typeface="+mn-ea"/>
          <a:cs typeface="+mn-cs"/>
        </a:defRPr>
      </a:lvl4pPr>
      <a:lvl5pPr marL="855641" indent="-168271" algn="l" defTabSz="911202" rtl="0" eaLnBrk="0" fontAlgn="base" hangingPunct="0">
        <a:spcBef>
          <a:spcPct val="20000"/>
        </a:spcBef>
        <a:spcAft>
          <a:spcPct val="0"/>
        </a:spcAft>
        <a:buClr>
          <a:schemeClr val="accent1"/>
        </a:buClr>
        <a:buFont typeface="Arial" panose="020B0604020202020204" pitchFamily="34" charset="0"/>
        <a:buChar char="»"/>
        <a:defRPr sz="1200" kern="800">
          <a:solidFill>
            <a:schemeClr val="tx1"/>
          </a:solidFill>
          <a:latin typeface="+mn-lt"/>
          <a:ea typeface="+mn-ea"/>
          <a:cs typeface="+mn-cs"/>
        </a:defRPr>
      </a:lvl5pPr>
      <a:lvl6pPr marL="2514114" indent="-228557"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27" indent="-228557"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39" indent="-228557"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9" indent="-228557"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5" algn="l" defTabSz="914225" rtl="0" eaLnBrk="1" latinLnBrk="0" hangingPunct="1">
        <a:defRPr sz="1800" kern="1200">
          <a:solidFill>
            <a:schemeClr val="tx1"/>
          </a:solidFill>
          <a:latin typeface="+mn-lt"/>
          <a:ea typeface="+mn-ea"/>
          <a:cs typeface="+mn-cs"/>
        </a:defRPr>
      </a:lvl4pPr>
      <a:lvl5pPr marL="1828448" algn="l" defTabSz="914225" rtl="0" eaLnBrk="1" latinLnBrk="0" hangingPunct="1">
        <a:defRPr sz="1800" kern="1200">
          <a:solidFill>
            <a:schemeClr val="tx1"/>
          </a:solidFill>
          <a:latin typeface="+mn-lt"/>
          <a:ea typeface="+mn-ea"/>
          <a:cs typeface="+mn-cs"/>
        </a:defRPr>
      </a:lvl5pPr>
      <a:lvl6pPr marL="2285558" algn="l" defTabSz="914225" rtl="0" eaLnBrk="1" latinLnBrk="0" hangingPunct="1">
        <a:defRPr sz="1800" kern="1200">
          <a:solidFill>
            <a:schemeClr val="tx1"/>
          </a:solidFill>
          <a:latin typeface="+mn-lt"/>
          <a:ea typeface="+mn-ea"/>
          <a:cs typeface="+mn-cs"/>
        </a:defRPr>
      </a:lvl6pPr>
      <a:lvl7pPr marL="2742671" algn="l" defTabSz="914225" rtl="0" eaLnBrk="1" latinLnBrk="0" hangingPunct="1">
        <a:defRPr sz="1800" kern="1200">
          <a:solidFill>
            <a:schemeClr val="tx1"/>
          </a:solidFill>
          <a:latin typeface="+mn-lt"/>
          <a:ea typeface="+mn-ea"/>
          <a:cs typeface="+mn-cs"/>
        </a:defRPr>
      </a:lvl7pPr>
      <a:lvl8pPr marL="3199782" algn="l" defTabSz="914225" rtl="0" eaLnBrk="1" latinLnBrk="0" hangingPunct="1">
        <a:defRPr sz="1800" kern="1200">
          <a:solidFill>
            <a:schemeClr val="tx1"/>
          </a:solidFill>
          <a:latin typeface="+mn-lt"/>
          <a:ea typeface="+mn-ea"/>
          <a:cs typeface="+mn-cs"/>
        </a:defRPr>
      </a:lvl8pPr>
      <a:lvl9pPr marL="3656894" algn="l" defTabSz="9142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p:cNvPr>
          <p:cNvSpPr/>
          <p:nvPr/>
        </p:nvSpPr>
        <p:spPr>
          <a:xfrm>
            <a:off x="1588" y="3176"/>
            <a:ext cx="9131300" cy="161766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defTabSz="914159">
              <a:defRPr/>
            </a:pPr>
            <a:endParaRPr sz="1797" dirty="0">
              <a:solidFill>
                <a:srgbClr val="57565A"/>
              </a:solidFill>
              <a:latin typeface="Open Sans Light"/>
              <a:cs typeface="Arial" panose="020B0604020202020204" pitchFamily="34" charset="0"/>
            </a:endParaRPr>
          </a:p>
        </p:txBody>
      </p:sp>
      <p:sp>
        <p:nvSpPr>
          <p:cNvPr id="9219" name="object 4"/>
          <p:cNvSpPr txBox="1">
            <a:spLocks noChangeArrowheads="1"/>
          </p:cNvSpPr>
          <p:nvPr/>
        </p:nvSpPr>
        <p:spPr bwMode="auto">
          <a:xfrm>
            <a:off x="874714" y="2069029"/>
            <a:ext cx="4923413" cy="223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2144" rIns="0" bIns="0">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9199"/>
            <a:r>
              <a:rPr lang="ru-RU" altLang="ru-RU" sz="3000" dirty="0">
                <a:solidFill>
                  <a:srgbClr val="0070C0"/>
                </a:solidFill>
              </a:rPr>
              <a:t>Тема</a:t>
            </a:r>
            <a:r>
              <a:rPr lang="ru-RU" altLang="ru-RU" sz="2800" dirty="0">
                <a:solidFill>
                  <a:srgbClr val="0070C0"/>
                </a:solidFill>
              </a:rPr>
              <a:t>: </a:t>
            </a:r>
            <a:r>
              <a:rPr lang="ru-RU" altLang="ru-RU" sz="2800" dirty="0">
                <a:solidFill>
                  <a:srgbClr val="0070C0"/>
                </a:solidFill>
              </a:rPr>
              <a:t> </a:t>
            </a:r>
            <a:r>
              <a:rPr lang="uz-Cyrl-UZ" sz="3600" b="1" dirty="0">
                <a:solidFill>
                  <a:srgbClr val="0070C0"/>
                </a:solidFill>
                <a:latin typeface="Arial Narrow" panose="020B0606020202030204" pitchFamily="34" charset="0"/>
              </a:rPr>
              <a:t>Отсчет времени. </a:t>
            </a:r>
          </a:p>
          <a:p>
            <a:pPr marL="29199"/>
            <a:r>
              <a:rPr lang="uz-Cyrl-UZ" sz="3600" b="1" dirty="0">
                <a:solidFill>
                  <a:srgbClr val="0070C0"/>
                </a:solidFill>
                <a:latin typeface="Arial Narrow" panose="020B0606020202030204" pitchFamily="34" charset="0"/>
              </a:rPr>
              <a:t>Часовые пояса. </a:t>
            </a:r>
          </a:p>
          <a:p>
            <a:pPr marL="29199"/>
            <a:r>
              <a:rPr lang="uz-Cyrl-UZ" sz="3600" b="1" dirty="0">
                <a:solidFill>
                  <a:srgbClr val="0070C0"/>
                </a:solidFill>
                <a:latin typeface="Arial Narrow" panose="020B0606020202030204" pitchFamily="34" charset="0"/>
              </a:rPr>
              <a:t>Календари</a:t>
            </a:r>
            <a:r>
              <a:rPr lang="uz-Cyrl-UZ" sz="3600" b="1" dirty="0" smtClean="0">
                <a:solidFill>
                  <a:srgbClr val="0070C0"/>
                </a:solidFill>
                <a:latin typeface="Arial Narrow" panose="020B0606020202030204" pitchFamily="34" charset="0"/>
              </a:rPr>
              <a:t>. Геологическое </a:t>
            </a:r>
            <a:r>
              <a:rPr lang="uz-Cyrl-UZ" sz="3600" b="1" dirty="0">
                <a:solidFill>
                  <a:srgbClr val="0070C0"/>
                </a:solidFill>
                <a:latin typeface="Arial Narrow" panose="020B0606020202030204" pitchFamily="34" charset="0"/>
              </a:rPr>
              <a:t>время.</a:t>
            </a:r>
          </a:p>
        </p:txBody>
      </p:sp>
      <p:sp>
        <p:nvSpPr>
          <p:cNvPr id="16" name="object 5">
            <a:extLst/>
          </p:cNvPr>
          <p:cNvSpPr/>
          <p:nvPr/>
        </p:nvSpPr>
        <p:spPr>
          <a:xfrm>
            <a:off x="249239" y="2092830"/>
            <a:ext cx="546100" cy="219075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lIns="0" tIns="0" rIns="0" bIns="0"/>
          <a:lstStyle/>
          <a:p>
            <a:pPr defTabSz="914159">
              <a:defRPr/>
            </a:pPr>
            <a:endParaRPr sz="1797" dirty="0">
              <a:solidFill>
                <a:srgbClr val="57565A"/>
              </a:solidFill>
              <a:latin typeface="Open Sans Light"/>
              <a:cs typeface="Arial" panose="020B0604020202020204" pitchFamily="34" charset="0"/>
            </a:endParaRPr>
          </a:p>
        </p:txBody>
      </p:sp>
      <p:sp>
        <p:nvSpPr>
          <p:cNvPr id="20" name="object 9">
            <a:extLst/>
          </p:cNvPr>
          <p:cNvSpPr/>
          <p:nvPr/>
        </p:nvSpPr>
        <p:spPr>
          <a:xfrm>
            <a:off x="7454901" y="361951"/>
            <a:ext cx="957263" cy="957263"/>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lIns="0" tIns="0" rIns="0" bIns="0"/>
          <a:lstStyle/>
          <a:p>
            <a:pPr defTabSz="914159">
              <a:defRPr/>
            </a:pPr>
            <a:endParaRPr sz="1797" dirty="0">
              <a:solidFill>
                <a:srgbClr val="57565A"/>
              </a:solidFill>
              <a:latin typeface="Open Sans Light"/>
              <a:cs typeface="Arial" panose="020B0604020202020204" pitchFamily="34" charset="0"/>
            </a:endParaRPr>
          </a:p>
        </p:txBody>
      </p:sp>
      <p:sp>
        <p:nvSpPr>
          <p:cNvPr id="21" name="object 10">
            <a:extLst/>
          </p:cNvPr>
          <p:cNvSpPr/>
          <p:nvPr/>
        </p:nvSpPr>
        <p:spPr>
          <a:xfrm>
            <a:off x="7454901" y="361951"/>
            <a:ext cx="957263" cy="957263"/>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lIns="0" tIns="0" rIns="0" bIns="0"/>
          <a:lstStyle/>
          <a:p>
            <a:pPr defTabSz="914159">
              <a:defRPr/>
            </a:pPr>
            <a:endParaRPr sz="1797" dirty="0">
              <a:solidFill>
                <a:srgbClr val="57565A"/>
              </a:solidFill>
              <a:latin typeface="Open Sans Light"/>
              <a:cs typeface="Arial" panose="020B0604020202020204" pitchFamily="34" charset="0"/>
            </a:endParaRPr>
          </a:p>
        </p:txBody>
      </p:sp>
      <p:sp>
        <p:nvSpPr>
          <p:cNvPr id="22" name="object 12">
            <a:extLst/>
          </p:cNvPr>
          <p:cNvSpPr txBox="1"/>
          <p:nvPr/>
        </p:nvSpPr>
        <p:spPr>
          <a:xfrm>
            <a:off x="7807325" y="395288"/>
            <a:ext cx="274638" cy="574343"/>
          </a:xfrm>
          <a:prstGeom prst="rect">
            <a:avLst/>
          </a:prstGeom>
        </p:spPr>
        <p:txBody>
          <a:bodyPr lIns="0" tIns="25164" rIns="0" bIns="0">
            <a:spAutoFit/>
          </a:bodyPr>
          <a:lstStyle/>
          <a:p>
            <a:pPr defTabSz="914159">
              <a:spcBef>
                <a:spcPts val="199"/>
              </a:spcBef>
              <a:defRPr/>
            </a:pPr>
            <a:r>
              <a:rPr lang="ru-RU" sz="3567" b="1" spc="16" dirty="0">
                <a:solidFill>
                  <a:srgbClr val="FEFEFE"/>
                </a:solidFill>
                <a:latin typeface="Arial"/>
                <a:cs typeface="Arial"/>
              </a:rPr>
              <a:t>7</a:t>
            </a:r>
            <a:endParaRPr sz="3567" dirty="0">
              <a:solidFill>
                <a:srgbClr val="57565A"/>
              </a:solidFill>
              <a:latin typeface="Arial"/>
              <a:cs typeface="Arial"/>
            </a:endParaRPr>
          </a:p>
        </p:txBody>
      </p:sp>
      <p:sp>
        <p:nvSpPr>
          <p:cNvPr id="23" name="object 13">
            <a:extLst/>
          </p:cNvPr>
          <p:cNvSpPr txBox="1"/>
          <p:nvPr/>
        </p:nvSpPr>
        <p:spPr>
          <a:xfrm>
            <a:off x="7566026" y="922339"/>
            <a:ext cx="735013" cy="336321"/>
          </a:xfrm>
          <a:prstGeom prst="rect">
            <a:avLst/>
          </a:prstGeom>
        </p:spPr>
        <p:txBody>
          <a:bodyPr lIns="0" tIns="19124" rIns="0" bIns="0">
            <a:spAutoFit/>
          </a:bodyPr>
          <a:lstStyle/>
          <a:p>
            <a:pPr defTabSz="914159">
              <a:spcBef>
                <a:spcPts val="151"/>
              </a:spcBef>
              <a:defRPr/>
            </a:pPr>
            <a:r>
              <a:rPr lang="ru-RU" sz="2060" spc="-8" dirty="0">
                <a:solidFill>
                  <a:srgbClr val="FEFEFE"/>
                </a:solidFill>
                <a:latin typeface="Arial"/>
                <a:cs typeface="Arial"/>
              </a:rPr>
              <a:t>класс</a:t>
            </a:r>
            <a:endParaRPr sz="2060" dirty="0">
              <a:solidFill>
                <a:srgbClr val="57565A"/>
              </a:solidFill>
              <a:latin typeface="Arial"/>
              <a:cs typeface="Arial"/>
            </a:endParaRPr>
          </a:p>
        </p:txBody>
      </p:sp>
      <p:sp>
        <p:nvSpPr>
          <p:cNvPr id="7177" name="object 2"/>
          <p:cNvSpPr txBox="1">
            <a:spLocks/>
          </p:cNvSpPr>
          <p:nvPr/>
        </p:nvSpPr>
        <p:spPr bwMode="auto">
          <a:xfrm>
            <a:off x="1387476" y="307975"/>
            <a:ext cx="5348288" cy="85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3183" rIns="0" bIns="0">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4196" fontAlgn="base">
              <a:spcBef>
                <a:spcPct val="0"/>
              </a:spcBef>
              <a:spcAft>
                <a:spcPct val="0"/>
              </a:spcAft>
            </a:pPr>
            <a:r>
              <a:rPr lang="ru-RU" altLang="ru-RU" sz="5400" b="1">
                <a:solidFill>
                  <a:srgbClr val="FFFFFF"/>
                </a:solidFill>
              </a:rPr>
              <a:t>ГЕОГРАФИЯ</a:t>
            </a:r>
            <a:r>
              <a:rPr lang="ru-RU" altLang="ru-RU" sz="1800">
                <a:solidFill>
                  <a:srgbClr val="FFFFFF"/>
                </a:solidFill>
                <a:latin typeface="Calibri" panose="020F0502020204030204" pitchFamily="34" charset="0"/>
              </a:rPr>
              <a:t> </a:t>
            </a:r>
          </a:p>
        </p:txBody>
      </p:sp>
      <p:sp>
        <p:nvSpPr>
          <p:cNvPr id="19" name="object 11">
            <a:extLst/>
          </p:cNvPr>
          <p:cNvSpPr/>
          <p:nvPr/>
        </p:nvSpPr>
        <p:spPr>
          <a:xfrm>
            <a:off x="522289" y="400051"/>
            <a:ext cx="531812" cy="738188"/>
          </a:xfrm>
          <a:custGeom>
            <a:avLst/>
            <a:gdLst/>
            <a:ahLst/>
            <a:cxnLst/>
            <a:rect l="l" t="t" r="r" b="b"/>
            <a:pathLst>
              <a:path w="335280" h="464184">
                <a:moveTo>
                  <a:pt x="311425" y="417294"/>
                </a:moveTo>
                <a:lnTo>
                  <a:pt x="71097" y="417294"/>
                </a:lnTo>
                <a:lnTo>
                  <a:pt x="67618" y="420771"/>
                </a:lnTo>
                <a:lnTo>
                  <a:pt x="67618" y="460180"/>
                </a:lnTo>
                <a:lnTo>
                  <a:pt x="71097" y="463657"/>
                </a:lnTo>
                <a:lnTo>
                  <a:pt x="311425" y="463657"/>
                </a:lnTo>
                <a:lnTo>
                  <a:pt x="314902" y="460180"/>
                </a:lnTo>
                <a:lnTo>
                  <a:pt x="314902" y="448203"/>
                </a:lnTo>
                <a:lnTo>
                  <a:pt x="83073" y="448203"/>
                </a:lnTo>
                <a:lnTo>
                  <a:pt x="83073" y="432748"/>
                </a:lnTo>
                <a:lnTo>
                  <a:pt x="314902" y="432748"/>
                </a:lnTo>
                <a:lnTo>
                  <a:pt x="314902" y="420771"/>
                </a:lnTo>
                <a:lnTo>
                  <a:pt x="311425" y="417294"/>
                </a:lnTo>
                <a:close/>
              </a:path>
              <a:path w="335280" h="464184">
                <a:moveTo>
                  <a:pt x="314902" y="432748"/>
                </a:moveTo>
                <a:lnTo>
                  <a:pt x="299448" y="432748"/>
                </a:lnTo>
                <a:lnTo>
                  <a:pt x="299448" y="448203"/>
                </a:lnTo>
                <a:lnTo>
                  <a:pt x="314902" y="448203"/>
                </a:lnTo>
                <a:lnTo>
                  <a:pt x="314902" y="432748"/>
                </a:lnTo>
                <a:close/>
              </a:path>
              <a:path w="335280" h="464184">
                <a:moveTo>
                  <a:pt x="195508" y="0"/>
                </a:moveTo>
                <a:lnTo>
                  <a:pt x="187008" y="0"/>
                </a:lnTo>
                <a:lnTo>
                  <a:pt x="183531" y="3477"/>
                </a:lnTo>
                <a:lnTo>
                  <a:pt x="183531" y="7725"/>
                </a:lnTo>
                <a:lnTo>
                  <a:pt x="135417" y="15996"/>
                </a:lnTo>
                <a:lnTo>
                  <a:pt x="91752" y="35545"/>
                </a:lnTo>
                <a:lnTo>
                  <a:pt x="54456" y="64705"/>
                </a:lnTo>
                <a:lnTo>
                  <a:pt x="25451" y="101810"/>
                </a:lnTo>
                <a:lnTo>
                  <a:pt x="6658" y="145194"/>
                </a:lnTo>
                <a:lnTo>
                  <a:pt x="0" y="193191"/>
                </a:lnTo>
                <a:lnTo>
                  <a:pt x="6658" y="241186"/>
                </a:lnTo>
                <a:lnTo>
                  <a:pt x="25451" y="284570"/>
                </a:lnTo>
                <a:lnTo>
                  <a:pt x="54456" y="321675"/>
                </a:lnTo>
                <a:lnTo>
                  <a:pt x="91752" y="350835"/>
                </a:lnTo>
                <a:lnTo>
                  <a:pt x="135417" y="370384"/>
                </a:lnTo>
                <a:lnTo>
                  <a:pt x="183531" y="378655"/>
                </a:lnTo>
                <a:lnTo>
                  <a:pt x="183531" y="417294"/>
                </a:lnTo>
                <a:lnTo>
                  <a:pt x="198986" y="417294"/>
                </a:lnTo>
                <a:lnTo>
                  <a:pt x="198986" y="363200"/>
                </a:lnTo>
                <a:lnTo>
                  <a:pt x="183531" y="363200"/>
                </a:lnTo>
                <a:lnTo>
                  <a:pt x="138337" y="357127"/>
                </a:lnTo>
                <a:lnTo>
                  <a:pt x="97726" y="339989"/>
                </a:lnTo>
                <a:lnTo>
                  <a:pt x="63319" y="313405"/>
                </a:lnTo>
                <a:lnTo>
                  <a:pt x="36736" y="278997"/>
                </a:lnTo>
                <a:lnTo>
                  <a:pt x="19598" y="238385"/>
                </a:lnTo>
                <a:lnTo>
                  <a:pt x="13525" y="193191"/>
                </a:lnTo>
                <a:lnTo>
                  <a:pt x="19598" y="147996"/>
                </a:lnTo>
                <a:lnTo>
                  <a:pt x="36724" y="107412"/>
                </a:lnTo>
                <a:lnTo>
                  <a:pt x="63319" y="72977"/>
                </a:lnTo>
                <a:lnTo>
                  <a:pt x="97726" y="46394"/>
                </a:lnTo>
                <a:lnTo>
                  <a:pt x="138337" y="29256"/>
                </a:lnTo>
                <a:lnTo>
                  <a:pt x="183531" y="23183"/>
                </a:lnTo>
                <a:lnTo>
                  <a:pt x="198986" y="23183"/>
                </a:lnTo>
                <a:lnTo>
                  <a:pt x="198986" y="3477"/>
                </a:lnTo>
                <a:lnTo>
                  <a:pt x="195508" y="0"/>
                </a:lnTo>
                <a:close/>
              </a:path>
              <a:path w="335280" h="464184">
                <a:moveTo>
                  <a:pt x="198986" y="23183"/>
                </a:moveTo>
                <a:lnTo>
                  <a:pt x="183531" y="23183"/>
                </a:lnTo>
                <a:lnTo>
                  <a:pt x="183531" y="46365"/>
                </a:lnTo>
                <a:lnTo>
                  <a:pt x="141817" y="54226"/>
                </a:lnTo>
                <a:lnTo>
                  <a:pt x="104370" y="75125"/>
                </a:lnTo>
                <a:lnTo>
                  <a:pt x="74062" y="106776"/>
                </a:lnTo>
                <a:lnTo>
                  <a:pt x="53770" y="146893"/>
                </a:lnTo>
                <a:lnTo>
                  <a:pt x="46367" y="193191"/>
                </a:lnTo>
                <a:lnTo>
                  <a:pt x="53028" y="239117"/>
                </a:lnTo>
                <a:lnTo>
                  <a:pt x="71837" y="278493"/>
                </a:lnTo>
                <a:lnTo>
                  <a:pt x="101032" y="309588"/>
                </a:lnTo>
                <a:lnTo>
                  <a:pt x="138850" y="330673"/>
                </a:lnTo>
                <a:lnTo>
                  <a:pt x="183531" y="340017"/>
                </a:lnTo>
                <a:lnTo>
                  <a:pt x="183531" y="363200"/>
                </a:lnTo>
                <a:lnTo>
                  <a:pt x="198986" y="363200"/>
                </a:lnTo>
                <a:lnTo>
                  <a:pt x="199104" y="339989"/>
                </a:lnTo>
                <a:lnTo>
                  <a:pt x="244724" y="329180"/>
                </a:lnTo>
                <a:lnTo>
                  <a:pt x="252263" y="324561"/>
                </a:lnTo>
                <a:lnTo>
                  <a:pt x="191260" y="324561"/>
                </a:lnTo>
                <a:lnTo>
                  <a:pt x="156991" y="319945"/>
                </a:lnTo>
                <a:lnTo>
                  <a:pt x="125611" y="306835"/>
                </a:lnTo>
                <a:lnTo>
                  <a:pt x="98632" y="286118"/>
                </a:lnTo>
                <a:lnTo>
                  <a:pt x="77565" y="258681"/>
                </a:lnTo>
                <a:lnTo>
                  <a:pt x="96984" y="248926"/>
                </a:lnTo>
                <a:lnTo>
                  <a:pt x="118873" y="248926"/>
                </a:lnTo>
                <a:lnTo>
                  <a:pt x="114829" y="244872"/>
                </a:lnTo>
                <a:lnTo>
                  <a:pt x="70516" y="244872"/>
                </a:lnTo>
                <a:lnTo>
                  <a:pt x="65867" y="232409"/>
                </a:lnTo>
                <a:lnTo>
                  <a:pt x="62522" y="219574"/>
                </a:lnTo>
                <a:lnTo>
                  <a:pt x="60517" y="206468"/>
                </a:lnTo>
                <a:lnTo>
                  <a:pt x="59889" y="193191"/>
                </a:lnTo>
                <a:lnTo>
                  <a:pt x="59987" y="185464"/>
                </a:lnTo>
                <a:lnTo>
                  <a:pt x="60664" y="177638"/>
                </a:lnTo>
                <a:lnTo>
                  <a:pt x="62014" y="170009"/>
                </a:lnTo>
                <a:lnTo>
                  <a:pt x="148081" y="170009"/>
                </a:lnTo>
                <a:lnTo>
                  <a:pt x="133398" y="155326"/>
                </a:lnTo>
                <a:lnTo>
                  <a:pt x="131371" y="154551"/>
                </a:lnTo>
                <a:lnTo>
                  <a:pt x="65589" y="154551"/>
                </a:lnTo>
                <a:lnTo>
                  <a:pt x="82571" y="119302"/>
                </a:lnTo>
                <a:lnTo>
                  <a:pt x="108573" y="91125"/>
                </a:lnTo>
                <a:lnTo>
                  <a:pt x="141603" y="71624"/>
                </a:lnTo>
                <a:lnTo>
                  <a:pt x="179669" y="62402"/>
                </a:lnTo>
                <a:lnTo>
                  <a:pt x="253050" y="62402"/>
                </a:lnTo>
                <a:lnTo>
                  <a:pt x="250146" y="60372"/>
                </a:lnTo>
                <a:lnTo>
                  <a:pt x="198986" y="47138"/>
                </a:lnTo>
                <a:lnTo>
                  <a:pt x="198986" y="23183"/>
                </a:lnTo>
                <a:close/>
              </a:path>
              <a:path w="335280" h="464184">
                <a:moveTo>
                  <a:pt x="312558" y="118907"/>
                </a:moveTo>
                <a:lnTo>
                  <a:pt x="299156" y="118907"/>
                </a:lnTo>
                <a:lnTo>
                  <a:pt x="319500" y="166940"/>
                </a:lnTo>
                <a:lnTo>
                  <a:pt x="319841" y="217291"/>
                </a:lnTo>
                <a:lnTo>
                  <a:pt x="301291" y="264092"/>
                </a:lnTo>
                <a:lnTo>
                  <a:pt x="264963" y="301475"/>
                </a:lnTo>
                <a:lnTo>
                  <a:pt x="229922" y="318669"/>
                </a:lnTo>
                <a:lnTo>
                  <a:pt x="191260" y="324561"/>
                </a:lnTo>
                <a:lnTo>
                  <a:pt x="252263" y="324561"/>
                </a:lnTo>
                <a:lnTo>
                  <a:pt x="283418" y="305469"/>
                </a:lnTo>
                <a:lnTo>
                  <a:pt x="312825" y="271469"/>
                </a:lnTo>
                <a:lnTo>
                  <a:pt x="330700" y="229768"/>
                </a:lnTo>
                <a:lnTo>
                  <a:pt x="334799" y="182952"/>
                </a:lnTo>
                <a:lnTo>
                  <a:pt x="321567" y="131792"/>
                </a:lnTo>
                <a:lnTo>
                  <a:pt x="312558" y="118907"/>
                </a:lnTo>
                <a:close/>
              </a:path>
              <a:path w="335280" h="464184">
                <a:moveTo>
                  <a:pt x="118873" y="248926"/>
                </a:moveTo>
                <a:lnTo>
                  <a:pt x="96984" y="248926"/>
                </a:lnTo>
                <a:lnTo>
                  <a:pt x="142383" y="294328"/>
                </a:lnTo>
                <a:lnTo>
                  <a:pt x="147308" y="294422"/>
                </a:lnTo>
                <a:lnTo>
                  <a:pt x="150303" y="291334"/>
                </a:lnTo>
                <a:lnTo>
                  <a:pt x="166629" y="275008"/>
                </a:lnTo>
                <a:lnTo>
                  <a:pt x="144893" y="275008"/>
                </a:lnTo>
                <a:lnTo>
                  <a:pt x="118873" y="248926"/>
                </a:lnTo>
                <a:close/>
              </a:path>
              <a:path w="335280" h="464184">
                <a:moveTo>
                  <a:pt x="148081" y="170009"/>
                </a:moveTo>
                <a:lnTo>
                  <a:pt x="126251" y="170009"/>
                </a:lnTo>
                <a:lnTo>
                  <a:pt x="188071" y="231829"/>
                </a:lnTo>
                <a:lnTo>
                  <a:pt x="144893" y="275008"/>
                </a:lnTo>
                <a:lnTo>
                  <a:pt x="166629" y="275008"/>
                </a:lnTo>
                <a:lnTo>
                  <a:pt x="207392" y="234245"/>
                </a:lnTo>
                <a:lnTo>
                  <a:pt x="207490" y="229320"/>
                </a:lnTo>
                <a:lnTo>
                  <a:pt x="204397" y="226325"/>
                </a:lnTo>
                <a:lnTo>
                  <a:pt x="148081" y="170009"/>
                </a:lnTo>
                <a:close/>
              </a:path>
              <a:path w="335280" h="464184">
                <a:moveTo>
                  <a:pt x="98046" y="231152"/>
                </a:moveTo>
                <a:lnTo>
                  <a:pt x="95050" y="232700"/>
                </a:lnTo>
                <a:lnTo>
                  <a:pt x="70516" y="244872"/>
                </a:lnTo>
                <a:lnTo>
                  <a:pt x="114829" y="244872"/>
                </a:lnTo>
                <a:lnTo>
                  <a:pt x="104033" y="234050"/>
                </a:lnTo>
                <a:lnTo>
                  <a:pt x="101621" y="231731"/>
                </a:lnTo>
                <a:lnTo>
                  <a:pt x="98046" y="231152"/>
                </a:lnTo>
                <a:close/>
              </a:path>
              <a:path w="335280" h="464184">
                <a:moveTo>
                  <a:pt x="201693" y="62402"/>
                </a:moveTo>
                <a:lnTo>
                  <a:pt x="179669" y="62402"/>
                </a:lnTo>
                <a:lnTo>
                  <a:pt x="128570" y="113403"/>
                </a:lnTo>
                <a:lnTo>
                  <a:pt x="128473" y="118328"/>
                </a:lnTo>
                <a:lnTo>
                  <a:pt x="131565" y="121324"/>
                </a:lnTo>
                <a:lnTo>
                  <a:pt x="188650" y="178412"/>
                </a:lnTo>
                <a:lnTo>
                  <a:pt x="193579" y="178509"/>
                </a:lnTo>
                <a:lnTo>
                  <a:pt x="196574" y="175417"/>
                </a:lnTo>
                <a:lnTo>
                  <a:pt x="212867" y="159091"/>
                </a:lnTo>
                <a:lnTo>
                  <a:pt x="191260" y="159091"/>
                </a:lnTo>
                <a:lnTo>
                  <a:pt x="148082" y="115912"/>
                </a:lnTo>
                <a:lnTo>
                  <a:pt x="201693" y="62402"/>
                </a:lnTo>
                <a:close/>
              </a:path>
              <a:path w="335280" h="464184">
                <a:moveTo>
                  <a:pt x="242939" y="107316"/>
                </a:moveTo>
                <a:lnTo>
                  <a:pt x="239943" y="110408"/>
                </a:lnTo>
                <a:lnTo>
                  <a:pt x="191260" y="159091"/>
                </a:lnTo>
                <a:lnTo>
                  <a:pt x="212867" y="159091"/>
                </a:lnTo>
                <a:lnTo>
                  <a:pt x="245160" y="126734"/>
                </a:lnTo>
                <a:lnTo>
                  <a:pt x="267097" y="126734"/>
                </a:lnTo>
                <a:lnTo>
                  <a:pt x="247863" y="107412"/>
                </a:lnTo>
                <a:lnTo>
                  <a:pt x="242939" y="107316"/>
                </a:lnTo>
                <a:close/>
              </a:path>
              <a:path w="335280" h="464184">
                <a:moveTo>
                  <a:pt x="267097" y="126734"/>
                </a:moveTo>
                <a:lnTo>
                  <a:pt x="245160" y="126734"/>
                </a:lnTo>
                <a:lnTo>
                  <a:pt x="265831" y="147502"/>
                </a:lnTo>
                <a:lnTo>
                  <a:pt x="270760" y="147600"/>
                </a:lnTo>
                <a:lnTo>
                  <a:pt x="273754" y="144508"/>
                </a:lnTo>
                <a:lnTo>
                  <a:pt x="289953" y="128182"/>
                </a:lnTo>
                <a:lnTo>
                  <a:pt x="268538" y="128182"/>
                </a:lnTo>
                <a:lnTo>
                  <a:pt x="267097" y="126734"/>
                </a:lnTo>
                <a:close/>
              </a:path>
              <a:path w="335280" h="464184">
                <a:moveTo>
                  <a:pt x="253050" y="62402"/>
                </a:moveTo>
                <a:lnTo>
                  <a:pt x="201693" y="62402"/>
                </a:lnTo>
                <a:lnTo>
                  <a:pt x="226707" y="66859"/>
                </a:lnTo>
                <a:lnTo>
                  <a:pt x="250182" y="75960"/>
                </a:lnTo>
                <a:lnTo>
                  <a:pt x="271485" y="89391"/>
                </a:lnTo>
                <a:lnTo>
                  <a:pt x="289980" y="106833"/>
                </a:lnTo>
                <a:lnTo>
                  <a:pt x="268538" y="128182"/>
                </a:lnTo>
                <a:lnTo>
                  <a:pt x="289953" y="128182"/>
                </a:lnTo>
                <a:lnTo>
                  <a:pt x="299156" y="118907"/>
                </a:lnTo>
                <a:lnTo>
                  <a:pt x="312558" y="118907"/>
                </a:lnTo>
                <a:lnTo>
                  <a:pt x="292178" y="89761"/>
                </a:lnTo>
                <a:lnTo>
                  <a:pt x="253050" y="62402"/>
                </a:lnTo>
                <a:close/>
              </a:path>
            </a:pathLst>
          </a:custGeom>
          <a:solidFill>
            <a:srgbClr val="00AEEF"/>
          </a:solidFill>
        </p:spPr>
        <p:txBody>
          <a:bodyPr lIns="0" tIns="0" rIns="0" bIns="0"/>
          <a:lstStyle/>
          <a:p>
            <a:pPr defTabSz="1451492">
              <a:defRPr/>
            </a:pPr>
            <a:endParaRPr sz="2858" dirty="0">
              <a:solidFill>
                <a:prstClr val="black"/>
              </a:solidFill>
              <a:latin typeface="Calibri"/>
              <a:cs typeface="Arial" panose="020B0604020202020204" pitchFamily="34" charset="0"/>
            </a:endParaRPr>
          </a:p>
        </p:txBody>
      </p:sp>
      <p:sp>
        <p:nvSpPr>
          <p:cNvPr id="24" name="object 12">
            <a:extLst/>
          </p:cNvPr>
          <p:cNvSpPr/>
          <p:nvPr/>
        </p:nvSpPr>
        <p:spPr>
          <a:xfrm>
            <a:off x="874714" y="669926"/>
            <a:ext cx="98425" cy="173038"/>
          </a:xfrm>
          <a:custGeom>
            <a:avLst/>
            <a:gdLst/>
            <a:ahLst/>
            <a:cxnLst/>
            <a:rect l="l" t="t" r="r" b="b"/>
            <a:pathLst>
              <a:path w="62229" h="108584">
                <a:moveTo>
                  <a:pt x="46944" y="0"/>
                </a:moveTo>
                <a:lnTo>
                  <a:pt x="44046" y="388"/>
                </a:lnTo>
                <a:lnTo>
                  <a:pt x="41704" y="2223"/>
                </a:lnTo>
                <a:lnTo>
                  <a:pt x="3186" y="33036"/>
                </a:lnTo>
                <a:lnTo>
                  <a:pt x="1061" y="34678"/>
                </a:lnTo>
                <a:lnTo>
                  <a:pt x="0" y="37288"/>
                </a:lnTo>
                <a:lnTo>
                  <a:pt x="288" y="39992"/>
                </a:lnTo>
                <a:lnTo>
                  <a:pt x="8500" y="105677"/>
                </a:lnTo>
                <a:lnTo>
                  <a:pt x="11686" y="108574"/>
                </a:lnTo>
                <a:lnTo>
                  <a:pt x="16517" y="108574"/>
                </a:lnTo>
                <a:lnTo>
                  <a:pt x="17481" y="108380"/>
                </a:lnTo>
                <a:lnTo>
                  <a:pt x="60177" y="91285"/>
                </a:lnTo>
                <a:lnTo>
                  <a:pt x="61001" y="90027"/>
                </a:lnTo>
                <a:lnTo>
                  <a:pt x="22021" y="90027"/>
                </a:lnTo>
                <a:lnTo>
                  <a:pt x="16035" y="42407"/>
                </a:lnTo>
                <a:lnTo>
                  <a:pt x="40184" y="23086"/>
                </a:lnTo>
                <a:lnTo>
                  <a:pt x="55742" y="23086"/>
                </a:lnTo>
                <a:lnTo>
                  <a:pt x="54187" y="7533"/>
                </a:lnTo>
                <a:lnTo>
                  <a:pt x="54090" y="4733"/>
                </a:lnTo>
                <a:lnTo>
                  <a:pt x="52257" y="2223"/>
                </a:lnTo>
                <a:lnTo>
                  <a:pt x="49550" y="1065"/>
                </a:lnTo>
                <a:lnTo>
                  <a:pt x="46944" y="0"/>
                </a:lnTo>
                <a:close/>
              </a:path>
              <a:path w="62229" h="108584">
                <a:moveTo>
                  <a:pt x="55742" y="23086"/>
                </a:moveTo>
                <a:lnTo>
                  <a:pt x="40184" y="23086"/>
                </a:lnTo>
                <a:lnTo>
                  <a:pt x="45882" y="80467"/>
                </a:lnTo>
                <a:lnTo>
                  <a:pt x="22021" y="90027"/>
                </a:lnTo>
                <a:lnTo>
                  <a:pt x="61001" y="90027"/>
                </a:lnTo>
                <a:lnTo>
                  <a:pt x="62204" y="88192"/>
                </a:lnTo>
                <a:lnTo>
                  <a:pt x="61916" y="84811"/>
                </a:lnTo>
                <a:lnTo>
                  <a:pt x="55742" y="23086"/>
                </a:lnTo>
                <a:close/>
              </a:path>
            </a:pathLst>
          </a:custGeom>
          <a:solidFill>
            <a:srgbClr val="00AEEF"/>
          </a:solidFill>
        </p:spPr>
        <p:txBody>
          <a:bodyPr lIns="0" tIns="0" rIns="0" bIns="0"/>
          <a:lstStyle/>
          <a:p>
            <a:pPr defTabSz="1451492">
              <a:defRPr/>
            </a:pPr>
            <a:endParaRPr sz="2858" dirty="0">
              <a:solidFill>
                <a:prstClr val="black"/>
              </a:solidFill>
              <a:latin typeface="Calibri"/>
              <a:cs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5372100" y="2181227"/>
            <a:ext cx="3482602" cy="2317370"/>
          </a:xfrm>
          <a:prstGeom prst="rect">
            <a:avLst/>
          </a:prstGeom>
        </p:spPr>
      </p:pic>
    </p:spTree>
    <p:extLst>
      <p:ext uri="{BB962C8B-B14F-4D97-AF65-F5344CB8AC3E}">
        <p14:creationId xmlns:p14="http://schemas.microsoft.com/office/powerpoint/2010/main" val="199402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223910" y="1036201"/>
            <a:ext cx="5147223" cy="2736436"/>
          </a:xfrm>
          <a:prstGeom prst="rect">
            <a:avLst/>
          </a:prstGeom>
        </p:spPr>
      </p:pic>
      <p:sp>
        <p:nvSpPr>
          <p:cNvPr id="5" name="Прямоугольник 4"/>
          <p:cNvSpPr/>
          <p:nvPr/>
        </p:nvSpPr>
        <p:spPr>
          <a:xfrm>
            <a:off x="0" y="0"/>
            <a:ext cx="9144000" cy="9144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4800" b="1" dirty="0" smtClean="0">
                <a:latin typeface="Arial" panose="020B0604020202020204" pitchFamily="34" charset="0"/>
                <a:cs typeface="Arial" panose="020B0604020202020204" pitchFamily="34" charset="0"/>
              </a:rPr>
              <a:t>Поясное время </a:t>
            </a:r>
            <a:endParaRPr lang="ru-RU" sz="4800" b="1" dirty="0">
              <a:latin typeface="Arial" panose="020B0604020202020204" pitchFamily="34" charset="0"/>
              <a:cs typeface="Arial" panose="020B0604020202020204" pitchFamily="34" charset="0"/>
            </a:endParaRPr>
          </a:p>
        </p:txBody>
      </p:sp>
      <p:sp>
        <p:nvSpPr>
          <p:cNvPr id="6" name="Прямоугольник 5"/>
          <p:cNvSpPr/>
          <p:nvPr/>
        </p:nvSpPr>
        <p:spPr>
          <a:xfrm>
            <a:off x="1345943" y="3772637"/>
            <a:ext cx="6903156" cy="954107"/>
          </a:xfrm>
          <a:prstGeom prst="rect">
            <a:avLst/>
          </a:prstGeom>
        </p:spPr>
        <p:txBody>
          <a:bodyPr wrap="square">
            <a:spAutoFit/>
          </a:bodyPr>
          <a:lstStyle/>
          <a:p>
            <a:pPr algn="ctr">
              <a:buFont typeface="Wingdings" panose="05000000000000000000" pitchFamily="2" charset="2"/>
              <a:buNone/>
            </a:pPr>
            <a:r>
              <a:rPr lang="ru-RU" altLang="ru-RU" dirty="0">
                <a:solidFill>
                  <a:srgbClr val="04020A"/>
                </a:solidFill>
                <a:latin typeface="Times New Roman" panose="02020603050405020304" pitchFamily="18" charset="0"/>
                <a:cs typeface="Times New Roman" panose="02020603050405020304" pitchFamily="18" charset="0"/>
              </a:rPr>
              <a:t> </a:t>
            </a:r>
            <a:r>
              <a:rPr lang="ru-RU" altLang="ru-RU" sz="2800" b="1" dirty="0">
                <a:solidFill>
                  <a:srgbClr val="C00000"/>
                </a:solidFill>
                <a:latin typeface="Arial" panose="020B0604020202020204" pitchFamily="34" charset="0"/>
                <a:cs typeface="Arial" panose="020B0604020202020204" pitchFamily="34" charset="0"/>
              </a:rPr>
              <a:t>Поясное время </a:t>
            </a:r>
            <a:r>
              <a:rPr lang="ru-RU" altLang="ru-RU" sz="2800" dirty="0">
                <a:solidFill>
                  <a:srgbClr val="04020A"/>
                </a:solidFill>
                <a:latin typeface="Arial" panose="020B0604020202020204" pitchFamily="34" charset="0"/>
                <a:cs typeface="Arial" panose="020B0604020202020204" pitchFamily="34" charset="0"/>
              </a:rPr>
              <a:t>– это время в </a:t>
            </a:r>
            <a:r>
              <a:rPr lang="ru-RU" altLang="ru-RU" sz="2800" dirty="0" smtClean="0">
                <a:solidFill>
                  <a:srgbClr val="04020A"/>
                </a:solidFill>
                <a:latin typeface="Arial" panose="020B0604020202020204" pitchFamily="34" charset="0"/>
                <a:cs typeface="Arial" panose="020B0604020202020204" pitchFamily="34" charset="0"/>
              </a:rPr>
              <a:t>пределах одного </a:t>
            </a:r>
            <a:r>
              <a:rPr lang="ru-RU" altLang="ru-RU" sz="2800" dirty="0">
                <a:solidFill>
                  <a:srgbClr val="04020A"/>
                </a:solidFill>
                <a:latin typeface="Arial" panose="020B0604020202020204" pitchFamily="34" charset="0"/>
                <a:cs typeface="Arial" panose="020B0604020202020204" pitchFamily="34" charset="0"/>
              </a:rPr>
              <a:t>часового пояса.</a:t>
            </a:r>
            <a:endParaRPr lang="ru-RU" sz="2800" dirty="0">
              <a:latin typeface="Arial" panose="020B0604020202020204" pitchFamily="34" charset="0"/>
              <a:cs typeface="Arial" panose="020B0604020202020204" pitchFamily="34" charset="0"/>
            </a:endParaRPr>
          </a:p>
        </p:txBody>
      </p:sp>
      <p:sp>
        <p:nvSpPr>
          <p:cNvPr id="9" name="Прямоугольник 8"/>
          <p:cNvSpPr/>
          <p:nvPr/>
        </p:nvSpPr>
        <p:spPr>
          <a:xfrm>
            <a:off x="158044" y="4628444"/>
            <a:ext cx="8850489"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57100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450" r="600" b="2298"/>
          <a:stretch/>
        </p:blipFill>
        <p:spPr>
          <a:xfrm>
            <a:off x="2619021" y="1221433"/>
            <a:ext cx="6344355" cy="3518234"/>
          </a:xfrm>
          <a:prstGeom prst="rect">
            <a:avLst/>
          </a:prstGeom>
        </p:spPr>
      </p:pic>
      <p:sp>
        <p:nvSpPr>
          <p:cNvPr id="5" name="Прямоугольник 4"/>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Arial" panose="020B0604020202020204" pitchFamily="34" charset="0"/>
                <a:cs typeface="Arial" panose="020B0604020202020204" pitchFamily="34" charset="0"/>
              </a:rPr>
              <a:t>Поясное время </a:t>
            </a:r>
          </a:p>
        </p:txBody>
      </p:sp>
      <p:sp>
        <p:nvSpPr>
          <p:cNvPr id="2" name="Прямоугольник 1"/>
          <p:cNvSpPr/>
          <p:nvPr/>
        </p:nvSpPr>
        <p:spPr>
          <a:xfrm>
            <a:off x="220133" y="1497340"/>
            <a:ext cx="2398888" cy="3046988"/>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В пределах пояса условились считать время по тому меридиану, который лежит посередине.</a:t>
            </a:r>
          </a:p>
        </p:txBody>
      </p:sp>
    </p:spTree>
    <p:extLst>
      <p:ext uri="{BB962C8B-B14F-4D97-AF65-F5344CB8AC3E}">
        <p14:creationId xmlns:p14="http://schemas.microsoft.com/office/powerpoint/2010/main" val="127565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52333" y="792020"/>
            <a:ext cx="6621652" cy="4357047"/>
          </a:xfrm>
          <a:prstGeom prst="rect">
            <a:avLst/>
          </a:prstGeom>
        </p:spPr>
      </p:pic>
      <p:sp>
        <p:nvSpPr>
          <p:cNvPr id="9" name="Text Box 1"/>
          <p:cNvSpPr txBox="1">
            <a:spLocks noChangeArrowheads="1"/>
          </p:cNvSpPr>
          <p:nvPr/>
        </p:nvSpPr>
        <p:spPr bwMode="auto">
          <a:xfrm>
            <a:off x="5723465" y="2234055"/>
            <a:ext cx="942159" cy="34073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Font typeface="Wingdings" panose="05000000000000000000" pitchFamily="2" charset="2"/>
              <a:buChar char="v"/>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spcBef>
                <a:spcPct val="0"/>
              </a:spcBef>
              <a:buClr>
                <a:srgbClr val="000000"/>
              </a:buClr>
              <a:buFont typeface="Verdana" panose="020B0604030504040204" pitchFamily="34" charset="0"/>
              <a:buNone/>
            </a:pPr>
            <a:r>
              <a:rPr lang="ru-RU" altLang="ru-RU" sz="1600" dirty="0">
                <a:solidFill>
                  <a:srgbClr val="000000"/>
                </a:solidFill>
                <a:latin typeface="Arial" panose="020B0604020202020204" pitchFamily="34" charset="0"/>
                <a:cs typeface="Arial" panose="020B0604020202020204" pitchFamily="34" charset="0"/>
              </a:rPr>
              <a:t>Завтра</a:t>
            </a:r>
            <a:endParaRPr lang="en-GB" altLang="ru-RU" sz="1600" dirty="0">
              <a:solidFill>
                <a:srgbClr val="000000"/>
              </a:solidFill>
              <a:latin typeface="Arial" panose="020B0604020202020204" pitchFamily="34" charset="0"/>
              <a:cs typeface="Arial" panose="020B0604020202020204" pitchFamily="34" charset="0"/>
            </a:endParaRPr>
          </a:p>
        </p:txBody>
      </p:sp>
      <p:sp>
        <p:nvSpPr>
          <p:cNvPr id="11" name="Text Box 1"/>
          <p:cNvSpPr txBox="1">
            <a:spLocks noChangeArrowheads="1"/>
          </p:cNvSpPr>
          <p:nvPr/>
        </p:nvSpPr>
        <p:spPr bwMode="auto">
          <a:xfrm>
            <a:off x="5892800" y="2800177"/>
            <a:ext cx="864482" cy="34073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Font typeface="Wingdings" panose="05000000000000000000" pitchFamily="2" charset="2"/>
              <a:buChar char="v"/>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spcBef>
                <a:spcPct val="0"/>
              </a:spcBef>
              <a:buClr>
                <a:srgbClr val="000000"/>
              </a:buClr>
              <a:buFont typeface="Verdana" panose="020B0604030504040204" pitchFamily="34" charset="0"/>
              <a:buNone/>
            </a:pPr>
            <a:r>
              <a:rPr lang="ru-RU" altLang="ru-RU" sz="1600" dirty="0">
                <a:solidFill>
                  <a:srgbClr val="000000"/>
                </a:solidFill>
                <a:latin typeface="Arial" panose="020B0604020202020204" pitchFamily="34" charset="0"/>
                <a:cs typeface="Arial" panose="020B0604020202020204" pitchFamily="34" charset="0"/>
              </a:rPr>
              <a:t>Вчера</a:t>
            </a:r>
            <a:endParaRPr lang="en-GB" altLang="ru-RU" sz="1600" dirty="0">
              <a:solidFill>
                <a:srgbClr val="000000"/>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4"/>
          <a:stretch>
            <a:fillRect/>
          </a:stretch>
        </p:blipFill>
        <p:spPr>
          <a:xfrm>
            <a:off x="6220179" y="930809"/>
            <a:ext cx="1057592" cy="925393"/>
          </a:xfrm>
          <a:prstGeom prst="rect">
            <a:avLst/>
          </a:prstGeom>
        </p:spPr>
      </p:pic>
      <p:sp>
        <p:nvSpPr>
          <p:cNvPr id="17" name="Половина рамки 16"/>
          <p:cNvSpPr/>
          <p:nvPr/>
        </p:nvSpPr>
        <p:spPr>
          <a:xfrm rot="18804325">
            <a:off x="7191781" y="2499005"/>
            <a:ext cx="264654" cy="284470"/>
          </a:xfrm>
          <a:prstGeom prst="halfFram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9" name="Минус 18"/>
          <p:cNvSpPr/>
          <p:nvPr/>
        </p:nvSpPr>
        <p:spPr>
          <a:xfrm rot="5400000">
            <a:off x="6678705" y="1248779"/>
            <a:ext cx="1321640" cy="357696"/>
          </a:xfrm>
          <a:prstGeom prst="mathMin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Арка 23"/>
          <p:cNvSpPr/>
          <p:nvPr/>
        </p:nvSpPr>
        <p:spPr>
          <a:xfrm rot="5400000">
            <a:off x="6956048" y="1956626"/>
            <a:ext cx="703118" cy="421530"/>
          </a:xfrm>
          <a:prstGeom prst="blockArc">
            <a:avLst>
              <a:gd name="adj1" fmla="val 10781411"/>
              <a:gd name="adj2" fmla="val 0"/>
              <a:gd name="adj3" fmla="val 25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5" name="Прямоугольник 24"/>
          <p:cNvSpPr/>
          <p:nvPr/>
        </p:nvSpPr>
        <p:spPr>
          <a:xfrm>
            <a:off x="7262452" y="2710354"/>
            <a:ext cx="101600" cy="109502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a:spLocks noChangeArrowheads="1"/>
          </p:cNvSpPr>
          <p:nvPr/>
        </p:nvSpPr>
        <p:spPr bwMode="auto">
          <a:xfrm>
            <a:off x="7078133" y="2750295"/>
            <a:ext cx="673805" cy="249080"/>
          </a:xfrm>
          <a:prstGeom prst="rightArrow">
            <a:avLst>
              <a:gd name="adj1" fmla="val 50000"/>
              <a:gd name="adj2" fmla="val 50005"/>
            </a:avLst>
          </a:prstGeom>
          <a:solidFill>
            <a:srgbClr val="00B8FF"/>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v"/>
              <a:defRPr sz="2800" b="1">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ru-RU" altLang="ru-RU" sz="1800" b="0">
              <a:solidFill>
                <a:schemeClr val="tx1"/>
              </a:solidFill>
              <a:latin typeface="Arial" panose="020B0604020202020204" pitchFamily="34" charset="0"/>
            </a:endParaRPr>
          </a:p>
        </p:txBody>
      </p:sp>
      <p:sp>
        <p:nvSpPr>
          <p:cNvPr id="8" name="Стрелка влево 7"/>
          <p:cNvSpPr>
            <a:spLocks noChangeArrowheads="1"/>
          </p:cNvSpPr>
          <p:nvPr/>
        </p:nvSpPr>
        <p:spPr bwMode="auto">
          <a:xfrm>
            <a:off x="7066844" y="2234055"/>
            <a:ext cx="685094" cy="243702"/>
          </a:xfrm>
          <a:prstGeom prst="leftArrow">
            <a:avLst>
              <a:gd name="adj1" fmla="val 50000"/>
              <a:gd name="adj2" fmla="val 50005"/>
            </a:avLst>
          </a:prstGeom>
          <a:solidFill>
            <a:srgbClr val="00B8FF"/>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v"/>
              <a:defRPr sz="2800" b="1">
                <a:solidFill>
                  <a:schemeClr val="accent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ru-RU" altLang="ru-RU" sz="1800" b="0">
              <a:solidFill>
                <a:schemeClr val="tx1"/>
              </a:solidFill>
              <a:latin typeface="Arial" panose="020B0604020202020204" pitchFamily="34" charset="0"/>
            </a:endParaRPr>
          </a:p>
        </p:txBody>
      </p:sp>
      <p:sp>
        <p:nvSpPr>
          <p:cNvPr id="26" name="Прямоугольник 25"/>
          <p:cNvSpPr/>
          <p:nvPr/>
        </p:nvSpPr>
        <p:spPr>
          <a:xfrm>
            <a:off x="7262452" y="4549795"/>
            <a:ext cx="84666" cy="31413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rot="2927600">
            <a:off x="7249828" y="3831795"/>
            <a:ext cx="275365" cy="9133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Минус 21"/>
          <p:cNvSpPr/>
          <p:nvPr/>
        </p:nvSpPr>
        <p:spPr>
          <a:xfrm rot="5400000">
            <a:off x="7139498" y="3977142"/>
            <a:ext cx="704477" cy="462470"/>
          </a:xfrm>
          <a:prstGeom prst="mathMin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a:stretch>
            <a:fillRect/>
          </a:stretch>
        </p:blipFill>
        <p:spPr>
          <a:xfrm rot="5400000">
            <a:off x="7270744" y="4333801"/>
            <a:ext cx="307276" cy="327760"/>
          </a:xfrm>
          <a:prstGeom prst="rect">
            <a:avLst/>
          </a:prstGeom>
        </p:spPr>
      </p:pic>
      <p:sp>
        <p:nvSpPr>
          <p:cNvPr id="4" name="Прямоугольник 3"/>
          <p:cNvSpPr/>
          <p:nvPr/>
        </p:nvSpPr>
        <p:spPr>
          <a:xfrm>
            <a:off x="-17680" y="0"/>
            <a:ext cx="9161679"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ru-RU" sz="4800" b="1" dirty="0" err="1">
                <a:solidFill>
                  <a:srgbClr val="FFFFFF"/>
                </a:solidFill>
                <a:latin typeface="Arial" panose="020B0604020202020204" pitchFamily="34" charset="0"/>
                <a:cs typeface="Arial" panose="020B0604020202020204" pitchFamily="34" charset="0"/>
              </a:rPr>
              <a:t>Линия</a:t>
            </a:r>
            <a:r>
              <a:rPr lang="en-GB" altLang="ru-RU" sz="4800" b="1" dirty="0">
                <a:solidFill>
                  <a:srgbClr val="FFFFFF"/>
                </a:solidFill>
                <a:latin typeface="Arial" panose="020B0604020202020204" pitchFamily="34" charset="0"/>
                <a:cs typeface="Arial" panose="020B0604020202020204" pitchFamily="34" charset="0"/>
              </a:rPr>
              <a:t> </a:t>
            </a:r>
            <a:r>
              <a:rPr lang="en-GB" altLang="ru-RU" sz="4800" b="1" dirty="0" err="1">
                <a:solidFill>
                  <a:srgbClr val="FFFFFF"/>
                </a:solidFill>
                <a:latin typeface="Arial" panose="020B0604020202020204" pitchFamily="34" charset="0"/>
                <a:cs typeface="Arial" panose="020B0604020202020204" pitchFamily="34" charset="0"/>
              </a:rPr>
              <a:t>перемены</a:t>
            </a:r>
            <a:r>
              <a:rPr lang="ru-RU" altLang="ru-RU" sz="4800" b="1" dirty="0">
                <a:solidFill>
                  <a:srgbClr val="FFFFFF"/>
                </a:solidFill>
                <a:latin typeface="Arial" panose="020B0604020202020204" pitchFamily="34" charset="0"/>
                <a:cs typeface="Arial" panose="020B0604020202020204" pitchFamily="34" charset="0"/>
              </a:rPr>
              <a:t> </a:t>
            </a:r>
            <a:r>
              <a:rPr lang="en-GB" altLang="ru-RU" sz="4800" b="1" dirty="0" err="1">
                <a:solidFill>
                  <a:srgbClr val="FFFFFF"/>
                </a:solidFill>
                <a:latin typeface="Arial" panose="020B0604020202020204" pitchFamily="34" charset="0"/>
                <a:cs typeface="Arial" panose="020B0604020202020204" pitchFamily="34" charset="0"/>
              </a:rPr>
              <a:t>дат</a:t>
            </a:r>
            <a:r>
              <a:rPr lang="ru-RU" altLang="ru-RU" sz="4800" b="1" dirty="0">
                <a:solidFill>
                  <a:srgbClr val="FFFFFF"/>
                </a:solidFill>
                <a:latin typeface="Arial" panose="020B0604020202020204" pitchFamily="34" charset="0"/>
                <a:cs typeface="Arial" panose="020B0604020202020204" pitchFamily="34" charset="0"/>
              </a:rPr>
              <a:t> - 180° </a:t>
            </a:r>
            <a:endParaRPr lang="en-GB" altLang="ru-RU" sz="4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6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down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ppt_x</p:attrName>
                                        </p:attrNameLst>
                                      </p:cBhvr>
                                      <p:tavLst>
                                        <p:tav tm="0">
                                          <p:val>
                                            <p:strVal val="#ppt_x-.2"/>
                                          </p:val>
                                        </p:tav>
                                        <p:tav tm="100000">
                                          <p:val>
                                            <p:strVal val="#ppt_x"/>
                                          </p:val>
                                        </p:tav>
                                      </p:tavLst>
                                    </p:anim>
                                    <p:anim calcmode="lin" valueType="num">
                                      <p:cBhvr>
                                        <p:cTn id="3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10"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977570" y="2226174"/>
            <a:ext cx="2831733" cy="2819959"/>
          </a:xfrm>
          <a:prstGeom prst="rect">
            <a:avLst/>
          </a:prstGeom>
        </p:spPr>
      </p:pic>
      <p:sp>
        <p:nvSpPr>
          <p:cNvPr id="2" name="Rectangle 2"/>
          <p:cNvSpPr txBox="1">
            <a:spLocks noChangeArrowheads="1"/>
          </p:cNvSpPr>
          <p:nvPr/>
        </p:nvSpPr>
        <p:spPr bwMode="auto">
          <a:xfrm>
            <a:off x="-1" y="1079499"/>
            <a:ext cx="8526483" cy="3865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lvl1pPr marL="342900" indent="-3429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1800" marR="0" lvl="0" indent="-322263" defTabSz="449263" rtl="0" eaLnBrk="1" fontAlgn="base" latinLnBrk="0" hangingPunct="0">
              <a:lnSpc>
                <a:spcPct val="100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r>
              <a:rPr kumimoji="0" lang="ru-RU" altLang="ru-RU" sz="1600" b="0" i="0" u="none" strike="noStrike" kern="1200" cap="none" spc="0" normalizeH="0" baseline="0" noProof="0" dirty="0" smtClean="0">
                <a:ln>
                  <a:noFill/>
                </a:ln>
                <a:solidFill>
                  <a:srgbClr val="000000"/>
                </a:solidFill>
                <a:effectLst/>
                <a:uLnTx/>
                <a:uFillTx/>
                <a:latin typeface="Arial"/>
              </a:rPr>
              <a:t>     </a:t>
            </a:r>
            <a:r>
              <a:rPr kumimoji="0" lang="ru-RU" altLang="ru-RU" sz="1800" b="0" i="0" u="none" strike="noStrike" kern="1200" cap="none" spc="0" normalizeH="0" baseline="0" noProof="0" dirty="0" smtClean="0">
                <a:ln>
                  <a:noFill/>
                </a:ln>
                <a:solidFill>
                  <a:srgbClr val="000000"/>
                </a:solidFill>
                <a:effectLst/>
                <a:uLnTx/>
                <a:uFillTx/>
                <a:latin typeface="Arial"/>
              </a:rPr>
              <a:t>Условная линия на поверхности земного шара, проходящая от полюса</a:t>
            </a:r>
            <a:r>
              <a:rPr kumimoji="0" lang="ru-RU" altLang="ru-RU" sz="1800" b="0" i="0" u="none" strike="noStrike" kern="1200" cap="none" spc="0" normalizeH="0" noProof="0" dirty="0" smtClean="0">
                <a:ln>
                  <a:noFill/>
                </a:ln>
                <a:solidFill>
                  <a:srgbClr val="000000"/>
                </a:solidFill>
                <a:effectLst/>
                <a:uLnTx/>
                <a:uFillTx/>
                <a:latin typeface="Arial"/>
              </a:rPr>
              <a:t> </a:t>
            </a:r>
            <a:r>
              <a:rPr kumimoji="0" lang="ru-RU" altLang="ru-RU" sz="1800" b="0" i="0" u="none" strike="noStrike" kern="1200" cap="none" spc="0" normalizeH="0" baseline="0" noProof="0" dirty="0" smtClean="0">
                <a:ln>
                  <a:noFill/>
                </a:ln>
                <a:solidFill>
                  <a:srgbClr val="000000"/>
                </a:solidFill>
                <a:effectLst/>
                <a:uLnTx/>
                <a:uFillTx/>
                <a:latin typeface="Arial"/>
              </a:rPr>
              <a:t>до полюса, по разные стороны которой местное время отличается на сутки. Пересекая 180 меридиан с запада на восток, мы прибавляем 1 сутки,         с востока на запад - отнимаем 1 сутки. Например, на Чукотке уже 1 января, </a:t>
            </a:r>
          </a:p>
          <a:p>
            <a:pPr marL="431800" marR="0" lvl="0" indent="-322263" defTabSz="449263" rtl="0" eaLnBrk="1" fontAlgn="base" latinLnBrk="0" hangingPunct="0">
              <a:lnSpc>
                <a:spcPct val="100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r>
              <a:rPr lang="ru-RU" altLang="ru-RU" sz="1800" dirty="0" smtClean="0">
                <a:latin typeface="Arial"/>
              </a:rPr>
              <a:t>     </a:t>
            </a:r>
            <a:r>
              <a:rPr kumimoji="0" lang="ru-RU" altLang="ru-RU" sz="1800" b="0" i="0" u="none" strike="noStrike" kern="1200" cap="none" spc="0" normalizeH="0" baseline="0" noProof="0" dirty="0" smtClean="0">
                <a:ln>
                  <a:noFill/>
                </a:ln>
                <a:solidFill>
                  <a:srgbClr val="000000"/>
                </a:solidFill>
                <a:effectLst/>
                <a:uLnTx/>
                <a:uFillTx/>
                <a:latin typeface="Arial"/>
              </a:rPr>
              <a:t>а на Аляске – ещё 31 декабря.</a:t>
            </a:r>
            <a:endParaRPr lang="ru-RU" altLang="ru-RU" sz="1800" dirty="0">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1600" b="0" i="0" u="none" strike="noStrike" kern="1200" cap="none" spc="0" normalizeH="0" baseline="0" noProof="0" dirty="0" smtClean="0">
              <a:ln>
                <a:noFill/>
              </a:ln>
              <a:solidFill>
                <a:srgbClr val="000000"/>
              </a:solidFill>
              <a:effectLst/>
              <a:uLnTx/>
              <a:uFillTx/>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1600" b="0" i="0" u="none" strike="noStrike" kern="1200" cap="none" spc="0" normalizeH="0" baseline="0" noProof="0" dirty="0" smtClean="0">
              <a:ln>
                <a:noFill/>
              </a:ln>
              <a:solidFill>
                <a:srgbClr val="000000"/>
              </a:solidFill>
              <a:effectLst/>
              <a:uLnTx/>
              <a:uFillTx/>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1600" b="0" i="0" u="none" strike="noStrike" kern="1200" cap="none" spc="0" normalizeH="0" baseline="0" noProof="0" dirty="0" smtClean="0">
              <a:ln>
                <a:noFill/>
              </a:ln>
              <a:solidFill>
                <a:srgbClr val="000000"/>
              </a:solidFill>
              <a:effectLst/>
              <a:uLnTx/>
              <a:uFillTx/>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1600" b="0" i="0" u="none" strike="noStrike" kern="1200" cap="none" spc="0" normalizeH="0" baseline="0" noProof="0" dirty="0" smtClean="0">
              <a:ln>
                <a:noFill/>
              </a:ln>
              <a:solidFill>
                <a:srgbClr val="000000"/>
              </a:solidFill>
              <a:effectLst/>
              <a:uLnTx/>
              <a:uFillTx/>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lang="ru-RU" altLang="ru-RU" sz="1600" dirty="0">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1600" b="0" i="0" u="none" strike="noStrike" kern="1200" cap="none" spc="0" normalizeH="0" baseline="0" noProof="0" dirty="0" smtClean="0">
              <a:ln>
                <a:noFill/>
              </a:ln>
              <a:solidFill>
                <a:srgbClr val="000000"/>
              </a:solidFill>
              <a:effectLst/>
              <a:uLnTx/>
              <a:uFillTx/>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lang="ru-RU" altLang="ru-RU" sz="1600" dirty="0">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lang="ru-RU" altLang="ru-RU" sz="1800" dirty="0">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r>
              <a:rPr kumimoji="0" lang="ru-RU" altLang="ru-RU" sz="1800" b="0" i="0" u="none" strike="noStrike" kern="1200" cap="none" spc="0" normalizeH="0" baseline="0" noProof="0" dirty="0" smtClean="0">
                <a:ln>
                  <a:noFill/>
                </a:ln>
                <a:solidFill>
                  <a:srgbClr val="000000"/>
                </a:solidFill>
                <a:effectLst/>
                <a:uLnTx/>
                <a:uFillTx/>
                <a:latin typeface="Arial"/>
              </a:rPr>
              <a:t>      о. </a:t>
            </a:r>
            <a:r>
              <a:rPr kumimoji="0" lang="ru-RU" altLang="ru-RU" sz="1800" b="0" i="0" u="none" strike="noStrike" kern="1200" cap="none" spc="0" normalizeH="0" baseline="0" noProof="0" dirty="0" err="1" smtClean="0">
                <a:ln>
                  <a:noFill/>
                </a:ln>
                <a:solidFill>
                  <a:srgbClr val="000000"/>
                </a:solidFill>
                <a:effectLst/>
                <a:uLnTx/>
                <a:uFillTx/>
                <a:latin typeface="Arial"/>
              </a:rPr>
              <a:t>Ратманова</a:t>
            </a:r>
            <a:r>
              <a:rPr kumimoji="0" lang="ru-RU" altLang="ru-RU" sz="1800" b="0" i="0" u="none" strike="noStrike" kern="1200" cap="none" spc="0" normalizeH="0" baseline="0" noProof="0" dirty="0" smtClean="0">
                <a:ln>
                  <a:noFill/>
                </a:ln>
                <a:solidFill>
                  <a:srgbClr val="000000"/>
                </a:solidFill>
                <a:effectLst/>
                <a:uLnTx/>
                <a:uFillTx/>
                <a:latin typeface="Arial"/>
              </a:rPr>
              <a:t> (РФ)        о. Крузенштерна (США) </a:t>
            </a: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1600" b="0" i="0" u="none" strike="noStrike" kern="1200" cap="none" spc="0" normalizeH="0" baseline="0" noProof="0" dirty="0" smtClean="0">
              <a:ln>
                <a:noFill/>
              </a:ln>
              <a:solidFill>
                <a:srgbClr val="000000"/>
              </a:solidFill>
              <a:effectLst/>
              <a:uLnTx/>
              <a:uFillTx/>
              <a:latin typeface="Arial"/>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2400" b="0" i="0" u="none" strike="noStrike" kern="1200" cap="none" spc="0" normalizeH="0" baseline="0" noProof="0" dirty="0" smtClean="0">
              <a:ln>
                <a:noFill/>
              </a:ln>
              <a:solidFill>
                <a:srgbClr val="000000"/>
              </a:solidFill>
              <a:effectLst/>
              <a:uLnTx/>
              <a:uFillTx/>
              <a:latin typeface="Arial"/>
              <a:ea typeface="+mn-ea"/>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2400" b="0" i="0" u="none" strike="noStrike" kern="1200" cap="none" spc="0" normalizeH="0" baseline="0" noProof="0" dirty="0" smtClean="0">
              <a:ln>
                <a:noFill/>
              </a:ln>
              <a:solidFill>
                <a:srgbClr val="000000"/>
              </a:solidFill>
              <a:effectLst/>
              <a:uLnTx/>
              <a:uFillTx/>
              <a:latin typeface="Arial"/>
              <a:ea typeface="+mn-ea"/>
            </a:endParaRPr>
          </a:p>
          <a:p>
            <a:pPr marL="431800" marR="0" lvl="0" indent="-322263" algn="l" defTabSz="449263" rtl="0" eaLnBrk="1" fontAlgn="base" latinLnBrk="0" hangingPunct="0">
              <a:lnSpc>
                <a:spcPct val="93000"/>
              </a:lnSpc>
              <a:spcBef>
                <a:spcPct val="0"/>
              </a:spcBef>
              <a:spcAft>
                <a:spcPct val="0"/>
              </a:spcAft>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defRPr/>
            </a:pPr>
            <a:endParaRPr kumimoji="0" lang="ru-RU" altLang="ru-RU" sz="2400" b="0" i="0" u="none" strike="noStrike" kern="1200" cap="none" spc="0" normalizeH="0" baseline="0" noProof="0" dirty="0" smtClean="0">
              <a:ln>
                <a:noFill/>
              </a:ln>
              <a:solidFill>
                <a:srgbClr val="000000"/>
              </a:solidFill>
              <a:effectLst/>
              <a:uLnTx/>
              <a:uFillTx/>
              <a:latin typeface="Arial"/>
              <a:ea typeface="+mn-ea"/>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183" y="2611100"/>
            <a:ext cx="4247973" cy="1659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Прямоугольник 4"/>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latin typeface="Arial" panose="020B0604020202020204" pitchFamily="34" charset="0"/>
                <a:cs typeface="Arial" panose="020B0604020202020204" pitchFamily="34" charset="0"/>
              </a:rPr>
              <a:t>Линия перемены дат </a:t>
            </a:r>
            <a:endParaRPr lang="ru-RU"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126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latin typeface="Arial" panose="020B0604020202020204" pitchFamily="34" charset="0"/>
                <a:cs typeface="Arial" panose="020B0604020202020204" pitchFamily="34" charset="0"/>
              </a:rPr>
              <a:t>Календари</a:t>
            </a:r>
            <a:r>
              <a:rPr lang="ru-RU" dirty="0" smtClean="0"/>
              <a:t> </a:t>
            </a:r>
            <a:endParaRPr lang="ru-RU" dirty="0"/>
          </a:p>
        </p:txBody>
      </p:sp>
      <p:sp>
        <p:nvSpPr>
          <p:cNvPr id="5" name="Прямоугольник 4"/>
          <p:cNvSpPr/>
          <p:nvPr/>
        </p:nvSpPr>
        <p:spPr>
          <a:xfrm>
            <a:off x="104190" y="1025562"/>
            <a:ext cx="5833766" cy="1200329"/>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Измерять время людям помогали наблюдения </a:t>
            </a:r>
            <a:r>
              <a:rPr lang="ru-RU" sz="2400" dirty="0" smtClean="0">
                <a:latin typeface="Arial" panose="020B0604020202020204" pitchFamily="34" charset="0"/>
                <a:cs typeface="Arial" panose="020B0604020202020204" pitchFamily="34" charset="0"/>
              </a:rPr>
              <a:t>за </a:t>
            </a:r>
            <a:r>
              <a:rPr lang="ru-RU" sz="2400" dirty="0">
                <a:latin typeface="Arial" panose="020B0604020202020204" pitchFamily="34" charset="0"/>
                <a:cs typeface="Arial" panose="020B0604020202020204" pitchFamily="34" charset="0"/>
              </a:rPr>
              <a:t>природой, Солнцем, Луной и </a:t>
            </a:r>
            <a:r>
              <a:rPr lang="ru-RU" sz="2400" dirty="0" smtClean="0">
                <a:latin typeface="Arial" panose="020B0604020202020204" pitchFamily="34" charset="0"/>
                <a:cs typeface="Arial" panose="020B0604020202020204" pitchFamily="34" charset="0"/>
              </a:rPr>
              <a:t>звёздами</a:t>
            </a:r>
            <a:endParaRPr lang="ru-RU" sz="2400"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a:stretch>
            <a:fillRect/>
          </a:stretch>
        </p:blipFill>
        <p:spPr>
          <a:xfrm>
            <a:off x="49565" y="2374957"/>
            <a:ext cx="2603971" cy="1952978"/>
          </a:xfrm>
          <a:prstGeom prst="rect">
            <a:avLst/>
          </a:prstGeom>
        </p:spPr>
      </p:pic>
      <p:pic>
        <p:nvPicPr>
          <p:cNvPr id="8" name="Рисунок 7"/>
          <p:cNvPicPr>
            <a:picLocks noChangeAspect="1"/>
          </p:cNvPicPr>
          <p:nvPr/>
        </p:nvPicPr>
        <p:blipFill>
          <a:blip r:embed="rId3"/>
          <a:stretch>
            <a:fillRect/>
          </a:stretch>
        </p:blipFill>
        <p:spPr>
          <a:xfrm>
            <a:off x="2930848" y="2567654"/>
            <a:ext cx="3071046" cy="1997428"/>
          </a:xfrm>
          <a:prstGeom prst="rect">
            <a:avLst/>
          </a:prstGeom>
        </p:spPr>
      </p:pic>
      <p:pic>
        <p:nvPicPr>
          <p:cNvPr id="9" name="Рисунок 8"/>
          <p:cNvPicPr>
            <a:picLocks noChangeAspect="1"/>
          </p:cNvPicPr>
          <p:nvPr/>
        </p:nvPicPr>
        <p:blipFill>
          <a:blip r:embed="rId4"/>
          <a:stretch>
            <a:fillRect/>
          </a:stretch>
        </p:blipFill>
        <p:spPr>
          <a:xfrm>
            <a:off x="6279206" y="1025562"/>
            <a:ext cx="2484499" cy="1863374"/>
          </a:xfrm>
          <a:prstGeom prst="rect">
            <a:avLst/>
          </a:prstGeom>
        </p:spPr>
      </p:pic>
      <p:sp>
        <p:nvSpPr>
          <p:cNvPr id="2" name="Прямоугольник 1"/>
          <p:cNvSpPr/>
          <p:nvPr/>
        </p:nvSpPr>
        <p:spPr>
          <a:xfrm>
            <a:off x="6081004" y="3245297"/>
            <a:ext cx="3062996" cy="1569660"/>
          </a:xfrm>
          <a:prstGeom prst="rect">
            <a:avLst/>
          </a:prstGeom>
        </p:spPr>
        <p:txBody>
          <a:bodyPr wrap="square">
            <a:spAutoFit/>
          </a:bodyPr>
          <a:lstStyle/>
          <a:p>
            <a:r>
              <a:rPr lang="ru-RU" sz="1600" dirty="0">
                <a:latin typeface="Arial" panose="020B0604020202020204" pitchFamily="34" charset="0"/>
                <a:ea typeface="Calibri" panose="020F0502020204030204" pitchFamily="34" charset="0"/>
                <a:cs typeface="Arial" panose="020B0604020202020204" pitchFamily="34" charset="0"/>
              </a:rPr>
              <a:t>Под новый год пришёл он в дом </a:t>
            </a:r>
            <a:endParaRPr lang="ru-RU" sz="1600" dirty="0" smtClean="0">
              <a:latin typeface="Arial" panose="020B0604020202020204" pitchFamily="34" charset="0"/>
              <a:ea typeface="Calibri" panose="020F0502020204030204" pitchFamily="34" charset="0"/>
              <a:cs typeface="Arial" panose="020B0604020202020204" pitchFamily="34" charset="0"/>
            </a:endParaRPr>
          </a:p>
          <a:p>
            <a:r>
              <a:rPr lang="ru-RU" sz="1600" dirty="0" smtClean="0">
                <a:latin typeface="Arial" panose="020B0604020202020204" pitchFamily="34" charset="0"/>
                <a:ea typeface="Calibri" panose="020F0502020204030204" pitchFamily="34" charset="0"/>
                <a:cs typeface="Arial" panose="020B0604020202020204" pitchFamily="34" charset="0"/>
              </a:rPr>
              <a:t>Таким </a:t>
            </a:r>
            <a:r>
              <a:rPr lang="ru-RU" sz="1600" dirty="0">
                <a:latin typeface="Arial" panose="020B0604020202020204" pitchFamily="34" charset="0"/>
                <a:ea typeface="Calibri" panose="020F0502020204030204" pitchFamily="34" charset="0"/>
                <a:cs typeface="Arial" panose="020B0604020202020204" pitchFamily="34" charset="0"/>
              </a:rPr>
              <a:t>румяным толстяком, </a:t>
            </a:r>
            <a:endParaRPr lang="ru-RU" sz="1600" dirty="0" smtClean="0">
              <a:latin typeface="Arial" panose="020B0604020202020204" pitchFamily="34" charset="0"/>
              <a:ea typeface="Calibri" panose="020F0502020204030204" pitchFamily="34" charset="0"/>
              <a:cs typeface="Arial" panose="020B0604020202020204" pitchFamily="34" charset="0"/>
            </a:endParaRPr>
          </a:p>
          <a:p>
            <a:r>
              <a:rPr lang="ru-RU" sz="1600" dirty="0" smtClean="0">
                <a:latin typeface="Arial" panose="020B0604020202020204" pitchFamily="34" charset="0"/>
                <a:ea typeface="Calibri" panose="020F0502020204030204" pitchFamily="34" charset="0"/>
                <a:cs typeface="Arial" panose="020B0604020202020204" pitchFamily="34" charset="0"/>
              </a:rPr>
              <a:t>Но </a:t>
            </a:r>
            <a:r>
              <a:rPr lang="ru-RU" sz="1600" dirty="0">
                <a:latin typeface="Arial" panose="020B0604020202020204" pitchFamily="34" charset="0"/>
                <a:ea typeface="Calibri" panose="020F0502020204030204" pitchFamily="34" charset="0"/>
                <a:cs typeface="Arial" panose="020B0604020202020204" pitchFamily="34" charset="0"/>
              </a:rPr>
              <a:t>каждый день терял он вес, </a:t>
            </a:r>
            <a:endParaRPr lang="ru-RU" sz="1600" dirty="0" smtClean="0">
              <a:latin typeface="Arial" panose="020B0604020202020204" pitchFamily="34" charset="0"/>
              <a:ea typeface="Calibri" panose="020F0502020204030204" pitchFamily="34" charset="0"/>
              <a:cs typeface="Arial" panose="020B0604020202020204" pitchFamily="34" charset="0"/>
            </a:endParaRPr>
          </a:p>
          <a:p>
            <a:r>
              <a:rPr lang="ru-RU" sz="1600" dirty="0" smtClean="0">
                <a:latin typeface="Arial" panose="020B0604020202020204" pitchFamily="34" charset="0"/>
                <a:ea typeface="Calibri" panose="020F0502020204030204" pitchFamily="34" charset="0"/>
                <a:cs typeface="Arial" panose="020B0604020202020204" pitchFamily="34" charset="0"/>
              </a:rPr>
              <a:t>И</a:t>
            </a:r>
            <a:r>
              <a:rPr lang="ru-RU" sz="1600" dirty="0">
                <a:latin typeface="Arial" panose="020B0604020202020204" pitchFamily="34" charset="0"/>
                <a:ea typeface="Calibri" panose="020F0502020204030204" pitchFamily="34" charset="0"/>
                <a:cs typeface="Arial" panose="020B0604020202020204" pitchFamily="34" charset="0"/>
              </a:rPr>
              <a:t>, наконец, совсем </a:t>
            </a:r>
            <a:r>
              <a:rPr lang="ru-RU" sz="1600" dirty="0" smtClean="0">
                <a:latin typeface="Arial" panose="020B0604020202020204" pitchFamily="34" charset="0"/>
                <a:ea typeface="Calibri" panose="020F0502020204030204" pitchFamily="34" charset="0"/>
                <a:cs typeface="Arial" panose="020B0604020202020204" pitchFamily="34" charset="0"/>
              </a:rPr>
              <a:t>исчез. </a:t>
            </a:r>
            <a:r>
              <a:rPr lang="ru-RU" sz="1600" dirty="0">
                <a:latin typeface="Arial" panose="020B0604020202020204" pitchFamily="34" charset="0"/>
                <a:ea typeface="Calibri" panose="020F0502020204030204" pitchFamily="34" charset="0"/>
                <a:cs typeface="Arial" panose="020B0604020202020204" pitchFamily="34" charset="0"/>
              </a:rPr>
              <a:t>(календарь)</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88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56" y="1142830"/>
            <a:ext cx="6016977" cy="954107"/>
          </a:xfrm>
          <a:prstGeom prst="rect">
            <a:avLst/>
          </a:prstGeom>
          <a:noFill/>
        </p:spPr>
        <p:txBody>
          <a:bodyPr wrap="square" rtlCol="0">
            <a:spAutoFit/>
          </a:bodyPr>
          <a:lstStyle/>
          <a:p>
            <a:r>
              <a:rPr lang="ru-RU" sz="2800" dirty="0" smtClean="0">
                <a:latin typeface="Arial" panose="020B0604020202020204" pitchFamily="34" charset="0"/>
                <a:cs typeface="Arial" panose="020B0604020202020204" pitchFamily="34" charset="0"/>
              </a:rPr>
              <a:t>Календарь - это система чисел для отсчета длительного времени. </a:t>
            </a:r>
            <a:endParaRPr lang="ru-RU" sz="2800" dirty="0">
              <a:latin typeface="Arial" panose="020B0604020202020204" pitchFamily="34" charset="0"/>
              <a:cs typeface="Arial" panose="020B0604020202020204" pitchFamily="34" charset="0"/>
            </a:endParaRPr>
          </a:p>
        </p:txBody>
      </p:sp>
      <p:sp>
        <p:nvSpPr>
          <p:cNvPr id="3" name="Прямоугольник 2"/>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Arial" panose="020B0604020202020204" pitchFamily="34" charset="0"/>
                <a:cs typeface="Arial" panose="020B0604020202020204" pitchFamily="34" charset="0"/>
              </a:rPr>
              <a:t>Календари</a:t>
            </a:r>
            <a:endParaRPr lang="ru-RU" sz="4400" dirty="0"/>
          </a:p>
        </p:txBody>
      </p:sp>
      <p:pic>
        <p:nvPicPr>
          <p:cNvPr id="4" name="Рисунок 3"/>
          <p:cNvPicPr>
            <a:picLocks noChangeAspect="1"/>
          </p:cNvPicPr>
          <p:nvPr/>
        </p:nvPicPr>
        <p:blipFill>
          <a:blip r:embed="rId2"/>
          <a:stretch>
            <a:fillRect/>
          </a:stretch>
        </p:blipFill>
        <p:spPr>
          <a:xfrm>
            <a:off x="6154985" y="1142830"/>
            <a:ext cx="2774526" cy="4000670"/>
          </a:xfrm>
          <a:prstGeom prst="rect">
            <a:avLst/>
          </a:prstGeom>
        </p:spPr>
      </p:pic>
      <p:pic>
        <p:nvPicPr>
          <p:cNvPr id="5" name="Рисунок 4"/>
          <p:cNvPicPr>
            <a:picLocks noChangeAspect="1"/>
          </p:cNvPicPr>
          <p:nvPr/>
        </p:nvPicPr>
        <p:blipFill>
          <a:blip r:embed="rId3"/>
          <a:stretch>
            <a:fillRect/>
          </a:stretch>
        </p:blipFill>
        <p:spPr>
          <a:xfrm>
            <a:off x="845320" y="2528582"/>
            <a:ext cx="4415450" cy="2456785"/>
          </a:xfrm>
          <a:prstGeom prst="rect">
            <a:avLst/>
          </a:prstGeom>
        </p:spPr>
      </p:pic>
    </p:spTree>
    <p:extLst>
      <p:ext uri="{BB962C8B-B14F-4D97-AF65-F5344CB8AC3E}">
        <p14:creationId xmlns:p14="http://schemas.microsoft.com/office/powerpoint/2010/main" val="893781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79779" y="1374034"/>
            <a:ext cx="4572000" cy="2677656"/>
          </a:xfrm>
          <a:prstGeom prst="rect">
            <a:avLst/>
          </a:prstGeom>
        </p:spPr>
        <p:txBody>
          <a:bodyPr>
            <a:spAutoFit/>
          </a:bodyPr>
          <a:lstStyle/>
          <a:p>
            <a:r>
              <a:rPr lang="ru-RU" sz="2400" dirty="0" smtClean="0">
                <a:latin typeface="Arial" panose="020B0604020202020204" pitchFamily="34" charset="0"/>
                <a:cs typeface="Arial" panose="020B0604020202020204" pitchFamily="34" charset="0"/>
              </a:rPr>
              <a:t>В настоящее время во всем мире официально принят григорианский календарь. Реформу </a:t>
            </a:r>
            <a:r>
              <a:rPr lang="ru-RU" sz="2400" dirty="0">
                <a:latin typeface="Arial" panose="020B0604020202020204" pitchFamily="34" charset="0"/>
                <a:cs typeface="Arial" panose="020B0604020202020204" pitchFamily="34" charset="0"/>
              </a:rPr>
              <a:t>календаря провёл </a:t>
            </a:r>
            <a:endParaRPr lang="ru-RU" sz="2400" dirty="0" smtClean="0">
              <a:latin typeface="Arial" panose="020B0604020202020204" pitchFamily="34" charset="0"/>
              <a:cs typeface="Arial" panose="020B0604020202020204" pitchFamily="34" charset="0"/>
            </a:endParaRPr>
          </a:p>
          <a:p>
            <a:r>
              <a:rPr lang="ru-RU" sz="2400" dirty="0" smtClean="0">
                <a:latin typeface="Arial" panose="020B0604020202020204" pitchFamily="34" charset="0"/>
                <a:cs typeface="Arial" panose="020B0604020202020204" pitchFamily="34" charset="0"/>
              </a:rPr>
              <a:t>в </a:t>
            </a:r>
            <a:r>
              <a:rPr lang="ru-RU" sz="2400" dirty="0">
                <a:latin typeface="Arial" panose="020B0604020202020204" pitchFamily="34" charset="0"/>
                <a:cs typeface="Arial" panose="020B0604020202020204" pitchFamily="34" charset="0"/>
              </a:rPr>
              <a:t>1582 году Григорий XIII – Папа Римский (григорианский календарь – «новый стиль») </a:t>
            </a:r>
          </a:p>
        </p:txBody>
      </p:sp>
      <p:pic>
        <p:nvPicPr>
          <p:cNvPr id="4" name="Рисунок 3"/>
          <p:cNvPicPr>
            <a:picLocks noChangeAspect="1"/>
          </p:cNvPicPr>
          <p:nvPr/>
        </p:nvPicPr>
        <p:blipFill>
          <a:blip r:embed="rId2"/>
          <a:stretch>
            <a:fillRect/>
          </a:stretch>
        </p:blipFill>
        <p:spPr>
          <a:xfrm>
            <a:off x="5641461" y="1202453"/>
            <a:ext cx="3108838" cy="3719503"/>
          </a:xfrm>
          <a:prstGeom prst="rect">
            <a:avLst/>
          </a:prstGeom>
        </p:spPr>
      </p:pic>
      <p:sp>
        <p:nvSpPr>
          <p:cNvPr id="5" name="Прямоугольник 4"/>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Arial" panose="020B0604020202020204" pitchFamily="34" charset="0"/>
                <a:cs typeface="Arial" panose="020B0604020202020204" pitchFamily="34" charset="0"/>
              </a:rPr>
              <a:t>Григорианский календарь</a:t>
            </a:r>
            <a:endParaRPr lang="ru-RU" sz="4400" b="1" dirty="0"/>
          </a:p>
        </p:txBody>
      </p:sp>
    </p:spTree>
    <p:extLst>
      <p:ext uri="{BB962C8B-B14F-4D97-AF65-F5344CB8AC3E}">
        <p14:creationId xmlns:p14="http://schemas.microsoft.com/office/powerpoint/2010/main" val="510726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4746978" y="914400"/>
            <a:ext cx="4397022" cy="4229100"/>
          </a:xfrm>
          <a:prstGeom prst="rect">
            <a:avLst/>
          </a:prstGeom>
        </p:spPr>
      </p:pic>
      <p:sp>
        <p:nvSpPr>
          <p:cNvPr id="2" name="Прямоугольник 1"/>
          <p:cNvSpPr/>
          <p:nvPr/>
        </p:nvSpPr>
        <p:spPr>
          <a:xfrm>
            <a:off x="186853" y="2137395"/>
            <a:ext cx="4572000" cy="2631490"/>
          </a:xfrm>
          <a:prstGeom prst="rect">
            <a:avLst/>
          </a:prstGeom>
        </p:spPr>
        <p:txBody>
          <a:bodyPr>
            <a:spAutoFit/>
          </a:bodyPr>
          <a:lstStyle/>
          <a:p>
            <a:r>
              <a:rPr lang="ru-RU" sz="1500" dirty="0" smtClean="0">
                <a:latin typeface="Arial" panose="020B0604020202020204" pitchFamily="34" charset="0"/>
                <a:cs typeface="Arial" panose="020B0604020202020204" pitchFamily="34" charset="0"/>
              </a:rPr>
              <a:t>Год </a:t>
            </a:r>
            <a:r>
              <a:rPr lang="ru-RU" sz="1500" dirty="0">
                <a:latin typeface="Arial" panose="020B0604020202020204" pitchFamily="34" charset="0"/>
                <a:cs typeface="Arial" panose="020B0604020202020204" pitchFamily="34" charset="0"/>
              </a:rPr>
              <a:t>по </a:t>
            </a:r>
            <a:r>
              <a:rPr lang="ru-RU" sz="1500" dirty="0" smtClean="0">
                <a:latin typeface="Arial" panose="020B0604020202020204" pitchFamily="34" charset="0"/>
                <a:cs typeface="Arial" panose="020B0604020202020204" pitchFamily="34" charset="0"/>
              </a:rPr>
              <a:t>нему состоит </a:t>
            </a:r>
            <a:r>
              <a:rPr lang="ru-RU" sz="1500" dirty="0">
                <a:latin typeface="Arial" panose="020B0604020202020204" pitchFamily="34" charset="0"/>
                <a:cs typeface="Arial" panose="020B0604020202020204" pitchFamily="34" charset="0"/>
              </a:rPr>
              <a:t>из </a:t>
            </a:r>
            <a:r>
              <a:rPr lang="ru-RU" sz="1500" dirty="0" smtClean="0">
                <a:latin typeface="Arial" panose="020B0604020202020204" pitchFamily="34" charset="0"/>
                <a:cs typeface="Arial" panose="020B0604020202020204" pitchFamily="34" charset="0"/>
              </a:rPr>
              <a:t>12 </a:t>
            </a:r>
            <a:r>
              <a:rPr lang="ru-RU" sz="1500" dirty="0">
                <a:latin typeface="Arial" panose="020B0604020202020204" pitchFamily="34" charset="0"/>
                <a:cs typeface="Arial" panose="020B0604020202020204" pitchFamily="34" charset="0"/>
              </a:rPr>
              <a:t>лунных месяцев и содержит около 354 дней, что на 10 или 11 дней меньше солнечного года. По этой причине дни мусульманских религиозных праздников каждый год сдвигаются относительно григорианского календаря. Сутки, согласно мусульманскому календарю, начинаются в момент захода солнца, а не </a:t>
            </a:r>
            <a:r>
              <a:rPr lang="ru-RU" sz="1500" dirty="0" smtClean="0">
                <a:latin typeface="Arial" panose="020B0604020202020204" pitchFamily="34" charset="0"/>
                <a:cs typeface="Arial" panose="020B0604020202020204" pitchFamily="34" charset="0"/>
              </a:rPr>
              <a:t>в </a:t>
            </a:r>
            <a:r>
              <a:rPr lang="ru-RU" sz="1500" dirty="0">
                <a:latin typeface="Arial" panose="020B0604020202020204" pitchFamily="34" charset="0"/>
                <a:cs typeface="Arial" panose="020B0604020202020204" pitchFamily="34" charset="0"/>
              </a:rPr>
              <a:t>полночь, как в григорианском календаре. Месяцы состоят из 29 или 30 дней. </a:t>
            </a:r>
            <a:r>
              <a:rPr lang="ru-RU" sz="1500" dirty="0" smtClean="0">
                <a:latin typeface="Arial" panose="020B0604020202020204" pitchFamily="34" charset="0"/>
                <a:cs typeface="Arial" panose="020B0604020202020204" pitchFamily="34" charset="0"/>
              </a:rPr>
              <a:t> Началом летоисчисления по этому календарю является год хиджры-622 год н.э.</a:t>
            </a:r>
            <a:endParaRPr lang="ru-RU" sz="1500" dirty="0">
              <a:latin typeface="Arial" panose="020B0604020202020204" pitchFamily="34" charset="0"/>
              <a:cs typeface="Arial" panose="020B0604020202020204" pitchFamily="34" charset="0"/>
            </a:endParaRPr>
          </a:p>
        </p:txBody>
      </p:sp>
      <p:sp>
        <p:nvSpPr>
          <p:cNvPr id="3" name="Прямоугольник 2"/>
          <p:cNvSpPr/>
          <p:nvPr/>
        </p:nvSpPr>
        <p:spPr>
          <a:xfrm>
            <a:off x="174978" y="956806"/>
            <a:ext cx="4860160" cy="1200329"/>
          </a:xfrm>
          <a:prstGeom prst="rect">
            <a:avLst/>
          </a:prstGeom>
        </p:spPr>
        <p:txBody>
          <a:bodyPr wrap="square">
            <a:spAutoFit/>
          </a:bodyPr>
          <a:lstStyle/>
          <a:p>
            <a:r>
              <a:rPr lang="ru-RU" sz="1800" dirty="0">
                <a:latin typeface="Arial" panose="020B0604020202020204" pitchFamily="34" charset="0"/>
                <a:cs typeface="Arial" panose="020B0604020202020204" pitchFamily="34" charset="0"/>
              </a:rPr>
              <a:t>По своему типу мусульманский календарь является лунным: он построен только на изменении лунных фаз и не зависит от движения </a:t>
            </a:r>
            <a:r>
              <a:rPr lang="ru-RU" sz="1800" dirty="0" smtClean="0">
                <a:latin typeface="Arial" panose="020B0604020202020204" pitchFamily="34" charset="0"/>
                <a:cs typeface="Arial" panose="020B0604020202020204" pitchFamily="34" charset="0"/>
              </a:rPr>
              <a:t>солнца.</a:t>
            </a:r>
            <a:endParaRPr lang="ru-RU" sz="1800" dirty="0">
              <a:latin typeface="Arial" panose="020B0604020202020204" pitchFamily="34" charset="0"/>
              <a:cs typeface="Arial" panose="020B0604020202020204" pitchFamily="34" charset="0"/>
            </a:endParaRPr>
          </a:p>
        </p:txBody>
      </p:sp>
      <p:sp>
        <p:nvSpPr>
          <p:cNvPr id="4" name="Прямоугольник 3"/>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Arial" panose="020B0604020202020204" pitchFamily="34" charset="0"/>
                <a:cs typeface="Arial" panose="020B0604020202020204" pitchFamily="34" charset="0"/>
              </a:rPr>
              <a:t>МУСУЛЬМАНСКИЙ </a:t>
            </a:r>
            <a:r>
              <a:rPr lang="ru-RU" sz="3200" b="1" dirty="0" smtClean="0">
                <a:latin typeface="Arial" panose="020B0604020202020204" pitchFamily="34" charset="0"/>
                <a:cs typeface="Arial" panose="020B0604020202020204" pitchFamily="34" charset="0"/>
              </a:rPr>
              <a:t>КАЛЕНДАРЬ - ЛУННЫЙ</a:t>
            </a:r>
            <a:endParaRPr lang="ru-R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347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озраст Земли оценивается геологами примерно в 4,6 млрд. лет Время, в течение..."/>
          <p:cNvPicPr/>
          <p:nvPr/>
        </p:nvPicPr>
        <p:blipFill>
          <a:blip r:embed="rId2">
            <a:extLst>
              <a:ext uri="{28A0092B-C50C-407E-A947-70E740481C1C}">
                <a14:useLocalDpi xmlns:a14="http://schemas.microsoft.com/office/drawing/2010/main" val="0"/>
              </a:ext>
            </a:extLst>
          </a:blip>
          <a:srcRect/>
          <a:stretch>
            <a:fillRect/>
          </a:stretch>
        </p:blipFill>
        <p:spPr bwMode="auto">
          <a:xfrm>
            <a:off x="349956" y="688340"/>
            <a:ext cx="8128000" cy="4455160"/>
          </a:xfrm>
          <a:prstGeom prst="rect">
            <a:avLst/>
          </a:prstGeom>
          <a:noFill/>
          <a:ln>
            <a:noFill/>
          </a:ln>
        </p:spPr>
      </p:pic>
      <p:sp>
        <p:nvSpPr>
          <p:cNvPr id="3" name="Прямоугольник 2"/>
          <p:cNvSpPr/>
          <p:nvPr/>
        </p:nvSpPr>
        <p:spPr>
          <a:xfrm>
            <a:off x="0" y="0"/>
            <a:ext cx="9144000" cy="79022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smtClean="0">
                <a:latin typeface="Arial" panose="020B0604020202020204" pitchFamily="34" charset="0"/>
                <a:cs typeface="Arial" panose="020B0604020202020204" pitchFamily="34" charset="0"/>
              </a:rPr>
              <a:t>Геологическое время </a:t>
            </a:r>
            <a:endParaRPr lang="ru-RU"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30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613">
              <a:lnSpc>
                <a:spcPct val="90000"/>
              </a:lnSpc>
              <a:defRPr/>
            </a:pPr>
            <a:r>
              <a:rPr lang="ru-RU" sz="3200" b="1" dirty="0">
                <a:solidFill>
                  <a:schemeClr val="bg1"/>
                </a:solidFill>
                <a:latin typeface="Arial" panose="020B0604020202020204" pitchFamily="34" charset="0"/>
                <a:cs typeface="Arial" panose="020B0604020202020204" pitchFamily="34" charset="0"/>
              </a:rPr>
              <a:t>Геологическое развитие Земли отражено </a:t>
            </a:r>
          </a:p>
          <a:p>
            <a:pPr algn="ctr" defTabSz="1217613">
              <a:lnSpc>
                <a:spcPct val="90000"/>
              </a:lnSpc>
              <a:defRPr/>
            </a:pPr>
            <a:r>
              <a:rPr lang="ru-RU" sz="3200" b="1" dirty="0">
                <a:solidFill>
                  <a:schemeClr val="bg1"/>
                </a:solidFill>
                <a:latin typeface="Arial" panose="020B0604020202020204" pitchFamily="34" charset="0"/>
                <a:cs typeface="Arial" panose="020B0604020202020204" pitchFamily="34" charset="0"/>
              </a:rPr>
              <a:t>в геохронологической таблице</a:t>
            </a:r>
          </a:p>
        </p:txBody>
      </p:sp>
      <p:graphicFrame>
        <p:nvGraphicFramePr>
          <p:cNvPr id="3" name="Таблица 2"/>
          <p:cNvGraphicFramePr>
            <a:graphicFrameLocks noGrp="1"/>
          </p:cNvGraphicFramePr>
          <p:nvPr>
            <p:extLst>
              <p:ext uri="{D42A27DB-BD31-4B8C-83A1-F6EECF244321}">
                <p14:modId xmlns:p14="http://schemas.microsoft.com/office/powerpoint/2010/main" val="3962269876"/>
              </p:ext>
            </p:extLst>
          </p:nvPr>
        </p:nvGraphicFramePr>
        <p:xfrm>
          <a:off x="0" y="914401"/>
          <a:ext cx="9144000" cy="4243084"/>
        </p:xfrm>
        <a:graphic>
          <a:graphicData uri="http://schemas.openxmlformats.org/drawingml/2006/table">
            <a:tbl>
              <a:tblPr/>
              <a:tblGrid>
                <a:gridCol w="1840089">
                  <a:extLst>
                    <a:ext uri="{9D8B030D-6E8A-4147-A177-3AD203B41FA5}">
                      <a16:colId xmlns:a16="http://schemas.microsoft.com/office/drawing/2014/main" val="20000"/>
                    </a:ext>
                  </a:extLst>
                </a:gridCol>
                <a:gridCol w="1457290">
                  <a:extLst>
                    <a:ext uri="{9D8B030D-6E8A-4147-A177-3AD203B41FA5}">
                      <a16:colId xmlns:a16="http://schemas.microsoft.com/office/drawing/2014/main" val="20001"/>
                    </a:ext>
                  </a:extLst>
                </a:gridCol>
                <a:gridCol w="1798679">
                  <a:extLst>
                    <a:ext uri="{9D8B030D-6E8A-4147-A177-3AD203B41FA5}">
                      <a16:colId xmlns:a16="http://schemas.microsoft.com/office/drawing/2014/main" val="20002"/>
                    </a:ext>
                  </a:extLst>
                </a:gridCol>
                <a:gridCol w="1610432">
                  <a:extLst>
                    <a:ext uri="{9D8B030D-6E8A-4147-A177-3AD203B41FA5}">
                      <a16:colId xmlns:a16="http://schemas.microsoft.com/office/drawing/2014/main" val="20003"/>
                    </a:ext>
                  </a:extLst>
                </a:gridCol>
                <a:gridCol w="2437510">
                  <a:extLst>
                    <a:ext uri="{9D8B030D-6E8A-4147-A177-3AD203B41FA5}">
                      <a16:colId xmlns:a16="http://schemas.microsoft.com/office/drawing/2014/main" val="20004"/>
                    </a:ext>
                  </a:extLst>
                </a:gridCol>
              </a:tblGrid>
              <a:tr h="52899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800" b="1" i="0" u="none" strike="noStrike" cap="none" normalizeH="0" baseline="0" dirty="0" smtClean="0">
                          <a:ln>
                            <a:noFill/>
                          </a:ln>
                          <a:solidFill>
                            <a:schemeClr val="tx1"/>
                          </a:solidFill>
                          <a:effectLst/>
                          <a:latin typeface="Arial" charset="0"/>
                          <a:cs typeface="Arial" charset="0"/>
                        </a:rPr>
                        <a:t>Эон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800" b="1" i="0" u="none" strike="noStrike" cap="none" normalizeH="0" baseline="0" dirty="0" smtClean="0">
                          <a:ln>
                            <a:noFill/>
                          </a:ln>
                          <a:solidFill>
                            <a:schemeClr val="tx1"/>
                          </a:solidFill>
                          <a:effectLst/>
                          <a:latin typeface="Arial" charset="0"/>
                          <a:cs typeface="Arial" charset="0"/>
                        </a:rPr>
                        <a:t>Эра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800" b="1" i="0" u="none" strike="noStrike" cap="none" normalizeH="0" baseline="0" smtClean="0">
                          <a:ln>
                            <a:noFill/>
                          </a:ln>
                          <a:solidFill>
                            <a:schemeClr val="tx1"/>
                          </a:solidFill>
                          <a:effectLst/>
                          <a:latin typeface="Arial" charset="0"/>
                          <a:cs typeface="Arial" charset="0"/>
                        </a:rPr>
                        <a:t>Периоды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800" b="1" i="0" u="none" strike="noStrike" cap="none" normalizeH="0" baseline="0" smtClean="0">
                          <a:ln>
                            <a:noFill/>
                          </a:ln>
                          <a:solidFill>
                            <a:schemeClr val="tx1"/>
                          </a:solidFill>
                          <a:effectLst/>
                          <a:latin typeface="Arial" charset="0"/>
                          <a:cs typeface="Arial" charset="0"/>
                        </a:rPr>
                        <a:t>Продолжи-тельность</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800" b="1" i="0" u="none" strike="noStrike" cap="none" normalizeH="0" baseline="0" dirty="0" smtClean="0">
                          <a:ln>
                            <a:noFill/>
                          </a:ln>
                          <a:solidFill>
                            <a:schemeClr val="tx1"/>
                          </a:solidFill>
                          <a:effectLst/>
                          <a:latin typeface="Arial" charset="0"/>
                          <a:cs typeface="Arial" charset="0"/>
                        </a:rPr>
                        <a:t>Этапы горообразования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721">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err="1" smtClean="0">
                          <a:ln>
                            <a:noFill/>
                          </a:ln>
                          <a:solidFill>
                            <a:schemeClr val="tx1"/>
                          </a:solidFill>
                          <a:effectLst/>
                          <a:latin typeface="Arial" charset="0"/>
                          <a:cs typeface="Arial" charset="0"/>
                        </a:rPr>
                        <a:t>Криптозойский</a:t>
                      </a:r>
                      <a:r>
                        <a:rPr kumimoji="0" lang="ru-RU" altLang="ru-RU" sz="1400" b="1" i="0" u="none" strike="noStrike" cap="none" normalizeH="0" baseline="0" dirty="0" smtClean="0">
                          <a:ln>
                            <a:noFill/>
                          </a:ln>
                          <a:solidFill>
                            <a:schemeClr val="tx1"/>
                          </a:solidFill>
                          <a:effectLst/>
                          <a:latin typeface="Arial" charset="0"/>
                          <a:cs typeface="Arial" charset="0"/>
                        </a:rPr>
                        <a:t>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Архейская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100" b="1" i="0" u="none" strike="noStrike" cap="none" normalizeH="0" baseline="0" smtClean="0">
                          <a:ln>
                            <a:noFill/>
                          </a:ln>
                          <a:solidFill>
                            <a:schemeClr val="tx1"/>
                          </a:solidFill>
                          <a:effectLst/>
                          <a:latin typeface="Arial" charset="0"/>
                          <a:cs typeface="Arial" charset="0"/>
                        </a:rPr>
                        <a:t>  </a:t>
                      </a:r>
                      <a:endParaRPr kumimoji="0" lang="ru-RU" altLang="ru-RU" sz="1100" b="1" i="0" u="none" strike="noStrike" cap="none" normalizeH="0" baseline="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1 </a:t>
                      </a:r>
                      <a:r>
                        <a:rPr kumimoji="0" lang="ru-RU" altLang="ru-RU" sz="1400" b="1" i="0" u="none" strike="noStrike" cap="none" normalizeH="0" baseline="0" smtClean="0">
                          <a:ln>
                            <a:noFill/>
                          </a:ln>
                          <a:solidFill>
                            <a:schemeClr val="tx1"/>
                          </a:solidFill>
                          <a:effectLst/>
                          <a:latin typeface="Arial" charset="0"/>
                          <a:cs typeface="Arial" charset="0"/>
                        </a:rPr>
                        <a:t>млрд.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443">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Протерзойская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100" b="1" i="0" u="none" strike="noStrike" cap="none" normalizeH="0" baseline="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2 </a:t>
                      </a:r>
                      <a:r>
                        <a:rPr kumimoji="0" lang="ru-RU" altLang="ru-RU" sz="1400" b="1" i="0" u="none" strike="noStrike" cap="none" normalizeH="0" baseline="0" smtClean="0">
                          <a:ln>
                            <a:noFill/>
                          </a:ln>
                          <a:solidFill>
                            <a:schemeClr val="tx1"/>
                          </a:solidFill>
                          <a:effectLst/>
                          <a:latin typeface="Arial" charset="0"/>
                          <a:cs typeface="Arial" charset="0"/>
                        </a:rPr>
                        <a:t>млрд.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5721">
                <a:tc rowSpan="1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altLang="ru-RU" sz="11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altLang="ru-RU" sz="11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altLang="ru-RU" sz="1100" b="1" i="0" u="none" strike="noStrike" cap="none" normalizeH="0" baseline="0" smtClean="0">
                        <a:ln>
                          <a:noFill/>
                        </a:ln>
                        <a:solidFill>
                          <a:srgbClr val="FF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altLang="ru-RU" sz="1100" b="1" i="0" u="none" strike="noStrike" cap="none" normalizeH="0" baseline="0" smtClean="0">
                        <a:ln>
                          <a:noFill/>
                        </a:ln>
                        <a:solidFill>
                          <a:srgbClr val="FF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600" b="1" i="0" u="none" strike="noStrike" cap="none" normalizeH="0" baseline="0" smtClean="0">
                          <a:ln>
                            <a:noFill/>
                          </a:ln>
                          <a:solidFill>
                            <a:schemeClr val="tx1"/>
                          </a:solidFill>
                          <a:effectLst/>
                          <a:latin typeface="Arial" charset="0"/>
                          <a:cs typeface="Arial" charset="0"/>
                        </a:rPr>
                        <a:t>Фанерозойский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6">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altLang="ru-RU" sz="14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Палеозойская </a:t>
                      </a:r>
                      <a:endParaRPr kumimoji="0" lang="en-US" altLang="ru-RU" sz="14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330 </a:t>
                      </a:r>
                      <a:r>
                        <a:rPr kumimoji="0" lang="ru-RU" altLang="ru-RU" sz="1400" b="1" i="0" u="none" strike="noStrike" cap="none" normalizeH="0" baseline="0" dirty="0" smtClean="0">
                          <a:ln>
                            <a:noFill/>
                          </a:ln>
                          <a:solidFill>
                            <a:schemeClr val="tx1"/>
                          </a:solidFill>
                          <a:effectLst/>
                          <a:latin typeface="Arial" charset="0"/>
                          <a:cs typeface="Arial" charset="0"/>
                        </a:rPr>
                        <a:t>млн. лет</a:t>
                      </a:r>
                      <a:endParaRPr kumimoji="0" lang="en-US"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Кембрийский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70 </a:t>
                      </a:r>
                      <a:r>
                        <a:rPr kumimoji="0" lang="ru-RU" altLang="ru-RU" sz="1400" b="1" i="0" u="none" strike="noStrike" cap="none" normalizeH="0" baseline="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1. </a:t>
                      </a:r>
                      <a:r>
                        <a:rPr kumimoji="0" lang="ru-RU" altLang="ru-RU" sz="1400" b="1" i="0" u="none" strike="noStrike" cap="none" normalizeH="0" baseline="0" dirty="0" smtClean="0">
                          <a:ln>
                            <a:noFill/>
                          </a:ln>
                          <a:solidFill>
                            <a:schemeClr val="tx1"/>
                          </a:solidFill>
                          <a:effectLst/>
                          <a:latin typeface="Arial" charset="0"/>
                          <a:cs typeface="Arial" charset="0"/>
                        </a:rPr>
                        <a:t>Байкальская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Ордовикский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60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Силурский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30 </a:t>
                      </a:r>
                      <a:r>
                        <a:rPr kumimoji="0" lang="ru-RU" altLang="ru-RU" sz="1400" b="1" i="0" u="none" strike="noStrike" cap="none" normalizeH="0" baseline="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Девонский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70 </a:t>
                      </a:r>
                      <a:r>
                        <a:rPr kumimoji="0" lang="ru-RU" altLang="ru-RU" sz="1400" b="1" i="0" u="none" strike="noStrike" cap="none" normalizeH="0" baseline="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2. </a:t>
                      </a:r>
                      <a:r>
                        <a:rPr kumimoji="0" lang="ru-RU" altLang="ru-RU" sz="1400" b="1" i="0" u="none" strike="noStrike" cap="none" normalizeH="0" baseline="0" smtClean="0">
                          <a:ln>
                            <a:noFill/>
                          </a:ln>
                          <a:solidFill>
                            <a:schemeClr val="tx1"/>
                          </a:solidFill>
                          <a:effectLst/>
                          <a:latin typeface="Arial" charset="0"/>
                          <a:cs typeface="Arial" charset="0"/>
                        </a:rPr>
                        <a:t>Каледонская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11443">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Каменноугольный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55 </a:t>
                      </a:r>
                      <a:r>
                        <a:rPr kumimoji="0" lang="ru-RU" altLang="ru-RU" sz="1400" b="1" i="0" u="none" strike="noStrike" cap="none" normalizeH="0" baseline="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3. </a:t>
                      </a:r>
                      <a:r>
                        <a:rPr kumimoji="0" lang="ru-RU" altLang="ru-RU" sz="1400" b="1" i="0" u="none" strike="noStrike" cap="none" normalizeH="0" baseline="0" dirty="0" smtClean="0">
                          <a:ln>
                            <a:noFill/>
                          </a:ln>
                          <a:solidFill>
                            <a:schemeClr val="tx1"/>
                          </a:solidFill>
                          <a:effectLst/>
                          <a:latin typeface="Arial" charset="0"/>
                          <a:cs typeface="Arial" charset="0"/>
                        </a:rPr>
                        <a:t>Герцинская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Пермский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45 </a:t>
                      </a:r>
                      <a:r>
                        <a:rPr kumimoji="0" lang="ru-RU" altLang="ru-RU" sz="1400" b="1" i="0" u="none" strike="noStrike" cap="none" normalizeH="0" baseline="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05721">
                <a:tc vMerge="1">
                  <a:txBody>
                    <a:bodyPr/>
                    <a:lstStyle/>
                    <a:p>
                      <a:endParaRPr lang="ru-RU"/>
                    </a:p>
                  </a:txBody>
                  <a:tcPr/>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Мезозойская </a:t>
                      </a:r>
                      <a:endParaRPr kumimoji="0" lang="en-US" altLang="ru-RU" sz="1400" b="1" i="0" u="none" strike="noStrike" cap="none" normalizeH="0" baseline="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smtClean="0">
                          <a:ln>
                            <a:noFill/>
                          </a:ln>
                          <a:solidFill>
                            <a:schemeClr val="tx1"/>
                          </a:solidFill>
                          <a:effectLst/>
                          <a:latin typeface="Arial" charset="0"/>
                          <a:cs typeface="Arial" charset="0"/>
                        </a:rPr>
                        <a:t>173 </a:t>
                      </a:r>
                      <a:r>
                        <a:rPr kumimoji="0" lang="ru-RU" altLang="ru-RU" sz="1400" b="1" i="0" u="none" strike="noStrike" cap="none" normalizeH="0" baseline="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Триасовый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45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58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70 </a:t>
                      </a:r>
                      <a:r>
                        <a:rPr kumimoji="0" lang="ru-RU" altLang="ru-RU" sz="1400" b="1" i="0" u="none" strike="noStrike" cap="none" normalizeH="0" baseline="0" dirty="0" smtClean="0">
                          <a:ln>
                            <a:noFill/>
                          </a:ln>
                          <a:solidFill>
                            <a:schemeClr val="tx1"/>
                          </a:solidFill>
                          <a:effectLst/>
                          <a:latin typeface="Arial" charset="0"/>
                          <a:cs typeface="Arial" charset="0"/>
                        </a:rPr>
                        <a:t>млн. лет</a:t>
                      </a:r>
                      <a:endParaRPr kumimoji="0" lang="en-US"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4. </a:t>
                      </a:r>
                      <a:r>
                        <a:rPr kumimoji="0" lang="ru-RU" altLang="ru-RU" sz="1400" b="1" i="0" u="none" strike="noStrike" cap="none" normalizeH="0" baseline="0" dirty="0" smtClean="0">
                          <a:ln>
                            <a:noFill/>
                          </a:ln>
                          <a:solidFill>
                            <a:schemeClr val="tx1"/>
                          </a:solidFill>
                          <a:effectLst/>
                          <a:latin typeface="Arial" charset="0"/>
                          <a:cs typeface="Arial" charset="0"/>
                        </a:rPr>
                        <a:t>Мезозойская </a:t>
                      </a:r>
                      <a:endParaRPr kumimoji="0" lang="en-US"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Юрский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10"/>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Меловой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11"/>
                  </a:ext>
                </a:extLst>
              </a:tr>
              <a:tr h="205721">
                <a:tc vMerge="1">
                  <a:txBody>
                    <a:bodyPr/>
                    <a:lstStyle/>
                    <a:p>
                      <a:endParaRPr lang="ru-RU"/>
                    </a:p>
                  </a:txBody>
                  <a:tcPr/>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err="1" smtClean="0">
                          <a:ln>
                            <a:noFill/>
                          </a:ln>
                          <a:solidFill>
                            <a:schemeClr val="tx1"/>
                          </a:solidFill>
                          <a:effectLst/>
                          <a:latin typeface="Arial" charset="0"/>
                          <a:cs typeface="Arial" charset="0"/>
                        </a:rPr>
                        <a:t>Кайназойская</a:t>
                      </a:r>
                      <a:r>
                        <a:rPr kumimoji="0" lang="ru-RU" altLang="ru-RU" sz="1400" b="1" i="0" u="none" strike="noStrike" cap="none" normalizeH="0" baseline="0" dirty="0" smtClean="0">
                          <a:ln>
                            <a:noFill/>
                          </a:ln>
                          <a:solidFill>
                            <a:schemeClr val="tx1"/>
                          </a:solidFill>
                          <a:effectLst/>
                          <a:latin typeface="Arial" charset="0"/>
                          <a:cs typeface="Arial" charset="0"/>
                        </a:rPr>
                        <a:t> </a:t>
                      </a:r>
                      <a:r>
                        <a:rPr kumimoji="0" lang="en-US" altLang="ru-RU" sz="1400" b="1" i="0" u="none" strike="noStrike" cap="none" normalizeH="0" baseline="0" dirty="0" smtClean="0">
                          <a:ln>
                            <a:noFill/>
                          </a:ln>
                          <a:solidFill>
                            <a:schemeClr val="tx1"/>
                          </a:solidFill>
                          <a:effectLst/>
                          <a:latin typeface="Arial" charset="0"/>
                          <a:cs typeface="Arial" charset="0"/>
                        </a:rPr>
                        <a:t>68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smtClean="0">
                          <a:ln>
                            <a:noFill/>
                          </a:ln>
                          <a:solidFill>
                            <a:schemeClr val="tx1"/>
                          </a:solidFill>
                          <a:effectLst/>
                          <a:latin typeface="Arial" charset="0"/>
                          <a:cs typeface="Arial" charset="0"/>
                        </a:rPr>
                        <a:t>Палеогеновый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41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24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2</a:t>
                      </a:r>
                      <a:r>
                        <a:rPr kumimoji="0" lang="en-US" altLang="ru-RU" sz="1400" b="1" i="0" u="none" strike="noStrike" cap="none" normalizeH="0" baseline="0" dirty="0" smtClean="0">
                          <a:ln>
                            <a:noFill/>
                          </a:ln>
                          <a:solidFill>
                            <a:schemeClr val="tx1"/>
                          </a:solidFill>
                          <a:effectLst/>
                          <a:latin typeface="Arial" charset="0"/>
                          <a:cs typeface="Arial" charset="0"/>
                        </a:rPr>
                        <a:t> </a:t>
                      </a:r>
                      <a:r>
                        <a:rPr kumimoji="0" lang="ru-RU" altLang="ru-RU" sz="1400" b="1" i="0" u="none" strike="noStrike" cap="none" normalizeH="0" baseline="0" dirty="0" smtClean="0">
                          <a:ln>
                            <a:noFill/>
                          </a:ln>
                          <a:solidFill>
                            <a:schemeClr val="tx1"/>
                          </a:solidFill>
                          <a:effectLst/>
                          <a:latin typeface="Arial" charset="0"/>
                          <a:cs typeface="Arial" charset="0"/>
                        </a:rPr>
                        <a:t>млн. лет</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400" b="1" i="0" u="none" strike="noStrike" cap="none" normalizeH="0" baseline="0" dirty="0" smtClean="0">
                          <a:ln>
                            <a:noFill/>
                          </a:ln>
                          <a:solidFill>
                            <a:schemeClr val="tx1"/>
                          </a:solidFill>
                          <a:effectLst/>
                          <a:latin typeface="Arial" charset="0"/>
                          <a:cs typeface="Arial" charset="0"/>
                        </a:rPr>
                        <a:t>5.</a:t>
                      </a:r>
                      <a:r>
                        <a:rPr kumimoji="0" lang="ru-RU" altLang="ru-RU" sz="1400" b="1" i="0" u="none" strike="noStrike" cap="none" normalizeH="0" baseline="0" dirty="0" smtClean="0">
                          <a:ln>
                            <a:noFill/>
                          </a:ln>
                          <a:solidFill>
                            <a:schemeClr val="tx1"/>
                          </a:solidFill>
                          <a:effectLst/>
                          <a:latin typeface="Arial" charset="0"/>
                          <a:cs typeface="Arial" charset="0"/>
                        </a:rPr>
                        <a:t> Альпийская </a:t>
                      </a:r>
                      <a:endParaRPr kumimoji="0" lang="en-US" altLang="ru-RU" sz="1400" b="1" i="0" u="none" strike="noStrike" cap="none" normalizeH="0" baseline="0" dirty="0" smtClean="0">
                        <a:ln>
                          <a:noFill/>
                        </a:ln>
                        <a:solidFill>
                          <a:schemeClr val="tx1"/>
                        </a:solidFill>
                        <a:effectLst/>
                        <a:latin typeface="Arial" charset="0"/>
                        <a:cs typeface="Arial" charset="0"/>
                      </a:endParaRP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05721">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Неогеновый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13"/>
                  </a:ext>
                </a:extLst>
              </a:tr>
              <a:tr h="494044">
                <a:tc vMerge="1">
                  <a:txBody>
                    <a:bodyPr/>
                    <a:lstStyle/>
                    <a:p>
                      <a:endParaRPr lang="ru-RU"/>
                    </a:p>
                  </a:txBody>
                  <a:tcPr/>
                </a:tc>
                <a:tc vMerge="1">
                  <a:txBody>
                    <a:bodyPr/>
                    <a:lstStyle/>
                    <a:p>
                      <a:endParaRPr lang="ru-RU"/>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400" b="1" i="0" u="none" strike="noStrike" cap="none" normalizeH="0" baseline="0" dirty="0" smtClean="0">
                          <a:ln>
                            <a:noFill/>
                          </a:ln>
                          <a:solidFill>
                            <a:schemeClr val="tx1"/>
                          </a:solidFill>
                          <a:effectLst/>
                          <a:latin typeface="Arial" charset="0"/>
                          <a:cs typeface="Arial" charset="0"/>
                        </a:rPr>
                        <a:t>Антропогеновый </a:t>
                      </a:r>
                    </a:p>
                  </a:txBody>
                  <a:tcPr marL="91439" marR="9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776855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4082" y="-77158"/>
            <a:ext cx="8944303" cy="800549"/>
          </a:xfrm>
          <a:prstGeom prst="rect">
            <a:avLst/>
          </a:prstGeom>
        </p:spPr>
        <p:txBody>
          <a:bodyPr wrap="square" lIns="68461" tIns="34231" rIns="68461" bIns="34231">
            <a:spAutoFit/>
          </a:bodyPr>
          <a:lstStyle/>
          <a:p>
            <a:pPr algn="ctr">
              <a:lnSpc>
                <a:spcPct val="150000"/>
              </a:lnSpc>
            </a:pPr>
            <a:r>
              <a:rPr lang="ru-RU" sz="3600" b="1" dirty="0" smtClean="0">
                <a:solidFill>
                  <a:schemeClr val="bg1"/>
                </a:solidFill>
                <a:latin typeface="Times New Roman" pitchFamily="18" charset="0"/>
                <a:cs typeface="Times New Roman" pitchFamily="18" charset="0"/>
              </a:rPr>
              <a:t>Отсчет времени </a:t>
            </a:r>
            <a:endParaRPr lang="en-US" sz="3600" b="1" dirty="0">
              <a:solidFill>
                <a:schemeClr val="bg1"/>
              </a:solidFill>
              <a:latin typeface="Times New Roman" pitchFamily="18" charset="0"/>
              <a:cs typeface="Times New Roman" pitchFamily="18" charset="0"/>
            </a:endParaRPr>
          </a:p>
        </p:txBody>
      </p:sp>
      <p:sp>
        <p:nvSpPr>
          <p:cNvPr id="8" name="Объект 4"/>
          <p:cNvSpPr>
            <a:spLocks noGrp="1"/>
          </p:cNvSpPr>
          <p:nvPr>
            <p:ph sz="half" idx="2"/>
          </p:nvPr>
        </p:nvSpPr>
        <p:spPr>
          <a:xfrm>
            <a:off x="262588" y="1087238"/>
            <a:ext cx="8765797" cy="707695"/>
          </a:xfrm>
          <a:prstGeom prst="rect">
            <a:avLst/>
          </a:prstGeom>
          <a:ln/>
        </p:spPr>
        <p:style>
          <a:lnRef idx="2">
            <a:schemeClr val="accent4"/>
          </a:lnRef>
          <a:fillRef idx="1">
            <a:schemeClr val="lt1"/>
          </a:fillRef>
          <a:effectRef idx="0">
            <a:schemeClr val="accent4"/>
          </a:effectRef>
          <a:fontRef idx="minor">
            <a:schemeClr val="dk1"/>
          </a:fontRef>
        </p:style>
        <p:txBody>
          <a:bodyPr anchor="ctr">
            <a:normAutofit fontScale="92500" lnSpcReduction="20000"/>
          </a:bodyPr>
          <a:lstStyle/>
          <a:p>
            <a:pPr marL="0" indent="0" algn="ctr">
              <a:lnSpc>
                <a:spcPct val="90000"/>
              </a:lnSpc>
              <a:buNone/>
            </a:pPr>
            <a:r>
              <a:rPr lang="ru-RU" altLang="ja-JP" sz="2800" b="1" dirty="0" smtClean="0">
                <a:solidFill>
                  <a:srgbClr val="002060"/>
                </a:solidFill>
                <a:latin typeface="Arial" panose="020B0604020202020204" pitchFamily="34" charset="0"/>
                <a:cs typeface="Arial" panose="020B0604020202020204" pitchFamily="34" charset="0"/>
              </a:rPr>
              <a:t>Отсчет времени основан на наблюдении </a:t>
            </a:r>
          </a:p>
          <a:p>
            <a:pPr marL="0" indent="0" algn="ctr">
              <a:lnSpc>
                <a:spcPct val="90000"/>
              </a:lnSpc>
              <a:buNone/>
            </a:pPr>
            <a:r>
              <a:rPr lang="ru-RU" altLang="ja-JP" sz="2800" b="1" dirty="0" smtClean="0">
                <a:solidFill>
                  <a:srgbClr val="002060"/>
                </a:solidFill>
                <a:latin typeface="Arial" panose="020B0604020202020204" pitchFamily="34" charset="0"/>
                <a:cs typeface="Arial" panose="020B0604020202020204" pitchFamily="34" charset="0"/>
              </a:rPr>
              <a:t>за вращением Земли вокруг своей оси и Солнца. </a:t>
            </a:r>
            <a:endParaRPr lang="en-US" altLang="ja-JP" sz="28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2" name="Прямоугольник 1"/>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ja-JP" sz="4800" b="1" dirty="0">
                <a:solidFill>
                  <a:schemeClr val="bg1"/>
                </a:solidFill>
                <a:latin typeface="Arial" panose="020B0604020202020204" pitchFamily="34" charset="0"/>
                <a:cs typeface="Arial" panose="020B0604020202020204" pitchFamily="34" charset="0"/>
              </a:rPr>
              <a:t>Отсчет времени</a:t>
            </a:r>
            <a:endParaRPr lang="ru-RU" sz="4400" dirty="0">
              <a:solidFill>
                <a:schemeClr val="bg1"/>
              </a:solidFill>
            </a:endParaRPr>
          </a:p>
        </p:txBody>
      </p:sp>
      <p:pic>
        <p:nvPicPr>
          <p:cNvPr id="3" name="Рисунок 2"/>
          <p:cNvPicPr>
            <a:picLocks noChangeAspect="1"/>
          </p:cNvPicPr>
          <p:nvPr/>
        </p:nvPicPr>
        <p:blipFill>
          <a:blip r:embed="rId2"/>
          <a:stretch>
            <a:fillRect/>
          </a:stretch>
        </p:blipFill>
        <p:spPr>
          <a:xfrm>
            <a:off x="1332088" y="1888748"/>
            <a:ext cx="6834507" cy="3150280"/>
          </a:xfrm>
          <a:prstGeom prst="rect">
            <a:avLst/>
          </a:prstGeom>
        </p:spPr>
      </p:pic>
    </p:spTree>
    <p:extLst>
      <p:ext uri="{BB962C8B-B14F-4D97-AF65-F5344CB8AC3E}">
        <p14:creationId xmlns:p14="http://schemas.microsoft.com/office/powerpoint/2010/main" val="1349978167"/>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78970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latin typeface="Arial" panose="020B0604020202020204" pitchFamily="34" charset="0"/>
                <a:cs typeface="Arial" panose="020B0604020202020204" pitchFamily="34" charset="0"/>
              </a:rPr>
              <a:t>Относительный </a:t>
            </a:r>
            <a:r>
              <a:rPr lang="ru-RU" sz="3600" b="1" dirty="0" smtClean="0">
                <a:latin typeface="Arial" panose="020B0604020202020204" pitchFamily="34" charset="0"/>
                <a:cs typeface="Arial" panose="020B0604020202020204" pitchFamily="34" charset="0"/>
              </a:rPr>
              <a:t>возраст </a:t>
            </a:r>
            <a:r>
              <a:rPr lang="ru-RU" sz="3600" b="1" dirty="0" smtClean="0">
                <a:latin typeface="Arial" panose="020B0604020202020204" pitchFamily="34" charset="0"/>
                <a:cs typeface="Arial" panose="020B0604020202020204" pitchFamily="34" charset="0"/>
              </a:rPr>
              <a:t>горных пород </a:t>
            </a:r>
            <a:endParaRPr lang="ru-RU" sz="3600" b="1" dirty="0">
              <a:latin typeface="Arial" panose="020B0604020202020204" pitchFamily="34" charset="0"/>
              <a:cs typeface="Arial" panose="020B0604020202020204" pitchFamily="34" charset="0"/>
            </a:endParaRPr>
          </a:p>
        </p:txBody>
      </p:sp>
      <p:pic>
        <p:nvPicPr>
          <p:cNvPr id="2050" name="Picture 2" descr="География - система наук. Геология - online presen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3782" t="23498" r="23350" b="22655"/>
          <a:stretch/>
        </p:blipFill>
        <p:spPr bwMode="auto">
          <a:xfrm>
            <a:off x="4102832" y="1641761"/>
            <a:ext cx="4822961" cy="2753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409400" y="1821053"/>
            <a:ext cx="3497581" cy="2031325"/>
          </a:xfrm>
          <a:prstGeom prst="rect">
            <a:avLst/>
          </a:prstGeom>
          <a:noFill/>
        </p:spPr>
        <p:txBody>
          <a:bodyPr wrap="square" rtlCol="0">
            <a:spAutoFit/>
          </a:bodyPr>
          <a:lstStyle/>
          <a:p>
            <a:r>
              <a:rPr lang="ru-RU" sz="1800" dirty="0" smtClean="0">
                <a:latin typeface="Arial" panose="020B0604020202020204" pitchFamily="34" charset="0"/>
                <a:cs typeface="Arial" panose="020B0604020202020204" pitchFamily="34" charset="0"/>
              </a:rPr>
              <a:t>    Относительный возраст пород определяется глубиной залегания: чем слой глубже залегает в земной коре, тем </a:t>
            </a:r>
            <a:r>
              <a:rPr lang="ru-RU" sz="1800" dirty="0">
                <a:latin typeface="Arial" panose="020B0604020202020204" pitchFamily="34" charset="0"/>
                <a:cs typeface="Arial" panose="020B0604020202020204" pitchFamily="34" charset="0"/>
              </a:rPr>
              <a:t>о</a:t>
            </a:r>
            <a:r>
              <a:rPr lang="ru-RU" sz="1800" dirty="0" smtClean="0">
                <a:latin typeface="Arial" panose="020B0604020202020204" pitchFamily="34" charset="0"/>
                <a:cs typeface="Arial" panose="020B0604020202020204" pitchFamily="34" charset="0"/>
              </a:rPr>
              <a:t>н старше и, наоборот, чем слой расположен выше, тем он моложе.</a:t>
            </a: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88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082" y="1323674"/>
            <a:ext cx="4842164" cy="3693319"/>
          </a:xfrm>
          <a:prstGeom prst="rect">
            <a:avLst/>
          </a:prstGeom>
        </p:spPr>
        <p:txBody>
          <a:bodyPr wrap="square">
            <a:spAutoFit/>
          </a:bodyPr>
          <a:lstStyle/>
          <a:p>
            <a:r>
              <a:rPr lang="ru-RU" sz="1800" dirty="0" smtClean="0">
                <a:latin typeface="Arial" panose="020B0604020202020204" pitchFamily="34" charset="0"/>
                <a:cs typeface="Arial" panose="020B0604020202020204" pitchFamily="34" charset="0"/>
              </a:rPr>
              <a:t>     Абсолютный возраст-это количество времени, прошедшего с момента образования той или иной горной породы. </a:t>
            </a:r>
          </a:p>
          <a:p>
            <a:r>
              <a:rPr lang="ru-RU" sz="1800" dirty="0" smtClean="0">
                <a:latin typeface="Arial" panose="020B0604020202020204" pitchFamily="34" charset="0"/>
                <a:cs typeface="Arial" panose="020B0604020202020204" pitchFamily="34" charset="0"/>
              </a:rPr>
              <a:t>     Абсолютный возраст </a:t>
            </a:r>
            <a:r>
              <a:rPr lang="ru-RU" sz="1800" dirty="0">
                <a:latin typeface="Arial" panose="020B0604020202020204" pitchFamily="34" charset="0"/>
                <a:cs typeface="Arial" panose="020B0604020202020204" pitchFamily="34" charset="0"/>
              </a:rPr>
              <a:t>горных пород исчисляется по накоплению в них продуктов распада радиоактивных элементов, входящих в состав минералов горных пород. Используются свинцовый (</a:t>
            </a:r>
            <a:r>
              <a:rPr lang="ru-RU" sz="1800" dirty="0">
                <a:solidFill>
                  <a:schemeClr val="tx1">
                    <a:lumMod val="95000"/>
                    <a:lumOff val="5000"/>
                  </a:schemeClr>
                </a:solidFill>
                <a:latin typeface="Arial" panose="020B0604020202020204" pitchFamily="34" charset="0"/>
                <a:cs typeface="Arial" panose="020B0604020202020204" pitchFamily="34" charset="0"/>
              </a:rPr>
              <a:t>накопление свинца </a:t>
            </a:r>
            <a:r>
              <a:rPr lang="ru-RU" sz="1800" dirty="0">
                <a:latin typeface="Arial" panose="020B0604020202020204" pitchFamily="34" charset="0"/>
                <a:cs typeface="Arial" panose="020B0604020202020204" pitchFamily="34" charset="0"/>
              </a:rPr>
              <a:t>в ураново-ториевых минералах), аргоновый (накопление аргона в калиевых минералах</a:t>
            </a:r>
            <a:r>
              <a:rPr lang="ru-RU" sz="1800" dirty="0" smtClean="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радиоуглеродный (по количеству углерода-14 в органических остатках) и др. методы.</a:t>
            </a:r>
          </a:p>
        </p:txBody>
      </p:sp>
      <p:sp>
        <p:nvSpPr>
          <p:cNvPr id="3" name="Прямоугольник 2"/>
          <p:cNvSpPr/>
          <p:nvPr/>
        </p:nvSpPr>
        <p:spPr>
          <a:xfrm>
            <a:off x="0" y="0"/>
            <a:ext cx="9144000" cy="105690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latin typeface="Arial" panose="020B0604020202020204" pitchFamily="34" charset="0"/>
                <a:cs typeface="Arial" panose="020B0604020202020204" pitchFamily="34" charset="0"/>
              </a:rPr>
              <a:t>А</a:t>
            </a:r>
            <a:r>
              <a:rPr lang="ru-RU" sz="3600" b="1" dirty="0" smtClean="0">
                <a:latin typeface="Arial" panose="020B0604020202020204" pitchFamily="34" charset="0"/>
                <a:cs typeface="Arial" panose="020B0604020202020204" pitchFamily="34" charset="0"/>
              </a:rPr>
              <a:t>бсолютный </a:t>
            </a:r>
            <a:r>
              <a:rPr lang="ru-RU" sz="3600" b="1" dirty="0" smtClean="0">
                <a:latin typeface="Arial" panose="020B0604020202020204" pitchFamily="34" charset="0"/>
                <a:cs typeface="Arial" panose="020B0604020202020204" pitchFamily="34" charset="0"/>
              </a:rPr>
              <a:t>возраст горных пород </a:t>
            </a:r>
            <a:endParaRPr lang="ru-RU" sz="3600" b="1"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4977246" y="1604294"/>
            <a:ext cx="4061455" cy="3132077"/>
          </a:xfrm>
          <a:prstGeom prst="rect">
            <a:avLst/>
          </a:prstGeom>
        </p:spPr>
      </p:pic>
    </p:spTree>
    <p:extLst>
      <p:ext uri="{BB962C8B-B14F-4D97-AF65-F5344CB8AC3E}">
        <p14:creationId xmlns:p14="http://schemas.microsoft.com/office/powerpoint/2010/main" val="1848997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5244" y="1353850"/>
            <a:ext cx="4301837" cy="3139321"/>
          </a:xfrm>
          <a:prstGeom prst="rect">
            <a:avLst/>
          </a:prstGeom>
        </p:spPr>
        <p:txBody>
          <a:bodyPr wrap="square">
            <a:spAutoFit/>
          </a:bodyPr>
          <a:lstStyle/>
          <a:p>
            <a:r>
              <a:rPr lang="ru-RU" sz="1800" dirty="0" smtClean="0">
                <a:solidFill>
                  <a:srgbClr val="373737"/>
                </a:solidFill>
                <a:latin typeface="Arial" panose="020B0604020202020204" pitchFamily="34" charset="0"/>
                <a:cs typeface="Arial" panose="020B0604020202020204" pitchFamily="34" charset="0"/>
              </a:rPr>
              <a:t>    В </a:t>
            </a:r>
            <a:r>
              <a:rPr lang="ru-RU" sz="1800" dirty="0">
                <a:solidFill>
                  <a:srgbClr val="373737"/>
                </a:solidFill>
                <a:latin typeface="Arial" panose="020B0604020202020204" pitchFamily="34" charset="0"/>
                <a:cs typeface="Arial" panose="020B0604020202020204" pitchFamily="34" charset="0"/>
              </a:rPr>
              <a:t>методе радиоактивного распада используют свинцовые методы, которые базируются на том, что свинец и гелий — конечные продукты распада </a:t>
            </a:r>
            <a:r>
              <a:rPr lang="ru-RU" sz="1800" dirty="0" smtClean="0">
                <a:solidFill>
                  <a:srgbClr val="373737"/>
                </a:solidFill>
                <a:latin typeface="Arial" panose="020B0604020202020204" pitchFamily="34" charset="0"/>
                <a:cs typeface="Arial" panose="020B0604020202020204" pitchFamily="34" charset="0"/>
              </a:rPr>
              <a:t>урана. Зная </a:t>
            </a:r>
            <a:r>
              <a:rPr lang="ru-RU" sz="1800" dirty="0">
                <a:solidFill>
                  <a:srgbClr val="373737"/>
                </a:solidFill>
                <a:latin typeface="Arial" panose="020B0604020202020204" pitchFamily="34" charset="0"/>
                <a:cs typeface="Arial" panose="020B0604020202020204" pitchFamily="34" charset="0"/>
              </a:rPr>
              <a:t>скорость распада урана и определив содержание свинца и гелия в горной породе, можно определить возраст горных пород</a:t>
            </a:r>
            <a:r>
              <a:rPr lang="ru-RU" sz="1800" dirty="0" smtClean="0">
                <a:solidFill>
                  <a:srgbClr val="373737"/>
                </a:solidFill>
                <a:latin typeface="Arial" panose="020B0604020202020204" pitchFamily="34" charset="0"/>
                <a:cs typeface="Arial" panose="020B0604020202020204" pitchFamily="34" charset="0"/>
              </a:rPr>
              <a:t>.</a:t>
            </a:r>
          </a:p>
          <a:p>
            <a:r>
              <a:rPr lang="ru-RU" sz="1800" dirty="0" smtClean="0">
                <a:solidFill>
                  <a:srgbClr val="373737"/>
                </a:solidFill>
                <a:latin typeface="Arial" panose="020B0604020202020204" pitchFamily="34" charset="0"/>
                <a:cs typeface="Arial" panose="020B0604020202020204" pitchFamily="34" charset="0"/>
              </a:rPr>
              <a:t>При распаде 100 гр. урана в течении 74 млн. лет образуется 1 гр. </a:t>
            </a:r>
            <a:r>
              <a:rPr lang="ru-RU" sz="1800" dirty="0">
                <a:solidFill>
                  <a:srgbClr val="373737"/>
                </a:solidFill>
                <a:latin typeface="Arial" panose="020B0604020202020204" pitchFamily="34" charset="0"/>
                <a:cs typeface="Arial" panose="020B0604020202020204" pitchFamily="34" charset="0"/>
              </a:rPr>
              <a:t>с</a:t>
            </a:r>
            <a:r>
              <a:rPr lang="ru-RU" sz="1800" dirty="0" smtClean="0">
                <a:solidFill>
                  <a:srgbClr val="373737"/>
                </a:solidFill>
                <a:latin typeface="Arial" panose="020B0604020202020204" pitchFamily="34" charset="0"/>
                <a:cs typeface="Arial" panose="020B0604020202020204" pitchFamily="34" charset="0"/>
              </a:rPr>
              <a:t>винца.</a:t>
            </a:r>
            <a:endParaRPr lang="ru-RU" sz="1800" dirty="0">
              <a:latin typeface="Arial" panose="020B0604020202020204" pitchFamily="34" charset="0"/>
              <a:cs typeface="Arial" panose="020B0604020202020204" pitchFamily="34" charset="0"/>
            </a:endParaRPr>
          </a:p>
        </p:txBody>
      </p:sp>
      <p:sp>
        <p:nvSpPr>
          <p:cNvPr id="4" name="Прямоугольник 3"/>
          <p:cNvSpPr/>
          <p:nvPr/>
        </p:nvSpPr>
        <p:spPr>
          <a:xfrm>
            <a:off x="0" y="0"/>
            <a:ext cx="9144000" cy="75853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latin typeface="Arial" panose="020B0604020202020204" pitchFamily="34" charset="0"/>
                <a:cs typeface="Arial" panose="020B0604020202020204" pitchFamily="34" charset="0"/>
              </a:rPr>
              <a:t>Радиологический метод </a:t>
            </a:r>
            <a:endParaRPr lang="ru-RU" sz="4400" b="1" dirty="0">
              <a:latin typeface="Arial" panose="020B0604020202020204" pitchFamily="34" charset="0"/>
              <a:cs typeface="Arial" panose="020B0604020202020204" pitchFamily="34" charset="0"/>
            </a:endParaRPr>
          </a:p>
        </p:txBody>
      </p:sp>
      <p:pic>
        <p:nvPicPr>
          <p:cNvPr id="1026" name="Picture 2" descr="Реферат: Возраст горных пород - Xreferat.com - Банк рефератов, сочинений,  докладов, курсовых и дипломных раб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262" y="1636553"/>
            <a:ext cx="4059762" cy="257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97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69333" y="4605866"/>
            <a:ext cx="8816624" cy="4063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Прямоугольник 6"/>
          <p:cNvSpPr/>
          <p:nvPr/>
        </p:nvSpPr>
        <p:spPr>
          <a:xfrm>
            <a:off x="950026" y="901793"/>
            <a:ext cx="7623958" cy="409342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Определите </a:t>
            </a: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поясное время в Якутске,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ru-RU" altLang="ru-RU"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если </a:t>
            </a: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 Москве 10.00 часов.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Последовательность выполнения задания:</a:t>
            </a:r>
          </a:p>
          <a:p>
            <a:pPr marL="0" marR="0" lvl="0" indent="0" algn="ctr" defTabSz="914400" rtl="0" eaLnBrk="1" fontAlgn="base" latinLnBrk="0" hangingPunct="1">
              <a:lnSpc>
                <a:spcPct val="100000"/>
              </a:lnSpc>
              <a:spcBef>
                <a:spcPct val="0"/>
              </a:spcBef>
              <a:spcAft>
                <a:spcPct val="0"/>
              </a:spcAft>
              <a:buClrTx/>
              <a:buSzTx/>
              <a:buFontTx/>
              <a:buAutoNum type="arabicParenR"/>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Определить, в каких часовых поясах находятся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данные пункты: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Москва – во 2-м;   Якутск – в 8-м;</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Определить разницу между часовыми поясами: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8  -  2 = 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Определить поясное время в заданном пункте,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учитывая, что к западу время уменьшается,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к востоку – увеличивается: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10 + 6 = 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ru-RU" altLang="ru-RU" sz="2000" b="1" i="1"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Ответ</a:t>
            </a:r>
            <a:r>
              <a:rPr kumimoji="0" lang="ru-RU" altLang="ru-R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r>
              <a:rPr kumimoji="0" lang="ru-RU" altLang="ru-RU"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 Якутске 16 </a:t>
            </a:r>
            <a:r>
              <a:rPr kumimoji="0" lang="ru-RU" altLang="ru-RU"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часов</a:t>
            </a:r>
            <a:endParaRPr kumimoji="0" lang="ru-RU" altLang="ru-RU" sz="20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9" name="Прямоугольник 8"/>
          <p:cNvSpPr/>
          <p:nvPr/>
        </p:nvSpPr>
        <p:spPr>
          <a:xfrm>
            <a:off x="0" y="-12607"/>
            <a:ext cx="9144000" cy="9144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ru-RU" sz="4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Определение поясного времени</a:t>
            </a:r>
            <a:endParaRPr kumimoji="0" lang="ru-RU"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716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
            <a:ext cx="9144000" cy="627063"/>
          </a:xfr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a:defRPr/>
            </a:pPr>
            <a:r>
              <a:rPr lang="ru-RU" sz="3600" b="1" dirty="0">
                <a:latin typeface="Arial" panose="020B0604020202020204" pitchFamily="34" charset="0"/>
                <a:cs typeface="Arial" panose="020B0604020202020204" pitchFamily="34" charset="0"/>
              </a:rPr>
              <a:t>Задания для самостоятельной работы </a:t>
            </a:r>
          </a:p>
        </p:txBody>
      </p:sp>
      <p:sp>
        <p:nvSpPr>
          <p:cNvPr id="6" name="Содержимое 2"/>
          <p:cNvSpPr txBox="1">
            <a:spLocks/>
          </p:cNvSpPr>
          <p:nvPr/>
        </p:nvSpPr>
        <p:spPr bwMode="auto">
          <a:xfrm>
            <a:off x="299461" y="1782763"/>
            <a:ext cx="5238894" cy="504825"/>
          </a:xfrm>
          <a:prstGeom prst="rect">
            <a:avLst/>
          </a:prstGeom>
          <a:solidFill>
            <a:srgbClr val="FFFF66"/>
          </a:solidFill>
          <a:ln w="9525" cap="flat" cmpd="sng" algn="ctr">
            <a:solidFill>
              <a:srgbClr val="FFFF66"/>
            </a:solidFill>
            <a:prstDash val="solid"/>
            <a:miter lim="800000"/>
            <a:headEnd/>
            <a:tailEnd/>
          </a:ln>
        </p:spPr>
        <p:style>
          <a:lnRef idx="1">
            <a:schemeClr val="accent2"/>
          </a:lnRef>
          <a:fillRef idx="2">
            <a:schemeClr val="accent2"/>
          </a:fillRef>
          <a:effectRef idx="1">
            <a:schemeClr val="accent2"/>
          </a:effectRef>
          <a:fontRef idx="minor">
            <a:schemeClr val="dk1"/>
          </a:fontRef>
        </p:style>
        <p:txBody>
          <a:bodyPr/>
          <a:lstStyle/>
          <a:p>
            <a:pPr defTabSz="914378" fontAlgn="base">
              <a:spcBef>
                <a:spcPct val="0"/>
              </a:spcBef>
              <a:spcAft>
                <a:spcPct val="0"/>
              </a:spcAft>
              <a:defRPr/>
            </a:pPr>
            <a:r>
              <a:rPr lang="en-US" sz="2400" b="1" dirty="0">
                <a:solidFill>
                  <a:prstClr val="black"/>
                </a:solidFill>
                <a:latin typeface="Arial" pitchFamily="34" charset="0"/>
                <a:cs typeface="Arial" pitchFamily="34" charset="0"/>
              </a:rPr>
              <a:t>1. </a:t>
            </a:r>
            <a:r>
              <a:rPr lang="ru-RU" sz="2400" b="1" dirty="0">
                <a:solidFill>
                  <a:prstClr val="black"/>
                </a:solidFill>
                <a:latin typeface="Arial" pitchFamily="34" charset="0"/>
                <a:cs typeface="Arial" pitchFamily="34" charset="0"/>
              </a:rPr>
              <a:t>Прочитайте </a:t>
            </a:r>
            <a:r>
              <a:rPr lang="ru-RU" sz="2400" b="1" dirty="0">
                <a:solidFill>
                  <a:prstClr val="black"/>
                </a:solidFill>
                <a:latin typeface="Arial" panose="020B0604020202020204" pitchFamily="34" charset="0"/>
                <a:cs typeface="Arial" panose="020B0604020202020204" pitchFamily="34" charset="0"/>
              </a:rPr>
              <a:t>§</a:t>
            </a:r>
            <a:r>
              <a:rPr lang="ru-RU" sz="2400" b="1" dirty="0">
                <a:solidFill>
                  <a:prstClr val="black"/>
                </a:solidFill>
                <a:latin typeface="Arial" pitchFamily="34" charset="0"/>
                <a:cs typeface="Arial" pitchFamily="34" charset="0"/>
              </a:rPr>
              <a:t> </a:t>
            </a:r>
            <a:r>
              <a:rPr lang="ru-RU" sz="2400" b="1" dirty="0" smtClean="0">
                <a:solidFill>
                  <a:prstClr val="black"/>
                </a:solidFill>
                <a:latin typeface="Arial" pitchFamily="34" charset="0"/>
                <a:cs typeface="Arial" pitchFamily="34" charset="0"/>
              </a:rPr>
              <a:t>10-12. </a:t>
            </a:r>
            <a:endParaRPr lang="en-US" sz="2400" b="1" dirty="0">
              <a:solidFill>
                <a:prstClr val="black"/>
              </a:solidFill>
              <a:latin typeface="Arial" pitchFamily="34" charset="0"/>
              <a:cs typeface="Arial" pitchFamily="34" charset="0"/>
            </a:endParaRPr>
          </a:p>
          <a:p>
            <a:pPr defTabSz="914378" fontAlgn="base">
              <a:spcBef>
                <a:spcPct val="0"/>
              </a:spcBef>
              <a:spcAft>
                <a:spcPct val="0"/>
              </a:spcAft>
              <a:defRPr/>
            </a:pPr>
            <a:endParaRPr lang="en-US" sz="2200" b="1" dirty="0">
              <a:solidFill>
                <a:prstClr val="black"/>
              </a:solidFill>
              <a:latin typeface="Arial" pitchFamily="34" charset="0"/>
              <a:cs typeface="Arial" pitchFamily="34" charset="0"/>
            </a:endParaRPr>
          </a:p>
          <a:p>
            <a:pPr defTabSz="914378" fontAlgn="base">
              <a:spcBef>
                <a:spcPct val="0"/>
              </a:spcBef>
              <a:spcAft>
                <a:spcPct val="0"/>
              </a:spcAft>
              <a:defRPr/>
            </a:pPr>
            <a:endParaRPr lang="en-US" sz="2200" b="1" dirty="0">
              <a:solidFill>
                <a:prstClr val="black"/>
              </a:solidFill>
              <a:latin typeface="Arial" pitchFamily="34" charset="0"/>
              <a:cs typeface="Arial" pitchFamily="34" charset="0"/>
            </a:endParaRPr>
          </a:p>
        </p:txBody>
      </p:sp>
      <p:sp>
        <p:nvSpPr>
          <p:cNvPr id="7" name="Содержимое 2"/>
          <p:cNvSpPr txBox="1">
            <a:spLocks/>
          </p:cNvSpPr>
          <p:nvPr/>
        </p:nvSpPr>
        <p:spPr bwMode="auto">
          <a:xfrm>
            <a:off x="299461" y="2643187"/>
            <a:ext cx="5238894" cy="649288"/>
          </a:xfrm>
          <a:prstGeom prst="rect">
            <a:avLst/>
          </a:prstGeom>
          <a:solidFill>
            <a:srgbClr val="FFFF66"/>
          </a:solidFill>
          <a:ln w="9525" cap="flat" cmpd="sng" algn="ctr">
            <a:solidFill>
              <a:srgbClr val="FFFF66"/>
            </a:solidFill>
            <a:prstDash val="solid"/>
            <a:miter lim="800000"/>
            <a:headEnd/>
            <a:tailEnd/>
          </a:ln>
        </p:spPr>
        <p:style>
          <a:lnRef idx="1">
            <a:schemeClr val="accent2"/>
          </a:lnRef>
          <a:fillRef idx="2">
            <a:schemeClr val="accent2"/>
          </a:fillRef>
          <a:effectRef idx="1">
            <a:schemeClr val="accent2"/>
          </a:effectRef>
          <a:fontRef idx="minor">
            <a:schemeClr val="dk1"/>
          </a:fontRef>
        </p:style>
        <p:txBody>
          <a:bodyPr/>
          <a:lstStyle/>
          <a:p>
            <a:pPr defTabSz="914378" fontAlgn="base">
              <a:spcBef>
                <a:spcPct val="0"/>
              </a:spcBef>
              <a:spcAft>
                <a:spcPct val="0"/>
              </a:spcAft>
              <a:defRPr/>
            </a:pPr>
            <a:r>
              <a:rPr lang="en-US" sz="2400" b="1" dirty="0">
                <a:solidFill>
                  <a:prstClr val="black"/>
                </a:solidFill>
                <a:latin typeface="Arial" pitchFamily="34" charset="0"/>
                <a:cs typeface="Arial" pitchFamily="34" charset="0"/>
              </a:rPr>
              <a:t>2. </a:t>
            </a:r>
            <a:r>
              <a:rPr lang="ru-RU" sz="2400" b="1" dirty="0">
                <a:solidFill>
                  <a:prstClr val="black"/>
                </a:solidFill>
                <a:latin typeface="Arial" pitchFamily="34" charset="0"/>
                <a:cs typeface="Arial" pitchFamily="34" charset="0"/>
              </a:rPr>
              <a:t>Выполните задания на стр. </a:t>
            </a:r>
            <a:r>
              <a:rPr lang="ru-RU" sz="2400" b="1" dirty="0" smtClean="0">
                <a:solidFill>
                  <a:prstClr val="black"/>
                </a:solidFill>
                <a:latin typeface="Arial" pitchFamily="34" charset="0"/>
                <a:cs typeface="Arial" pitchFamily="34" charset="0"/>
              </a:rPr>
              <a:t>30</a:t>
            </a:r>
            <a:endParaRPr lang="ru-RU" sz="2400" b="1" dirty="0">
              <a:solidFill>
                <a:prstClr val="black"/>
              </a:solidFill>
              <a:latin typeface="Arial" pitchFamily="34" charset="0"/>
              <a:cs typeface="Arial" pitchFamily="34" charset="0"/>
            </a:endParaRPr>
          </a:p>
          <a:p>
            <a:pPr defTabSz="914378" fontAlgn="base">
              <a:spcBef>
                <a:spcPct val="0"/>
              </a:spcBef>
              <a:spcAft>
                <a:spcPct val="0"/>
              </a:spcAft>
              <a:defRPr/>
            </a:pPr>
            <a:endParaRPr lang="en-US" sz="2400" b="1" dirty="0">
              <a:solidFill>
                <a:prstClr val="black"/>
              </a:solidFill>
              <a:latin typeface="Arial"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5813713" y="1335954"/>
            <a:ext cx="2857500" cy="3019425"/>
          </a:xfrm>
          <a:prstGeom prst="rect">
            <a:avLst/>
          </a:prstGeom>
        </p:spPr>
      </p:pic>
    </p:spTree>
    <p:extLst>
      <p:ext uri="{BB962C8B-B14F-4D97-AF65-F5344CB8AC3E}">
        <p14:creationId xmlns:p14="http://schemas.microsoft.com/office/powerpoint/2010/main" val="2170347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9144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4800" b="1" dirty="0" smtClean="0">
                <a:latin typeface="Arial" panose="020B0604020202020204" pitchFamily="34" charset="0"/>
                <a:cs typeface="Arial" panose="020B0604020202020204" pitchFamily="34" charset="0"/>
              </a:rPr>
              <a:t>Звездное время </a:t>
            </a:r>
            <a:endParaRPr lang="ru-RU" sz="4800" b="1" dirty="0">
              <a:latin typeface="Arial" panose="020B0604020202020204" pitchFamily="34" charset="0"/>
              <a:cs typeface="Arial" panose="020B0604020202020204" pitchFamily="34" charset="0"/>
            </a:endParaRPr>
          </a:p>
        </p:txBody>
      </p:sp>
      <p:sp>
        <p:nvSpPr>
          <p:cNvPr id="3" name="TextBox 2"/>
          <p:cNvSpPr txBox="1"/>
          <p:nvPr/>
        </p:nvSpPr>
        <p:spPr>
          <a:xfrm>
            <a:off x="166255" y="988516"/>
            <a:ext cx="4607626" cy="4154984"/>
          </a:xfrm>
          <a:prstGeom prst="rect">
            <a:avLst/>
          </a:prstGeom>
          <a:noFill/>
        </p:spPr>
        <p:txBody>
          <a:bodyPr wrap="square" rtlCol="0">
            <a:spAutoFit/>
          </a:bodyPr>
          <a:lstStyle/>
          <a:p>
            <a:r>
              <a:rPr lang="ru-RU" sz="2400" dirty="0" smtClean="0">
                <a:latin typeface="Arial" panose="020B0604020202020204" pitchFamily="34" charset="0"/>
                <a:cs typeface="Arial" panose="020B0604020202020204" pitchFamily="34" charset="0"/>
              </a:rPr>
              <a:t>   Основной </a:t>
            </a:r>
            <a:r>
              <a:rPr lang="ru-RU" sz="2400" dirty="0" smtClean="0">
                <a:latin typeface="Arial" panose="020B0604020202020204" pitchFamily="34" charset="0"/>
                <a:cs typeface="Arial" panose="020B0604020202020204" pitchFamily="34" charset="0"/>
              </a:rPr>
              <a:t>единицей звездного времени считаются </a:t>
            </a:r>
            <a:r>
              <a:rPr lang="ru-RU" sz="2400" b="1" dirty="0" smtClean="0">
                <a:latin typeface="Arial" panose="020B0604020202020204" pitchFamily="34" charset="0"/>
                <a:cs typeface="Arial" panose="020B0604020202020204" pitchFamily="34" charset="0"/>
              </a:rPr>
              <a:t>звездные сутки</a:t>
            </a:r>
            <a:r>
              <a:rPr lang="ru-RU" sz="2400" dirty="0" smtClean="0">
                <a:latin typeface="Arial" panose="020B0604020202020204" pitchFamily="34" charset="0"/>
                <a:cs typeface="Arial" panose="020B0604020202020204" pitchFamily="34" charset="0"/>
              </a:rPr>
              <a:t>. Они равны времени вращения Земли вокруг своей оси относительно точки весеннего равноденствия. </a:t>
            </a:r>
          </a:p>
          <a:p>
            <a:r>
              <a:rPr lang="ru-RU" sz="2400" dirty="0" smtClean="0">
                <a:latin typeface="Arial" panose="020B0604020202020204" pitchFamily="34" charset="0"/>
                <a:cs typeface="Arial" panose="020B0604020202020204" pitchFamily="34" charset="0"/>
              </a:rPr>
              <a:t>    Пользоваться </a:t>
            </a:r>
            <a:r>
              <a:rPr lang="ru-RU" sz="2400" dirty="0" smtClean="0">
                <a:latin typeface="Arial" panose="020B0604020202020204" pitchFamily="34" charset="0"/>
                <a:cs typeface="Arial" panose="020B0604020202020204" pitchFamily="34" charset="0"/>
              </a:rPr>
              <a:t>звездным временем неудобно, так как оно не соответствует времени смены дня и ночи</a:t>
            </a:r>
            <a:r>
              <a:rPr lang="ru-RU" sz="2400" dirty="0" smtClean="0">
                <a:solidFill>
                  <a:schemeClr val="tx1">
                    <a:lumMod val="50000"/>
                  </a:schemeClr>
                </a:solidFill>
                <a:latin typeface="Arial" panose="020B0604020202020204" pitchFamily="34" charset="0"/>
                <a:cs typeface="Arial" panose="020B0604020202020204" pitchFamily="34" charset="0"/>
              </a:rPr>
              <a:t>.</a:t>
            </a:r>
            <a:endParaRPr lang="ru-RU" sz="2400" dirty="0">
              <a:solidFill>
                <a:schemeClr val="tx1">
                  <a:lumMod val="50000"/>
                </a:schemeClr>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4952234" y="1112270"/>
            <a:ext cx="3932121" cy="2949091"/>
          </a:xfrm>
          <a:prstGeom prst="rect">
            <a:avLst/>
          </a:prstGeom>
        </p:spPr>
      </p:pic>
    </p:spTree>
    <p:extLst>
      <p:ext uri="{BB962C8B-B14F-4D97-AF65-F5344CB8AC3E}">
        <p14:creationId xmlns:p14="http://schemas.microsoft.com/office/powerpoint/2010/main" val="3870270199"/>
      </p:ext>
    </p:extLst>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2"/>
          <p:cNvSpPr>
            <a:spLocks noGrp="1"/>
          </p:cNvSpPr>
          <p:nvPr>
            <p:ph type="title"/>
          </p:nvPr>
        </p:nvSpPr>
        <p:spPr/>
        <p:txBody>
          <a:bodyPr rtlCol="0">
            <a:normAutofit fontScale="90000"/>
          </a:bodyPr>
          <a:lstStyle/>
          <a:p>
            <a:pPr eaLnBrk="1" fontAlgn="auto" hangingPunct="1">
              <a:spcAft>
                <a:spcPts val="0"/>
              </a:spcAft>
              <a:defRPr/>
            </a:pPr>
            <a:r>
              <a:rPr lang="en-US" smtClean="0"/>
              <a:t/>
            </a:r>
            <a:br>
              <a:rPr lang="en-US" smtClean="0"/>
            </a:br>
            <a:endParaRPr lang="ru-RU" smtClean="0"/>
          </a:p>
        </p:txBody>
      </p:sp>
      <p:pic>
        <p:nvPicPr>
          <p:cNvPr id="5123" name="Picture 2" descr="http://www.klass39.ru/wp-content/uploads/2011/11/p3_p58_orientirovanie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73723" y="1052727"/>
            <a:ext cx="3338148" cy="3395095"/>
          </a:xfrm>
          <a:noFill/>
        </p:spPr>
      </p:pic>
      <p:sp>
        <p:nvSpPr>
          <p:cNvPr id="5124" name="Содержимое 6"/>
          <p:cNvSpPr>
            <a:spLocks noGrp="1"/>
          </p:cNvSpPr>
          <p:nvPr>
            <p:ph sz="quarter" idx="4"/>
          </p:nvPr>
        </p:nvSpPr>
        <p:spPr>
          <a:xfrm>
            <a:off x="4488874" y="1052727"/>
            <a:ext cx="4465940" cy="3395095"/>
          </a:xfrm>
        </p:spPr>
        <p:style>
          <a:lnRef idx="2">
            <a:schemeClr val="accent5"/>
          </a:lnRef>
          <a:fillRef idx="1">
            <a:schemeClr val="lt1"/>
          </a:fillRef>
          <a:effectRef idx="0">
            <a:schemeClr val="accent5"/>
          </a:effectRef>
          <a:fontRef idx="minor">
            <a:schemeClr val="dk1"/>
          </a:fontRef>
        </p:style>
        <p:txBody>
          <a:bodyPr>
            <a:noAutofit/>
          </a:bodyPr>
          <a:lstStyle/>
          <a:p>
            <a:pPr algn="ctr" eaLnBrk="1" hangingPunct="1">
              <a:lnSpc>
                <a:spcPct val="110000"/>
              </a:lnSpc>
            </a:pPr>
            <a:r>
              <a:rPr lang="ru-RU" altLang="ru-RU" sz="2600" dirty="0" smtClean="0">
                <a:solidFill>
                  <a:schemeClr val="tx1">
                    <a:lumMod val="50000"/>
                  </a:schemeClr>
                </a:solidFill>
                <a:latin typeface="Arial" panose="020B0604020202020204" pitchFamily="34" charset="0"/>
                <a:cs typeface="Arial" panose="020B0604020202020204" pitchFamily="34" charset="0"/>
              </a:rPr>
              <a:t>Солнечное время определяется движением Земли вокруг своей оси относительно Солнца. </a:t>
            </a:r>
          </a:p>
          <a:p>
            <a:pPr algn="ctr" eaLnBrk="1" hangingPunct="1">
              <a:lnSpc>
                <a:spcPct val="110000"/>
              </a:lnSpc>
            </a:pPr>
            <a:r>
              <a:rPr lang="ru-RU" altLang="ru-RU" sz="2600" dirty="0" smtClean="0">
                <a:solidFill>
                  <a:schemeClr val="tx1">
                    <a:lumMod val="50000"/>
                  </a:schemeClr>
                </a:solidFill>
                <a:latin typeface="Arial" panose="020B0604020202020204" pitchFamily="34" charset="0"/>
                <a:cs typeface="Arial" panose="020B0604020202020204" pitchFamily="34" charset="0"/>
              </a:rPr>
              <a:t>Отсчет солнечного времени начинается </a:t>
            </a:r>
          </a:p>
          <a:p>
            <a:pPr algn="ctr" eaLnBrk="1" hangingPunct="1">
              <a:lnSpc>
                <a:spcPct val="110000"/>
              </a:lnSpc>
              <a:buNone/>
            </a:pPr>
            <a:r>
              <a:rPr lang="ru-RU" altLang="ru-RU" sz="2600" dirty="0" smtClean="0">
                <a:solidFill>
                  <a:schemeClr val="tx1">
                    <a:lumMod val="50000"/>
                  </a:schemeClr>
                </a:solidFill>
                <a:latin typeface="Arial" panose="020B0604020202020204" pitchFamily="34" charset="0"/>
                <a:cs typeface="Arial" panose="020B0604020202020204" pitchFamily="34" charset="0"/>
              </a:rPr>
              <a:t>в полночь.   </a:t>
            </a:r>
          </a:p>
        </p:txBody>
      </p:sp>
      <p:sp>
        <p:nvSpPr>
          <p:cNvPr id="3" name="Прямоугольник 2"/>
          <p:cNvSpPr/>
          <p:nvPr/>
        </p:nvSpPr>
        <p:spPr>
          <a:xfrm>
            <a:off x="0" y="0"/>
            <a:ext cx="9144000" cy="9144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4800" b="1" dirty="0" smtClean="0">
                <a:latin typeface="Arial" panose="020B0604020202020204" pitchFamily="34" charset="0"/>
                <a:cs typeface="Arial" panose="020B0604020202020204" pitchFamily="34" charset="0"/>
              </a:rPr>
              <a:t>Солнечное время </a:t>
            </a:r>
            <a:endParaRPr lang="ru-RU" sz="4800" b="1" dirty="0">
              <a:latin typeface="Arial" panose="020B0604020202020204" pitchFamily="34" charset="0"/>
              <a:cs typeface="Arial" panose="020B0604020202020204" pitchFamily="34" charset="0"/>
            </a:endParaRPr>
          </a:p>
        </p:txBody>
      </p:sp>
      <p:sp>
        <p:nvSpPr>
          <p:cNvPr id="4" name="Прямоугольник 3"/>
          <p:cNvSpPr/>
          <p:nvPr/>
        </p:nvSpPr>
        <p:spPr>
          <a:xfrm>
            <a:off x="146755" y="4586149"/>
            <a:ext cx="8808057" cy="417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8503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03199" y="4617156"/>
            <a:ext cx="8805333"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745202" y="2431190"/>
            <a:ext cx="3068489" cy="1323439"/>
          </a:xfrm>
          <a:prstGeom prst="rect">
            <a:avLst/>
          </a:prstGeom>
          <a:solidFill>
            <a:srgbClr val="FFFFFF"/>
          </a:solidFill>
          <a:ln w="25400" cap="flat" cmpd="sng" algn="ctr">
            <a:solidFill>
              <a:srgbClr val="4D4D4D"/>
            </a:solidFill>
            <a:prstDash val="solid"/>
          </a:ln>
          <a:effectLst/>
        </p:spPr>
        <p:txBody>
          <a:bodyPr wrap="square">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ru-RU" sz="2000" b="0" i="0" u="none" strike="noStrike" kern="0" cap="none" spc="0" normalizeH="0" baseline="0" noProof="0" dirty="0">
                <a:ln>
                  <a:noFill/>
                </a:ln>
                <a:effectLst/>
                <a:uLnTx/>
                <a:uFillTx/>
                <a:latin typeface="Times New Roman" pitchFamily="18" charset="0"/>
                <a:ea typeface="+mn-ea"/>
                <a:cs typeface="Times New Roman" pitchFamily="18" charset="0"/>
              </a:rPr>
              <a:t>360°: 24ч =15° за 1час </a:t>
            </a:r>
          </a:p>
          <a:p>
            <a:pPr marL="0" marR="0" lvl="0" indent="0" algn="ctr" defTabSz="914400" eaLnBrk="1" fontAlgn="auto" latinLnBrk="0" hangingPunct="1">
              <a:lnSpc>
                <a:spcPct val="100000"/>
              </a:lnSpc>
              <a:spcBef>
                <a:spcPts val="600"/>
              </a:spcBef>
              <a:spcAft>
                <a:spcPts val="600"/>
              </a:spcAft>
              <a:buClrTx/>
              <a:buSzTx/>
              <a:buFontTx/>
              <a:buNone/>
              <a:tabLst/>
              <a:defRPr/>
            </a:pPr>
            <a:r>
              <a:rPr kumimoji="0" lang="ru-RU" sz="2000" b="0" i="0" u="none" strike="noStrike" kern="0" cap="none" spc="0" normalizeH="0" baseline="0" noProof="0" dirty="0">
                <a:ln>
                  <a:noFill/>
                </a:ln>
                <a:effectLst/>
                <a:uLnTx/>
                <a:uFillTx/>
                <a:latin typeface="Times New Roman" pitchFamily="18" charset="0"/>
                <a:ea typeface="+mn-ea"/>
                <a:cs typeface="Times New Roman" pitchFamily="18" charset="0"/>
              </a:rPr>
              <a:t>60 мин: 15 =4 мин.</a:t>
            </a:r>
          </a:p>
          <a:p>
            <a:pPr marL="0" marR="0" lvl="0" indent="0" algn="ctr" defTabSz="914400" eaLnBrk="1" fontAlgn="auto" latinLnBrk="0" hangingPunct="1">
              <a:lnSpc>
                <a:spcPct val="100000"/>
              </a:lnSpc>
              <a:spcBef>
                <a:spcPts val="600"/>
              </a:spcBef>
              <a:spcAft>
                <a:spcPts val="600"/>
              </a:spcAft>
              <a:buClrTx/>
              <a:buSzTx/>
              <a:buFontTx/>
              <a:buNone/>
              <a:tabLst/>
              <a:defRPr/>
            </a:pPr>
            <a:r>
              <a:rPr kumimoji="0" lang="ru-RU" sz="2000" b="0" i="0" u="none" strike="noStrike" kern="0" cap="none" spc="0" normalizeH="0" baseline="0" noProof="0" dirty="0">
                <a:ln>
                  <a:noFill/>
                </a:ln>
                <a:effectLst/>
                <a:uLnTx/>
                <a:uFillTx/>
                <a:latin typeface="Times New Roman" pitchFamily="18" charset="0"/>
                <a:ea typeface="+mn-ea"/>
                <a:cs typeface="Times New Roman" pitchFamily="18" charset="0"/>
              </a:rPr>
              <a:t>(1° за 4 минуты). </a:t>
            </a:r>
          </a:p>
        </p:txBody>
      </p:sp>
      <p:sp>
        <p:nvSpPr>
          <p:cNvPr id="6" name="Прямоугольник 5"/>
          <p:cNvSpPr/>
          <p:nvPr/>
        </p:nvSpPr>
        <p:spPr>
          <a:xfrm>
            <a:off x="286121" y="1079646"/>
            <a:ext cx="8444442" cy="830263"/>
          </a:xfrm>
          <a:prstGeom prst="rect">
            <a:avLst/>
          </a:prstGeom>
          <a:solidFill>
            <a:srgbClr val="FFFFFF"/>
          </a:solidFill>
          <a:ln w="25400" cap="flat" cmpd="sng" algn="ctr">
            <a:solidFill>
              <a:srgbClr val="4D4D4D"/>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effectLst/>
                <a:uLnTx/>
                <a:uFillTx/>
                <a:latin typeface="Times New Roman" pitchFamily="18" charset="0"/>
                <a:ea typeface="+mn-ea"/>
                <a:cs typeface="Times New Roman" pitchFamily="18" charset="0"/>
              </a:rPr>
              <a:t>Любая точка на Земле за </a:t>
            </a:r>
            <a:r>
              <a:rPr kumimoji="0" lang="ru-RU" sz="2400" b="1" i="0" u="none" strike="noStrike" kern="0" cap="none" spc="0" normalizeH="0" baseline="0" noProof="0" dirty="0">
                <a:ln>
                  <a:noFill/>
                </a:ln>
                <a:effectLst/>
                <a:uLnTx/>
                <a:uFillTx/>
                <a:latin typeface="Times New Roman" pitchFamily="18" charset="0"/>
                <a:ea typeface="+mn-ea"/>
                <a:cs typeface="Times New Roman" pitchFamily="18" charset="0"/>
              </a:rPr>
              <a:t>24 часа </a:t>
            </a:r>
            <a:r>
              <a:rPr kumimoji="0" lang="ru-RU" sz="2400" b="0" i="0" u="none" strike="noStrike" kern="0" cap="none" spc="0" normalizeH="0" baseline="0" noProof="0" dirty="0">
                <a:ln>
                  <a:noFill/>
                </a:ln>
                <a:effectLst/>
                <a:uLnTx/>
                <a:uFillTx/>
                <a:latin typeface="Times New Roman" pitchFamily="18" charset="0"/>
                <a:ea typeface="+mn-ea"/>
                <a:cs typeface="Times New Roman" pitchFamily="18" charset="0"/>
              </a:rPr>
              <a:t>(сутки) совершает путь </a:t>
            </a:r>
            <a:endParaRPr kumimoji="0" lang="ru-RU" sz="2400" b="0" i="0" u="none" strike="noStrike" kern="0" cap="none" spc="0" normalizeH="0" baseline="0" noProof="0" dirty="0" smtClean="0">
              <a:ln>
                <a:noFill/>
              </a:ln>
              <a:effectLst/>
              <a:uLnTx/>
              <a:uFillTx/>
              <a:latin typeface="Times New Roman" pitchFamily="18" charset="0"/>
              <a:ea typeface="+mn-ea"/>
              <a:cs typeface="Times New Roman" pitchFamily="18" charset="0"/>
            </a:endParaRPr>
          </a:p>
          <a:p>
            <a:pPr lvl="0" algn="ctr" defTabSz="914400">
              <a:defRPr/>
            </a:pPr>
            <a:r>
              <a:rPr kumimoji="0" lang="ru-RU" sz="2400" b="0" i="0" u="none" strike="noStrike" kern="0" cap="none" spc="0" normalizeH="0" baseline="0" noProof="0" dirty="0" smtClean="0">
                <a:ln>
                  <a:noFill/>
                </a:ln>
                <a:effectLst/>
                <a:uLnTx/>
                <a:uFillTx/>
                <a:latin typeface="Times New Roman" pitchFamily="18" charset="0"/>
                <a:ea typeface="+mn-ea"/>
                <a:cs typeface="Times New Roman" pitchFamily="18" charset="0"/>
              </a:rPr>
              <a:t>с </a:t>
            </a:r>
            <a:r>
              <a:rPr kumimoji="0" lang="ru-RU" sz="2400" b="0" i="0" u="none" strike="noStrike" kern="0" cap="none" spc="0" normalizeH="0" baseline="0" noProof="0" dirty="0">
                <a:ln>
                  <a:noFill/>
                </a:ln>
                <a:effectLst/>
                <a:uLnTx/>
                <a:uFillTx/>
                <a:latin typeface="Times New Roman" pitchFamily="18" charset="0"/>
                <a:ea typeface="+mn-ea"/>
                <a:cs typeface="Times New Roman" pitchFamily="18" charset="0"/>
              </a:rPr>
              <a:t>запада на </a:t>
            </a:r>
            <a:r>
              <a:rPr kumimoji="0" lang="ru-RU" sz="2400" b="0" i="0" u="none" strike="noStrike" kern="0" cap="none" spc="0" normalizeH="0" baseline="0" noProof="0" dirty="0" smtClean="0">
                <a:ln>
                  <a:noFill/>
                </a:ln>
                <a:effectLst/>
                <a:uLnTx/>
                <a:uFillTx/>
                <a:latin typeface="Times New Roman" pitchFamily="18" charset="0"/>
                <a:ea typeface="+mn-ea"/>
                <a:cs typeface="Times New Roman" pitchFamily="18" charset="0"/>
              </a:rPr>
              <a:t>восток</a:t>
            </a:r>
            <a:r>
              <a:rPr lang="ru-RU" sz="1800" kern="0" dirty="0" smtClean="0">
                <a:latin typeface="Times New Roman" pitchFamily="18" charset="0"/>
                <a:cs typeface="Times New Roman" pitchFamily="18" charset="0"/>
              </a:rPr>
              <a:t> </a:t>
            </a:r>
            <a:r>
              <a:rPr lang="ru-RU" sz="2400" kern="0" dirty="0" smtClean="0">
                <a:latin typeface="Times New Roman" pitchFamily="18" charset="0"/>
                <a:cs typeface="Times New Roman" pitchFamily="18" charset="0"/>
              </a:rPr>
              <a:t>в  360°</a:t>
            </a:r>
            <a:r>
              <a:rPr kumimoji="0" lang="ru-RU" sz="2400" b="0" i="0" u="none" strike="noStrike" kern="0" cap="none" spc="0" normalizeH="0" baseline="0" noProof="0" dirty="0" smtClean="0">
                <a:ln>
                  <a:noFill/>
                </a:ln>
                <a:effectLst/>
                <a:uLnTx/>
                <a:uFillTx/>
                <a:latin typeface="Arial"/>
                <a:ea typeface="+mn-ea"/>
                <a:cs typeface="+mn-cs"/>
              </a:rPr>
              <a:t>.</a:t>
            </a:r>
            <a:endParaRPr kumimoji="0" lang="ru-RU" sz="2400" b="0" i="0" u="none" strike="noStrike" kern="0" cap="none" spc="0" normalizeH="0" baseline="0" noProof="0" dirty="0">
              <a:ln>
                <a:noFill/>
              </a:ln>
              <a:effectLst/>
              <a:uLnTx/>
              <a:uFillTx/>
              <a:latin typeface="Arial"/>
              <a:ea typeface="+mn-ea"/>
              <a:cs typeface="+mn-cs"/>
            </a:endParaRPr>
          </a:p>
        </p:txBody>
      </p:sp>
      <p:pic>
        <p:nvPicPr>
          <p:cNvPr id="9" name="Picture 2" descr="http://allforchildren.ru/why/illustr/why52.jpg"/>
          <p:cNvPicPr>
            <a:picLocks noChangeAspect="1" noChangeArrowheads="1"/>
          </p:cNvPicPr>
          <p:nvPr/>
        </p:nvPicPr>
        <p:blipFill>
          <a:blip r:embed="rId2" cstate="email">
            <a:extLst/>
          </a:blip>
          <a:srcRect/>
          <a:stretch>
            <a:fillRect/>
          </a:stretch>
        </p:blipFill>
        <p:spPr bwMode="auto">
          <a:xfrm>
            <a:off x="560763" y="1931951"/>
            <a:ext cx="4092603" cy="2199774"/>
          </a:xfrm>
          <a:prstGeom prst="rect">
            <a:avLst/>
          </a:prstGeom>
          <a:ln>
            <a:noFill/>
          </a:ln>
          <a:effectLst>
            <a:softEdge rad="112500"/>
          </a:effectLst>
          <a:extLst/>
        </p:spPr>
      </p:pic>
      <p:sp>
        <p:nvSpPr>
          <p:cNvPr id="3" name="Прямоугольник 2"/>
          <p:cNvSpPr/>
          <p:nvPr/>
        </p:nvSpPr>
        <p:spPr>
          <a:xfrm>
            <a:off x="280192" y="3955053"/>
            <a:ext cx="8651345" cy="1015663"/>
          </a:xfrm>
          <a:prstGeom prst="rect">
            <a:avLst/>
          </a:prstGeom>
        </p:spPr>
        <p:txBody>
          <a:bodyPr wrap="square">
            <a:spAutoFit/>
          </a:bodyPr>
          <a:lstStyle/>
          <a:p>
            <a:pPr lvl="0" defTabSz="914400">
              <a:defRPr/>
            </a:pPr>
            <a:r>
              <a:rPr lang="ru-RU" sz="2000" dirty="0">
                <a:latin typeface="Arial" panose="020B0604020202020204" pitchFamily="34" charset="0"/>
                <a:cs typeface="Arial" panose="020B0604020202020204" pitchFamily="34" charset="0"/>
              </a:rPr>
              <a:t>Из повторения:</a:t>
            </a:r>
          </a:p>
          <a:p>
            <a:pPr marL="342900" lvl="0" indent="-342900" defTabSz="914400">
              <a:defRPr/>
            </a:pPr>
            <a:r>
              <a:rPr lang="ru-RU" sz="2000" dirty="0">
                <a:latin typeface="Arial" panose="020B0604020202020204" pitchFamily="34" charset="0"/>
                <a:cs typeface="Arial" panose="020B0604020202020204" pitchFamily="34" charset="0"/>
              </a:rPr>
              <a:t>1.  Определите на сколько градусов Земля поворачивается за 1 час.</a:t>
            </a:r>
          </a:p>
          <a:p>
            <a:pPr marL="342900" lvl="0" indent="-342900" defTabSz="914400">
              <a:buFontTx/>
              <a:buAutoNum type="arabicPeriod" startAt="2"/>
              <a:defRPr/>
            </a:pPr>
            <a:r>
              <a:rPr lang="ru-RU" sz="2000" dirty="0">
                <a:latin typeface="Arial" panose="020B0604020202020204" pitchFamily="34" charset="0"/>
                <a:cs typeface="Arial" panose="020B0604020202020204" pitchFamily="34" charset="0"/>
              </a:rPr>
              <a:t>За какое время она поворачивается вокруг своей оси на </a:t>
            </a:r>
            <a:r>
              <a:rPr lang="ru-RU" sz="2000" dirty="0" smtClean="0">
                <a:latin typeface="Arial" panose="020B0604020202020204" pitchFamily="34" charset="0"/>
                <a:cs typeface="Arial" panose="020B0604020202020204" pitchFamily="34" charset="0"/>
              </a:rPr>
              <a:t>1</a:t>
            </a:r>
            <a:r>
              <a:rPr lang="ru-RU" sz="2000" baseline="30000" dirty="0" smtClean="0">
                <a:latin typeface="Arial" panose="020B0604020202020204" pitchFamily="34" charset="0"/>
                <a:cs typeface="Arial" panose="020B0604020202020204" pitchFamily="34" charset="0"/>
              </a:rPr>
              <a:t>0.</a:t>
            </a:r>
            <a:endParaRPr lang="ru-RU" sz="2000" baseline="30000" dirty="0">
              <a:latin typeface="Arial" panose="020B0604020202020204" pitchFamily="34" charset="0"/>
              <a:cs typeface="Arial" panose="020B0604020202020204" pitchFamily="34" charset="0"/>
            </a:endParaRPr>
          </a:p>
        </p:txBody>
      </p:sp>
      <p:sp>
        <p:nvSpPr>
          <p:cNvPr id="2" name="Прямоугольник 1"/>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latin typeface="Arial" panose="020B0604020202020204" pitchFamily="34" charset="0"/>
                <a:cs typeface="Arial" panose="020B0604020202020204" pitchFamily="34" charset="0"/>
              </a:rPr>
              <a:t>Отсчет времени </a:t>
            </a:r>
            <a:endParaRPr lang="ru-RU"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0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 presetClass="entr" presetSubtype="0" fill="hold" grpId="0" nodeType="afterEffect">
                                  <p:stCondLst>
                                    <p:cond delay="26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143" r="1631"/>
          <a:stretch/>
        </p:blipFill>
        <p:spPr>
          <a:xfrm>
            <a:off x="2167466" y="1090590"/>
            <a:ext cx="5181599" cy="3968179"/>
          </a:xfrm>
          <a:prstGeom prst="rect">
            <a:avLst/>
          </a:prstGeom>
        </p:spPr>
      </p:pic>
      <p:sp>
        <p:nvSpPr>
          <p:cNvPr id="3" name="Прямоугольник 2"/>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Arial" panose="020B0604020202020204" pitchFamily="34" charset="0"/>
                <a:cs typeface="Arial" panose="020B0604020202020204" pitchFamily="34" charset="0"/>
              </a:rPr>
              <a:t>Местное время </a:t>
            </a:r>
          </a:p>
        </p:txBody>
      </p:sp>
    </p:spTree>
    <p:extLst>
      <p:ext uri="{BB962C8B-B14F-4D97-AF65-F5344CB8AC3E}">
        <p14:creationId xmlns:p14="http://schemas.microsoft.com/office/powerpoint/2010/main" val="86446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t="10025" b="10689"/>
          <a:stretch/>
        </p:blipFill>
        <p:spPr>
          <a:xfrm>
            <a:off x="1907791" y="1303866"/>
            <a:ext cx="5938019" cy="3533423"/>
          </a:xfrm>
          <a:prstGeom prst="rect">
            <a:avLst/>
          </a:prstGeom>
        </p:spPr>
      </p:pic>
      <p:sp>
        <p:nvSpPr>
          <p:cNvPr id="8" name="Прямоугольник 7"/>
          <p:cNvSpPr/>
          <p:nvPr/>
        </p:nvSpPr>
        <p:spPr>
          <a:xfrm>
            <a:off x="0" y="0"/>
            <a:ext cx="9144000" cy="9144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5400" b="1" dirty="0" smtClean="0">
                <a:latin typeface="Arial" panose="020B0604020202020204" pitchFamily="34" charset="0"/>
                <a:cs typeface="Arial" panose="020B0604020202020204" pitchFamily="34" charset="0"/>
              </a:rPr>
              <a:t>Местное время </a:t>
            </a:r>
            <a:endParaRPr lang="ru-RU" sz="5400" b="1" dirty="0">
              <a:latin typeface="Arial" panose="020B0604020202020204" pitchFamily="34" charset="0"/>
              <a:cs typeface="Arial" panose="020B0604020202020204" pitchFamily="34" charset="0"/>
            </a:endParaRPr>
          </a:p>
        </p:txBody>
      </p:sp>
      <p:sp>
        <p:nvSpPr>
          <p:cNvPr id="9" name="Прямоугольник 8"/>
          <p:cNvSpPr/>
          <p:nvPr/>
        </p:nvSpPr>
        <p:spPr>
          <a:xfrm>
            <a:off x="169333" y="4628445"/>
            <a:ext cx="8839200" cy="4176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1352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958779"/>
            <a:ext cx="4085112" cy="3785652"/>
          </a:xfrm>
          <a:prstGeom prst="rect">
            <a:avLst/>
          </a:prstGeom>
        </p:spPr>
        <p:txBody>
          <a:bodyPr wrap="square">
            <a:spAutoFit/>
          </a:bodyPr>
          <a:lstStyle/>
          <a:p>
            <a:pPr lvl="0" algn="ctr" defTabSz="914400" fontAlgn="base">
              <a:spcBef>
                <a:spcPct val="0"/>
              </a:spcBef>
              <a:spcAft>
                <a:spcPct val="0"/>
              </a:spcAft>
              <a:defRPr/>
            </a:pPr>
            <a:r>
              <a:rPr lang="ru-RU" sz="2000" dirty="0" smtClean="0">
                <a:solidFill>
                  <a:prstClr val="black"/>
                </a:solidFill>
                <a:latin typeface="Arial" panose="020B0604020202020204" pitchFamily="34" charset="0"/>
                <a:cs typeface="Arial" panose="020B0604020202020204" pitchFamily="34" charset="0"/>
              </a:rPr>
              <a:t>Вся </a:t>
            </a:r>
            <a:r>
              <a:rPr lang="ru-RU" sz="2000" dirty="0">
                <a:solidFill>
                  <a:prstClr val="black"/>
                </a:solidFill>
                <a:latin typeface="Arial" panose="020B0604020202020204" pitchFamily="34" charset="0"/>
                <a:cs typeface="Arial" panose="020B0604020202020204" pitchFamily="34" charset="0"/>
              </a:rPr>
              <a:t>поверхность Земли </a:t>
            </a:r>
            <a:r>
              <a:rPr lang="ru-RU" sz="2000" dirty="0" err="1" smtClean="0">
                <a:solidFill>
                  <a:prstClr val="black"/>
                </a:solidFill>
                <a:latin typeface="Arial" panose="020B0604020202020204" pitchFamily="34" charset="0"/>
                <a:cs typeface="Arial" panose="020B0604020202020204" pitchFamily="34" charset="0"/>
              </a:rPr>
              <a:t>разде-лена</a:t>
            </a:r>
            <a:r>
              <a:rPr lang="ru-RU" sz="2000" dirty="0" smtClean="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на 24 пояса, разница между которыми 15</a:t>
            </a:r>
            <a:r>
              <a:rPr lang="ru-RU" sz="2000" baseline="30000" dirty="0">
                <a:solidFill>
                  <a:prstClr val="black"/>
                </a:solidFill>
                <a:latin typeface="Arial" panose="020B0604020202020204" pitchFamily="34" charset="0"/>
                <a:cs typeface="Arial" panose="020B0604020202020204" pitchFamily="34" charset="0"/>
              </a:rPr>
              <a:t>о </a:t>
            </a:r>
            <a:r>
              <a:rPr lang="ru-RU" sz="2000" dirty="0">
                <a:solidFill>
                  <a:prstClr val="black"/>
                </a:solidFill>
                <a:latin typeface="Arial" panose="020B0604020202020204" pitchFamily="34" charset="0"/>
                <a:cs typeface="Arial" panose="020B0604020202020204" pitchFamily="34" charset="0"/>
              </a:rPr>
              <a:t>долготы , так как Земля </a:t>
            </a:r>
            <a:r>
              <a:rPr lang="ru-RU" sz="2000" dirty="0" smtClean="0">
                <a:solidFill>
                  <a:prstClr val="black"/>
                </a:solidFill>
                <a:latin typeface="Arial" panose="020B0604020202020204" pitchFamily="34" charset="0"/>
                <a:cs typeface="Arial" panose="020B0604020202020204" pitchFamily="34" charset="0"/>
              </a:rPr>
              <a:t>за </a:t>
            </a:r>
            <a:r>
              <a:rPr lang="ru-RU" sz="2000" dirty="0">
                <a:solidFill>
                  <a:prstClr val="black"/>
                </a:solidFill>
                <a:latin typeface="Arial" panose="020B0604020202020204" pitchFamily="34" charset="0"/>
                <a:cs typeface="Arial" panose="020B0604020202020204" pitchFamily="34" charset="0"/>
              </a:rPr>
              <a:t>1 </a:t>
            </a:r>
            <a:r>
              <a:rPr lang="ru-RU" sz="2000" dirty="0" smtClean="0">
                <a:solidFill>
                  <a:prstClr val="black"/>
                </a:solidFill>
                <a:latin typeface="Arial" panose="020B0604020202020204" pitchFamily="34" charset="0"/>
                <a:cs typeface="Arial" panose="020B0604020202020204" pitchFamily="34" charset="0"/>
              </a:rPr>
              <a:t>час поворачивается </a:t>
            </a:r>
            <a:r>
              <a:rPr lang="ru-RU" sz="2000" dirty="0">
                <a:solidFill>
                  <a:prstClr val="black"/>
                </a:solidFill>
                <a:latin typeface="Arial" panose="020B0604020202020204" pitchFamily="34" charset="0"/>
                <a:cs typeface="Arial" panose="020B0604020202020204" pitchFamily="34" charset="0"/>
              </a:rPr>
              <a:t>на </a:t>
            </a:r>
            <a:r>
              <a:rPr lang="ru-RU" sz="2000" dirty="0" smtClean="0">
                <a:solidFill>
                  <a:prstClr val="black"/>
                </a:solidFill>
                <a:latin typeface="Arial" panose="020B0604020202020204" pitchFamily="34" charset="0"/>
                <a:cs typeface="Arial" panose="020B0604020202020204" pitchFamily="34" charset="0"/>
              </a:rPr>
              <a:t>15 градусов</a:t>
            </a:r>
            <a:r>
              <a:rPr lang="ru-RU" sz="2000" dirty="0">
                <a:solidFill>
                  <a:prstClr val="black"/>
                </a:solidFill>
                <a:latin typeface="Arial" panose="020B0604020202020204" pitchFamily="34" charset="0"/>
                <a:cs typeface="Arial" panose="020B0604020202020204" pitchFamily="34" charset="0"/>
              </a:rPr>
              <a:t>. То есть время в каждом часовом поясе отличается на один час. Вращается Земля с запада на </a:t>
            </a:r>
            <a:r>
              <a:rPr lang="ru-RU" sz="2000" dirty="0" smtClean="0">
                <a:solidFill>
                  <a:prstClr val="black"/>
                </a:solidFill>
                <a:latin typeface="Arial" panose="020B0604020202020204" pitchFamily="34" charset="0"/>
                <a:cs typeface="Arial" panose="020B0604020202020204" pitchFamily="34" charset="0"/>
              </a:rPr>
              <a:t>восток, </a:t>
            </a:r>
            <a:r>
              <a:rPr lang="ru-RU" sz="2000" dirty="0">
                <a:solidFill>
                  <a:prstClr val="black"/>
                </a:solidFill>
                <a:latin typeface="Arial" panose="020B0604020202020204" pitchFamily="34" charset="0"/>
                <a:cs typeface="Arial" panose="020B0604020202020204" pitchFamily="34" charset="0"/>
              </a:rPr>
              <a:t>и поэтому при движении  с запада на восток один час </a:t>
            </a:r>
            <a:r>
              <a:rPr lang="ru-RU" sz="2000" b="1" dirty="0">
                <a:solidFill>
                  <a:prstClr val="black"/>
                </a:solidFill>
                <a:latin typeface="Arial" panose="020B0604020202020204" pitchFamily="34" charset="0"/>
                <a:cs typeface="Arial" panose="020B0604020202020204" pitchFamily="34" charset="0"/>
              </a:rPr>
              <a:t>прибавляетс</a:t>
            </a:r>
            <a:r>
              <a:rPr lang="ru-RU" sz="2000" dirty="0">
                <a:solidFill>
                  <a:prstClr val="black"/>
                </a:solidFill>
                <a:latin typeface="Arial" panose="020B0604020202020204" pitchFamily="34" charset="0"/>
                <a:cs typeface="Arial" panose="020B0604020202020204" pitchFamily="34" charset="0"/>
              </a:rPr>
              <a:t>я, с востока на </a:t>
            </a:r>
            <a:r>
              <a:rPr lang="ru-RU" sz="2000" dirty="0" smtClean="0">
                <a:solidFill>
                  <a:prstClr val="black"/>
                </a:solidFill>
                <a:latin typeface="Arial" panose="020B0604020202020204" pitchFamily="34" charset="0"/>
                <a:cs typeface="Arial" panose="020B0604020202020204" pitchFamily="34" charset="0"/>
              </a:rPr>
              <a:t>запад - </a:t>
            </a:r>
            <a:r>
              <a:rPr lang="ru-RU" sz="2000" b="1" dirty="0">
                <a:solidFill>
                  <a:prstClr val="black"/>
                </a:solidFill>
                <a:latin typeface="Arial" panose="020B0604020202020204" pitchFamily="34" charset="0"/>
                <a:cs typeface="Arial" panose="020B0604020202020204" pitchFamily="34" charset="0"/>
              </a:rPr>
              <a:t>отнимается</a:t>
            </a:r>
            <a:r>
              <a:rPr lang="ru-RU" sz="2000" dirty="0" smtClean="0">
                <a:solidFill>
                  <a:prstClr val="black"/>
                </a:solidFill>
                <a:latin typeface="Arial" panose="020B0604020202020204" pitchFamily="34" charset="0"/>
                <a:cs typeface="Arial" panose="020B0604020202020204" pitchFamily="34" charset="0"/>
              </a:rPr>
              <a:t>.</a:t>
            </a:r>
            <a:endParaRPr lang="ru-RU" sz="2000" dirty="0">
              <a:solidFill>
                <a:prstClr val="white">
                  <a:tint val="75000"/>
                </a:prstClr>
              </a:solidFill>
              <a:latin typeface="Calibri"/>
            </a:endParaRPr>
          </a:p>
        </p:txBody>
      </p:sp>
      <p:sp>
        <p:nvSpPr>
          <p:cNvPr id="3" name="Прямоугольник 2"/>
          <p:cNvSpPr/>
          <p:nvPr/>
        </p:nvSpPr>
        <p:spPr>
          <a:xfrm>
            <a:off x="440267" y="2542343"/>
            <a:ext cx="3491550" cy="707886"/>
          </a:xfrm>
          <a:prstGeom prst="rect">
            <a:avLst/>
          </a:prstGeom>
        </p:spPr>
        <p:txBody>
          <a:bodyPr wrap="square">
            <a:spAutoFit/>
          </a:bodyPr>
          <a:lstStyle/>
          <a:p>
            <a:pPr lvl="0" defTabSz="914400" fontAlgn="base">
              <a:spcBef>
                <a:spcPct val="0"/>
              </a:spcBef>
              <a:spcAft>
                <a:spcPct val="0"/>
              </a:spcAft>
            </a:pPr>
            <a:endParaRPr lang="ru-RU" altLang="ru-RU" sz="2000" b="1" i="1" dirty="0">
              <a:solidFill>
                <a:srgbClr val="FF0000"/>
              </a:solidFill>
              <a:latin typeface="Arial" panose="020B0604020202020204" pitchFamily="34" charset="0"/>
            </a:endParaRPr>
          </a:p>
          <a:p>
            <a:pPr lvl="0" defTabSz="914400" fontAlgn="base">
              <a:spcBef>
                <a:spcPct val="0"/>
              </a:spcBef>
              <a:spcAft>
                <a:spcPct val="0"/>
              </a:spcAft>
            </a:pPr>
            <a:endParaRPr lang="ru-RU" altLang="ru-RU" sz="2000" b="1" i="1" dirty="0">
              <a:solidFill>
                <a:srgbClr val="FF0000"/>
              </a:solidFill>
              <a:latin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4042982" y="1168029"/>
            <a:ext cx="5101018" cy="3356470"/>
          </a:xfrm>
          <a:prstGeom prst="rect">
            <a:avLst/>
          </a:prstGeom>
        </p:spPr>
      </p:pic>
      <p:sp>
        <p:nvSpPr>
          <p:cNvPr id="5" name="Прямоугольник 4"/>
          <p:cNvSpPr/>
          <p:nvPr/>
        </p:nvSpPr>
        <p:spPr>
          <a:xfrm>
            <a:off x="0" y="0"/>
            <a:ext cx="9144000"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Arial" panose="020B0604020202020204" pitchFamily="34" charset="0"/>
                <a:cs typeface="Arial" panose="020B0604020202020204" pitchFamily="34" charset="0"/>
              </a:rPr>
              <a:t>Поясное время </a:t>
            </a:r>
          </a:p>
        </p:txBody>
      </p:sp>
    </p:spTree>
    <p:extLst>
      <p:ext uri="{BB962C8B-B14F-4D97-AF65-F5344CB8AC3E}">
        <p14:creationId xmlns:p14="http://schemas.microsoft.com/office/powerpoint/2010/main" val="1506150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8044" y="4639733"/>
            <a:ext cx="8985955" cy="349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stretch>
            <a:fillRect/>
          </a:stretch>
        </p:blipFill>
        <p:spPr>
          <a:xfrm>
            <a:off x="691696" y="1130281"/>
            <a:ext cx="2762704" cy="3404046"/>
          </a:xfrm>
          <a:prstGeom prst="rect">
            <a:avLst/>
          </a:prstGeom>
        </p:spPr>
      </p:pic>
      <p:sp>
        <p:nvSpPr>
          <p:cNvPr id="6" name="Прямоугольник 5"/>
          <p:cNvSpPr/>
          <p:nvPr/>
        </p:nvSpPr>
        <p:spPr>
          <a:xfrm>
            <a:off x="4080934" y="1130281"/>
            <a:ext cx="4742432" cy="3648884"/>
          </a:xfrm>
          <a:prstGeom prst="rect">
            <a:avLst/>
          </a:prstGeom>
        </p:spPr>
        <p:txBody>
          <a:bodyPr wrap="square">
            <a:spAutoFit/>
          </a:bodyPr>
          <a:lstStyle/>
          <a:p>
            <a:pPr>
              <a:lnSpc>
                <a:spcPct val="107000"/>
              </a:lnSpc>
              <a:spcBef>
                <a:spcPts val="1500"/>
              </a:spcBef>
              <a:spcAft>
                <a:spcPts val="0"/>
              </a:spcAft>
            </a:pPr>
            <a:r>
              <a:rPr lang="ru-RU" sz="2400" dirty="0" smtClean="0">
                <a:latin typeface="Arial" panose="020B0604020202020204" pitchFamily="34" charset="0"/>
                <a:ea typeface="Times New Roman" panose="02020603050405020304" pitchFamily="18" charset="0"/>
                <a:cs typeface="Arial" panose="020B0604020202020204" pitchFamily="34" charset="0"/>
              </a:rPr>
              <a:t>Систему поясного времени </a:t>
            </a:r>
            <a:r>
              <a:rPr lang="ru-RU" sz="2400" dirty="0">
                <a:latin typeface="Arial" panose="020B0604020202020204" pitchFamily="34" charset="0"/>
                <a:ea typeface="Times New Roman" panose="02020603050405020304" pitchFamily="18" charset="0"/>
                <a:cs typeface="Arial" panose="020B0604020202020204" pitchFamily="34" charset="0"/>
              </a:rPr>
              <a:t>предложил в 1878 г. канадский инженер </a:t>
            </a:r>
            <a:r>
              <a:rPr lang="ru-RU" sz="2400" dirty="0" err="1">
                <a:latin typeface="Arial" panose="020B0604020202020204" pitchFamily="34" charset="0"/>
                <a:ea typeface="Times New Roman" panose="02020603050405020304" pitchFamily="18" charset="0"/>
                <a:cs typeface="Arial" panose="020B0604020202020204" pitchFamily="34" charset="0"/>
              </a:rPr>
              <a:t>Сэндфорд</a:t>
            </a:r>
            <a:r>
              <a:rPr lang="ru-RU" sz="2400" dirty="0">
                <a:latin typeface="Arial" panose="020B0604020202020204" pitchFamily="34" charset="0"/>
                <a:ea typeface="Times New Roman" panose="02020603050405020304" pitchFamily="18" charset="0"/>
                <a:cs typeface="Arial" panose="020B0604020202020204" pitchFamily="34" charset="0"/>
              </a:rPr>
              <a:t>  Флеминг </a:t>
            </a:r>
            <a:r>
              <a:rPr lang="ru-RU" sz="2400" dirty="0" smtClean="0">
                <a:latin typeface="Arial" panose="020B0604020202020204" pitchFamily="34" charset="0"/>
                <a:ea typeface="Times New Roman" panose="02020603050405020304" pitchFamily="18" charset="0"/>
                <a:cs typeface="Arial" panose="020B0604020202020204" pitchFamily="34" charset="0"/>
              </a:rPr>
              <a:t>, </a:t>
            </a:r>
            <a:r>
              <a:rPr lang="ru-RU" sz="2400" dirty="0">
                <a:latin typeface="Arial" panose="020B0604020202020204" pitchFamily="34" charset="0"/>
                <a:ea typeface="Times New Roman" panose="02020603050405020304" pitchFamily="18" charset="0"/>
                <a:cs typeface="Arial" panose="020B0604020202020204" pitchFamily="34" charset="0"/>
              </a:rPr>
              <a:t>которое в 1884 г. было принято на Международном астрономическом конгрессе </a:t>
            </a:r>
            <a:r>
              <a:rPr lang="ru-RU" sz="2400" dirty="0" smtClean="0">
                <a:latin typeface="Arial" panose="020B0604020202020204" pitchFamily="34" charset="0"/>
                <a:ea typeface="Times New Roman" panose="02020603050405020304" pitchFamily="18" charset="0"/>
                <a:cs typeface="Arial" panose="020B0604020202020204" pitchFamily="34" charset="0"/>
              </a:rPr>
              <a:t>    в </a:t>
            </a:r>
            <a:r>
              <a:rPr lang="ru-RU" sz="2400" dirty="0">
                <a:latin typeface="Arial" panose="020B0604020202020204" pitchFamily="34" charset="0"/>
                <a:ea typeface="Times New Roman" panose="02020603050405020304" pitchFamily="18" charset="0"/>
                <a:cs typeface="Arial" panose="020B0604020202020204" pitchFamily="34" charset="0"/>
              </a:rPr>
              <a:t>США ( Вашингтон), где </a:t>
            </a:r>
            <a:r>
              <a:rPr lang="ru-RU" sz="2400" dirty="0" smtClean="0">
                <a:latin typeface="Arial" panose="020B0604020202020204" pitchFamily="34" charset="0"/>
                <a:ea typeface="Times New Roman" panose="02020603050405020304" pitchFamily="18" charset="0"/>
                <a:cs typeface="Arial" panose="020B0604020202020204" pitchFamily="34" charset="0"/>
              </a:rPr>
              <a:t>присутствовали представители  </a:t>
            </a:r>
            <a:r>
              <a:rPr lang="ru-RU" sz="2400" dirty="0">
                <a:latin typeface="Arial" panose="020B0604020202020204" pitchFamily="34" charset="0"/>
                <a:ea typeface="Times New Roman" panose="02020603050405020304" pitchFamily="18" charset="0"/>
                <a:cs typeface="Arial" panose="020B0604020202020204" pitchFamily="34" charset="0"/>
              </a:rPr>
              <a:t>26 стран.</a:t>
            </a:r>
            <a:endParaRPr lang="ru-RU"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Прямоугольник 6"/>
          <p:cNvSpPr/>
          <p:nvPr/>
        </p:nvSpPr>
        <p:spPr>
          <a:xfrm>
            <a:off x="0" y="0"/>
            <a:ext cx="9143999"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a:latin typeface="Arial" panose="020B0604020202020204" pitchFamily="34" charset="0"/>
                <a:cs typeface="Arial" panose="020B0604020202020204" pitchFamily="34" charset="0"/>
              </a:rPr>
              <a:t>Поясное время </a:t>
            </a:r>
          </a:p>
        </p:txBody>
      </p:sp>
    </p:spTree>
    <p:extLst>
      <p:ext uri="{BB962C8B-B14F-4D97-AF65-F5344CB8AC3E}">
        <p14:creationId xmlns:p14="http://schemas.microsoft.com/office/powerpoint/2010/main" val="377036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9543</TotalTime>
  <Words>950</Words>
  <Application>Microsoft Office PowerPoint</Application>
  <PresentationFormat>Экран (16:9)</PresentationFormat>
  <Paragraphs>150</Paragraphs>
  <Slides>24</Slides>
  <Notes>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4</vt:i4>
      </vt:variant>
      <vt:variant>
        <vt:lpstr>Заголовки слайдов</vt:lpstr>
      </vt:variant>
      <vt:variant>
        <vt:i4>24</vt:i4>
      </vt:variant>
    </vt:vector>
  </HeadingPairs>
  <TitlesOfParts>
    <vt:vector size="39" baseType="lpstr">
      <vt:lpstr>ＭＳ Ｐゴシック</vt:lpstr>
      <vt:lpstr>ＭＳ Ｐゴシック</vt:lpstr>
      <vt:lpstr>Arial</vt:lpstr>
      <vt:lpstr>Arial Narrow</vt:lpstr>
      <vt:lpstr>Calibri</vt:lpstr>
      <vt:lpstr>Calibri Light</vt:lpstr>
      <vt:lpstr>Open Sans</vt:lpstr>
      <vt:lpstr>Open Sans Light</vt:lpstr>
      <vt:lpstr>Times New Roman</vt:lpstr>
      <vt:lpstr>Verdana</vt:lpstr>
      <vt:lpstr>Wingdings</vt:lpstr>
      <vt:lpstr>1_Office Theme</vt:lpstr>
      <vt:lpstr>Тема Office</vt:lpstr>
      <vt:lpstr>1_Тема Office</vt:lpstr>
      <vt:lpstr>2_Office Theme</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Задания для самостоятельной работы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Mavzu: Tasviriy ifoda</dc:title>
  <dc:creator>Пользователь Windows</dc:creator>
  <cp:lastModifiedBy>Пользователь Windows</cp:lastModifiedBy>
  <cp:revision>467</cp:revision>
  <dcterms:created xsi:type="dcterms:W3CDTF">2020-04-11T16:25:36Z</dcterms:created>
  <dcterms:modified xsi:type="dcterms:W3CDTF">2020-09-15T15:10:48Z</dcterms:modified>
</cp:coreProperties>
</file>