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theme/theme2.xml" ContentType="application/vnd.openxmlformats-officedocument.theme+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theme/theme3.xml" ContentType="application/vnd.openxmlformats-officedocument.theme+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1" r:id="rId1"/>
    <p:sldMasterId id="2147483751" r:id="rId2"/>
    <p:sldMasterId id="2147483793" r:id="rId3"/>
    <p:sldMasterId id="2147483805" r:id="rId4"/>
  </p:sldMasterIdLst>
  <p:notesMasterIdLst>
    <p:notesMasterId r:id="rId29"/>
  </p:notesMasterIdLst>
  <p:sldIdLst>
    <p:sldId id="474" r:id="rId5"/>
    <p:sldId id="433" r:id="rId6"/>
    <p:sldId id="432" r:id="rId7"/>
    <p:sldId id="405" r:id="rId8"/>
    <p:sldId id="446" r:id="rId9"/>
    <p:sldId id="449" r:id="rId10"/>
    <p:sldId id="445" r:id="rId11"/>
    <p:sldId id="451" r:id="rId12"/>
    <p:sldId id="452" r:id="rId13"/>
    <p:sldId id="436" r:id="rId14"/>
    <p:sldId id="457" r:id="rId15"/>
    <p:sldId id="456" r:id="rId16"/>
    <p:sldId id="462" r:id="rId17"/>
    <p:sldId id="454" r:id="rId18"/>
    <p:sldId id="461" r:id="rId19"/>
    <p:sldId id="460" r:id="rId20"/>
    <p:sldId id="458" r:id="rId21"/>
    <p:sldId id="463" r:id="rId22"/>
    <p:sldId id="464" r:id="rId23"/>
    <p:sldId id="465" r:id="rId24"/>
    <p:sldId id="466" r:id="rId25"/>
    <p:sldId id="467" r:id="rId26"/>
    <p:sldId id="473" r:id="rId27"/>
    <p:sldId id="472" r:id="rId28"/>
  </p:sldIdLst>
  <p:sldSz cx="9144000" cy="5143500" type="screen16x9"/>
  <p:notesSz cx="6858000" cy="9144000"/>
  <p:defaultText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FFCCCC"/>
    <a:srgbClr val="CC3399"/>
    <a:srgbClr val="CCFF66"/>
    <a:srgbClr val="66FFFF"/>
    <a:srgbClr val="FFCCFF"/>
    <a:srgbClr val="FF33CC"/>
    <a:srgbClr val="99FF99"/>
    <a:srgbClr val="9FD3E1"/>
    <a:srgbClr val="33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ED083AE6-46FA-4A59-8FB0-9F97EB10719F}" styleName="Светлый стиль 3 — акцент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BDBED569-4797-4DF1-A0F4-6AAB3CD982D8}" styleName="Светлый стиль 3 — акцент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FABFCF23-3B69-468F-B69F-88F6DE6A72F2}" styleName="Средний стиль 1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22838BEF-8BB2-4498-84A7-C5851F593DF1}" styleName="Сред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E8B1032C-EA38-4F05-BA0D-38AFFFC7BED3}" styleName="Светлый стиль 3 — акцент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C89EF96-8CEA-46FF-86C4-4CE0E7609802}" styleName="Светлый стиль 3 — акцент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364" autoAdjust="0"/>
  </p:normalViewPr>
  <p:slideViewPr>
    <p:cSldViewPr snapToGrid="0">
      <p:cViewPr varScale="1">
        <p:scale>
          <a:sx n="92" d="100"/>
          <a:sy n="92" d="100"/>
        </p:scale>
        <p:origin x="780" y="7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presProps" Target="pres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AA716E2-F009-464B-A0A0-82CFAD823AAA}" type="datetimeFigureOut">
              <a:rPr lang="ru-RU" smtClean="0"/>
              <a:pPr/>
              <a:t>15.09.2020</a:t>
            </a:fld>
            <a:endParaRPr lang="ru-RU"/>
          </a:p>
        </p:txBody>
      </p:sp>
      <p:sp>
        <p:nvSpPr>
          <p:cNvPr id="4" name="Образ слайда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9CC69BD-44CA-4920-91AA-54FF66A33122}" type="slidenum">
              <a:rPr lang="ru-RU" smtClean="0"/>
              <a:pPr/>
              <a:t>‹#›</a:t>
            </a:fld>
            <a:endParaRPr lang="ru-RU"/>
          </a:p>
        </p:txBody>
      </p:sp>
    </p:spTree>
    <p:extLst>
      <p:ext uri="{BB962C8B-B14F-4D97-AF65-F5344CB8AC3E}">
        <p14:creationId xmlns:p14="http://schemas.microsoft.com/office/powerpoint/2010/main" val="21861420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9CC69BD-44CA-4920-91AA-54FF66A33122}" type="slidenum">
              <a:rPr lang="ru-RU" smtClean="0"/>
              <a:pPr/>
              <a:t>17</a:t>
            </a:fld>
            <a:endParaRPr lang="ru-RU"/>
          </a:p>
        </p:txBody>
      </p:sp>
    </p:spTree>
    <p:extLst>
      <p:ext uri="{BB962C8B-B14F-4D97-AF65-F5344CB8AC3E}">
        <p14:creationId xmlns:p14="http://schemas.microsoft.com/office/powerpoint/2010/main" val="4328286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79CC69BD-44CA-4920-91AA-54FF66A33122}" type="slidenum">
              <a:rPr lang="ru-RU" smtClean="0"/>
              <a:pPr/>
              <a:t>20</a:t>
            </a:fld>
            <a:endParaRPr lang="ru-RU"/>
          </a:p>
        </p:txBody>
      </p:sp>
    </p:spTree>
    <p:extLst>
      <p:ext uri="{BB962C8B-B14F-4D97-AF65-F5344CB8AC3E}">
        <p14:creationId xmlns:p14="http://schemas.microsoft.com/office/powerpoint/2010/main" val="7141366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3" y="1597823"/>
            <a:ext cx="7772401" cy="1102519"/>
          </a:xfrm>
        </p:spPr>
        <p:txBody>
          <a:bodyPr>
            <a:normAutofit/>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2" y="2914651"/>
            <a:ext cx="6400800" cy="1314449"/>
          </a:xfrm>
        </p:spPr>
        <p:txBody>
          <a:bodyPr/>
          <a:lstStyle>
            <a:lvl1pPr marL="0" indent="0" algn="ctr">
              <a:buNone/>
              <a:defRPr>
                <a:solidFill>
                  <a:schemeClr val="tx1">
                    <a:tint val="75000"/>
                  </a:schemeClr>
                </a:solidFill>
              </a:defRPr>
            </a:lvl1pPr>
            <a:lvl2pPr marL="457135" indent="0" algn="ctr">
              <a:buNone/>
              <a:defRPr>
                <a:solidFill>
                  <a:schemeClr val="tx1">
                    <a:tint val="75000"/>
                  </a:schemeClr>
                </a:solidFill>
              </a:defRPr>
            </a:lvl2pPr>
            <a:lvl3pPr marL="914270" indent="0" algn="ctr">
              <a:buNone/>
              <a:defRPr>
                <a:solidFill>
                  <a:schemeClr val="tx1">
                    <a:tint val="75000"/>
                  </a:schemeClr>
                </a:solidFill>
              </a:defRPr>
            </a:lvl3pPr>
            <a:lvl4pPr marL="1371403" indent="0" algn="ctr">
              <a:buNone/>
              <a:defRPr>
                <a:solidFill>
                  <a:schemeClr val="tx1">
                    <a:tint val="75000"/>
                  </a:schemeClr>
                </a:solidFill>
              </a:defRPr>
            </a:lvl4pPr>
            <a:lvl5pPr marL="1828538" indent="0" algn="ctr">
              <a:buNone/>
              <a:defRPr>
                <a:solidFill>
                  <a:schemeClr val="tx1">
                    <a:tint val="75000"/>
                  </a:schemeClr>
                </a:solidFill>
              </a:defRPr>
            </a:lvl5pPr>
            <a:lvl6pPr marL="2285672" indent="0" algn="ctr">
              <a:buNone/>
              <a:defRPr>
                <a:solidFill>
                  <a:schemeClr val="tx1">
                    <a:tint val="75000"/>
                  </a:schemeClr>
                </a:solidFill>
              </a:defRPr>
            </a:lvl6pPr>
            <a:lvl7pPr marL="2742807" indent="0" algn="ctr">
              <a:buNone/>
              <a:defRPr>
                <a:solidFill>
                  <a:schemeClr val="tx1">
                    <a:tint val="75000"/>
                  </a:schemeClr>
                </a:solidFill>
              </a:defRPr>
            </a:lvl7pPr>
            <a:lvl8pPr marL="3199942" indent="0" algn="ctr">
              <a:buNone/>
              <a:defRPr>
                <a:solidFill>
                  <a:schemeClr val="tx1">
                    <a:tint val="75000"/>
                  </a:schemeClr>
                </a:solidFill>
              </a:defRPr>
            </a:lvl8pPr>
            <a:lvl9pPr marL="3657077"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6513780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418608607"/>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5" y="209974"/>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3"/>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049"/>
            </a:lvl1pPr>
          </a:lstStyle>
          <a:p>
            <a:pPr lvl="0"/>
            <a:endParaRPr lang="en-US" noProof="0" dirty="0"/>
          </a:p>
        </p:txBody>
      </p:sp>
      <p:sp>
        <p:nvSpPr>
          <p:cNvPr id="5" name="Picture Placeholder 3"/>
          <p:cNvSpPr>
            <a:spLocks noGrp="1"/>
          </p:cNvSpPr>
          <p:nvPr>
            <p:ph type="pic" sz="quarter" idx="11"/>
          </p:nvPr>
        </p:nvSpPr>
        <p:spPr>
          <a:xfrm>
            <a:off x="2667001" y="1047753"/>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lstStyle>
            <a:lvl1pPr marL="0" indent="0" algn="ctr">
              <a:buNone/>
              <a:defRPr lang="en-US" sz="1049"/>
            </a:lvl1pPr>
          </a:lstStyle>
          <a:p>
            <a:pPr lvl="0"/>
            <a:endParaRPr lang="en-US" noProof="0" dirty="0"/>
          </a:p>
        </p:txBody>
      </p:sp>
      <p:sp>
        <p:nvSpPr>
          <p:cNvPr id="6" name="Picture Placeholder 3"/>
          <p:cNvSpPr>
            <a:spLocks noGrp="1"/>
          </p:cNvSpPr>
          <p:nvPr>
            <p:ph type="pic" sz="quarter" idx="12"/>
          </p:nvPr>
        </p:nvSpPr>
        <p:spPr>
          <a:xfrm>
            <a:off x="4648199" y="1047753"/>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lstStyle>
            <a:lvl1pPr marL="0" indent="0" algn="ctr">
              <a:buNone/>
              <a:defRPr lang="en-US" sz="1049"/>
            </a:lvl1pPr>
          </a:lstStyle>
          <a:p>
            <a:pPr lvl="0"/>
            <a:endParaRPr lang="en-US" noProof="0" dirty="0"/>
          </a:p>
        </p:txBody>
      </p:sp>
      <p:sp>
        <p:nvSpPr>
          <p:cNvPr id="7" name="Picture Placeholder 3"/>
          <p:cNvSpPr>
            <a:spLocks noGrp="1"/>
          </p:cNvSpPr>
          <p:nvPr>
            <p:ph type="pic" sz="quarter" idx="13"/>
          </p:nvPr>
        </p:nvSpPr>
        <p:spPr>
          <a:xfrm>
            <a:off x="6629399" y="1047753"/>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049"/>
            </a:lvl1pPr>
          </a:lstStyle>
          <a:p>
            <a:pPr lvl="0"/>
            <a:endParaRPr lang="en-US" noProof="0" dirty="0"/>
          </a:p>
        </p:txBody>
      </p:sp>
      <p:sp>
        <p:nvSpPr>
          <p:cNvPr id="10" name="Text Placeholder 9"/>
          <p:cNvSpPr>
            <a:spLocks noGrp="1"/>
          </p:cNvSpPr>
          <p:nvPr>
            <p:ph type="body" sz="quarter" idx="14"/>
          </p:nvPr>
        </p:nvSpPr>
        <p:spPr>
          <a:xfrm>
            <a:off x="685801" y="3735427"/>
            <a:ext cx="1828800" cy="719138"/>
          </a:xfrm>
        </p:spPr>
        <p:txBody>
          <a:bodyPr>
            <a:noAutofit/>
          </a:bodyPr>
          <a:lstStyle>
            <a:lvl1pPr marL="0" indent="0">
              <a:buNone/>
              <a:defRPr sz="1049"/>
            </a:lvl1pPr>
            <a:lvl2pPr marL="114278" indent="-114278">
              <a:buFont typeface="Arial" panose="020B0604020202020204" pitchFamily="34" charset="0"/>
              <a:buChar char="•"/>
              <a:defRPr sz="1049"/>
            </a:lvl2pPr>
            <a:lvl3pPr marL="228557" indent="-114278">
              <a:defRPr sz="1049"/>
            </a:lvl3pPr>
            <a:lvl4pPr marL="399973" indent="-171417">
              <a:defRPr sz="1049"/>
            </a:lvl4pPr>
            <a:lvl5pPr marL="571390" indent="-171417">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2667001" y="3735427"/>
            <a:ext cx="1828800" cy="719138"/>
          </a:xfrm>
        </p:spPr>
        <p:txBody>
          <a:bodyPr>
            <a:noAutofit/>
          </a:bodyPr>
          <a:lstStyle>
            <a:lvl1pPr marL="0" indent="0">
              <a:buNone/>
              <a:defRPr sz="1049"/>
            </a:lvl1pPr>
            <a:lvl2pPr marL="114278" indent="-114278">
              <a:buFont typeface="Arial" panose="020B0604020202020204" pitchFamily="34" charset="0"/>
              <a:buChar char="•"/>
              <a:defRPr sz="1049"/>
            </a:lvl2pPr>
            <a:lvl3pPr marL="228557" indent="-114278">
              <a:defRPr sz="1049"/>
            </a:lvl3pPr>
            <a:lvl4pPr marL="399973" indent="-171417">
              <a:defRPr sz="1049"/>
            </a:lvl4pPr>
            <a:lvl5pPr marL="571390" indent="-171417">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4648199" y="3735427"/>
            <a:ext cx="1828800" cy="719138"/>
          </a:xfrm>
        </p:spPr>
        <p:txBody>
          <a:bodyPr>
            <a:noAutofit/>
          </a:bodyPr>
          <a:lstStyle>
            <a:lvl1pPr marL="0" indent="0">
              <a:buNone/>
              <a:defRPr sz="1049"/>
            </a:lvl1pPr>
            <a:lvl2pPr marL="114278" indent="-114278">
              <a:buFont typeface="Arial" panose="020B0604020202020204" pitchFamily="34" charset="0"/>
              <a:buChar char="•"/>
              <a:defRPr sz="1049"/>
            </a:lvl2pPr>
            <a:lvl3pPr marL="228557" indent="-114278">
              <a:defRPr sz="1049"/>
            </a:lvl3pPr>
            <a:lvl4pPr marL="399973" indent="-171417">
              <a:defRPr sz="1049"/>
            </a:lvl4pPr>
            <a:lvl5pPr marL="571390" indent="-171417">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6629399" y="3735427"/>
            <a:ext cx="1828800" cy="719138"/>
          </a:xfrm>
        </p:spPr>
        <p:txBody>
          <a:bodyPr>
            <a:noAutofit/>
          </a:bodyPr>
          <a:lstStyle>
            <a:lvl1pPr marL="0" indent="0">
              <a:buNone/>
              <a:defRPr sz="1049"/>
            </a:lvl1pPr>
            <a:lvl2pPr marL="114278" indent="-114278">
              <a:buFont typeface="Arial" panose="020B0604020202020204" pitchFamily="34" charset="0"/>
              <a:buChar char="•"/>
              <a:defRPr sz="1049"/>
            </a:lvl2pPr>
            <a:lvl3pPr marL="228557" indent="-114278">
              <a:defRPr sz="1049"/>
            </a:lvl3pPr>
            <a:lvl4pPr marL="399973" indent="-171417">
              <a:defRPr sz="1049"/>
            </a:lvl4pPr>
            <a:lvl5pPr marL="571390" indent="-171417">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2190986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5" y="209974"/>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3"/>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049"/>
            </a:lvl1pPr>
          </a:lstStyle>
          <a:p>
            <a:pPr lvl="0"/>
            <a:endParaRPr lang="en-US" noProof="0" dirty="0"/>
          </a:p>
        </p:txBody>
      </p:sp>
      <p:sp>
        <p:nvSpPr>
          <p:cNvPr id="5" name="Picture Placeholder 3"/>
          <p:cNvSpPr>
            <a:spLocks noGrp="1"/>
          </p:cNvSpPr>
          <p:nvPr>
            <p:ph type="pic" sz="quarter" idx="11"/>
          </p:nvPr>
        </p:nvSpPr>
        <p:spPr>
          <a:xfrm>
            <a:off x="2667001" y="1047753"/>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lstStyle>
            <a:lvl1pPr marL="0" indent="0" algn="ctr">
              <a:buNone/>
              <a:defRPr lang="en-US" sz="1049"/>
            </a:lvl1pPr>
          </a:lstStyle>
          <a:p>
            <a:pPr lvl="0"/>
            <a:endParaRPr lang="en-US" noProof="0" dirty="0"/>
          </a:p>
        </p:txBody>
      </p:sp>
      <p:sp>
        <p:nvSpPr>
          <p:cNvPr id="6" name="Picture Placeholder 3"/>
          <p:cNvSpPr>
            <a:spLocks noGrp="1"/>
          </p:cNvSpPr>
          <p:nvPr>
            <p:ph type="pic" sz="quarter" idx="12"/>
          </p:nvPr>
        </p:nvSpPr>
        <p:spPr>
          <a:xfrm>
            <a:off x="4648199" y="1047753"/>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lstStyle>
            <a:lvl1pPr marL="0" indent="0" algn="ctr">
              <a:buNone/>
              <a:defRPr lang="en-US" sz="1049"/>
            </a:lvl1pPr>
          </a:lstStyle>
          <a:p>
            <a:pPr lvl="0"/>
            <a:endParaRPr lang="en-US" noProof="0" dirty="0"/>
          </a:p>
        </p:txBody>
      </p:sp>
      <p:sp>
        <p:nvSpPr>
          <p:cNvPr id="7" name="Picture Placeholder 3"/>
          <p:cNvSpPr>
            <a:spLocks noGrp="1"/>
          </p:cNvSpPr>
          <p:nvPr>
            <p:ph type="pic" sz="quarter" idx="13"/>
          </p:nvPr>
        </p:nvSpPr>
        <p:spPr>
          <a:xfrm>
            <a:off x="6629399" y="1047753"/>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049"/>
            </a:lvl1pPr>
          </a:lstStyle>
          <a:p>
            <a:pPr lvl="0"/>
            <a:endParaRPr lang="en-US" noProof="0" dirty="0"/>
          </a:p>
        </p:txBody>
      </p:sp>
      <p:sp>
        <p:nvSpPr>
          <p:cNvPr id="10" name="Text Placeholder 9"/>
          <p:cNvSpPr>
            <a:spLocks noGrp="1"/>
          </p:cNvSpPr>
          <p:nvPr>
            <p:ph type="body" sz="quarter" idx="14"/>
          </p:nvPr>
        </p:nvSpPr>
        <p:spPr>
          <a:xfrm>
            <a:off x="685801" y="3735427"/>
            <a:ext cx="1828800" cy="719138"/>
          </a:xfrm>
        </p:spPr>
        <p:txBody>
          <a:bodyPr>
            <a:noAutofit/>
          </a:bodyPr>
          <a:lstStyle>
            <a:lvl1pPr marL="0" indent="0">
              <a:buNone/>
              <a:defRPr sz="1049"/>
            </a:lvl1pPr>
            <a:lvl2pPr marL="114278" indent="-114278">
              <a:buFont typeface="Arial" panose="020B0604020202020204" pitchFamily="34" charset="0"/>
              <a:buChar char="•"/>
              <a:defRPr sz="1049"/>
            </a:lvl2pPr>
            <a:lvl3pPr marL="228557" indent="-114278">
              <a:defRPr sz="1049"/>
            </a:lvl3pPr>
            <a:lvl4pPr marL="399973" indent="-171417">
              <a:defRPr sz="1049"/>
            </a:lvl4pPr>
            <a:lvl5pPr marL="571390" indent="-171417">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2667001" y="3735427"/>
            <a:ext cx="1828800" cy="719138"/>
          </a:xfrm>
        </p:spPr>
        <p:txBody>
          <a:bodyPr>
            <a:noAutofit/>
          </a:bodyPr>
          <a:lstStyle>
            <a:lvl1pPr marL="0" indent="0">
              <a:buNone/>
              <a:defRPr sz="1049"/>
            </a:lvl1pPr>
            <a:lvl2pPr marL="114278" indent="-114278">
              <a:buFont typeface="Arial" panose="020B0604020202020204" pitchFamily="34" charset="0"/>
              <a:buChar char="•"/>
              <a:defRPr sz="1049"/>
            </a:lvl2pPr>
            <a:lvl3pPr marL="228557" indent="-114278">
              <a:defRPr sz="1049"/>
            </a:lvl3pPr>
            <a:lvl4pPr marL="399973" indent="-171417">
              <a:defRPr sz="1049"/>
            </a:lvl4pPr>
            <a:lvl5pPr marL="571390" indent="-171417">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4648199" y="3735427"/>
            <a:ext cx="1828800" cy="719138"/>
          </a:xfrm>
        </p:spPr>
        <p:txBody>
          <a:bodyPr>
            <a:noAutofit/>
          </a:bodyPr>
          <a:lstStyle>
            <a:lvl1pPr marL="0" indent="0">
              <a:buNone/>
              <a:defRPr sz="1049"/>
            </a:lvl1pPr>
            <a:lvl2pPr marL="114278" indent="-114278">
              <a:buFont typeface="Arial" panose="020B0604020202020204" pitchFamily="34" charset="0"/>
              <a:buChar char="•"/>
              <a:defRPr sz="1049"/>
            </a:lvl2pPr>
            <a:lvl3pPr marL="228557" indent="-114278">
              <a:defRPr sz="1049"/>
            </a:lvl3pPr>
            <a:lvl4pPr marL="399973" indent="-171417">
              <a:defRPr sz="1049"/>
            </a:lvl4pPr>
            <a:lvl5pPr marL="571390" indent="-171417">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6629399" y="3735427"/>
            <a:ext cx="1828800" cy="719138"/>
          </a:xfrm>
        </p:spPr>
        <p:txBody>
          <a:bodyPr>
            <a:noAutofit/>
          </a:bodyPr>
          <a:lstStyle>
            <a:lvl1pPr marL="0" indent="0">
              <a:buNone/>
              <a:defRPr sz="1049"/>
            </a:lvl1pPr>
            <a:lvl2pPr marL="114278" indent="-114278">
              <a:buFont typeface="Arial" panose="020B0604020202020204" pitchFamily="34" charset="0"/>
              <a:buChar char="•"/>
              <a:defRPr sz="1049"/>
            </a:lvl2pPr>
            <a:lvl3pPr marL="228557" indent="-114278">
              <a:defRPr sz="1049"/>
            </a:lvl3pPr>
            <a:lvl4pPr marL="399973" indent="-171417">
              <a:defRPr sz="1049"/>
            </a:lvl4pPr>
            <a:lvl5pPr marL="571390" indent="-171417">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p:nvPr>
        </p:nvSpPr>
        <p:spPr>
          <a:xfrm>
            <a:off x="685805" y="700090"/>
            <a:ext cx="7772401" cy="304800"/>
          </a:xfrm>
        </p:spPr>
        <p:txBody>
          <a:bodyPr/>
          <a:lstStyle>
            <a:lvl1pPr marL="0" indent="0" algn="ctr">
              <a:lnSpc>
                <a:spcPct val="86000"/>
              </a:lnSpc>
              <a:spcBef>
                <a:spcPts val="0"/>
              </a:spcBef>
              <a:buNone/>
              <a:defRPr sz="1349" baseline="0"/>
            </a:lvl1pPr>
          </a:lstStyle>
          <a:p>
            <a:pPr lvl="0"/>
            <a:r>
              <a:rPr lang="ru-RU" smtClean="0"/>
              <a:t>Образец текста</a:t>
            </a:r>
          </a:p>
        </p:txBody>
      </p:sp>
    </p:spTree>
    <p:extLst>
      <p:ext uri="{BB962C8B-B14F-4D97-AF65-F5344CB8AC3E}">
        <p14:creationId xmlns:p14="http://schemas.microsoft.com/office/powerpoint/2010/main" val="4034053210"/>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5" y="209974"/>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3"/>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049"/>
            </a:lvl1pPr>
          </a:lstStyle>
          <a:p>
            <a:pPr lvl="0"/>
            <a:endParaRPr lang="en-US" noProof="0" dirty="0"/>
          </a:p>
        </p:txBody>
      </p:sp>
      <p:sp>
        <p:nvSpPr>
          <p:cNvPr id="5" name="Picture Placeholder 3"/>
          <p:cNvSpPr>
            <a:spLocks noGrp="1"/>
          </p:cNvSpPr>
          <p:nvPr>
            <p:ph type="pic" sz="quarter" idx="11"/>
          </p:nvPr>
        </p:nvSpPr>
        <p:spPr>
          <a:xfrm>
            <a:off x="3323844" y="1047753"/>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anchor="ctr"/>
          <a:lstStyle>
            <a:lvl1pPr marL="0" indent="0" algn="ctr">
              <a:buNone/>
              <a:defRPr lang="en-US" sz="1049"/>
            </a:lvl1pPr>
          </a:lstStyle>
          <a:p>
            <a:pPr lvl="0"/>
            <a:endParaRPr lang="en-US" noProof="0" dirty="0"/>
          </a:p>
        </p:txBody>
      </p:sp>
      <p:sp>
        <p:nvSpPr>
          <p:cNvPr id="6" name="Picture Placeholder 3"/>
          <p:cNvSpPr>
            <a:spLocks noGrp="1"/>
          </p:cNvSpPr>
          <p:nvPr>
            <p:ph type="pic" sz="quarter" idx="12"/>
          </p:nvPr>
        </p:nvSpPr>
        <p:spPr>
          <a:xfrm>
            <a:off x="5961887" y="1047753"/>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049"/>
            </a:lvl1pPr>
          </a:lstStyle>
          <a:p>
            <a:pPr lvl="0"/>
            <a:endParaRPr lang="en-US" noProof="0" dirty="0"/>
          </a:p>
        </p:txBody>
      </p:sp>
      <p:sp>
        <p:nvSpPr>
          <p:cNvPr id="8" name="Text Placeholder 9"/>
          <p:cNvSpPr>
            <a:spLocks noGrp="1"/>
          </p:cNvSpPr>
          <p:nvPr>
            <p:ph type="body" sz="quarter" idx="14"/>
          </p:nvPr>
        </p:nvSpPr>
        <p:spPr>
          <a:xfrm>
            <a:off x="685801" y="3735427"/>
            <a:ext cx="2496312" cy="719138"/>
          </a:xfrm>
        </p:spPr>
        <p:txBody>
          <a:bodyPr>
            <a:noAutofit/>
          </a:bodyPr>
          <a:lstStyle>
            <a:lvl1pPr marL="0" indent="0">
              <a:buNone/>
              <a:defRPr sz="1049"/>
            </a:lvl1pPr>
            <a:lvl2pPr marL="114278" indent="-114278">
              <a:buFont typeface="Arial" panose="020B0604020202020204" pitchFamily="34" charset="0"/>
              <a:buChar char="•"/>
              <a:defRPr sz="1049"/>
            </a:lvl2pPr>
            <a:lvl3pPr marL="228557" indent="-114278">
              <a:defRPr sz="1049"/>
            </a:lvl3pPr>
            <a:lvl4pPr marL="399973" indent="-171417">
              <a:defRPr sz="1049"/>
            </a:lvl4pPr>
            <a:lvl5pPr marL="571390" indent="-171417">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3323844" y="3735427"/>
            <a:ext cx="2496312" cy="719138"/>
          </a:xfrm>
        </p:spPr>
        <p:txBody>
          <a:bodyPr>
            <a:noAutofit/>
          </a:bodyPr>
          <a:lstStyle>
            <a:lvl1pPr marL="0" indent="0">
              <a:buNone/>
              <a:defRPr sz="1049"/>
            </a:lvl1pPr>
            <a:lvl2pPr marL="114278" indent="-114278">
              <a:buFont typeface="Arial" panose="020B0604020202020204" pitchFamily="34" charset="0"/>
              <a:buChar char="•"/>
              <a:defRPr sz="1049"/>
            </a:lvl2pPr>
            <a:lvl3pPr marL="228557" indent="-114278">
              <a:defRPr sz="1049"/>
            </a:lvl3pPr>
            <a:lvl4pPr marL="399973" indent="-171417">
              <a:defRPr sz="1049"/>
            </a:lvl4pPr>
            <a:lvl5pPr marL="571390" indent="-171417">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5961887" y="3735427"/>
            <a:ext cx="2496312" cy="719138"/>
          </a:xfrm>
        </p:spPr>
        <p:txBody>
          <a:bodyPr>
            <a:noAutofit/>
          </a:bodyPr>
          <a:lstStyle>
            <a:lvl1pPr marL="0" indent="0">
              <a:buNone/>
              <a:defRPr sz="1049"/>
            </a:lvl1pPr>
            <a:lvl2pPr marL="114278" indent="-114278">
              <a:buFont typeface="Arial" panose="020B0604020202020204" pitchFamily="34" charset="0"/>
              <a:buChar char="•"/>
              <a:defRPr sz="1049"/>
            </a:lvl2pPr>
            <a:lvl3pPr marL="228557" indent="-114278">
              <a:defRPr sz="1049"/>
            </a:lvl3pPr>
            <a:lvl4pPr marL="399973" indent="-171417">
              <a:defRPr sz="1049"/>
            </a:lvl4pPr>
            <a:lvl5pPr marL="571390" indent="-171417">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66015531"/>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5" y="209974"/>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3"/>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049"/>
            </a:lvl1pPr>
          </a:lstStyle>
          <a:p>
            <a:pPr lvl="0"/>
            <a:endParaRPr lang="en-US" noProof="0" dirty="0"/>
          </a:p>
        </p:txBody>
      </p:sp>
      <p:sp>
        <p:nvSpPr>
          <p:cNvPr id="5" name="Picture Placeholder 3"/>
          <p:cNvSpPr>
            <a:spLocks noGrp="1"/>
          </p:cNvSpPr>
          <p:nvPr>
            <p:ph type="pic" sz="quarter" idx="11"/>
          </p:nvPr>
        </p:nvSpPr>
        <p:spPr>
          <a:xfrm>
            <a:off x="3323844" y="1047753"/>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anchor="ctr"/>
          <a:lstStyle>
            <a:lvl1pPr marL="0" indent="0" algn="ctr">
              <a:buNone/>
              <a:defRPr lang="en-US" sz="1049"/>
            </a:lvl1pPr>
          </a:lstStyle>
          <a:p>
            <a:pPr lvl="0"/>
            <a:endParaRPr lang="en-US" noProof="0" dirty="0"/>
          </a:p>
        </p:txBody>
      </p:sp>
      <p:sp>
        <p:nvSpPr>
          <p:cNvPr id="6" name="Picture Placeholder 3"/>
          <p:cNvSpPr>
            <a:spLocks noGrp="1"/>
          </p:cNvSpPr>
          <p:nvPr>
            <p:ph type="pic" sz="quarter" idx="12"/>
          </p:nvPr>
        </p:nvSpPr>
        <p:spPr>
          <a:xfrm>
            <a:off x="5961887" y="1047753"/>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049"/>
            </a:lvl1pPr>
          </a:lstStyle>
          <a:p>
            <a:pPr lvl="0"/>
            <a:endParaRPr lang="en-US" noProof="0" dirty="0"/>
          </a:p>
        </p:txBody>
      </p:sp>
      <p:sp>
        <p:nvSpPr>
          <p:cNvPr id="8" name="Text Placeholder 9"/>
          <p:cNvSpPr>
            <a:spLocks noGrp="1"/>
          </p:cNvSpPr>
          <p:nvPr>
            <p:ph type="body" sz="quarter" idx="14"/>
          </p:nvPr>
        </p:nvSpPr>
        <p:spPr>
          <a:xfrm>
            <a:off x="685801" y="3735427"/>
            <a:ext cx="2496312" cy="719138"/>
          </a:xfrm>
        </p:spPr>
        <p:txBody>
          <a:bodyPr>
            <a:noAutofit/>
          </a:bodyPr>
          <a:lstStyle>
            <a:lvl1pPr marL="0" indent="0">
              <a:buNone/>
              <a:defRPr sz="1049"/>
            </a:lvl1pPr>
            <a:lvl2pPr marL="114278" indent="-114278">
              <a:buFont typeface="Arial" panose="020B0604020202020204" pitchFamily="34" charset="0"/>
              <a:buChar char="•"/>
              <a:defRPr sz="1049"/>
            </a:lvl2pPr>
            <a:lvl3pPr marL="228557" indent="-114278">
              <a:defRPr sz="1049"/>
            </a:lvl3pPr>
            <a:lvl4pPr marL="399973" indent="-171417">
              <a:defRPr sz="1049"/>
            </a:lvl4pPr>
            <a:lvl5pPr marL="571390" indent="-171417">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3323844" y="3735427"/>
            <a:ext cx="2496312" cy="719138"/>
          </a:xfrm>
        </p:spPr>
        <p:txBody>
          <a:bodyPr>
            <a:noAutofit/>
          </a:bodyPr>
          <a:lstStyle>
            <a:lvl1pPr marL="0" indent="0">
              <a:buNone/>
              <a:defRPr sz="1049"/>
            </a:lvl1pPr>
            <a:lvl2pPr marL="114278" indent="-114278">
              <a:buFont typeface="Arial" panose="020B0604020202020204" pitchFamily="34" charset="0"/>
              <a:buChar char="•"/>
              <a:defRPr sz="1049"/>
            </a:lvl2pPr>
            <a:lvl3pPr marL="228557" indent="-114278">
              <a:defRPr sz="1049"/>
            </a:lvl3pPr>
            <a:lvl4pPr marL="399973" indent="-171417">
              <a:defRPr sz="1049"/>
            </a:lvl4pPr>
            <a:lvl5pPr marL="571390" indent="-171417">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5961887" y="3735427"/>
            <a:ext cx="2496312" cy="719138"/>
          </a:xfrm>
        </p:spPr>
        <p:txBody>
          <a:bodyPr>
            <a:noAutofit/>
          </a:bodyPr>
          <a:lstStyle>
            <a:lvl1pPr marL="0" indent="0">
              <a:buNone/>
              <a:defRPr sz="1049"/>
            </a:lvl1pPr>
            <a:lvl2pPr marL="114278" indent="-114278">
              <a:buFont typeface="Arial" panose="020B0604020202020204" pitchFamily="34" charset="0"/>
              <a:buChar char="•"/>
              <a:defRPr sz="1049"/>
            </a:lvl2pPr>
            <a:lvl3pPr marL="228557" indent="-114278">
              <a:defRPr sz="1049"/>
            </a:lvl3pPr>
            <a:lvl4pPr marL="399973" indent="-171417">
              <a:defRPr sz="1049"/>
            </a:lvl4pPr>
            <a:lvl5pPr marL="571390" indent="-171417">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p:nvPr>
        </p:nvSpPr>
        <p:spPr>
          <a:xfrm>
            <a:off x="685805" y="700090"/>
            <a:ext cx="7772401" cy="304800"/>
          </a:xfrm>
        </p:spPr>
        <p:txBody>
          <a:bodyPr/>
          <a:lstStyle>
            <a:lvl1pPr marL="0" indent="0" algn="ctr">
              <a:lnSpc>
                <a:spcPct val="86000"/>
              </a:lnSpc>
              <a:spcBef>
                <a:spcPts val="0"/>
              </a:spcBef>
              <a:buNone/>
              <a:defRPr sz="1349" baseline="0"/>
            </a:lvl1pPr>
          </a:lstStyle>
          <a:p>
            <a:pPr lvl="0"/>
            <a:r>
              <a:rPr lang="ru-RU" smtClean="0"/>
              <a:t>Образец текста</a:t>
            </a:r>
          </a:p>
        </p:txBody>
      </p:sp>
    </p:spTree>
    <p:extLst>
      <p:ext uri="{BB962C8B-B14F-4D97-AF65-F5344CB8AC3E}">
        <p14:creationId xmlns:p14="http://schemas.microsoft.com/office/powerpoint/2010/main" val="58396382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5" y="209974"/>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3"/>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049"/>
            </a:lvl1pPr>
          </a:lstStyle>
          <a:p>
            <a:pPr lvl="0"/>
            <a:endParaRPr lang="en-US" noProof="0" dirty="0"/>
          </a:p>
        </p:txBody>
      </p:sp>
      <p:sp>
        <p:nvSpPr>
          <p:cNvPr id="5" name="Picture Placeholder 3"/>
          <p:cNvSpPr>
            <a:spLocks noGrp="1"/>
          </p:cNvSpPr>
          <p:nvPr>
            <p:ph type="pic" sz="quarter" idx="11"/>
          </p:nvPr>
        </p:nvSpPr>
        <p:spPr>
          <a:xfrm>
            <a:off x="4644012" y="1047753"/>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049"/>
            </a:lvl1pPr>
          </a:lstStyle>
          <a:p>
            <a:pPr lvl="0"/>
            <a:endParaRPr lang="en-US" noProof="0" dirty="0"/>
          </a:p>
        </p:txBody>
      </p:sp>
      <p:sp>
        <p:nvSpPr>
          <p:cNvPr id="8" name="Text Placeholder 9"/>
          <p:cNvSpPr>
            <a:spLocks noGrp="1"/>
          </p:cNvSpPr>
          <p:nvPr>
            <p:ph type="body" sz="quarter" idx="14"/>
          </p:nvPr>
        </p:nvSpPr>
        <p:spPr>
          <a:xfrm>
            <a:off x="685803" y="3735427"/>
            <a:ext cx="3814192" cy="719138"/>
          </a:xfrm>
        </p:spPr>
        <p:txBody>
          <a:bodyPr>
            <a:noAutofit/>
          </a:bodyPr>
          <a:lstStyle>
            <a:lvl1pPr marL="0" indent="0">
              <a:buNone/>
              <a:defRPr sz="1049"/>
            </a:lvl1pPr>
            <a:lvl2pPr marL="114278" indent="-114278">
              <a:buFont typeface="Arial" panose="020B0604020202020204" pitchFamily="34" charset="0"/>
              <a:buChar char="•"/>
              <a:defRPr sz="1049"/>
            </a:lvl2pPr>
            <a:lvl3pPr marL="228557" indent="-114278">
              <a:defRPr sz="1049"/>
            </a:lvl3pPr>
            <a:lvl4pPr marL="399973" indent="-171417">
              <a:defRPr sz="1049"/>
            </a:lvl4pPr>
            <a:lvl5pPr marL="571390" indent="-171417">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644012" y="3735427"/>
            <a:ext cx="3814192" cy="719138"/>
          </a:xfrm>
        </p:spPr>
        <p:txBody>
          <a:bodyPr>
            <a:noAutofit/>
          </a:bodyPr>
          <a:lstStyle>
            <a:lvl1pPr marL="0" indent="0">
              <a:buNone/>
              <a:defRPr sz="1049"/>
            </a:lvl1pPr>
            <a:lvl2pPr marL="114278" indent="-114278">
              <a:buFont typeface="Arial" panose="020B0604020202020204" pitchFamily="34" charset="0"/>
              <a:buChar char="•"/>
              <a:defRPr sz="1049"/>
            </a:lvl2pPr>
            <a:lvl3pPr marL="228557" indent="-114278">
              <a:defRPr sz="1049"/>
            </a:lvl3pPr>
            <a:lvl4pPr marL="399973" indent="-171417">
              <a:defRPr sz="1049"/>
            </a:lvl4pPr>
            <a:lvl5pPr marL="571390" indent="-171417">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63865429"/>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5" y="209974"/>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3"/>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049"/>
            </a:lvl1pPr>
          </a:lstStyle>
          <a:p>
            <a:pPr lvl="0"/>
            <a:endParaRPr lang="en-US" noProof="0" dirty="0"/>
          </a:p>
        </p:txBody>
      </p:sp>
      <p:sp>
        <p:nvSpPr>
          <p:cNvPr id="5" name="Picture Placeholder 3"/>
          <p:cNvSpPr>
            <a:spLocks noGrp="1"/>
          </p:cNvSpPr>
          <p:nvPr>
            <p:ph type="pic" sz="quarter" idx="11"/>
          </p:nvPr>
        </p:nvSpPr>
        <p:spPr>
          <a:xfrm>
            <a:off x="4644012" y="1047753"/>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049"/>
            </a:lvl1pPr>
          </a:lstStyle>
          <a:p>
            <a:pPr lvl="0"/>
            <a:endParaRPr lang="en-US" noProof="0" dirty="0"/>
          </a:p>
        </p:txBody>
      </p:sp>
      <p:sp>
        <p:nvSpPr>
          <p:cNvPr id="8" name="Text Placeholder 9"/>
          <p:cNvSpPr>
            <a:spLocks noGrp="1"/>
          </p:cNvSpPr>
          <p:nvPr>
            <p:ph type="body" sz="quarter" idx="14"/>
          </p:nvPr>
        </p:nvSpPr>
        <p:spPr>
          <a:xfrm>
            <a:off x="685803" y="3735427"/>
            <a:ext cx="3814192" cy="719138"/>
          </a:xfrm>
        </p:spPr>
        <p:txBody>
          <a:bodyPr>
            <a:noAutofit/>
          </a:bodyPr>
          <a:lstStyle>
            <a:lvl1pPr marL="0" indent="0">
              <a:buNone/>
              <a:defRPr sz="1049"/>
            </a:lvl1pPr>
            <a:lvl2pPr marL="114278" indent="-114278">
              <a:buFont typeface="Arial" panose="020B0604020202020204" pitchFamily="34" charset="0"/>
              <a:buChar char="•"/>
              <a:defRPr sz="1049"/>
            </a:lvl2pPr>
            <a:lvl3pPr marL="228557" indent="-114278">
              <a:defRPr sz="1049"/>
            </a:lvl3pPr>
            <a:lvl4pPr marL="399973" indent="-171417">
              <a:defRPr sz="1049"/>
            </a:lvl4pPr>
            <a:lvl5pPr marL="571390" indent="-171417">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644012" y="3735427"/>
            <a:ext cx="3814192" cy="719138"/>
          </a:xfrm>
        </p:spPr>
        <p:txBody>
          <a:bodyPr>
            <a:noAutofit/>
          </a:bodyPr>
          <a:lstStyle>
            <a:lvl1pPr marL="0" indent="0">
              <a:buNone/>
              <a:defRPr sz="1049"/>
            </a:lvl1pPr>
            <a:lvl2pPr marL="114278" indent="-114278">
              <a:buFont typeface="Arial" panose="020B0604020202020204" pitchFamily="34" charset="0"/>
              <a:buChar char="•"/>
              <a:defRPr sz="1049"/>
            </a:lvl2pPr>
            <a:lvl3pPr marL="228557" indent="-114278">
              <a:defRPr sz="1049"/>
            </a:lvl3pPr>
            <a:lvl4pPr marL="399973" indent="-171417">
              <a:defRPr sz="1049"/>
            </a:lvl4pPr>
            <a:lvl5pPr marL="571390" indent="-171417">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p:nvPr>
        </p:nvSpPr>
        <p:spPr>
          <a:xfrm>
            <a:off x="685805" y="700090"/>
            <a:ext cx="7772401" cy="304800"/>
          </a:xfrm>
        </p:spPr>
        <p:txBody>
          <a:bodyPr/>
          <a:lstStyle>
            <a:lvl1pPr marL="0" indent="0" algn="ctr">
              <a:lnSpc>
                <a:spcPct val="86000"/>
              </a:lnSpc>
              <a:spcBef>
                <a:spcPts val="0"/>
              </a:spcBef>
              <a:buNone/>
              <a:defRPr sz="1349" baseline="0"/>
            </a:lvl1pPr>
          </a:lstStyle>
          <a:p>
            <a:pPr lvl="0"/>
            <a:r>
              <a:rPr lang="ru-RU" smtClean="0"/>
              <a:t>Образец текста</a:t>
            </a:r>
          </a:p>
        </p:txBody>
      </p:sp>
    </p:spTree>
    <p:extLst>
      <p:ext uri="{BB962C8B-B14F-4D97-AF65-F5344CB8AC3E}">
        <p14:creationId xmlns:p14="http://schemas.microsoft.com/office/powerpoint/2010/main" val="305414979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5" y="209974"/>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2"/>
            <a:ext cx="1828800" cy="1107125"/>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sz="1049"/>
            </a:lvl1pPr>
          </a:lstStyle>
          <a:p>
            <a:pPr lvl="0"/>
            <a:endParaRPr lang="en-US" noProof="0" dirty="0"/>
          </a:p>
        </p:txBody>
      </p:sp>
      <p:sp>
        <p:nvSpPr>
          <p:cNvPr id="5" name="Picture Placeholder 3"/>
          <p:cNvSpPr>
            <a:spLocks noGrp="1"/>
          </p:cNvSpPr>
          <p:nvPr>
            <p:ph type="pic" sz="quarter" idx="11"/>
          </p:nvPr>
        </p:nvSpPr>
        <p:spPr>
          <a:xfrm>
            <a:off x="2667001" y="1047752"/>
            <a:ext cx="1828800" cy="1107125"/>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lstStyle>
            <a:lvl1pPr marL="0" indent="0" algn="ctr">
              <a:buNone/>
              <a:defRPr sz="1049"/>
            </a:lvl1pPr>
          </a:lstStyle>
          <a:p>
            <a:pPr lvl="0"/>
            <a:endParaRPr lang="en-US" noProof="0" dirty="0"/>
          </a:p>
        </p:txBody>
      </p:sp>
      <p:sp>
        <p:nvSpPr>
          <p:cNvPr id="6" name="Picture Placeholder 3"/>
          <p:cNvSpPr>
            <a:spLocks noGrp="1"/>
          </p:cNvSpPr>
          <p:nvPr>
            <p:ph type="pic" sz="quarter" idx="12"/>
          </p:nvPr>
        </p:nvSpPr>
        <p:spPr>
          <a:xfrm>
            <a:off x="4648199" y="1047752"/>
            <a:ext cx="1828800" cy="1107125"/>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lstStyle>
            <a:lvl1pPr marL="0" indent="0" algn="ctr">
              <a:buNone/>
              <a:defRPr sz="1049"/>
            </a:lvl1pPr>
          </a:lstStyle>
          <a:p>
            <a:pPr lvl="0"/>
            <a:endParaRPr lang="en-US" noProof="0" dirty="0"/>
          </a:p>
        </p:txBody>
      </p:sp>
      <p:sp>
        <p:nvSpPr>
          <p:cNvPr id="7" name="Picture Placeholder 3"/>
          <p:cNvSpPr>
            <a:spLocks noGrp="1"/>
          </p:cNvSpPr>
          <p:nvPr>
            <p:ph type="pic" sz="quarter" idx="13"/>
          </p:nvPr>
        </p:nvSpPr>
        <p:spPr>
          <a:xfrm>
            <a:off x="6629399" y="1047752"/>
            <a:ext cx="1828800" cy="1107125"/>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sz="1049"/>
            </a:lvl1pPr>
          </a:lstStyle>
          <a:p>
            <a:pPr lvl="0"/>
            <a:endParaRPr lang="en-US" noProof="0" dirty="0"/>
          </a:p>
        </p:txBody>
      </p:sp>
      <p:sp>
        <p:nvSpPr>
          <p:cNvPr id="14" name="Content Placeholder 13"/>
          <p:cNvSpPr>
            <a:spLocks noGrp="1"/>
          </p:cNvSpPr>
          <p:nvPr>
            <p:ph sz="quarter" idx="18"/>
          </p:nvPr>
        </p:nvSpPr>
        <p:spPr>
          <a:xfrm>
            <a:off x="685801" y="2291463"/>
            <a:ext cx="1831086" cy="2241250"/>
          </a:xfrm>
        </p:spPr>
        <p:txBody>
          <a:bodyPr/>
          <a:lstStyle>
            <a:lvl1pPr marL="0" indent="0">
              <a:buNone/>
              <a:defRPr sz="1575"/>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6239" y="2291463"/>
            <a:ext cx="1831086" cy="2241250"/>
          </a:xfrm>
        </p:spPr>
        <p:txBody>
          <a:bodyPr/>
          <a:lstStyle>
            <a:lvl1pPr marL="0" indent="0">
              <a:buNone/>
              <a:defRPr sz="1575"/>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6675" y="2291463"/>
            <a:ext cx="1831086" cy="2241250"/>
          </a:xfrm>
        </p:spPr>
        <p:txBody>
          <a:bodyPr/>
          <a:lstStyle>
            <a:lvl1pPr marL="0" indent="0">
              <a:buNone/>
              <a:defRPr sz="1575"/>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7113" y="2291463"/>
            <a:ext cx="1831086" cy="2241250"/>
          </a:xfrm>
        </p:spPr>
        <p:txBody>
          <a:bodyPr/>
          <a:lstStyle>
            <a:lvl1pPr marL="0" indent="0">
              <a:buNone/>
              <a:defRPr sz="1575"/>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3307618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5" y="209974"/>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2"/>
            <a:ext cx="1828800" cy="1107125"/>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sz="1049"/>
            </a:lvl1pPr>
          </a:lstStyle>
          <a:p>
            <a:pPr lvl="0"/>
            <a:endParaRPr lang="en-US" noProof="0" dirty="0"/>
          </a:p>
        </p:txBody>
      </p:sp>
      <p:sp>
        <p:nvSpPr>
          <p:cNvPr id="5" name="Picture Placeholder 3"/>
          <p:cNvSpPr>
            <a:spLocks noGrp="1"/>
          </p:cNvSpPr>
          <p:nvPr>
            <p:ph type="pic" sz="quarter" idx="11"/>
          </p:nvPr>
        </p:nvSpPr>
        <p:spPr>
          <a:xfrm>
            <a:off x="2667001" y="1047752"/>
            <a:ext cx="1828800" cy="1107125"/>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lstStyle>
            <a:lvl1pPr marL="0" indent="0" algn="ctr">
              <a:buNone/>
              <a:defRPr sz="1049"/>
            </a:lvl1pPr>
          </a:lstStyle>
          <a:p>
            <a:pPr lvl="0"/>
            <a:endParaRPr lang="en-US" noProof="0" dirty="0"/>
          </a:p>
        </p:txBody>
      </p:sp>
      <p:sp>
        <p:nvSpPr>
          <p:cNvPr id="6" name="Picture Placeholder 3"/>
          <p:cNvSpPr>
            <a:spLocks noGrp="1"/>
          </p:cNvSpPr>
          <p:nvPr>
            <p:ph type="pic" sz="quarter" idx="12"/>
          </p:nvPr>
        </p:nvSpPr>
        <p:spPr>
          <a:xfrm>
            <a:off x="4648199" y="1047752"/>
            <a:ext cx="1828800" cy="1107125"/>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lstStyle>
            <a:lvl1pPr marL="0" indent="0" algn="ctr">
              <a:buNone/>
              <a:defRPr sz="1049"/>
            </a:lvl1pPr>
          </a:lstStyle>
          <a:p>
            <a:pPr lvl="0"/>
            <a:endParaRPr lang="en-US" noProof="0" dirty="0"/>
          </a:p>
        </p:txBody>
      </p:sp>
      <p:sp>
        <p:nvSpPr>
          <p:cNvPr id="7" name="Picture Placeholder 3"/>
          <p:cNvSpPr>
            <a:spLocks noGrp="1"/>
          </p:cNvSpPr>
          <p:nvPr>
            <p:ph type="pic" sz="quarter" idx="13"/>
          </p:nvPr>
        </p:nvSpPr>
        <p:spPr>
          <a:xfrm>
            <a:off x="6629399" y="1047752"/>
            <a:ext cx="1828800" cy="1107125"/>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sz="1049"/>
            </a:lvl1pPr>
          </a:lstStyle>
          <a:p>
            <a:pPr lvl="0"/>
            <a:endParaRPr lang="en-US" noProof="0" dirty="0"/>
          </a:p>
        </p:txBody>
      </p:sp>
      <p:sp>
        <p:nvSpPr>
          <p:cNvPr id="14" name="Content Placeholder 13"/>
          <p:cNvSpPr>
            <a:spLocks noGrp="1"/>
          </p:cNvSpPr>
          <p:nvPr>
            <p:ph sz="quarter" idx="18"/>
          </p:nvPr>
        </p:nvSpPr>
        <p:spPr>
          <a:xfrm>
            <a:off x="685801" y="2291463"/>
            <a:ext cx="1831086" cy="2241250"/>
          </a:xfrm>
        </p:spPr>
        <p:txBody>
          <a:bodyPr/>
          <a:lstStyle>
            <a:lvl1pPr marL="0" indent="0">
              <a:buNone/>
              <a:defRPr sz="1575"/>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6239" y="2291463"/>
            <a:ext cx="1831086" cy="2241250"/>
          </a:xfrm>
        </p:spPr>
        <p:txBody>
          <a:bodyPr/>
          <a:lstStyle>
            <a:lvl1pPr marL="0" indent="0">
              <a:buNone/>
              <a:defRPr sz="1575"/>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6675" y="2291463"/>
            <a:ext cx="1831086" cy="2241250"/>
          </a:xfrm>
        </p:spPr>
        <p:txBody>
          <a:bodyPr/>
          <a:lstStyle>
            <a:lvl1pPr marL="0" indent="0">
              <a:buNone/>
              <a:defRPr sz="1575"/>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7113" y="2291463"/>
            <a:ext cx="1831086" cy="2241250"/>
          </a:xfrm>
        </p:spPr>
        <p:txBody>
          <a:bodyPr/>
          <a:lstStyle>
            <a:lvl1pPr marL="0" indent="0">
              <a:buNone/>
              <a:defRPr sz="1575"/>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p:nvPr>
        </p:nvSpPr>
        <p:spPr>
          <a:xfrm>
            <a:off x="685805" y="700090"/>
            <a:ext cx="7772401" cy="304800"/>
          </a:xfrm>
        </p:spPr>
        <p:txBody>
          <a:bodyPr/>
          <a:lstStyle>
            <a:lvl1pPr marL="0" indent="0" algn="ctr">
              <a:lnSpc>
                <a:spcPct val="86000"/>
              </a:lnSpc>
              <a:spcBef>
                <a:spcPts val="0"/>
              </a:spcBef>
              <a:buNone/>
              <a:defRPr sz="1349" baseline="0"/>
            </a:lvl1pPr>
          </a:lstStyle>
          <a:p>
            <a:pPr lvl="0"/>
            <a:r>
              <a:rPr lang="ru-RU" smtClean="0"/>
              <a:t>Образец текста</a:t>
            </a:r>
          </a:p>
        </p:txBody>
      </p:sp>
    </p:spTree>
    <p:extLst>
      <p:ext uri="{BB962C8B-B14F-4D97-AF65-F5344CB8AC3E}">
        <p14:creationId xmlns:p14="http://schemas.microsoft.com/office/powerpoint/2010/main" val="3020593606"/>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5" y="209974"/>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049"/>
            </a:lvl1pPr>
          </a:lstStyle>
          <a:p>
            <a:pPr lvl="0"/>
            <a:endParaRPr lang="en-US" noProof="0" dirty="0"/>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anchor="ctr"/>
          <a:lstStyle>
            <a:lvl1pPr marL="0" indent="0" algn="ctr">
              <a:buNone/>
              <a:defRPr lang="en-US" sz="1049"/>
            </a:lvl1pPr>
          </a:lstStyle>
          <a:p>
            <a:pPr lvl="0"/>
            <a:endParaRPr lang="en-US" noProof="0" dirty="0"/>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049"/>
            </a:lvl1pPr>
          </a:lstStyle>
          <a:p>
            <a:pPr lvl="0"/>
            <a:endParaRPr lang="en-US" noProof="0" dirty="0"/>
          </a:p>
        </p:txBody>
      </p:sp>
      <p:sp>
        <p:nvSpPr>
          <p:cNvPr id="11" name="Content Placeholder 13"/>
          <p:cNvSpPr>
            <a:spLocks noGrp="1"/>
          </p:cNvSpPr>
          <p:nvPr>
            <p:ph sz="quarter" idx="18"/>
          </p:nvPr>
        </p:nvSpPr>
        <p:spPr>
          <a:xfrm>
            <a:off x="685801" y="2291463"/>
            <a:ext cx="2496312" cy="2241250"/>
          </a:xfrm>
        </p:spPr>
        <p:txBody>
          <a:bodyPr/>
          <a:lstStyle>
            <a:lvl1pPr marL="0" indent="0">
              <a:buNone/>
              <a:defRPr sz="1575"/>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2291463"/>
            <a:ext cx="2496312" cy="2241250"/>
          </a:xfrm>
        </p:spPr>
        <p:txBody>
          <a:bodyPr/>
          <a:lstStyle>
            <a:lvl1pPr marL="0" indent="0">
              <a:buNone/>
              <a:defRPr sz="1575"/>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2291463"/>
            <a:ext cx="2496312" cy="2241250"/>
          </a:xfrm>
        </p:spPr>
        <p:txBody>
          <a:bodyPr/>
          <a:lstStyle>
            <a:lvl1pPr marL="0" indent="0">
              <a:buNone/>
              <a:defRPr sz="1575"/>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1317742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5" y="209974"/>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049"/>
            </a:lvl1pPr>
          </a:lstStyle>
          <a:p>
            <a:pPr lvl="0"/>
            <a:endParaRPr lang="en-US" noProof="0" dirty="0"/>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anchor="ctr"/>
          <a:lstStyle>
            <a:lvl1pPr marL="0" indent="0" algn="ctr">
              <a:buNone/>
              <a:defRPr lang="en-US" sz="1049"/>
            </a:lvl1pPr>
          </a:lstStyle>
          <a:p>
            <a:pPr lvl="0"/>
            <a:endParaRPr lang="en-US" noProof="0" dirty="0"/>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049"/>
            </a:lvl1pPr>
          </a:lstStyle>
          <a:p>
            <a:pPr lvl="0"/>
            <a:endParaRPr lang="en-US" noProof="0" dirty="0"/>
          </a:p>
        </p:txBody>
      </p:sp>
      <p:sp>
        <p:nvSpPr>
          <p:cNvPr id="11" name="Content Placeholder 13"/>
          <p:cNvSpPr>
            <a:spLocks noGrp="1"/>
          </p:cNvSpPr>
          <p:nvPr>
            <p:ph sz="quarter" idx="18"/>
          </p:nvPr>
        </p:nvSpPr>
        <p:spPr>
          <a:xfrm>
            <a:off x="685801" y="2291463"/>
            <a:ext cx="2496312" cy="2241250"/>
          </a:xfrm>
        </p:spPr>
        <p:txBody>
          <a:bodyPr/>
          <a:lstStyle>
            <a:lvl1pPr marL="0" indent="0">
              <a:buNone/>
              <a:defRPr sz="1575"/>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2291463"/>
            <a:ext cx="2496312" cy="2241250"/>
          </a:xfrm>
        </p:spPr>
        <p:txBody>
          <a:bodyPr/>
          <a:lstStyle>
            <a:lvl1pPr marL="0" indent="0">
              <a:buNone/>
              <a:defRPr sz="1575"/>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2291463"/>
            <a:ext cx="2496312" cy="2241250"/>
          </a:xfrm>
        </p:spPr>
        <p:txBody>
          <a:bodyPr/>
          <a:lstStyle>
            <a:lvl1pPr marL="0" indent="0">
              <a:buNone/>
              <a:defRPr sz="1575"/>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p:nvPr>
        </p:nvSpPr>
        <p:spPr>
          <a:xfrm>
            <a:off x="685805" y="700090"/>
            <a:ext cx="7772401" cy="304800"/>
          </a:xfrm>
        </p:spPr>
        <p:txBody>
          <a:bodyPr/>
          <a:lstStyle>
            <a:lvl1pPr marL="0" indent="0" algn="ctr">
              <a:lnSpc>
                <a:spcPct val="86000"/>
              </a:lnSpc>
              <a:spcBef>
                <a:spcPts val="0"/>
              </a:spcBef>
              <a:buNone/>
              <a:defRPr sz="1349" baseline="0"/>
            </a:lvl1pPr>
          </a:lstStyle>
          <a:p>
            <a:pPr lvl="0"/>
            <a:r>
              <a:rPr lang="ru-RU" smtClean="0"/>
              <a:t>Образец текста</a:t>
            </a:r>
          </a:p>
        </p:txBody>
      </p:sp>
    </p:spTree>
    <p:extLst>
      <p:ext uri="{BB962C8B-B14F-4D97-AF65-F5344CB8AC3E}">
        <p14:creationId xmlns:p14="http://schemas.microsoft.com/office/powerpoint/2010/main" val="3614135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49" baseline="0"/>
            </a:lvl1pPr>
          </a:lstStyle>
          <a:p>
            <a:pPr lvl="0"/>
            <a:r>
              <a:rPr lang="en-US" dirty="0"/>
              <a:t>Click here to edit subtitle</a:t>
            </a:r>
          </a:p>
        </p:txBody>
      </p:sp>
    </p:spTree>
    <p:extLst>
      <p:ext uri="{BB962C8B-B14F-4D97-AF65-F5344CB8AC3E}">
        <p14:creationId xmlns:p14="http://schemas.microsoft.com/office/powerpoint/2010/main" val="3437540958"/>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5" y="209974"/>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049"/>
            </a:lvl1pPr>
          </a:lstStyle>
          <a:p>
            <a:pPr lvl="0"/>
            <a:endParaRPr lang="en-US" noProof="0" dirty="0"/>
          </a:p>
        </p:txBody>
      </p:sp>
      <p:sp>
        <p:nvSpPr>
          <p:cNvPr id="5" name="Picture Placeholder 3"/>
          <p:cNvSpPr>
            <a:spLocks noGrp="1"/>
          </p:cNvSpPr>
          <p:nvPr>
            <p:ph type="pic" sz="quarter" idx="11"/>
          </p:nvPr>
        </p:nvSpPr>
        <p:spPr>
          <a:xfrm>
            <a:off x="4644012"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049"/>
            </a:lvl1pPr>
          </a:lstStyle>
          <a:p>
            <a:pPr lvl="0"/>
            <a:endParaRPr lang="en-US" noProof="0" dirty="0"/>
          </a:p>
        </p:txBody>
      </p:sp>
      <p:sp>
        <p:nvSpPr>
          <p:cNvPr id="7" name="Content Placeholder 13"/>
          <p:cNvSpPr>
            <a:spLocks noGrp="1"/>
          </p:cNvSpPr>
          <p:nvPr>
            <p:ph sz="quarter" idx="18"/>
          </p:nvPr>
        </p:nvSpPr>
        <p:spPr>
          <a:xfrm>
            <a:off x="685805" y="2291463"/>
            <a:ext cx="3813049" cy="2241250"/>
          </a:xfrm>
        </p:spPr>
        <p:txBody>
          <a:bodyPr/>
          <a:lstStyle>
            <a:lvl1pPr marL="0" indent="0">
              <a:buNone/>
              <a:defRPr sz="1575"/>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6" y="2291463"/>
            <a:ext cx="3813049" cy="2241250"/>
          </a:xfrm>
        </p:spPr>
        <p:txBody>
          <a:bodyPr/>
          <a:lstStyle>
            <a:lvl1pPr marL="0" indent="0">
              <a:buNone/>
              <a:defRPr sz="1575"/>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9045556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5" y="209974"/>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lstStyle>
            <a:lvl1pPr marL="0" indent="0" algn="ctr">
              <a:buNone/>
              <a:defRPr lang="en-US" sz="1049"/>
            </a:lvl1pPr>
          </a:lstStyle>
          <a:p>
            <a:pPr lvl="0"/>
            <a:endParaRPr lang="en-US" noProof="0" dirty="0"/>
          </a:p>
        </p:txBody>
      </p:sp>
      <p:sp>
        <p:nvSpPr>
          <p:cNvPr id="5" name="Picture Placeholder 3"/>
          <p:cNvSpPr>
            <a:spLocks noGrp="1"/>
          </p:cNvSpPr>
          <p:nvPr>
            <p:ph type="pic" sz="quarter" idx="11"/>
          </p:nvPr>
        </p:nvSpPr>
        <p:spPr>
          <a:xfrm>
            <a:off x="4644012"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lstStyle>
            <a:lvl1pPr marL="0" indent="0" algn="ctr">
              <a:buNone/>
              <a:defRPr lang="en-US" sz="1049"/>
            </a:lvl1pPr>
          </a:lstStyle>
          <a:p>
            <a:pPr lvl="0"/>
            <a:endParaRPr lang="en-US" noProof="0" dirty="0"/>
          </a:p>
        </p:txBody>
      </p:sp>
      <p:sp>
        <p:nvSpPr>
          <p:cNvPr id="7" name="Content Placeholder 13"/>
          <p:cNvSpPr>
            <a:spLocks noGrp="1"/>
          </p:cNvSpPr>
          <p:nvPr>
            <p:ph sz="quarter" idx="18"/>
          </p:nvPr>
        </p:nvSpPr>
        <p:spPr>
          <a:xfrm>
            <a:off x="685805" y="2291463"/>
            <a:ext cx="3813049" cy="2241250"/>
          </a:xfrm>
        </p:spPr>
        <p:txBody>
          <a:bodyPr/>
          <a:lstStyle>
            <a:lvl1pPr marL="0" indent="0">
              <a:buNone/>
              <a:defRPr sz="1575"/>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6" y="2291463"/>
            <a:ext cx="3813049" cy="2241250"/>
          </a:xfrm>
        </p:spPr>
        <p:txBody>
          <a:bodyPr/>
          <a:lstStyle>
            <a:lvl1pPr marL="0" indent="0">
              <a:buNone/>
              <a:defRPr sz="1575"/>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p:nvPr>
        </p:nvSpPr>
        <p:spPr>
          <a:xfrm>
            <a:off x="685805" y="700090"/>
            <a:ext cx="7772401" cy="304800"/>
          </a:xfrm>
        </p:spPr>
        <p:txBody>
          <a:bodyPr/>
          <a:lstStyle>
            <a:lvl1pPr marL="0" indent="0" algn="ctr">
              <a:lnSpc>
                <a:spcPct val="86000"/>
              </a:lnSpc>
              <a:spcBef>
                <a:spcPts val="0"/>
              </a:spcBef>
              <a:buNone/>
              <a:defRPr sz="1349" baseline="0"/>
            </a:lvl1pPr>
          </a:lstStyle>
          <a:p>
            <a:pPr lvl="0"/>
            <a:r>
              <a:rPr lang="ru-RU" smtClean="0"/>
              <a:t>Образец текста</a:t>
            </a:r>
          </a:p>
        </p:txBody>
      </p:sp>
    </p:spTree>
    <p:extLst>
      <p:ext uri="{BB962C8B-B14F-4D97-AF65-F5344CB8AC3E}">
        <p14:creationId xmlns:p14="http://schemas.microsoft.com/office/powerpoint/2010/main" val="361528469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5" y="209974"/>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038" y="1047752"/>
            <a:ext cx="1828800" cy="1107125"/>
          </a:xfrm>
          <a:solidFill>
            <a:schemeClr val="bg1">
              <a:lumMod val="95000"/>
            </a:schemeClr>
          </a:solidFill>
        </p:spPr>
        <p:txBody>
          <a:bodyPr anchor="ctr"/>
          <a:lstStyle>
            <a:lvl1pPr>
              <a:defRPr lang="en-US" sz="1049" dirty="0"/>
            </a:lvl1pPr>
          </a:lstStyle>
          <a:p>
            <a:pPr lvl="0"/>
            <a:endParaRPr lang="en-US" noProof="0" dirty="0"/>
          </a:p>
        </p:txBody>
      </p:sp>
      <p:sp>
        <p:nvSpPr>
          <p:cNvPr id="5" name="Picture Placeholder 3"/>
          <p:cNvSpPr>
            <a:spLocks noGrp="1"/>
          </p:cNvSpPr>
          <p:nvPr>
            <p:ph type="pic" sz="quarter" idx="11"/>
          </p:nvPr>
        </p:nvSpPr>
        <p:spPr>
          <a:xfrm>
            <a:off x="2666239" y="1047752"/>
            <a:ext cx="1828800" cy="1107125"/>
          </a:xfrm>
          <a:solidFill>
            <a:schemeClr val="bg1">
              <a:lumMod val="95000"/>
            </a:schemeClr>
          </a:solidFill>
        </p:spPr>
        <p:txBody>
          <a:bodyPr anchor="ctr"/>
          <a:lstStyle>
            <a:lvl1pPr>
              <a:defRPr lang="en-US" sz="1049"/>
            </a:lvl1pPr>
          </a:lstStyle>
          <a:p>
            <a:pPr lvl="0"/>
            <a:endParaRPr lang="en-US" noProof="0" dirty="0"/>
          </a:p>
        </p:txBody>
      </p:sp>
      <p:sp>
        <p:nvSpPr>
          <p:cNvPr id="6" name="Picture Placeholder 3"/>
          <p:cNvSpPr>
            <a:spLocks noGrp="1"/>
          </p:cNvSpPr>
          <p:nvPr>
            <p:ph type="pic" sz="quarter" idx="12"/>
          </p:nvPr>
        </p:nvSpPr>
        <p:spPr>
          <a:xfrm>
            <a:off x="4647437" y="1047752"/>
            <a:ext cx="1828800" cy="1107125"/>
          </a:xfrm>
          <a:solidFill>
            <a:schemeClr val="bg1">
              <a:lumMod val="95000"/>
            </a:schemeClr>
          </a:solidFill>
        </p:spPr>
        <p:txBody>
          <a:bodyPr anchor="ctr"/>
          <a:lstStyle>
            <a:lvl1pPr>
              <a:defRPr lang="en-US" sz="1049"/>
            </a:lvl1pPr>
          </a:lstStyle>
          <a:p>
            <a:pPr lvl="0"/>
            <a:endParaRPr lang="en-US" noProof="0" dirty="0"/>
          </a:p>
        </p:txBody>
      </p:sp>
      <p:sp>
        <p:nvSpPr>
          <p:cNvPr id="7" name="Picture Placeholder 3"/>
          <p:cNvSpPr>
            <a:spLocks noGrp="1"/>
          </p:cNvSpPr>
          <p:nvPr>
            <p:ph type="pic" sz="quarter" idx="13"/>
          </p:nvPr>
        </p:nvSpPr>
        <p:spPr>
          <a:xfrm>
            <a:off x="6628637" y="1047752"/>
            <a:ext cx="1828800" cy="1107125"/>
          </a:xfrm>
          <a:solidFill>
            <a:schemeClr val="bg1">
              <a:lumMod val="95000"/>
            </a:schemeClr>
          </a:solidFill>
        </p:spPr>
        <p:txBody>
          <a:bodyPr anchor="ctr"/>
          <a:lstStyle>
            <a:lvl1pPr>
              <a:defRPr lang="en-US" sz="1049"/>
            </a:lvl1pPr>
          </a:lstStyle>
          <a:p>
            <a:pPr lvl="0"/>
            <a:endParaRPr lang="en-US" noProof="0" dirty="0"/>
          </a:p>
        </p:txBody>
      </p:sp>
      <p:sp>
        <p:nvSpPr>
          <p:cNvPr id="14" name="Content Placeholder 13"/>
          <p:cNvSpPr>
            <a:spLocks noGrp="1"/>
          </p:cNvSpPr>
          <p:nvPr>
            <p:ph sz="quarter" idx="18"/>
          </p:nvPr>
        </p:nvSpPr>
        <p:spPr>
          <a:xfrm>
            <a:off x="685039" y="3537757"/>
            <a:ext cx="1831086" cy="994955"/>
          </a:xfrm>
        </p:spPr>
        <p:txBody>
          <a:bodyPr/>
          <a:lstStyle>
            <a:lvl1pPr marL="0" indent="0">
              <a:buNone/>
              <a:defRPr sz="1049"/>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5477" y="3537757"/>
            <a:ext cx="1831086" cy="994955"/>
          </a:xfrm>
        </p:spPr>
        <p:txBody>
          <a:bodyPr/>
          <a:lstStyle>
            <a:lvl1pPr marL="0" indent="0">
              <a:buNone/>
              <a:defRPr sz="1049"/>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5913" y="3537757"/>
            <a:ext cx="1831086" cy="994955"/>
          </a:xfrm>
        </p:spPr>
        <p:txBody>
          <a:bodyPr/>
          <a:lstStyle>
            <a:lvl1pPr marL="0" indent="0">
              <a:buNone/>
              <a:defRPr sz="1049"/>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6351" y="3537757"/>
            <a:ext cx="1831086" cy="994955"/>
          </a:xfrm>
        </p:spPr>
        <p:txBody>
          <a:bodyPr/>
          <a:lstStyle>
            <a:lvl1pPr marL="0" indent="0">
              <a:buNone/>
              <a:defRPr sz="1049"/>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685038" y="2292755"/>
            <a:ext cx="1828800" cy="1107125"/>
          </a:xfrm>
          <a:solidFill>
            <a:schemeClr val="bg1">
              <a:lumMod val="95000"/>
            </a:schemeClr>
          </a:solidFill>
        </p:spPr>
        <p:txBody>
          <a:bodyPr anchor="ctr"/>
          <a:lstStyle>
            <a:lvl1pPr>
              <a:defRPr lang="en-US" sz="1049" dirty="0"/>
            </a:lvl1pPr>
          </a:lstStyle>
          <a:p>
            <a:pPr lvl="0"/>
            <a:endParaRPr lang="en-US" noProof="0" dirty="0"/>
          </a:p>
        </p:txBody>
      </p:sp>
      <p:sp>
        <p:nvSpPr>
          <p:cNvPr id="12" name="Picture Placeholder 3"/>
          <p:cNvSpPr>
            <a:spLocks noGrp="1"/>
          </p:cNvSpPr>
          <p:nvPr>
            <p:ph type="pic" sz="quarter" idx="23"/>
          </p:nvPr>
        </p:nvSpPr>
        <p:spPr>
          <a:xfrm>
            <a:off x="2666239" y="2292755"/>
            <a:ext cx="1828800" cy="1107125"/>
          </a:xfrm>
          <a:solidFill>
            <a:schemeClr val="bg1">
              <a:lumMod val="95000"/>
            </a:schemeClr>
          </a:solidFill>
        </p:spPr>
        <p:txBody>
          <a:bodyPr anchor="ctr"/>
          <a:lstStyle>
            <a:lvl1pPr>
              <a:defRPr lang="en-US" sz="1049"/>
            </a:lvl1pPr>
          </a:lstStyle>
          <a:p>
            <a:pPr lvl="0"/>
            <a:endParaRPr lang="en-US" noProof="0" dirty="0"/>
          </a:p>
        </p:txBody>
      </p:sp>
      <p:sp>
        <p:nvSpPr>
          <p:cNvPr id="13" name="Picture Placeholder 3"/>
          <p:cNvSpPr>
            <a:spLocks noGrp="1"/>
          </p:cNvSpPr>
          <p:nvPr>
            <p:ph type="pic" sz="quarter" idx="24"/>
          </p:nvPr>
        </p:nvSpPr>
        <p:spPr>
          <a:xfrm>
            <a:off x="4647437" y="2292755"/>
            <a:ext cx="1828800" cy="1107125"/>
          </a:xfrm>
          <a:solidFill>
            <a:schemeClr val="bg1">
              <a:lumMod val="95000"/>
            </a:schemeClr>
          </a:solidFill>
        </p:spPr>
        <p:txBody>
          <a:bodyPr anchor="ctr"/>
          <a:lstStyle>
            <a:lvl1pPr>
              <a:defRPr lang="en-US" sz="1049"/>
            </a:lvl1pPr>
          </a:lstStyle>
          <a:p>
            <a:pPr lvl="0"/>
            <a:endParaRPr lang="en-US" noProof="0" dirty="0"/>
          </a:p>
        </p:txBody>
      </p:sp>
      <p:sp>
        <p:nvSpPr>
          <p:cNvPr id="16" name="Picture Placeholder 3"/>
          <p:cNvSpPr>
            <a:spLocks noGrp="1"/>
          </p:cNvSpPr>
          <p:nvPr>
            <p:ph type="pic" sz="quarter" idx="25"/>
          </p:nvPr>
        </p:nvSpPr>
        <p:spPr>
          <a:xfrm>
            <a:off x="6628637" y="2292755"/>
            <a:ext cx="1828800" cy="1107125"/>
          </a:xfrm>
          <a:solidFill>
            <a:schemeClr val="bg1">
              <a:lumMod val="95000"/>
            </a:schemeClr>
          </a:solidFill>
        </p:spPr>
        <p:txBody>
          <a:bodyPr anchor="ctr"/>
          <a:lstStyle>
            <a:lvl1pPr>
              <a:defRPr lang="en-US" sz="1049"/>
            </a:lvl1pPr>
          </a:lstStyle>
          <a:p>
            <a:pPr lvl="0"/>
            <a:endParaRPr lang="en-US" noProof="0" dirty="0"/>
          </a:p>
        </p:txBody>
      </p:sp>
    </p:spTree>
    <p:extLst>
      <p:ext uri="{BB962C8B-B14F-4D97-AF65-F5344CB8AC3E}">
        <p14:creationId xmlns:p14="http://schemas.microsoft.com/office/powerpoint/2010/main" val="4258766665"/>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5" y="209974"/>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038" y="1047752"/>
            <a:ext cx="1828800" cy="1107125"/>
          </a:xfrm>
          <a:solidFill>
            <a:schemeClr val="bg1">
              <a:lumMod val="95000"/>
            </a:schemeClr>
          </a:solidFill>
        </p:spPr>
        <p:txBody>
          <a:bodyPr anchor="ctr"/>
          <a:lstStyle>
            <a:lvl1pPr>
              <a:defRPr lang="en-US" sz="1049" dirty="0"/>
            </a:lvl1pPr>
          </a:lstStyle>
          <a:p>
            <a:pPr lvl="0"/>
            <a:endParaRPr lang="en-US" noProof="0" dirty="0"/>
          </a:p>
        </p:txBody>
      </p:sp>
      <p:sp>
        <p:nvSpPr>
          <p:cNvPr id="5" name="Picture Placeholder 3"/>
          <p:cNvSpPr>
            <a:spLocks noGrp="1"/>
          </p:cNvSpPr>
          <p:nvPr>
            <p:ph type="pic" sz="quarter" idx="11"/>
          </p:nvPr>
        </p:nvSpPr>
        <p:spPr>
          <a:xfrm>
            <a:off x="2666239" y="1047752"/>
            <a:ext cx="1828800" cy="1107125"/>
          </a:xfrm>
          <a:solidFill>
            <a:schemeClr val="bg1">
              <a:lumMod val="95000"/>
            </a:schemeClr>
          </a:solidFill>
        </p:spPr>
        <p:txBody>
          <a:bodyPr anchor="ctr"/>
          <a:lstStyle>
            <a:lvl1pPr>
              <a:defRPr lang="en-US" sz="1049"/>
            </a:lvl1pPr>
          </a:lstStyle>
          <a:p>
            <a:pPr lvl="0"/>
            <a:endParaRPr lang="en-US" noProof="0" dirty="0"/>
          </a:p>
        </p:txBody>
      </p:sp>
      <p:sp>
        <p:nvSpPr>
          <p:cNvPr id="6" name="Picture Placeholder 3"/>
          <p:cNvSpPr>
            <a:spLocks noGrp="1"/>
          </p:cNvSpPr>
          <p:nvPr>
            <p:ph type="pic" sz="quarter" idx="12"/>
          </p:nvPr>
        </p:nvSpPr>
        <p:spPr>
          <a:xfrm>
            <a:off x="4647437" y="1047752"/>
            <a:ext cx="1828800" cy="1107125"/>
          </a:xfrm>
          <a:solidFill>
            <a:schemeClr val="bg1">
              <a:lumMod val="95000"/>
            </a:schemeClr>
          </a:solidFill>
        </p:spPr>
        <p:txBody>
          <a:bodyPr anchor="ctr"/>
          <a:lstStyle>
            <a:lvl1pPr>
              <a:defRPr lang="en-US" sz="1049"/>
            </a:lvl1pPr>
          </a:lstStyle>
          <a:p>
            <a:pPr lvl="0"/>
            <a:endParaRPr lang="en-US" noProof="0" dirty="0"/>
          </a:p>
        </p:txBody>
      </p:sp>
      <p:sp>
        <p:nvSpPr>
          <p:cNvPr id="7" name="Picture Placeholder 3"/>
          <p:cNvSpPr>
            <a:spLocks noGrp="1"/>
          </p:cNvSpPr>
          <p:nvPr>
            <p:ph type="pic" sz="quarter" idx="13"/>
          </p:nvPr>
        </p:nvSpPr>
        <p:spPr>
          <a:xfrm>
            <a:off x="6628637" y="1047752"/>
            <a:ext cx="1828800" cy="1107125"/>
          </a:xfrm>
          <a:solidFill>
            <a:schemeClr val="bg1">
              <a:lumMod val="95000"/>
            </a:schemeClr>
          </a:solidFill>
        </p:spPr>
        <p:txBody>
          <a:bodyPr anchor="ctr"/>
          <a:lstStyle>
            <a:lvl1pPr>
              <a:defRPr lang="en-US" sz="1049"/>
            </a:lvl1pPr>
          </a:lstStyle>
          <a:p>
            <a:pPr lvl="0"/>
            <a:endParaRPr lang="en-US" noProof="0" dirty="0"/>
          </a:p>
        </p:txBody>
      </p:sp>
      <p:sp>
        <p:nvSpPr>
          <p:cNvPr id="14" name="Content Placeholder 13"/>
          <p:cNvSpPr>
            <a:spLocks noGrp="1"/>
          </p:cNvSpPr>
          <p:nvPr>
            <p:ph sz="quarter" idx="18"/>
          </p:nvPr>
        </p:nvSpPr>
        <p:spPr>
          <a:xfrm>
            <a:off x="685039" y="3537757"/>
            <a:ext cx="1831086" cy="994955"/>
          </a:xfrm>
        </p:spPr>
        <p:txBody>
          <a:bodyPr/>
          <a:lstStyle>
            <a:lvl1pPr marL="0" indent="0">
              <a:buNone/>
              <a:defRPr sz="1049"/>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5477" y="3537757"/>
            <a:ext cx="1831086" cy="994955"/>
          </a:xfrm>
        </p:spPr>
        <p:txBody>
          <a:bodyPr/>
          <a:lstStyle>
            <a:lvl1pPr marL="0" indent="0">
              <a:buNone/>
              <a:defRPr sz="1049"/>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5913" y="3537757"/>
            <a:ext cx="1831086" cy="994955"/>
          </a:xfrm>
        </p:spPr>
        <p:txBody>
          <a:bodyPr/>
          <a:lstStyle>
            <a:lvl1pPr marL="0" indent="0">
              <a:buNone/>
              <a:defRPr sz="1049"/>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6351" y="3537757"/>
            <a:ext cx="1831086" cy="994955"/>
          </a:xfrm>
        </p:spPr>
        <p:txBody>
          <a:bodyPr/>
          <a:lstStyle>
            <a:lvl1pPr marL="0" indent="0">
              <a:buNone/>
              <a:defRPr sz="1049"/>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685038" y="2292755"/>
            <a:ext cx="1828800" cy="1107125"/>
          </a:xfrm>
          <a:solidFill>
            <a:schemeClr val="bg1">
              <a:lumMod val="95000"/>
            </a:schemeClr>
          </a:solidFill>
        </p:spPr>
        <p:txBody>
          <a:bodyPr anchor="ctr"/>
          <a:lstStyle>
            <a:lvl1pPr>
              <a:defRPr lang="en-US" sz="1049" dirty="0"/>
            </a:lvl1pPr>
          </a:lstStyle>
          <a:p>
            <a:pPr lvl="0"/>
            <a:endParaRPr lang="en-US" noProof="0" dirty="0"/>
          </a:p>
        </p:txBody>
      </p:sp>
      <p:sp>
        <p:nvSpPr>
          <p:cNvPr id="12" name="Picture Placeholder 3"/>
          <p:cNvSpPr>
            <a:spLocks noGrp="1"/>
          </p:cNvSpPr>
          <p:nvPr>
            <p:ph type="pic" sz="quarter" idx="23"/>
          </p:nvPr>
        </p:nvSpPr>
        <p:spPr>
          <a:xfrm>
            <a:off x="2666239" y="2292755"/>
            <a:ext cx="1828800" cy="1107125"/>
          </a:xfrm>
          <a:solidFill>
            <a:schemeClr val="bg1">
              <a:lumMod val="95000"/>
            </a:schemeClr>
          </a:solidFill>
        </p:spPr>
        <p:txBody>
          <a:bodyPr anchor="ctr"/>
          <a:lstStyle>
            <a:lvl1pPr>
              <a:defRPr lang="en-US" sz="1049"/>
            </a:lvl1pPr>
          </a:lstStyle>
          <a:p>
            <a:pPr lvl="0"/>
            <a:endParaRPr lang="en-US" noProof="0" dirty="0"/>
          </a:p>
        </p:txBody>
      </p:sp>
      <p:sp>
        <p:nvSpPr>
          <p:cNvPr id="13" name="Picture Placeholder 3"/>
          <p:cNvSpPr>
            <a:spLocks noGrp="1"/>
          </p:cNvSpPr>
          <p:nvPr>
            <p:ph type="pic" sz="quarter" idx="24"/>
          </p:nvPr>
        </p:nvSpPr>
        <p:spPr>
          <a:xfrm>
            <a:off x="4647437" y="2292755"/>
            <a:ext cx="1828800" cy="1107125"/>
          </a:xfrm>
          <a:solidFill>
            <a:schemeClr val="bg1">
              <a:lumMod val="95000"/>
            </a:schemeClr>
          </a:solidFill>
        </p:spPr>
        <p:txBody>
          <a:bodyPr anchor="ctr"/>
          <a:lstStyle>
            <a:lvl1pPr>
              <a:defRPr lang="en-US" sz="1049"/>
            </a:lvl1pPr>
          </a:lstStyle>
          <a:p>
            <a:pPr lvl="0"/>
            <a:endParaRPr lang="en-US" noProof="0" dirty="0"/>
          </a:p>
        </p:txBody>
      </p:sp>
      <p:sp>
        <p:nvSpPr>
          <p:cNvPr id="16" name="Picture Placeholder 3"/>
          <p:cNvSpPr>
            <a:spLocks noGrp="1"/>
          </p:cNvSpPr>
          <p:nvPr>
            <p:ph type="pic" sz="quarter" idx="25"/>
          </p:nvPr>
        </p:nvSpPr>
        <p:spPr>
          <a:xfrm>
            <a:off x="6628637" y="2292755"/>
            <a:ext cx="1828800" cy="1107125"/>
          </a:xfrm>
          <a:solidFill>
            <a:schemeClr val="bg1">
              <a:lumMod val="95000"/>
            </a:schemeClr>
          </a:solidFill>
        </p:spPr>
        <p:txBody>
          <a:bodyPr anchor="ctr"/>
          <a:lstStyle>
            <a:lvl1pPr>
              <a:defRPr lang="en-US" sz="1049"/>
            </a:lvl1pPr>
          </a:lstStyle>
          <a:p>
            <a:pPr lvl="0"/>
            <a:endParaRPr lang="en-US" noProof="0" dirty="0"/>
          </a:p>
        </p:txBody>
      </p:sp>
      <p:sp>
        <p:nvSpPr>
          <p:cNvPr id="17" name="Text Placeholder 4"/>
          <p:cNvSpPr>
            <a:spLocks noGrp="1"/>
          </p:cNvSpPr>
          <p:nvPr>
            <p:ph type="body" sz="quarter" idx="26"/>
          </p:nvPr>
        </p:nvSpPr>
        <p:spPr>
          <a:xfrm>
            <a:off x="685805" y="700090"/>
            <a:ext cx="7772401" cy="304800"/>
          </a:xfrm>
        </p:spPr>
        <p:txBody>
          <a:bodyPr/>
          <a:lstStyle>
            <a:lvl1pPr marL="0" indent="0" algn="ctr">
              <a:lnSpc>
                <a:spcPct val="86000"/>
              </a:lnSpc>
              <a:spcBef>
                <a:spcPts val="0"/>
              </a:spcBef>
              <a:buNone/>
              <a:defRPr sz="1349" baseline="0"/>
            </a:lvl1pPr>
          </a:lstStyle>
          <a:p>
            <a:pPr lvl="0"/>
            <a:r>
              <a:rPr lang="ru-RU" smtClean="0"/>
              <a:t>Образец текста</a:t>
            </a:r>
          </a:p>
        </p:txBody>
      </p:sp>
    </p:spTree>
    <p:extLst>
      <p:ext uri="{BB962C8B-B14F-4D97-AF65-F5344CB8AC3E}">
        <p14:creationId xmlns:p14="http://schemas.microsoft.com/office/powerpoint/2010/main" val="878403519"/>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5" y="209974"/>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anchor="ctr"/>
          <a:lstStyle>
            <a:lvl1pPr>
              <a:defRPr lang="en-US" sz="1049"/>
            </a:lvl1pPr>
          </a:lstStyle>
          <a:p>
            <a:pPr lvl="0"/>
            <a:endParaRPr lang="en-US" noProof="0" dirty="0"/>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anchor="ctr"/>
          <a:lstStyle>
            <a:lvl1pPr>
              <a:defRPr lang="en-US" sz="1049"/>
            </a:lvl1pPr>
          </a:lstStyle>
          <a:p>
            <a:pPr lvl="0"/>
            <a:endParaRPr lang="en-US" noProof="0" dirty="0"/>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anchor="ctr"/>
          <a:lstStyle>
            <a:lvl1pPr>
              <a:defRPr lang="en-US" sz="1049"/>
            </a:lvl1pPr>
          </a:lstStyle>
          <a:p>
            <a:pPr lvl="0"/>
            <a:endParaRPr lang="en-US" noProof="0" dirty="0"/>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575"/>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575"/>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575"/>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685801" y="2295739"/>
            <a:ext cx="2496312" cy="1104138"/>
          </a:xfrm>
          <a:solidFill>
            <a:schemeClr val="bg1">
              <a:lumMod val="95000"/>
            </a:schemeClr>
          </a:solidFill>
        </p:spPr>
        <p:txBody>
          <a:bodyPr anchor="ctr"/>
          <a:lstStyle>
            <a:lvl1pPr>
              <a:defRPr lang="en-US" sz="1049"/>
            </a:lvl1pPr>
          </a:lstStyle>
          <a:p>
            <a:pPr lvl="0"/>
            <a:endParaRPr lang="en-US" noProof="0" dirty="0"/>
          </a:p>
        </p:txBody>
      </p:sp>
      <p:sp>
        <p:nvSpPr>
          <p:cNvPr id="15" name="Picture Placeholder 3"/>
          <p:cNvSpPr>
            <a:spLocks noGrp="1"/>
          </p:cNvSpPr>
          <p:nvPr>
            <p:ph type="pic" sz="quarter" idx="24"/>
          </p:nvPr>
        </p:nvSpPr>
        <p:spPr>
          <a:xfrm>
            <a:off x="3323844" y="2295739"/>
            <a:ext cx="2496312" cy="1104138"/>
          </a:xfrm>
          <a:solidFill>
            <a:schemeClr val="bg1">
              <a:lumMod val="95000"/>
            </a:schemeClr>
          </a:solidFill>
        </p:spPr>
        <p:txBody>
          <a:bodyPr anchor="ctr"/>
          <a:lstStyle>
            <a:lvl1pPr>
              <a:defRPr lang="en-US" sz="1049"/>
            </a:lvl1pPr>
          </a:lstStyle>
          <a:p>
            <a:pPr lvl="0"/>
            <a:endParaRPr lang="en-US" noProof="0" dirty="0"/>
          </a:p>
        </p:txBody>
      </p:sp>
      <p:sp>
        <p:nvSpPr>
          <p:cNvPr id="16" name="Picture Placeholder 3"/>
          <p:cNvSpPr>
            <a:spLocks noGrp="1"/>
          </p:cNvSpPr>
          <p:nvPr>
            <p:ph type="pic" sz="quarter" idx="25"/>
          </p:nvPr>
        </p:nvSpPr>
        <p:spPr>
          <a:xfrm>
            <a:off x="5961887" y="2295739"/>
            <a:ext cx="2496312" cy="1104138"/>
          </a:xfrm>
          <a:solidFill>
            <a:schemeClr val="bg1">
              <a:lumMod val="95000"/>
            </a:schemeClr>
          </a:solidFill>
        </p:spPr>
        <p:txBody>
          <a:bodyPr anchor="ctr"/>
          <a:lstStyle>
            <a:lvl1pPr>
              <a:defRPr lang="en-US" sz="1049"/>
            </a:lvl1pPr>
          </a:lstStyle>
          <a:p>
            <a:pPr lvl="0"/>
            <a:endParaRPr lang="en-US" noProof="0" dirty="0"/>
          </a:p>
        </p:txBody>
      </p:sp>
    </p:spTree>
    <p:extLst>
      <p:ext uri="{BB962C8B-B14F-4D97-AF65-F5344CB8AC3E}">
        <p14:creationId xmlns:p14="http://schemas.microsoft.com/office/powerpoint/2010/main" val="1753775700"/>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5" y="209974"/>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anchor="ctr"/>
          <a:lstStyle>
            <a:lvl1pPr>
              <a:defRPr lang="en-US" sz="1049"/>
            </a:lvl1pPr>
          </a:lstStyle>
          <a:p>
            <a:pPr lvl="0"/>
            <a:endParaRPr lang="en-US" noProof="0" dirty="0"/>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anchor="ctr"/>
          <a:lstStyle>
            <a:lvl1pPr>
              <a:defRPr lang="en-US" sz="1049"/>
            </a:lvl1pPr>
          </a:lstStyle>
          <a:p>
            <a:pPr lvl="0"/>
            <a:endParaRPr lang="en-US" noProof="0" dirty="0"/>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anchor="ctr"/>
          <a:lstStyle>
            <a:lvl1pPr>
              <a:defRPr lang="en-US" sz="1049"/>
            </a:lvl1pPr>
          </a:lstStyle>
          <a:p>
            <a:pPr lvl="0"/>
            <a:endParaRPr lang="en-US" noProof="0" dirty="0"/>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575"/>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575"/>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575"/>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685801" y="2295739"/>
            <a:ext cx="2496312" cy="1104138"/>
          </a:xfrm>
          <a:solidFill>
            <a:schemeClr val="bg1">
              <a:lumMod val="95000"/>
            </a:schemeClr>
          </a:solidFill>
        </p:spPr>
        <p:txBody>
          <a:bodyPr anchor="ctr"/>
          <a:lstStyle>
            <a:lvl1pPr>
              <a:defRPr lang="en-US" sz="1049"/>
            </a:lvl1pPr>
          </a:lstStyle>
          <a:p>
            <a:pPr lvl="0"/>
            <a:endParaRPr lang="en-US" noProof="0" dirty="0"/>
          </a:p>
        </p:txBody>
      </p:sp>
      <p:sp>
        <p:nvSpPr>
          <p:cNvPr id="15" name="Picture Placeholder 3"/>
          <p:cNvSpPr>
            <a:spLocks noGrp="1"/>
          </p:cNvSpPr>
          <p:nvPr>
            <p:ph type="pic" sz="quarter" idx="24"/>
          </p:nvPr>
        </p:nvSpPr>
        <p:spPr>
          <a:xfrm>
            <a:off x="3323844" y="2295739"/>
            <a:ext cx="2496312" cy="1104138"/>
          </a:xfrm>
          <a:solidFill>
            <a:schemeClr val="bg1">
              <a:lumMod val="95000"/>
            </a:schemeClr>
          </a:solidFill>
        </p:spPr>
        <p:txBody>
          <a:bodyPr anchor="ctr"/>
          <a:lstStyle>
            <a:lvl1pPr>
              <a:defRPr lang="en-US" sz="1049"/>
            </a:lvl1pPr>
          </a:lstStyle>
          <a:p>
            <a:pPr lvl="0"/>
            <a:endParaRPr lang="en-US" noProof="0" dirty="0"/>
          </a:p>
        </p:txBody>
      </p:sp>
      <p:sp>
        <p:nvSpPr>
          <p:cNvPr id="16" name="Picture Placeholder 3"/>
          <p:cNvSpPr>
            <a:spLocks noGrp="1"/>
          </p:cNvSpPr>
          <p:nvPr>
            <p:ph type="pic" sz="quarter" idx="25"/>
          </p:nvPr>
        </p:nvSpPr>
        <p:spPr>
          <a:xfrm>
            <a:off x="5961887" y="2295739"/>
            <a:ext cx="2496312" cy="1104138"/>
          </a:xfrm>
          <a:solidFill>
            <a:schemeClr val="bg1">
              <a:lumMod val="95000"/>
            </a:schemeClr>
          </a:solidFill>
        </p:spPr>
        <p:txBody>
          <a:bodyPr anchor="ctr"/>
          <a:lstStyle>
            <a:lvl1pPr>
              <a:defRPr lang="en-US" sz="1049"/>
            </a:lvl1pPr>
          </a:lstStyle>
          <a:p>
            <a:pPr lvl="0"/>
            <a:endParaRPr lang="en-US" noProof="0" dirty="0"/>
          </a:p>
        </p:txBody>
      </p:sp>
      <p:sp>
        <p:nvSpPr>
          <p:cNvPr id="17" name="Text Placeholder 4"/>
          <p:cNvSpPr>
            <a:spLocks noGrp="1"/>
          </p:cNvSpPr>
          <p:nvPr>
            <p:ph type="body" sz="quarter" idx="26"/>
          </p:nvPr>
        </p:nvSpPr>
        <p:spPr>
          <a:xfrm>
            <a:off x="685805" y="700090"/>
            <a:ext cx="7772401" cy="304800"/>
          </a:xfrm>
        </p:spPr>
        <p:txBody>
          <a:bodyPr/>
          <a:lstStyle>
            <a:lvl1pPr marL="0" indent="0" algn="ctr">
              <a:lnSpc>
                <a:spcPct val="86000"/>
              </a:lnSpc>
              <a:spcBef>
                <a:spcPts val="0"/>
              </a:spcBef>
              <a:buNone/>
              <a:defRPr sz="1349" baseline="0"/>
            </a:lvl1pPr>
          </a:lstStyle>
          <a:p>
            <a:pPr lvl="0"/>
            <a:r>
              <a:rPr lang="ru-RU" smtClean="0"/>
              <a:t>Образец текста</a:t>
            </a:r>
          </a:p>
        </p:txBody>
      </p:sp>
    </p:spTree>
    <p:extLst>
      <p:ext uri="{BB962C8B-B14F-4D97-AF65-F5344CB8AC3E}">
        <p14:creationId xmlns:p14="http://schemas.microsoft.com/office/powerpoint/2010/main" val="927567629"/>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5" y="209974"/>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6946" y="1047751"/>
            <a:ext cx="3814192" cy="1104138"/>
          </a:xfrm>
          <a:solidFill>
            <a:schemeClr val="bg1">
              <a:lumMod val="95000"/>
            </a:schemeClr>
          </a:solidFill>
        </p:spPr>
        <p:txBody>
          <a:bodyPr anchor="ctr"/>
          <a:lstStyle>
            <a:lvl1pPr>
              <a:defRPr lang="en-US" sz="1049"/>
            </a:lvl1pPr>
          </a:lstStyle>
          <a:p>
            <a:pPr lvl="0"/>
            <a:endParaRPr lang="en-US" noProof="0" dirty="0"/>
          </a:p>
        </p:txBody>
      </p:sp>
      <p:sp>
        <p:nvSpPr>
          <p:cNvPr id="5" name="Picture Placeholder 3"/>
          <p:cNvSpPr>
            <a:spLocks noGrp="1"/>
          </p:cNvSpPr>
          <p:nvPr>
            <p:ph type="pic" sz="quarter" idx="11"/>
          </p:nvPr>
        </p:nvSpPr>
        <p:spPr>
          <a:xfrm>
            <a:off x="4645155" y="1047751"/>
            <a:ext cx="3814192" cy="1104138"/>
          </a:xfrm>
          <a:solidFill>
            <a:schemeClr val="bg1">
              <a:lumMod val="95000"/>
            </a:schemeClr>
          </a:solidFill>
        </p:spPr>
        <p:txBody>
          <a:bodyPr anchor="ctr"/>
          <a:lstStyle>
            <a:lvl1pPr>
              <a:defRPr lang="en-US" sz="1049"/>
            </a:lvl1pPr>
          </a:lstStyle>
          <a:p>
            <a:pPr lvl="0"/>
            <a:endParaRPr lang="en-US" noProof="0" dirty="0"/>
          </a:p>
        </p:txBody>
      </p:sp>
      <p:sp>
        <p:nvSpPr>
          <p:cNvPr id="7" name="Content Placeholder 13"/>
          <p:cNvSpPr>
            <a:spLocks noGrp="1"/>
          </p:cNvSpPr>
          <p:nvPr>
            <p:ph sz="quarter" idx="18"/>
          </p:nvPr>
        </p:nvSpPr>
        <p:spPr>
          <a:xfrm>
            <a:off x="685805" y="3528306"/>
            <a:ext cx="3813049" cy="1004405"/>
          </a:xfrm>
        </p:spPr>
        <p:txBody>
          <a:bodyPr/>
          <a:lstStyle>
            <a:lvl1pPr marL="0" indent="0">
              <a:buNone/>
              <a:defRPr sz="1575"/>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6" y="3528306"/>
            <a:ext cx="3813049" cy="1004405"/>
          </a:xfrm>
        </p:spPr>
        <p:txBody>
          <a:bodyPr/>
          <a:lstStyle>
            <a:lvl1pPr marL="0" indent="0">
              <a:buNone/>
              <a:defRPr sz="1575"/>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686946" y="2295739"/>
            <a:ext cx="3814192" cy="1104138"/>
          </a:xfrm>
          <a:solidFill>
            <a:schemeClr val="bg1">
              <a:lumMod val="95000"/>
            </a:schemeClr>
          </a:solidFill>
        </p:spPr>
        <p:txBody>
          <a:bodyPr anchor="ctr"/>
          <a:lstStyle>
            <a:lvl1pPr>
              <a:defRPr lang="en-US" sz="1049"/>
            </a:lvl1pPr>
          </a:lstStyle>
          <a:p>
            <a:pPr lvl="0"/>
            <a:endParaRPr lang="en-US" noProof="0" dirty="0"/>
          </a:p>
        </p:txBody>
      </p:sp>
      <p:sp>
        <p:nvSpPr>
          <p:cNvPr id="11" name="Picture Placeholder 3"/>
          <p:cNvSpPr>
            <a:spLocks noGrp="1"/>
          </p:cNvSpPr>
          <p:nvPr>
            <p:ph type="pic" sz="quarter" idx="25"/>
          </p:nvPr>
        </p:nvSpPr>
        <p:spPr>
          <a:xfrm>
            <a:off x="4645155" y="2295739"/>
            <a:ext cx="3814192" cy="1104138"/>
          </a:xfrm>
          <a:solidFill>
            <a:schemeClr val="bg1">
              <a:lumMod val="95000"/>
            </a:schemeClr>
          </a:solidFill>
        </p:spPr>
        <p:txBody>
          <a:bodyPr anchor="ctr"/>
          <a:lstStyle>
            <a:lvl1pPr>
              <a:defRPr lang="en-US" sz="1049"/>
            </a:lvl1pPr>
          </a:lstStyle>
          <a:p>
            <a:pPr lvl="0"/>
            <a:endParaRPr lang="en-US" noProof="0" dirty="0"/>
          </a:p>
        </p:txBody>
      </p:sp>
    </p:spTree>
    <p:extLst>
      <p:ext uri="{BB962C8B-B14F-4D97-AF65-F5344CB8AC3E}">
        <p14:creationId xmlns:p14="http://schemas.microsoft.com/office/powerpoint/2010/main" val="3783366569"/>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5" y="209974"/>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6946" y="1047751"/>
            <a:ext cx="3814192" cy="1104138"/>
          </a:xfrm>
          <a:solidFill>
            <a:schemeClr val="bg1">
              <a:lumMod val="95000"/>
            </a:schemeClr>
          </a:solidFill>
        </p:spPr>
        <p:txBody>
          <a:bodyPr anchor="ctr"/>
          <a:lstStyle>
            <a:lvl1pPr>
              <a:defRPr lang="en-US" sz="1049"/>
            </a:lvl1pPr>
          </a:lstStyle>
          <a:p>
            <a:pPr lvl="0"/>
            <a:endParaRPr lang="en-US" noProof="0" dirty="0"/>
          </a:p>
        </p:txBody>
      </p:sp>
      <p:sp>
        <p:nvSpPr>
          <p:cNvPr id="5" name="Picture Placeholder 3"/>
          <p:cNvSpPr>
            <a:spLocks noGrp="1"/>
          </p:cNvSpPr>
          <p:nvPr>
            <p:ph type="pic" sz="quarter" idx="11"/>
          </p:nvPr>
        </p:nvSpPr>
        <p:spPr>
          <a:xfrm>
            <a:off x="4645155" y="1047751"/>
            <a:ext cx="3814192" cy="1104138"/>
          </a:xfrm>
          <a:solidFill>
            <a:schemeClr val="bg1">
              <a:lumMod val="95000"/>
            </a:schemeClr>
          </a:solidFill>
        </p:spPr>
        <p:txBody>
          <a:bodyPr anchor="ctr"/>
          <a:lstStyle>
            <a:lvl1pPr>
              <a:defRPr lang="en-US" sz="1049"/>
            </a:lvl1pPr>
          </a:lstStyle>
          <a:p>
            <a:pPr lvl="0"/>
            <a:endParaRPr lang="en-US" noProof="0" dirty="0"/>
          </a:p>
        </p:txBody>
      </p:sp>
      <p:sp>
        <p:nvSpPr>
          <p:cNvPr id="7" name="Content Placeholder 13"/>
          <p:cNvSpPr>
            <a:spLocks noGrp="1"/>
          </p:cNvSpPr>
          <p:nvPr>
            <p:ph sz="quarter" idx="18"/>
          </p:nvPr>
        </p:nvSpPr>
        <p:spPr>
          <a:xfrm>
            <a:off x="685805" y="3528306"/>
            <a:ext cx="3813049" cy="1004405"/>
          </a:xfrm>
        </p:spPr>
        <p:txBody>
          <a:bodyPr/>
          <a:lstStyle>
            <a:lvl1pPr marL="0" indent="0">
              <a:buNone/>
              <a:defRPr sz="1575"/>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6" y="3528306"/>
            <a:ext cx="3813049" cy="1004405"/>
          </a:xfrm>
        </p:spPr>
        <p:txBody>
          <a:bodyPr/>
          <a:lstStyle>
            <a:lvl1pPr marL="0" indent="0">
              <a:buNone/>
              <a:defRPr sz="1575"/>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686946" y="2295739"/>
            <a:ext cx="3814192" cy="1104138"/>
          </a:xfrm>
          <a:solidFill>
            <a:schemeClr val="bg1">
              <a:lumMod val="95000"/>
            </a:schemeClr>
          </a:solidFill>
        </p:spPr>
        <p:txBody>
          <a:bodyPr anchor="ctr"/>
          <a:lstStyle>
            <a:lvl1pPr>
              <a:defRPr lang="en-US" sz="1049"/>
            </a:lvl1pPr>
          </a:lstStyle>
          <a:p>
            <a:pPr lvl="0"/>
            <a:endParaRPr lang="en-US" noProof="0" dirty="0"/>
          </a:p>
        </p:txBody>
      </p:sp>
      <p:sp>
        <p:nvSpPr>
          <p:cNvPr id="11" name="Picture Placeholder 3"/>
          <p:cNvSpPr>
            <a:spLocks noGrp="1"/>
          </p:cNvSpPr>
          <p:nvPr>
            <p:ph type="pic" sz="quarter" idx="25"/>
          </p:nvPr>
        </p:nvSpPr>
        <p:spPr>
          <a:xfrm>
            <a:off x="4645155" y="2295739"/>
            <a:ext cx="3814192" cy="1104138"/>
          </a:xfrm>
          <a:solidFill>
            <a:schemeClr val="bg1">
              <a:lumMod val="95000"/>
            </a:schemeClr>
          </a:solidFill>
        </p:spPr>
        <p:txBody>
          <a:bodyPr anchor="ctr"/>
          <a:lstStyle>
            <a:lvl1pPr>
              <a:defRPr lang="en-US" sz="1049"/>
            </a:lvl1pPr>
          </a:lstStyle>
          <a:p>
            <a:pPr lvl="0"/>
            <a:endParaRPr lang="en-US" noProof="0" dirty="0"/>
          </a:p>
        </p:txBody>
      </p:sp>
      <p:sp>
        <p:nvSpPr>
          <p:cNvPr id="12" name="Text Placeholder 4"/>
          <p:cNvSpPr>
            <a:spLocks noGrp="1"/>
          </p:cNvSpPr>
          <p:nvPr>
            <p:ph type="body" sz="quarter" idx="26"/>
          </p:nvPr>
        </p:nvSpPr>
        <p:spPr>
          <a:xfrm>
            <a:off x="685805" y="700090"/>
            <a:ext cx="7772401" cy="304800"/>
          </a:xfrm>
        </p:spPr>
        <p:txBody>
          <a:bodyPr/>
          <a:lstStyle>
            <a:lvl1pPr marL="0" indent="0" algn="ctr">
              <a:lnSpc>
                <a:spcPct val="86000"/>
              </a:lnSpc>
              <a:spcBef>
                <a:spcPts val="0"/>
              </a:spcBef>
              <a:buNone/>
              <a:defRPr sz="1349" baseline="0"/>
            </a:lvl1pPr>
          </a:lstStyle>
          <a:p>
            <a:pPr lvl="0"/>
            <a:r>
              <a:rPr lang="ru-RU" smtClean="0"/>
              <a:t>Образец текста</a:t>
            </a:r>
          </a:p>
        </p:txBody>
      </p:sp>
    </p:spTree>
    <p:extLst>
      <p:ext uri="{BB962C8B-B14F-4D97-AF65-F5344CB8AC3E}">
        <p14:creationId xmlns:p14="http://schemas.microsoft.com/office/powerpoint/2010/main" val="1971204418"/>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5" y="209974"/>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2"/>
            <a:ext cx="1828800" cy="3199581"/>
          </a:xfrm>
          <a:solidFill>
            <a:schemeClr val="bg1">
              <a:lumMod val="95000"/>
            </a:schemeClr>
          </a:solidFill>
        </p:spPr>
        <p:txBody>
          <a:bodyPr anchor="ctr"/>
          <a:lstStyle>
            <a:lvl1pPr>
              <a:defRPr lang="en-US" sz="1049" dirty="0"/>
            </a:lvl1pPr>
          </a:lstStyle>
          <a:p>
            <a:pPr lvl="0"/>
            <a:endParaRPr lang="en-US" noProof="0" dirty="0"/>
          </a:p>
        </p:txBody>
      </p:sp>
      <p:sp>
        <p:nvSpPr>
          <p:cNvPr id="5" name="Picture Placeholder 3"/>
          <p:cNvSpPr>
            <a:spLocks noGrp="1"/>
          </p:cNvSpPr>
          <p:nvPr>
            <p:ph type="pic" sz="quarter" idx="11"/>
          </p:nvPr>
        </p:nvSpPr>
        <p:spPr>
          <a:xfrm>
            <a:off x="2667001" y="1047752"/>
            <a:ext cx="1828800" cy="3199581"/>
          </a:xfrm>
          <a:solidFill>
            <a:schemeClr val="bg1">
              <a:lumMod val="95000"/>
            </a:schemeClr>
          </a:solidFill>
        </p:spPr>
        <p:txBody>
          <a:bodyPr anchor="ctr"/>
          <a:lstStyle>
            <a:lvl1pPr>
              <a:defRPr lang="en-US" sz="1049"/>
            </a:lvl1pPr>
          </a:lstStyle>
          <a:p>
            <a:pPr lvl="0"/>
            <a:endParaRPr lang="en-US" noProof="0" dirty="0"/>
          </a:p>
        </p:txBody>
      </p:sp>
      <p:sp>
        <p:nvSpPr>
          <p:cNvPr id="6" name="Picture Placeholder 3"/>
          <p:cNvSpPr>
            <a:spLocks noGrp="1"/>
          </p:cNvSpPr>
          <p:nvPr>
            <p:ph type="pic" sz="quarter" idx="12"/>
          </p:nvPr>
        </p:nvSpPr>
        <p:spPr>
          <a:xfrm>
            <a:off x="4648199" y="1047752"/>
            <a:ext cx="1828800" cy="3199581"/>
          </a:xfrm>
          <a:solidFill>
            <a:schemeClr val="bg1">
              <a:lumMod val="95000"/>
            </a:schemeClr>
          </a:solidFill>
        </p:spPr>
        <p:txBody>
          <a:bodyPr anchor="ctr"/>
          <a:lstStyle>
            <a:lvl1pPr>
              <a:defRPr lang="en-US" sz="1049"/>
            </a:lvl1pPr>
          </a:lstStyle>
          <a:p>
            <a:pPr lvl="0"/>
            <a:endParaRPr lang="en-US" noProof="0" dirty="0"/>
          </a:p>
        </p:txBody>
      </p:sp>
      <p:sp>
        <p:nvSpPr>
          <p:cNvPr id="7" name="Picture Placeholder 3"/>
          <p:cNvSpPr>
            <a:spLocks noGrp="1"/>
          </p:cNvSpPr>
          <p:nvPr>
            <p:ph type="pic" sz="quarter" idx="13"/>
          </p:nvPr>
        </p:nvSpPr>
        <p:spPr>
          <a:xfrm>
            <a:off x="6629399" y="1047752"/>
            <a:ext cx="1828800" cy="3199581"/>
          </a:xfrm>
          <a:solidFill>
            <a:schemeClr val="bg1">
              <a:lumMod val="95000"/>
            </a:schemeClr>
          </a:solidFill>
        </p:spPr>
        <p:txBody>
          <a:bodyPr anchor="ctr"/>
          <a:lstStyle>
            <a:lvl1pPr>
              <a:defRPr lang="en-US" sz="1049"/>
            </a:lvl1pPr>
          </a:lstStyle>
          <a:p>
            <a:pPr lvl="0"/>
            <a:endParaRPr lang="en-US" noProof="0" dirty="0"/>
          </a:p>
        </p:txBody>
      </p:sp>
      <p:sp>
        <p:nvSpPr>
          <p:cNvPr id="8" name="Text Placeholder 7"/>
          <p:cNvSpPr>
            <a:spLocks noGrp="1"/>
          </p:cNvSpPr>
          <p:nvPr>
            <p:ph type="body" sz="quarter" idx="19"/>
          </p:nvPr>
        </p:nvSpPr>
        <p:spPr>
          <a:xfrm>
            <a:off x="685801" y="3407233"/>
            <a:ext cx="1831086" cy="840102"/>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32" indent="-128567">
              <a:defRPr sz="1049">
                <a:solidFill>
                  <a:srgbClr val="FFFFFF"/>
                </a:solidFill>
              </a:defRPr>
            </a:lvl3pPr>
            <a:lvl4pPr marL="385697" indent="-128567">
              <a:defRPr sz="1049">
                <a:solidFill>
                  <a:srgbClr val="FFFFFF"/>
                </a:solidFill>
              </a:defRPr>
            </a:lvl4pPr>
            <a:lvl5pPr marL="557119" indent="-171423">
              <a:defRPr sz="1049">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3407233"/>
            <a:ext cx="1831086" cy="840102"/>
          </a:xfrm>
          <a:solidFill>
            <a:schemeClr val="accent3">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32" indent="-128567">
              <a:defRPr sz="1049">
                <a:solidFill>
                  <a:srgbClr val="FFFFFF"/>
                </a:solidFill>
              </a:defRPr>
            </a:lvl3pPr>
            <a:lvl4pPr marL="385697" indent="-128567">
              <a:defRPr sz="1049">
                <a:solidFill>
                  <a:srgbClr val="FFFFFF"/>
                </a:solidFill>
              </a:defRPr>
            </a:lvl4pPr>
            <a:lvl5pPr marL="557119" indent="-171423">
              <a:defRPr sz="1049">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3407233"/>
            <a:ext cx="1831086" cy="840102"/>
          </a:xfrm>
          <a:solidFill>
            <a:schemeClr val="accent5">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32" indent="-128567">
              <a:defRPr sz="1049">
                <a:solidFill>
                  <a:srgbClr val="FFFFFF"/>
                </a:solidFill>
              </a:defRPr>
            </a:lvl3pPr>
            <a:lvl4pPr marL="385697" indent="-128567">
              <a:defRPr sz="1049">
                <a:solidFill>
                  <a:srgbClr val="FFFFFF"/>
                </a:solidFill>
              </a:defRPr>
            </a:lvl4pPr>
            <a:lvl5pPr marL="557119" indent="-171423">
              <a:defRPr sz="1049">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3407233"/>
            <a:ext cx="1831086" cy="840102"/>
          </a:xfrm>
          <a:solidFill>
            <a:schemeClr val="bg2">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32" indent="-128567">
              <a:defRPr sz="1049">
                <a:solidFill>
                  <a:srgbClr val="FFFFFF"/>
                </a:solidFill>
              </a:defRPr>
            </a:lvl3pPr>
            <a:lvl4pPr marL="385697" indent="-128567">
              <a:defRPr sz="1049">
                <a:solidFill>
                  <a:srgbClr val="FFFFFF"/>
                </a:solidFill>
              </a:defRPr>
            </a:lvl4pPr>
            <a:lvl5pPr marL="557119" indent="-171423">
              <a:defRPr sz="1049">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744445084"/>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5" y="209974"/>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2"/>
            <a:ext cx="1828800" cy="3199581"/>
          </a:xfrm>
          <a:solidFill>
            <a:schemeClr val="bg1">
              <a:lumMod val="95000"/>
            </a:schemeClr>
          </a:solidFill>
        </p:spPr>
        <p:txBody>
          <a:bodyPr anchor="ctr"/>
          <a:lstStyle>
            <a:lvl1pPr>
              <a:defRPr lang="en-US" sz="1049" dirty="0"/>
            </a:lvl1pPr>
          </a:lstStyle>
          <a:p>
            <a:pPr lvl="0"/>
            <a:endParaRPr lang="en-US" noProof="0" dirty="0"/>
          </a:p>
        </p:txBody>
      </p:sp>
      <p:sp>
        <p:nvSpPr>
          <p:cNvPr id="5" name="Picture Placeholder 3"/>
          <p:cNvSpPr>
            <a:spLocks noGrp="1"/>
          </p:cNvSpPr>
          <p:nvPr>
            <p:ph type="pic" sz="quarter" idx="11"/>
          </p:nvPr>
        </p:nvSpPr>
        <p:spPr>
          <a:xfrm>
            <a:off x="2667001" y="1047752"/>
            <a:ext cx="1828800" cy="3199581"/>
          </a:xfrm>
          <a:solidFill>
            <a:schemeClr val="bg1">
              <a:lumMod val="95000"/>
            </a:schemeClr>
          </a:solidFill>
        </p:spPr>
        <p:txBody>
          <a:bodyPr anchor="ctr"/>
          <a:lstStyle>
            <a:lvl1pPr>
              <a:defRPr lang="en-US" sz="1049"/>
            </a:lvl1pPr>
          </a:lstStyle>
          <a:p>
            <a:pPr lvl="0"/>
            <a:endParaRPr lang="en-US" noProof="0" dirty="0"/>
          </a:p>
        </p:txBody>
      </p:sp>
      <p:sp>
        <p:nvSpPr>
          <p:cNvPr id="6" name="Picture Placeholder 3"/>
          <p:cNvSpPr>
            <a:spLocks noGrp="1"/>
          </p:cNvSpPr>
          <p:nvPr>
            <p:ph type="pic" sz="quarter" idx="12"/>
          </p:nvPr>
        </p:nvSpPr>
        <p:spPr>
          <a:xfrm>
            <a:off x="4648199" y="1047752"/>
            <a:ext cx="1828800" cy="3199581"/>
          </a:xfrm>
          <a:solidFill>
            <a:schemeClr val="bg1">
              <a:lumMod val="95000"/>
            </a:schemeClr>
          </a:solidFill>
        </p:spPr>
        <p:txBody>
          <a:bodyPr anchor="ctr"/>
          <a:lstStyle>
            <a:lvl1pPr>
              <a:defRPr lang="en-US" sz="1049"/>
            </a:lvl1pPr>
          </a:lstStyle>
          <a:p>
            <a:pPr lvl="0"/>
            <a:endParaRPr lang="en-US" noProof="0" dirty="0"/>
          </a:p>
        </p:txBody>
      </p:sp>
      <p:sp>
        <p:nvSpPr>
          <p:cNvPr id="7" name="Picture Placeholder 3"/>
          <p:cNvSpPr>
            <a:spLocks noGrp="1"/>
          </p:cNvSpPr>
          <p:nvPr>
            <p:ph type="pic" sz="quarter" idx="13"/>
          </p:nvPr>
        </p:nvSpPr>
        <p:spPr>
          <a:xfrm>
            <a:off x="6629399" y="1047752"/>
            <a:ext cx="1828800" cy="3199581"/>
          </a:xfrm>
          <a:solidFill>
            <a:schemeClr val="bg1">
              <a:lumMod val="95000"/>
            </a:schemeClr>
          </a:solidFill>
        </p:spPr>
        <p:txBody>
          <a:bodyPr anchor="ctr"/>
          <a:lstStyle>
            <a:lvl1pPr>
              <a:defRPr lang="en-US" sz="1049"/>
            </a:lvl1pPr>
          </a:lstStyle>
          <a:p>
            <a:pPr lvl="0"/>
            <a:endParaRPr lang="en-US" noProof="0" dirty="0"/>
          </a:p>
        </p:txBody>
      </p:sp>
      <p:sp>
        <p:nvSpPr>
          <p:cNvPr id="8" name="Text Placeholder 7"/>
          <p:cNvSpPr>
            <a:spLocks noGrp="1"/>
          </p:cNvSpPr>
          <p:nvPr>
            <p:ph type="body" sz="quarter" idx="19"/>
          </p:nvPr>
        </p:nvSpPr>
        <p:spPr>
          <a:xfrm>
            <a:off x="685801" y="3407233"/>
            <a:ext cx="1831086" cy="840102"/>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32" indent="-128567">
              <a:defRPr sz="1049">
                <a:solidFill>
                  <a:srgbClr val="FFFFFF"/>
                </a:solidFill>
              </a:defRPr>
            </a:lvl3pPr>
            <a:lvl4pPr marL="385697" indent="-128567">
              <a:defRPr sz="1049">
                <a:solidFill>
                  <a:srgbClr val="FFFFFF"/>
                </a:solidFill>
              </a:defRPr>
            </a:lvl4pPr>
            <a:lvl5pPr marL="557119" indent="-171423">
              <a:defRPr sz="1049">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3407233"/>
            <a:ext cx="1831086" cy="840102"/>
          </a:xfrm>
          <a:solidFill>
            <a:schemeClr val="accent3">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32" indent="-128567">
              <a:defRPr sz="1049">
                <a:solidFill>
                  <a:srgbClr val="FFFFFF"/>
                </a:solidFill>
              </a:defRPr>
            </a:lvl3pPr>
            <a:lvl4pPr marL="385697" indent="-128567">
              <a:defRPr sz="1049">
                <a:solidFill>
                  <a:srgbClr val="FFFFFF"/>
                </a:solidFill>
              </a:defRPr>
            </a:lvl4pPr>
            <a:lvl5pPr marL="557119" indent="-171423">
              <a:defRPr sz="1049">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3407233"/>
            <a:ext cx="1831086" cy="840102"/>
          </a:xfrm>
          <a:solidFill>
            <a:schemeClr val="accent5">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32" indent="-128567">
              <a:defRPr sz="1049">
                <a:solidFill>
                  <a:srgbClr val="FFFFFF"/>
                </a:solidFill>
              </a:defRPr>
            </a:lvl3pPr>
            <a:lvl4pPr marL="385697" indent="-128567">
              <a:defRPr sz="1049">
                <a:solidFill>
                  <a:srgbClr val="FFFFFF"/>
                </a:solidFill>
              </a:defRPr>
            </a:lvl4pPr>
            <a:lvl5pPr marL="557119" indent="-171423">
              <a:defRPr sz="1049">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3407233"/>
            <a:ext cx="1831086" cy="840102"/>
          </a:xfrm>
          <a:solidFill>
            <a:schemeClr val="bg2">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32" indent="-128567">
              <a:defRPr sz="1049">
                <a:solidFill>
                  <a:srgbClr val="FFFFFF"/>
                </a:solidFill>
              </a:defRPr>
            </a:lvl3pPr>
            <a:lvl4pPr marL="385697" indent="-128567">
              <a:defRPr sz="1049">
                <a:solidFill>
                  <a:srgbClr val="FFFFFF"/>
                </a:solidFill>
              </a:defRPr>
            </a:lvl4pPr>
            <a:lvl5pPr marL="557119" indent="-171423">
              <a:defRPr sz="1049">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p:nvPr>
        </p:nvSpPr>
        <p:spPr>
          <a:xfrm>
            <a:off x="685805" y="700090"/>
            <a:ext cx="7772401" cy="304800"/>
          </a:xfrm>
        </p:spPr>
        <p:txBody>
          <a:bodyPr/>
          <a:lstStyle>
            <a:lvl1pPr marL="0" indent="0" algn="ctr">
              <a:lnSpc>
                <a:spcPct val="86000"/>
              </a:lnSpc>
              <a:spcBef>
                <a:spcPts val="0"/>
              </a:spcBef>
              <a:buNone/>
              <a:defRPr sz="1349" baseline="0"/>
            </a:lvl1pPr>
          </a:lstStyle>
          <a:p>
            <a:pPr lvl="0"/>
            <a:r>
              <a:rPr lang="ru-RU" smtClean="0"/>
              <a:t>Образец текста</a:t>
            </a:r>
          </a:p>
        </p:txBody>
      </p:sp>
    </p:spTree>
    <p:extLst>
      <p:ext uri="{BB962C8B-B14F-4D97-AF65-F5344CB8AC3E}">
        <p14:creationId xmlns:p14="http://schemas.microsoft.com/office/powerpoint/2010/main" val="41106742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58531341"/>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5" y="209974"/>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2"/>
            <a:ext cx="2496312" cy="3199581"/>
          </a:xfrm>
          <a:solidFill>
            <a:schemeClr val="bg1">
              <a:lumMod val="95000"/>
            </a:schemeClr>
          </a:solidFill>
        </p:spPr>
        <p:txBody>
          <a:bodyPr anchor="ctr"/>
          <a:lstStyle>
            <a:lvl1pPr>
              <a:defRPr lang="en-US" sz="1049" dirty="0"/>
            </a:lvl1pPr>
          </a:lstStyle>
          <a:p>
            <a:pPr lvl="0"/>
            <a:endParaRPr lang="en-US" noProof="0" dirty="0"/>
          </a:p>
        </p:txBody>
      </p:sp>
      <p:sp>
        <p:nvSpPr>
          <p:cNvPr id="5" name="Picture Placeholder 3"/>
          <p:cNvSpPr>
            <a:spLocks noGrp="1"/>
          </p:cNvSpPr>
          <p:nvPr>
            <p:ph type="pic" sz="quarter" idx="11"/>
          </p:nvPr>
        </p:nvSpPr>
        <p:spPr>
          <a:xfrm>
            <a:off x="3323844" y="1047752"/>
            <a:ext cx="2496312" cy="3199581"/>
          </a:xfrm>
          <a:solidFill>
            <a:schemeClr val="bg1">
              <a:lumMod val="95000"/>
            </a:schemeClr>
          </a:solidFill>
        </p:spPr>
        <p:txBody>
          <a:bodyPr anchor="ctr"/>
          <a:lstStyle>
            <a:lvl1pPr>
              <a:defRPr lang="en-US" sz="1049"/>
            </a:lvl1pPr>
          </a:lstStyle>
          <a:p>
            <a:pPr lvl="0"/>
            <a:endParaRPr lang="en-US" noProof="0" dirty="0"/>
          </a:p>
        </p:txBody>
      </p:sp>
      <p:sp>
        <p:nvSpPr>
          <p:cNvPr id="6" name="Picture Placeholder 3"/>
          <p:cNvSpPr>
            <a:spLocks noGrp="1"/>
          </p:cNvSpPr>
          <p:nvPr>
            <p:ph type="pic" sz="quarter" idx="12"/>
          </p:nvPr>
        </p:nvSpPr>
        <p:spPr>
          <a:xfrm>
            <a:off x="5961887" y="1047752"/>
            <a:ext cx="2496312" cy="3199581"/>
          </a:xfrm>
          <a:solidFill>
            <a:schemeClr val="bg1">
              <a:lumMod val="95000"/>
            </a:schemeClr>
          </a:solidFill>
        </p:spPr>
        <p:txBody>
          <a:bodyPr anchor="ctr"/>
          <a:lstStyle>
            <a:lvl1pPr>
              <a:defRPr lang="en-US" sz="1049"/>
            </a:lvl1pPr>
          </a:lstStyle>
          <a:p>
            <a:pPr lvl="0"/>
            <a:endParaRPr lang="en-US" noProof="0" dirty="0"/>
          </a:p>
        </p:txBody>
      </p:sp>
      <p:sp>
        <p:nvSpPr>
          <p:cNvPr id="9" name="Text Placeholder 7"/>
          <p:cNvSpPr>
            <a:spLocks noGrp="1"/>
          </p:cNvSpPr>
          <p:nvPr>
            <p:ph type="body" sz="quarter" idx="21"/>
          </p:nvPr>
        </p:nvSpPr>
        <p:spPr>
          <a:xfrm>
            <a:off x="685801" y="3407233"/>
            <a:ext cx="2496312" cy="840102"/>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32" indent="-128567">
              <a:defRPr sz="1049">
                <a:solidFill>
                  <a:srgbClr val="FFFFFF"/>
                </a:solidFill>
              </a:defRPr>
            </a:lvl3pPr>
            <a:lvl4pPr marL="385697" indent="-128567">
              <a:defRPr sz="1049">
                <a:solidFill>
                  <a:srgbClr val="FFFFFF"/>
                </a:solidFill>
              </a:defRPr>
            </a:lvl4pPr>
            <a:lvl5pPr marL="557119" indent="-171423">
              <a:defRPr sz="1049">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3407233"/>
            <a:ext cx="2496312" cy="840102"/>
          </a:xfrm>
          <a:solidFill>
            <a:schemeClr val="accent4">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32" indent="-128567">
              <a:defRPr sz="1049">
                <a:solidFill>
                  <a:srgbClr val="FFFFFF"/>
                </a:solidFill>
              </a:defRPr>
            </a:lvl3pPr>
            <a:lvl4pPr marL="385697" indent="-128567">
              <a:defRPr sz="1049">
                <a:solidFill>
                  <a:srgbClr val="FFFFFF"/>
                </a:solidFill>
              </a:defRPr>
            </a:lvl4pPr>
            <a:lvl5pPr marL="557119" indent="-171423">
              <a:defRPr sz="1049">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3407233"/>
            <a:ext cx="2496312" cy="840102"/>
          </a:xfrm>
          <a:solidFill>
            <a:schemeClr val="bg2">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32" indent="-128567">
              <a:defRPr sz="1049">
                <a:solidFill>
                  <a:srgbClr val="FFFFFF"/>
                </a:solidFill>
              </a:defRPr>
            </a:lvl3pPr>
            <a:lvl4pPr marL="385697" indent="-128567">
              <a:defRPr sz="1049">
                <a:solidFill>
                  <a:srgbClr val="FFFFFF"/>
                </a:solidFill>
              </a:defRPr>
            </a:lvl4pPr>
            <a:lvl5pPr marL="557119" indent="-171423">
              <a:defRPr sz="1049">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923513500"/>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5" y="209974"/>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2"/>
            <a:ext cx="2496312" cy="3199581"/>
          </a:xfrm>
          <a:solidFill>
            <a:schemeClr val="bg1">
              <a:lumMod val="95000"/>
            </a:schemeClr>
          </a:solidFill>
        </p:spPr>
        <p:txBody>
          <a:bodyPr anchor="ctr"/>
          <a:lstStyle>
            <a:lvl1pPr>
              <a:defRPr lang="en-US" sz="1049" dirty="0"/>
            </a:lvl1pPr>
          </a:lstStyle>
          <a:p>
            <a:pPr lvl="0"/>
            <a:endParaRPr lang="en-US" noProof="0" dirty="0"/>
          </a:p>
        </p:txBody>
      </p:sp>
      <p:sp>
        <p:nvSpPr>
          <p:cNvPr id="5" name="Picture Placeholder 3"/>
          <p:cNvSpPr>
            <a:spLocks noGrp="1"/>
          </p:cNvSpPr>
          <p:nvPr>
            <p:ph type="pic" sz="quarter" idx="11"/>
          </p:nvPr>
        </p:nvSpPr>
        <p:spPr>
          <a:xfrm>
            <a:off x="3323844" y="1047752"/>
            <a:ext cx="2496312" cy="3199581"/>
          </a:xfrm>
          <a:solidFill>
            <a:schemeClr val="bg1">
              <a:lumMod val="95000"/>
            </a:schemeClr>
          </a:solidFill>
        </p:spPr>
        <p:txBody>
          <a:bodyPr anchor="ctr"/>
          <a:lstStyle>
            <a:lvl1pPr>
              <a:defRPr lang="en-US" sz="1049"/>
            </a:lvl1pPr>
          </a:lstStyle>
          <a:p>
            <a:pPr lvl="0"/>
            <a:endParaRPr lang="en-US" noProof="0" dirty="0"/>
          </a:p>
        </p:txBody>
      </p:sp>
      <p:sp>
        <p:nvSpPr>
          <p:cNvPr id="6" name="Picture Placeholder 3"/>
          <p:cNvSpPr>
            <a:spLocks noGrp="1"/>
          </p:cNvSpPr>
          <p:nvPr>
            <p:ph type="pic" sz="quarter" idx="12"/>
          </p:nvPr>
        </p:nvSpPr>
        <p:spPr>
          <a:xfrm>
            <a:off x="5961887" y="1047752"/>
            <a:ext cx="2496312" cy="3199581"/>
          </a:xfrm>
          <a:solidFill>
            <a:schemeClr val="bg1">
              <a:lumMod val="95000"/>
            </a:schemeClr>
          </a:solidFill>
        </p:spPr>
        <p:txBody>
          <a:bodyPr anchor="ctr"/>
          <a:lstStyle>
            <a:lvl1pPr>
              <a:defRPr lang="en-US" sz="1049"/>
            </a:lvl1pPr>
          </a:lstStyle>
          <a:p>
            <a:pPr lvl="0"/>
            <a:endParaRPr lang="en-US" noProof="0" dirty="0"/>
          </a:p>
        </p:txBody>
      </p:sp>
      <p:sp>
        <p:nvSpPr>
          <p:cNvPr id="9" name="Text Placeholder 7"/>
          <p:cNvSpPr>
            <a:spLocks noGrp="1"/>
          </p:cNvSpPr>
          <p:nvPr>
            <p:ph type="body" sz="quarter" idx="21"/>
          </p:nvPr>
        </p:nvSpPr>
        <p:spPr>
          <a:xfrm>
            <a:off x="685801" y="3407233"/>
            <a:ext cx="2496312" cy="840102"/>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32" indent="-128567">
              <a:defRPr sz="1049">
                <a:solidFill>
                  <a:srgbClr val="FFFFFF"/>
                </a:solidFill>
              </a:defRPr>
            </a:lvl3pPr>
            <a:lvl4pPr marL="385697" indent="-128567">
              <a:defRPr sz="1049">
                <a:solidFill>
                  <a:srgbClr val="FFFFFF"/>
                </a:solidFill>
              </a:defRPr>
            </a:lvl4pPr>
            <a:lvl5pPr marL="557119" indent="-171423">
              <a:defRPr sz="1049">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3407233"/>
            <a:ext cx="2496312" cy="840102"/>
          </a:xfrm>
          <a:solidFill>
            <a:schemeClr val="accent4">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32" indent="-128567">
              <a:defRPr sz="1049">
                <a:solidFill>
                  <a:srgbClr val="FFFFFF"/>
                </a:solidFill>
              </a:defRPr>
            </a:lvl3pPr>
            <a:lvl4pPr marL="385697" indent="-128567">
              <a:defRPr sz="1049">
                <a:solidFill>
                  <a:srgbClr val="FFFFFF"/>
                </a:solidFill>
              </a:defRPr>
            </a:lvl4pPr>
            <a:lvl5pPr marL="557119" indent="-171423">
              <a:defRPr sz="1049">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3407233"/>
            <a:ext cx="2496312" cy="840102"/>
          </a:xfrm>
          <a:solidFill>
            <a:schemeClr val="bg2">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32" indent="-128567">
              <a:defRPr sz="1049">
                <a:solidFill>
                  <a:srgbClr val="FFFFFF"/>
                </a:solidFill>
              </a:defRPr>
            </a:lvl3pPr>
            <a:lvl4pPr marL="385697" indent="-128567">
              <a:defRPr sz="1049">
                <a:solidFill>
                  <a:srgbClr val="FFFFFF"/>
                </a:solidFill>
              </a:defRPr>
            </a:lvl4pPr>
            <a:lvl5pPr marL="557119" indent="-171423">
              <a:defRPr sz="1049">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p:nvPr>
        </p:nvSpPr>
        <p:spPr>
          <a:xfrm>
            <a:off x="685805" y="700090"/>
            <a:ext cx="7772401" cy="304800"/>
          </a:xfrm>
        </p:spPr>
        <p:txBody>
          <a:bodyPr/>
          <a:lstStyle>
            <a:lvl1pPr marL="0" indent="0" algn="ctr">
              <a:lnSpc>
                <a:spcPct val="86000"/>
              </a:lnSpc>
              <a:spcBef>
                <a:spcPts val="0"/>
              </a:spcBef>
              <a:buNone/>
              <a:defRPr sz="1349" baseline="0"/>
            </a:lvl1pPr>
          </a:lstStyle>
          <a:p>
            <a:pPr lvl="0"/>
            <a:r>
              <a:rPr lang="ru-RU" smtClean="0"/>
              <a:t>Образец текста</a:t>
            </a:r>
          </a:p>
        </p:txBody>
      </p:sp>
    </p:spTree>
    <p:extLst>
      <p:ext uri="{BB962C8B-B14F-4D97-AF65-F5344CB8AC3E}">
        <p14:creationId xmlns:p14="http://schemas.microsoft.com/office/powerpoint/2010/main" val="205499914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5" y="209974"/>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2"/>
            <a:ext cx="3814192" cy="3199581"/>
          </a:xfrm>
          <a:solidFill>
            <a:schemeClr val="bg1">
              <a:lumMod val="95000"/>
            </a:schemeClr>
          </a:solidFill>
        </p:spPr>
        <p:txBody>
          <a:bodyPr anchor="ctr"/>
          <a:lstStyle>
            <a:lvl1pPr>
              <a:defRPr lang="en-US" sz="1049"/>
            </a:lvl1pPr>
          </a:lstStyle>
          <a:p>
            <a:pPr lvl="0"/>
            <a:endParaRPr lang="en-US" noProof="0" dirty="0"/>
          </a:p>
        </p:txBody>
      </p:sp>
      <p:sp>
        <p:nvSpPr>
          <p:cNvPr id="5" name="Picture Placeholder 3"/>
          <p:cNvSpPr>
            <a:spLocks noGrp="1"/>
          </p:cNvSpPr>
          <p:nvPr>
            <p:ph type="pic" sz="quarter" idx="11"/>
          </p:nvPr>
        </p:nvSpPr>
        <p:spPr>
          <a:xfrm>
            <a:off x="4644012" y="1047752"/>
            <a:ext cx="3814192" cy="3199581"/>
          </a:xfrm>
          <a:solidFill>
            <a:schemeClr val="bg1">
              <a:lumMod val="95000"/>
            </a:schemeClr>
          </a:solidFill>
        </p:spPr>
        <p:txBody>
          <a:bodyPr anchor="ctr"/>
          <a:lstStyle>
            <a:lvl1pPr>
              <a:defRPr lang="en-US" sz="1049"/>
            </a:lvl1pPr>
          </a:lstStyle>
          <a:p>
            <a:pPr lvl="0"/>
            <a:endParaRPr lang="en-US" noProof="0" dirty="0"/>
          </a:p>
        </p:txBody>
      </p:sp>
      <p:sp>
        <p:nvSpPr>
          <p:cNvPr id="8" name="Text Placeholder 7"/>
          <p:cNvSpPr>
            <a:spLocks noGrp="1"/>
          </p:cNvSpPr>
          <p:nvPr>
            <p:ph type="body" sz="quarter" idx="21"/>
          </p:nvPr>
        </p:nvSpPr>
        <p:spPr>
          <a:xfrm>
            <a:off x="685805" y="3638067"/>
            <a:ext cx="3813049" cy="609269"/>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32" indent="-128567">
              <a:defRPr sz="1049">
                <a:solidFill>
                  <a:srgbClr val="FFFFFF"/>
                </a:solidFill>
              </a:defRPr>
            </a:lvl3pPr>
            <a:lvl4pPr marL="385697" indent="-128567">
              <a:defRPr sz="1049">
                <a:solidFill>
                  <a:srgbClr val="FFFFFF"/>
                </a:solidFill>
              </a:defRPr>
            </a:lvl4pPr>
            <a:lvl5pPr marL="557119" indent="-171423">
              <a:defRPr sz="1049">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6" y="3638067"/>
            <a:ext cx="3813049" cy="609269"/>
          </a:xfrm>
          <a:solidFill>
            <a:schemeClr val="accent4">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32" indent="-128567">
              <a:defRPr sz="1049">
                <a:solidFill>
                  <a:srgbClr val="FFFFFF"/>
                </a:solidFill>
              </a:defRPr>
            </a:lvl3pPr>
            <a:lvl4pPr marL="385697" indent="-128567">
              <a:defRPr sz="1049">
                <a:solidFill>
                  <a:srgbClr val="FFFFFF"/>
                </a:solidFill>
              </a:defRPr>
            </a:lvl4pPr>
            <a:lvl5pPr marL="557119" indent="-171423">
              <a:defRPr sz="1049">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p:nvPr>
        </p:nvSpPr>
        <p:spPr>
          <a:xfrm>
            <a:off x="685805" y="700090"/>
            <a:ext cx="7772401" cy="304800"/>
          </a:xfrm>
        </p:spPr>
        <p:txBody>
          <a:bodyPr/>
          <a:lstStyle>
            <a:lvl1pPr marL="0" indent="0" algn="ctr">
              <a:lnSpc>
                <a:spcPct val="86000"/>
              </a:lnSpc>
              <a:spcBef>
                <a:spcPts val="0"/>
              </a:spcBef>
              <a:buNone/>
              <a:defRPr sz="1349" baseline="0"/>
            </a:lvl1pPr>
          </a:lstStyle>
          <a:p>
            <a:pPr lvl="0"/>
            <a:r>
              <a:rPr lang="ru-RU" smtClean="0"/>
              <a:t>Образец текста</a:t>
            </a:r>
          </a:p>
        </p:txBody>
      </p:sp>
    </p:spTree>
    <p:extLst>
      <p:ext uri="{BB962C8B-B14F-4D97-AF65-F5344CB8AC3E}">
        <p14:creationId xmlns:p14="http://schemas.microsoft.com/office/powerpoint/2010/main" val="359133628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5" y="209974"/>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2"/>
            <a:ext cx="3814192" cy="3199581"/>
          </a:xfrm>
          <a:solidFill>
            <a:schemeClr val="bg1">
              <a:lumMod val="95000"/>
            </a:schemeClr>
          </a:solidFill>
        </p:spPr>
        <p:txBody>
          <a:bodyPr anchor="ctr"/>
          <a:lstStyle>
            <a:lvl1pPr>
              <a:defRPr lang="en-US" sz="1049"/>
            </a:lvl1pPr>
          </a:lstStyle>
          <a:p>
            <a:pPr lvl="0"/>
            <a:endParaRPr lang="en-US" noProof="0" dirty="0"/>
          </a:p>
        </p:txBody>
      </p:sp>
      <p:sp>
        <p:nvSpPr>
          <p:cNvPr id="5" name="Picture Placeholder 3"/>
          <p:cNvSpPr>
            <a:spLocks noGrp="1"/>
          </p:cNvSpPr>
          <p:nvPr>
            <p:ph type="pic" sz="quarter" idx="11"/>
          </p:nvPr>
        </p:nvSpPr>
        <p:spPr>
          <a:xfrm>
            <a:off x="4644012" y="1047752"/>
            <a:ext cx="3814192" cy="3199581"/>
          </a:xfrm>
          <a:solidFill>
            <a:schemeClr val="bg1">
              <a:lumMod val="95000"/>
            </a:schemeClr>
          </a:solidFill>
        </p:spPr>
        <p:txBody>
          <a:bodyPr anchor="ctr"/>
          <a:lstStyle>
            <a:lvl1pPr>
              <a:defRPr lang="en-US" sz="1049"/>
            </a:lvl1pPr>
          </a:lstStyle>
          <a:p>
            <a:pPr lvl="0"/>
            <a:endParaRPr lang="en-US" noProof="0" dirty="0"/>
          </a:p>
        </p:txBody>
      </p:sp>
      <p:sp>
        <p:nvSpPr>
          <p:cNvPr id="8" name="Text Placeholder 7"/>
          <p:cNvSpPr>
            <a:spLocks noGrp="1"/>
          </p:cNvSpPr>
          <p:nvPr>
            <p:ph type="body" sz="quarter" idx="21"/>
          </p:nvPr>
        </p:nvSpPr>
        <p:spPr>
          <a:xfrm>
            <a:off x="685805" y="3638067"/>
            <a:ext cx="3813049" cy="609269"/>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32" indent="-128567">
              <a:defRPr sz="1049">
                <a:solidFill>
                  <a:srgbClr val="FFFFFF"/>
                </a:solidFill>
              </a:defRPr>
            </a:lvl3pPr>
            <a:lvl4pPr marL="385697" indent="-128567">
              <a:defRPr sz="1049">
                <a:solidFill>
                  <a:srgbClr val="FFFFFF"/>
                </a:solidFill>
              </a:defRPr>
            </a:lvl4pPr>
            <a:lvl5pPr marL="557119" indent="-171423">
              <a:defRPr sz="1049">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6" y="3638067"/>
            <a:ext cx="3813049" cy="609269"/>
          </a:xfrm>
          <a:solidFill>
            <a:schemeClr val="accent4">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32" indent="-128567">
              <a:defRPr sz="1049">
                <a:solidFill>
                  <a:srgbClr val="FFFFFF"/>
                </a:solidFill>
              </a:defRPr>
            </a:lvl3pPr>
            <a:lvl4pPr marL="385697" indent="-128567">
              <a:defRPr sz="1049">
                <a:solidFill>
                  <a:srgbClr val="FFFFFF"/>
                </a:solidFill>
              </a:defRPr>
            </a:lvl4pPr>
            <a:lvl5pPr marL="557119" indent="-171423">
              <a:defRPr sz="1049">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38889476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5" y="209974"/>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2"/>
            <a:ext cx="1828800" cy="1983051"/>
          </a:xfrm>
          <a:solidFill>
            <a:schemeClr val="bg1">
              <a:lumMod val="95000"/>
            </a:schemeClr>
          </a:solidFill>
        </p:spPr>
        <p:txBody>
          <a:bodyPr anchor="ctr"/>
          <a:lstStyle>
            <a:lvl1pPr>
              <a:defRPr lang="en-US" sz="1049" dirty="0"/>
            </a:lvl1pPr>
          </a:lstStyle>
          <a:p>
            <a:pPr lvl="0"/>
            <a:endParaRPr lang="en-US" noProof="0" dirty="0"/>
          </a:p>
        </p:txBody>
      </p:sp>
      <p:sp>
        <p:nvSpPr>
          <p:cNvPr id="5" name="Picture Placeholder 3"/>
          <p:cNvSpPr>
            <a:spLocks noGrp="1"/>
          </p:cNvSpPr>
          <p:nvPr>
            <p:ph type="pic" sz="quarter" idx="11"/>
          </p:nvPr>
        </p:nvSpPr>
        <p:spPr>
          <a:xfrm>
            <a:off x="2667001" y="1047752"/>
            <a:ext cx="1828800" cy="1983051"/>
          </a:xfrm>
          <a:solidFill>
            <a:schemeClr val="bg1">
              <a:lumMod val="95000"/>
            </a:schemeClr>
          </a:solidFill>
        </p:spPr>
        <p:txBody>
          <a:bodyPr anchor="ctr"/>
          <a:lstStyle>
            <a:lvl1pPr>
              <a:defRPr lang="en-US" sz="1049"/>
            </a:lvl1pPr>
          </a:lstStyle>
          <a:p>
            <a:pPr lvl="0"/>
            <a:endParaRPr lang="en-US" noProof="0" dirty="0"/>
          </a:p>
        </p:txBody>
      </p:sp>
      <p:sp>
        <p:nvSpPr>
          <p:cNvPr id="6" name="Picture Placeholder 3"/>
          <p:cNvSpPr>
            <a:spLocks noGrp="1"/>
          </p:cNvSpPr>
          <p:nvPr>
            <p:ph type="pic" sz="quarter" idx="12"/>
          </p:nvPr>
        </p:nvSpPr>
        <p:spPr>
          <a:xfrm>
            <a:off x="4648199" y="1047752"/>
            <a:ext cx="1828800" cy="1983051"/>
          </a:xfrm>
          <a:solidFill>
            <a:schemeClr val="bg1">
              <a:lumMod val="95000"/>
            </a:schemeClr>
          </a:solidFill>
        </p:spPr>
        <p:txBody>
          <a:bodyPr anchor="ctr"/>
          <a:lstStyle>
            <a:lvl1pPr>
              <a:defRPr lang="en-US" sz="1049"/>
            </a:lvl1pPr>
          </a:lstStyle>
          <a:p>
            <a:pPr lvl="0"/>
            <a:endParaRPr lang="en-US" noProof="0" dirty="0"/>
          </a:p>
        </p:txBody>
      </p:sp>
      <p:sp>
        <p:nvSpPr>
          <p:cNvPr id="7" name="Picture Placeholder 3"/>
          <p:cNvSpPr>
            <a:spLocks noGrp="1"/>
          </p:cNvSpPr>
          <p:nvPr>
            <p:ph type="pic" sz="quarter" idx="13"/>
          </p:nvPr>
        </p:nvSpPr>
        <p:spPr>
          <a:xfrm>
            <a:off x="6629399" y="1047752"/>
            <a:ext cx="1828800" cy="1983051"/>
          </a:xfrm>
          <a:solidFill>
            <a:schemeClr val="bg1">
              <a:lumMod val="95000"/>
            </a:schemeClr>
          </a:solidFill>
        </p:spPr>
        <p:txBody>
          <a:bodyPr anchor="ctr"/>
          <a:lstStyle>
            <a:lvl1pPr>
              <a:defRPr lang="en-US" sz="1049"/>
            </a:lvl1pPr>
          </a:lstStyle>
          <a:p>
            <a:pPr lvl="0"/>
            <a:endParaRPr lang="en-US" noProof="0" dirty="0"/>
          </a:p>
        </p:txBody>
      </p:sp>
      <p:sp>
        <p:nvSpPr>
          <p:cNvPr id="8" name="Text Placeholder 7"/>
          <p:cNvSpPr>
            <a:spLocks noGrp="1"/>
          </p:cNvSpPr>
          <p:nvPr>
            <p:ph type="body" sz="quarter" idx="19"/>
          </p:nvPr>
        </p:nvSpPr>
        <p:spPr>
          <a:xfrm>
            <a:off x="685801" y="2190702"/>
            <a:ext cx="1831086" cy="840102"/>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32" indent="-128567">
              <a:defRPr sz="1049">
                <a:solidFill>
                  <a:srgbClr val="FFFFFF"/>
                </a:solidFill>
              </a:defRPr>
            </a:lvl3pPr>
            <a:lvl4pPr marL="385697" indent="-128567">
              <a:defRPr sz="1049">
                <a:solidFill>
                  <a:srgbClr val="FFFFFF"/>
                </a:solidFill>
              </a:defRPr>
            </a:lvl4pPr>
            <a:lvl5pPr marL="557119" indent="-171423">
              <a:defRPr sz="1049">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2190702"/>
            <a:ext cx="1831086" cy="840102"/>
          </a:xfrm>
          <a:solidFill>
            <a:schemeClr val="accent3">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32" indent="-128567">
              <a:defRPr sz="1049">
                <a:solidFill>
                  <a:srgbClr val="FFFFFF"/>
                </a:solidFill>
              </a:defRPr>
            </a:lvl3pPr>
            <a:lvl4pPr marL="385697" indent="-128567">
              <a:defRPr sz="1049">
                <a:solidFill>
                  <a:srgbClr val="FFFFFF"/>
                </a:solidFill>
              </a:defRPr>
            </a:lvl4pPr>
            <a:lvl5pPr marL="557119" indent="-171423">
              <a:defRPr sz="1049">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2190702"/>
            <a:ext cx="1831086" cy="840102"/>
          </a:xfrm>
          <a:solidFill>
            <a:schemeClr val="accent5">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32" indent="-128567">
              <a:defRPr sz="1049">
                <a:solidFill>
                  <a:srgbClr val="FFFFFF"/>
                </a:solidFill>
              </a:defRPr>
            </a:lvl3pPr>
            <a:lvl4pPr marL="385697" indent="-128567">
              <a:defRPr sz="1049">
                <a:solidFill>
                  <a:srgbClr val="FFFFFF"/>
                </a:solidFill>
              </a:defRPr>
            </a:lvl4pPr>
            <a:lvl5pPr marL="557119" indent="-171423">
              <a:defRPr sz="1049">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2190702"/>
            <a:ext cx="1831086" cy="840102"/>
          </a:xfrm>
          <a:solidFill>
            <a:schemeClr val="bg2">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32" indent="-128567">
              <a:defRPr sz="1049">
                <a:solidFill>
                  <a:srgbClr val="FFFFFF"/>
                </a:solidFill>
              </a:defRPr>
            </a:lvl3pPr>
            <a:lvl4pPr marL="385697" indent="-128567">
              <a:defRPr sz="1049">
                <a:solidFill>
                  <a:srgbClr val="FFFFFF"/>
                </a:solidFill>
              </a:defRPr>
            </a:lvl4pPr>
            <a:lvl5pPr marL="557119" indent="-171423">
              <a:defRPr sz="1049">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685801" y="3159231"/>
            <a:ext cx="1831086" cy="1285169"/>
          </a:xfrm>
        </p:spPr>
        <p:txBody>
          <a:bodyPr/>
          <a:lstStyle>
            <a:lvl1pPr marL="0" indent="0">
              <a:buNone/>
              <a:defRPr sz="1049"/>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2666239" y="3159231"/>
            <a:ext cx="1831086" cy="1285169"/>
          </a:xfrm>
        </p:spPr>
        <p:txBody>
          <a:bodyPr/>
          <a:lstStyle>
            <a:lvl1pPr marL="0" indent="0">
              <a:buNone/>
              <a:defRPr sz="1049"/>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4646675" y="3159231"/>
            <a:ext cx="1831086" cy="1285169"/>
          </a:xfrm>
        </p:spPr>
        <p:txBody>
          <a:bodyPr/>
          <a:lstStyle>
            <a:lvl1pPr marL="0" indent="0">
              <a:buNone/>
              <a:defRPr sz="1049"/>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6627113" y="3159231"/>
            <a:ext cx="1831086" cy="1285169"/>
          </a:xfrm>
        </p:spPr>
        <p:txBody>
          <a:bodyPr/>
          <a:lstStyle>
            <a:lvl1pPr marL="0" indent="0">
              <a:buNone/>
              <a:defRPr sz="1049"/>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96758694"/>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5" y="209974"/>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2"/>
            <a:ext cx="1828800" cy="1983051"/>
          </a:xfrm>
          <a:solidFill>
            <a:schemeClr val="bg1">
              <a:lumMod val="95000"/>
            </a:schemeClr>
          </a:solidFill>
        </p:spPr>
        <p:txBody>
          <a:bodyPr anchor="ctr"/>
          <a:lstStyle>
            <a:lvl1pPr>
              <a:defRPr lang="en-US" sz="1049" dirty="0"/>
            </a:lvl1pPr>
          </a:lstStyle>
          <a:p>
            <a:pPr lvl="0"/>
            <a:endParaRPr lang="en-US" noProof="0" dirty="0"/>
          </a:p>
        </p:txBody>
      </p:sp>
      <p:sp>
        <p:nvSpPr>
          <p:cNvPr id="5" name="Picture Placeholder 3"/>
          <p:cNvSpPr>
            <a:spLocks noGrp="1"/>
          </p:cNvSpPr>
          <p:nvPr>
            <p:ph type="pic" sz="quarter" idx="11"/>
          </p:nvPr>
        </p:nvSpPr>
        <p:spPr>
          <a:xfrm>
            <a:off x="2667001" y="1047752"/>
            <a:ext cx="1828800" cy="1983051"/>
          </a:xfrm>
          <a:solidFill>
            <a:schemeClr val="bg1">
              <a:lumMod val="95000"/>
            </a:schemeClr>
          </a:solidFill>
        </p:spPr>
        <p:txBody>
          <a:bodyPr anchor="ctr"/>
          <a:lstStyle>
            <a:lvl1pPr>
              <a:defRPr lang="en-US" sz="1049"/>
            </a:lvl1pPr>
          </a:lstStyle>
          <a:p>
            <a:pPr lvl="0"/>
            <a:endParaRPr lang="en-US" noProof="0" dirty="0"/>
          </a:p>
        </p:txBody>
      </p:sp>
      <p:sp>
        <p:nvSpPr>
          <p:cNvPr id="6" name="Picture Placeholder 3"/>
          <p:cNvSpPr>
            <a:spLocks noGrp="1"/>
          </p:cNvSpPr>
          <p:nvPr>
            <p:ph type="pic" sz="quarter" idx="12"/>
          </p:nvPr>
        </p:nvSpPr>
        <p:spPr>
          <a:xfrm>
            <a:off x="4648199" y="1047752"/>
            <a:ext cx="1828800" cy="1983051"/>
          </a:xfrm>
          <a:solidFill>
            <a:schemeClr val="bg1">
              <a:lumMod val="95000"/>
            </a:schemeClr>
          </a:solidFill>
        </p:spPr>
        <p:txBody>
          <a:bodyPr anchor="ctr"/>
          <a:lstStyle>
            <a:lvl1pPr>
              <a:defRPr lang="en-US" sz="1049"/>
            </a:lvl1pPr>
          </a:lstStyle>
          <a:p>
            <a:pPr lvl="0"/>
            <a:endParaRPr lang="en-US" noProof="0" dirty="0"/>
          </a:p>
        </p:txBody>
      </p:sp>
      <p:sp>
        <p:nvSpPr>
          <p:cNvPr id="7" name="Picture Placeholder 3"/>
          <p:cNvSpPr>
            <a:spLocks noGrp="1"/>
          </p:cNvSpPr>
          <p:nvPr>
            <p:ph type="pic" sz="quarter" idx="13"/>
          </p:nvPr>
        </p:nvSpPr>
        <p:spPr>
          <a:xfrm>
            <a:off x="6629399" y="1047752"/>
            <a:ext cx="1828800" cy="1983051"/>
          </a:xfrm>
          <a:solidFill>
            <a:schemeClr val="bg1">
              <a:lumMod val="95000"/>
            </a:schemeClr>
          </a:solidFill>
        </p:spPr>
        <p:txBody>
          <a:bodyPr anchor="ctr"/>
          <a:lstStyle>
            <a:lvl1pPr>
              <a:defRPr lang="en-US" sz="1049"/>
            </a:lvl1pPr>
          </a:lstStyle>
          <a:p>
            <a:pPr lvl="0"/>
            <a:endParaRPr lang="en-US" noProof="0" dirty="0"/>
          </a:p>
        </p:txBody>
      </p:sp>
      <p:sp>
        <p:nvSpPr>
          <p:cNvPr id="8" name="Text Placeholder 7"/>
          <p:cNvSpPr>
            <a:spLocks noGrp="1"/>
          </p:cNvSpPr>
          <p:nvPr>
            <p:ph type="body" sz="quarter" idx="19"/>
          </p:nvPr>
        </p:nvSpPr>
        <p:spPr>
          <a:xfrm>
            <a:off x="685801" y="2190702"/>
            <a:ext cx="1831086" cy="840102"/>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32" indent="-128567">
              <a:defRPr sz="1049">
                <a:solidFill>
                  <a:srgbClr val="FFFFFF"/>
                </a:solidFill>
              </a:defRPr>
            </a:lvl3pPr>
            <a:lvl4pPr marL="385697" indent="-128567">
              <a:defRPr sz="1049">
                <a:solidFill>
                  <a:srgbClr val="FFFFFF"/>
                </a:solidFill>
              </a:defRPr>
            </a:lvl4pPr>
            <a:lvl5pPr marL="557119" indent="-171423">
              <a:defRPr sz="1049">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2190702"/>
            <a:ext cx="1831086" cy="840102"/>
          </a:xfrm>
          <a:solidFill>
            <a:schemeClr val="accent3">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32" indent="-128567">
              <a:defRPr sz="1049">
                <a:solidFill>
                  <a:srgbClr val="FFFFFF"/>
                </a:solidFill>
              </a:defRPr>
            </a:lvl3pPr>
            <a:lvl4pPr marL="385697" indent="-128567">
              <a:defRPr sz="1049">
                <a:solidFill>
                  <a:srgbClr val="FFFFFF"/>
                </a:solidFill>
              </a:defRPr>
            </a:lvl4pPr>
            <a:lvl5pPr marL="557119" indent="-171423">
              <a:defRPr sz="1049">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2190702"/>
            <a:ext cx="1831086" cy="840102"/>
          </a:xfrm>
          <a:solidFill>
            <a:schemeClr val="accent5">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32" indent="-128567">
              <a:defRPr sz="1049">
                <a:solidFill>
                  <a:srgbClr val="FFFFFF"/>
                </a:solidFill>
              </a:defRPr>
            </a:lvl3pPr>
            <a:lvl4pPr marL="385697" indent="-128567">
              <a:defRPr sz="1049">
                <a:solidFill>
                  <a:srgbClr val="FFFFFF"/>
                </a:solidFill>
              </a:defRPr>
            </a:lvl4pPr>
            <a:lvl5pPr marL="557119" indent="-171423">
              <a:defRPr sz="1049">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2190702"/>
            <a:ext cx="1831086" cy="840102"/>
          </a:xfrm>
          <a:solidFill>
            <a:schemeClr val="bg2">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32" indent="-128567">
              <a:defRPr sz="1049">
                <a:solidFill>
                  <a:srgbClr val="FFFFFF"/>
                </a:solidFill>
              </a:defRPr>
            </a:lvl3pPr>
            <a:lvl4pPr marL="385697" indent="-128567">
              <a:defRPr sz="1049">
                <a:solidFill>
                  <a:srgbClr val="FFFFFF"/>
                </a:solidFill>
              </a:defRPr>
            </a:lvl4pPr>
            <a:lvl5pPr marL="557119" indent="-171423">
              <a:defRPr sz="1049">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685801" y="3159231"/>
            <a:ext cx="1831086" cy="1285169"/>
          </a:xfrm>
        </p:spPr>
        <p:txBody>
          <a:bodyPr/>
          <a:lstStyle>
            <a:lvl1pPr marL="0" indent="0">
              <a:buNone/>
              <a:defRPr sz="1049"/>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2666239" y="3159231"/>
            <a:ext cx="1831086" cy="1285169"/>
          </a:xfrm>
        </p:spPr>
        <p:txBody>
          <a:bodyPr/>
          <a:lstStyle>
            <a:lvl1pPr marL="0" indent="0">
              <a:buNone/>
              <a:defRPr sz="1049"/>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4646675" y="3159231"/>
            <a:ext cx="1831086" cy="1285169"/>
          </a:xfrm>
        </p:spPr>
        <p:txBody>
          <a:bodyPr/>
          <a:lstStyle>
            <a:lvl1pPr marL="0" indent="0">
              <a:buNone/>
              <a:defRPr sz="1049"/>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6627113" y="3159231"/>
            <a:ext cx="1831086" cy="1285169"/>
          </a:xfrm>
        </p:spPr>
        <p:txBody>
          <a:bodyPr/>
          <a:lstStyle>
            <a:lvl1pPr marL="0" indent="0">
              <a:buNone/>
              <a:defRPr sz="1049"/>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p:nvPr>
        </p:nvSpPr>
        <p:spPr>
          <a:xfrm>
            <a:off x="685805" y="700090"/>
            <a:ext cx="7772401" cy="304800"/>
          </a:xfrm>
        </p:spPr>
        <p:txBody>
          <a:bodyPr/>
          <a:lstStyle>
            <a:lvl1pPr marL="0" indent="0" algn="ctr">
              <a:lnSpc>
                <a:spcPct val="86000"/>
              </a:lnSpc>
              <a:spcBef>
                <a:spcPts val="0"/>
              </a:spcBef>
              <a:buNone/>
              <a:defRPr sz="1349" baseline="0"/>
            </a:lvl1pPr>
          </a:lstStyle>
          <a:p>
            <a:pPr lvl="0"/>
            <a:r>
              <a:rPr lang="ru-RU" smtClean="0"/>
              <a:t>Образец текста</a:t>
            </a:r>
          </a:p>
        </p:txBody>
      </p:sp>
    </p:spTree>
    <p:extLst>
      <p:ext uri="{BB962C8B-B14F-4D97-AF65-F5344CB8AC3E}">
        <p14:creationId xmlns:p14="http://schemas.microsoft.com/office/powerpoint/2010/main" val="1022789930"/>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5" y="209974"/>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2"/>
            <a:ext cx="2496312" cy="1983051"/>
          </a:xfrm>
          <a:solidFill>
            <a:schemeClr val="bg1">
              <a:lumMod val="95000"/>
            </a:schemeClr>
          </a:solidFill>
        </p:spPr>
        <p:txBody>
          <a:bodyPr anchor="ctr"/>
          <a:lstStyle>
            <a:lvl1pPr>
              <a:defRPr lang="en-US" sz="1049" dirty="0"/>
            </a:lvl1pPr>
          </a:lstStyle>
          <a:p>
            <a:pPr lvl="0"/>
            <a:endParaRPr lang="en-US" noProof="0" dirty="0"/>
          </a:p>
        </p:txBody>
      </p:sp>
      <p:sp>
        <p:nvSpPr>
          <p:cNvPr id="5" name="Picture Placeholder 3"/>
          <p:cNvSpPr>
            <a:spLocks noGrp="1"/>
          </p:cNvSpPr>
          <p:nvPr>
            <p:ph type="pic" sz="quarter" idx="11"/>
          </p:nvPr>
        </p:nvSpPr>
        <p:spPr>
          <a:xfrm>
            <a:off x="3323844" y="1047752"/>
            <a:ext cx="2496312" cy="1983051"/>
          </a:xfrm>
          <a:solidFill>
            <a:schemeClr val="bg1">
              <a:lumMod val="95000"/>
            </a:schemeClr>
          </a:solidFill>
        </p:spPr>
        <p:txBody>
          <a:bodyPr anchor="ctr"/>
          <a:lstStyle>
            <a:lvl1pPr>
              <a:defRPr lang="en-US" sz="1049"/>
            </a:lvl1pPr>
          </a:lstStyle>
          <a:p>
            <a:pPr lvl="0"/>
            <a:endParaRPr lang="en-US" noProof="0" dirty="0"/>
          </a:p>
        </p:txBody>
      </p:sp>
      <p:sp>
        <p:nvSpPr>
          <p:cNvPr id="6" name="Picture Placeholder 3"/>
          <p:cNvSpPr>
            <a:spLocks noGrp="1"/>
          </p:cNvSpPr>
          <p:nvPr>
            <p:ph type="pic" sz="quarter" idx="12"/>
          </p:nvPr>
        </p:nvSpPr>
        <p:spPr>
          <a:xfrm>
            <a:off x="5961887" y="1047752"/>
            <a:ext cx="2496312" cy="1983051"/>
          </a:xfrm>
          <a:solidFill>
            <a:schemeClr val="bg1">
              <a:lumMod val="95000"/>
            </a:schemeClr>
          </a:solidFill>
        </p:spPr>
        <p:txBody>
          <a:bodyPr anchor="ctr"/>
          <a:lstStyle>
            <a:lvl1pPr>
              <a:defRPr lang="en-US" sz="1049"/>
            </a:lvl1pPr>
          </a:lstStyle>
          <a:p>
            <a:pPr lvl="0"/>
            <a:endParaRPr lang="en-US" noProof="0" dirty="0"/>
          </a:p>
        </p:txBody>
      </p:sp>
      <p:sp>
        <p:nvSpPr>
          <p:cNvPr id="9" name="Text Placeholder 7"/>
          <p:cNvSpPr>
            <a:spLocks noGrp="1"/>
          </p:cNvSpPr>
          <p:nvPr>
            <p:ph type="body" sz="quarter" idx="21"/>
          </p:nvPr>
        </p:nvSpPr>
        <p:spPr>
          <a:xfrm>
            <a:off x="685801" y="2190702"/>
            <a:ext cx="2496312" cy="840102"/>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32" indent="-128567">
              <a:defRPr sz="1049">
                <a:solidFill>
                  <a:srgbClr val="FFFFFF"/>
                </a:solidFill>
              </a:defRPr>
            </a:lvl3pPr>
            <a:lvl4pPr marL="385697" indent="-128567">
              <a:defRPr sz="1049">
                <a:solidFill>
                  <a:srgbClr val="FFFFFF"/>
                </a:solidFill>
              </a:defRPr>
            </a:lvl4pPr>
            <a:lvl5pPr marL="557119" indent="-171423">
              <a:defRPr sz="1049">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2190702"/>
            <a:ext cx="2496312" cy="840102"/>
          </a:xfrm>
          <a:solidFill>
            <a:schemeClr val="accent4">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32" indent="-128567">
              <a:defRPr sz="1049">
                <a:solidFill>
                  <a:srgbClr val="FFFFFF"/>
                </a:solidFill>
              </a:defRPr>
            </a:lvl3pPr>
            <a:lvl4pPr marL="385697" indent="-128567">
              <a:defRPr sz="1049">
                <a:solidFill>
                  <a:srgbClr val="FFFFFF"/>
                </a:solidFill>
              </a:defRPr>
            </a:lvl4pPr>
            <a:lvl5pPr marL="557119" indent="-171423">
              <a:defRPr sz="1049">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2190702"/>
            <a:ext cx="2496312" cy="840102"/>
          </a:xfrm>
          <a:solidFill>
            <a:schemeClr val="bg2">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32" indent="-128567">
              <a:defRPr sz="1049">
                <a:solidFill>
                  <a:srgbClr val="FFFFFF"/>
                </a:solidFill>
              </a:defRPr>
            </a:lvl3pPr>
            <a:lvl4pPr marL="385697" indent="-128567">
              <a:defRPr sz="1049">
                <a:solidFill>
                  <a:srgbClr val="FFFFFF"/>
                </a:solidFill>
              </a:defRPr>
            </a:lvl4pPr>
            <a:lvl5pPr marL="557119" indent="-171423">
              <a:defRPr sz="1049">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685801" y="3159230"/>
            <a:ext cx="2496312" cy="1313019"/>
          </a:xfrm>
        </p:spPr>
        <p:txBody>
          <a:bodyPr/>
          <a:lstStyle>
            <a:lvl1pPr marL="0" indent="0">
              <a:buNone/>
              <a:defRPr sz="1575"/>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323844" y="3159230"/>
            <a:ext cx="2496312" cy="1313019"/>
          </a:xfrm>
        </p:spPr>
        <p:txBody>
          <a:bodyPr/>
          <a:lstStyle>
            <a:lvl1pPr marL="0" indent="0">
              <a:buNone/>
              <a:defRPr sz="1575"/>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5961887" y="3159230"/>
            <a:ext cx="2496312" cy="1313019"/>
          </a:xfrm>
        </p:spPr>
        <p:txBody>
          <a:bodyPr/>
          <a:lstStyle>
            <a:lvl1pPr marL="0" indent="0">
              <a:buNone/>
              <a:defRPr sz="1575"/>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p:nvPr>
        </p:nvSpPr>
        <p:spPr>
          <a:xfrm>
            <a:off x="685805" y="700090"/>
            <a:ext cx="7772401" cy="304800"/>
          </a:xfrm>
        </p:spPr>
        <p:txBody>
          <a:bodyPr/>
          <a:lstStyle>
            <a:lvl1pPr marL="0" indent="0" algn="ctr">
              <a:lnSpc>
                <a:spcPct val="86000"/>
              </a:lnSpc>
              <a:spcBef>
                <a:spcPts val="0"/>
              </a:spcBef>
              <a:buNone/>
              <a:defRPr sz="1349" baseline="0"/>
            </a:lvl1pPr>
          </a:lstStyle>
          <a:p>
            <a:pPr lvl="0"/>
            <a:r>
              <a:rPr lang="ru-RU" smtClean="0"/>
              <a:t>Образец текста</a:t>
            </a:r>
          </a:p>
        </p:txBody>
      </p:sp>
    </p:spTree>
    <p:extLst>
      <p:ext uri="{BB962C8B-B14F-4D97-AF65-F5344CB8AC3E}">
        <p14:creationId xmlns:p14="http://schemas.microsoft.com/office/powerpoint/2010/main" val="411985996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5" y="209974"/>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2"/>
            <a:ext cx="2496312" cy="1983051"/>
          </a:xfrm>
          <a:solidFill>
            <a:schemeClr val="bg1">
              <a:lumMod val="95000"/>
            </a:schemeClr>
          </a:solidFill>
        </p:spPr>
        <p:txBody>
          <a:bodyPr anchor="ctr"/>
          <a:lstStyle>
            <a:lvl1pPr>
              <a:defRPr lang="en-US" sz="1049" dirty="0"/>
            </a:lvl1pPr>
          </a:lstStyle>
          <a:p>
            <a:pPr lvl="0"/>
            <a:endParaRPr lang="en-US" noProof="0" dirty="0"/>
          </a:p>
        </p:txBody>
      </p:sp>
      <p:sp>
        <p:nvSpPr>
          <p:cNvPr id="5" name="Picture Placeholder 3"/>
          <p:cNvSpPr>
            <a:spLocks noGrp="1"/>
          </p:cNvSpPr>
          <p:nvPr>
            <p:ph type="pic" sz="quarter" idx="11"/>
          </p:nvPr>
        </p:nvSpPr>
        <p:spPr>
          <a:xfrm>
            <a:off x="3323844" y="1047752"/>
            <a:ext cx="2496312" cy="1983051"/>
          </a:xfrm>
          <a:solidFill>
            <a:schemeClr val="bg1">
              <a:lumMod val="95000"/>
            </a:schemeClr>
          </a:solidFill>
        </p:spPr>
        <p:txBody>
          <a:bodyPr anchor="ctr"/>
          <a:lstStyle>
            <a:lvl1pPr>
              <a:defRPr lang="en-US" sz="1049"/>
            </a:lvl1pPr>
          </a:lstStyle>
          <a:p>
            <a:pPr lvl="0"/>
            <a:endParaRPr lang="en-US" noProof="0" dirty="0"/>
          </a:p>
        </p:txBody>
      </p:sp>
      <p:sp>
        <p:nvSpPr>
          <p:cNvPr id="6" name="Picture Placeholder 3"/>
          <p:cNvSpPr>
            <a:spLocks noGrp="1"/>
          </p:cNvSpPr>
          <p:nvPr>
            <p:ph type="pic" sz="quarter" idx="12"/>
          </p:nvPr>
        </p:nvSpPr>
        <p:spPr>
          <a:xfrm>
            <a:off x="5961887" y="1047752"/>
            <a:ext cx="2496312" cy="1983051"/>
          </a:xfrm>
          <a:solidFill>
            <a:schemeClr val="bg1">
              <a:lumMod val="95000"/>
            </a:schemeClr>
          </a:solidFill>
        </p:spPr>
        <p:txBody>
          <a:bodyPr anchor="ctr"/>
          <a:lstStyle>
            <a:lvl1pPr>
              <a:defRPr lang="en-US" sz="1049"/>
            </a:lvl1pPr>
          </a:lstStyle>
          <a:p>
            <a:pPr lvl="0"/>
            <a:endParaRPr lang="en-US" noProof="0" dirty="0"/>
          </a:p>
        </p:txBody>
      </p:sp>
      <p:sp>
        <p:nvSpPr>
          <p:cNvPr id="9" name="Text Placeholder 7"/>
          <p:cNvSpPr>
            <a:spLocks noGrp="1"/>
          </p:cNvSpPr>
          <p:nvPr>
            <p:ph type="body" sz="quarter" idx="21"/>
          </p:nvPr>
        </p:nvSpPr>
        <p:spPr>
          <a:xfrm>
            <a:off x="685801" y="2190702"/>
            <a:ext cx="2496312" cy="840102"/>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32" indent="-128567">
              <a:defRPr sz="1049">
                <a:solidFill>
                  <a:srgbClr val="FFFFFF"/>
                </a:solidFill>
              </a:defRPr>
            </a:lvl3pPr>
            <a:lvl4pPr marL="385697" indent="-128567">
              <a:defRPr sz="1049">
                <a:solidFill>
                  <a:srgbClr val="FFFFFF"/>
                </a:solidFill>
              </a:defRPr>
            </a:lvl4pPr>
            <a:lvl5pPr marL="557119" indent="-171423">
              <a:defRPr sz="1049">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2190702"/>
            <a:ext cx="2496312" cy="840102"/>
          </a:xfrm>
          <a:solidFill>
            <a:schemeClr val="accent4">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32" indent="-128567">
              <a:defRPr sz="1049">
                <a:solidFill>
                  <a:srgbClr val="FFFFFF"/>
                </a:solidFill>
              </a:defRPr>
            </a:lvl3pPr>
            <a:lvl4pPr marL="385697" indent="-128567">
              <a:defRPr sz="1049">
                <a:solidFill>
                  <a:srgbClr val="FFFFFF"/>
                </a:solidFill>
              </a:defRPr>
            </a:lvl4pPr>
            <a:lvl5pPr marL="557119" indent="-171423">
              <a:defRPr sz="1049">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2190702"/>
            <a:ext cx="2496312" cy="840102"/>
          </a:xfrm>
          <a:solidFill>
            <a:schemeClr val="bg2">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32" indent="-128567">
              <a:defRPr sz="1049">
                <a:solidFill>
                  <a:srgbClr val="FFFFFF"/>
                </a:solidFill>
              </a:defRPr>
            </a:lvl3pPr>
            <a:lvl4pPr marL="385697" indent="-128567">
              <a:defRPr sz="1049">
                <a:solidFill>
                  <a:srgbClr val="FFFFFF"/>
                </a:solidFill>
              </a:defRPr>
            </a:lvl4pPr>
            <a:lvl5pPr marL="557119" indent="-171423">
              <a:defRPr sz="1049">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685801" y="3159230"/>
            <a:ext cx="2496312" cy="1313019"/>
          </a:xfrm>
        </p:spPr>
        <p:txBody>
          <a:bodyPr/>
          <a:lstStyle>
            <a:lvl1pPr marL="0" indent="0">
              <a:buNone/>
              <a:defRPr sz="1575"/>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323844" y="3159230"/>
            <a:ext cx="2496312" cy="1313019"/>
          </a:xfrm>
        </p:spPr>
        <p:txBody>
          <a:bodyPr/>
          <a:lstStyle>
            <a:lvl1pPr marL="0" indent="0">
              <a:buNone/>
              <a:defRPr sz="1575"/>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5961887" y="3159230"/>
            <a:ext cx="2496312" cy="1313019"/>
          </a:xfrm>
        </p:spPr>
        <p:txBody>
          <a:bodyPr/>
          <a:lstStyle>
            <a:lvl1pPr marL="0" indent="0">
              <a:buNone/>
              <a:defRPr sz="1575"/>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52112606"/>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5" y="209974"/>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2"/>
            <a:ext cx="3814192" cy="1983051"/>
          </a:xfrm>
          <a:solidFill>
            <a:schemeClr val="bg1">
              <a:lumMod val="95000"/>
            </a:schemeClr>
          </a:solidFill>
        </p:spPr>
        <p:txBody>
          <a:bodyPr anchor="ctr"/>
          <a:lstStyle>
            <a:lvl1pPr>
              <a:defRPr lang="en-US" sz="1049"/>
            </a:lvl1pPr>
          </a:lstStyle>
          <a:p>
            <a:pPr lvl="0"/>
            <a:endParaRPr lang="en-US" noProof="0" dirty="0"/>
          </a:p>
        </p:txBody>
      </p:sp>
      <p:sp>
        <p:nvSpPr>
          <p:cNvPr id="5" name="Picture Placeholder 3"/>
          <p:cNvSpPr>
            <a:spLocks noGrp="1"/>
          </p:cNvSpPr>
          <p:nvPr>
            <p:ph type="pic" sz="quarter" idx="11"/>
          </p:nvPr>
        </p:nvSpPr>
        <p:spPr>
          <a:xfrm>
            <a:off x="4644012" y="1047752"/>
            <a:ext cx="3814192" cy="1983051"/>
          </a:xfrm>
          <a:solidFill>
            <a:schemeClr val="bg1">
              <a:lumMod val="95000"/>
            </a:schemeClr>
          </a:solidFill>
        </p:spPr>
        <p:txBody>
          <a:bodyPr anchor="ctr"/>
          <a:lstStyle>
            <a:lvl1pPr>
              <a:defRPr lang="en-US" sz="1049"/>
            </a:lvl1pPr>
          </a:lstStyle>
          <a:p>
            <a:pPr lvl="0"/>
            <a:endParaRPr lang="en-US" noProof="0" dirty="0"/>
          </a:p>
        </p:txBody>
      </p:sp>
      <p:sp>
        <p:nvSpPr>
          <p:cNvPr id="8" name="Text Placeholder 7"/>
          <p:cNvSpPr>
            <a:spLocks noGrp="1"/>
          </p:cNvSpPr>
          <p:nvPr>
            <p:ph type="body" sz="quarter" idx="21"/>
          </p:nvPr>
        </p:nvSpPr>
        <p:spPr>
          <a:xfrm>
            <a:off x="685805" y="2421537"/>
            <a:ext cx="3813049" cy="609269"/>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32" indent="-128567">
              <a:defRPr sz="1049">
                <a:solidFill>
                  <a:srgbClr val="FFFFFF"/>
                </a:solidFill>
              </a:defRPr>
            </a:lvl3pPr>
            <a:lvl4pPr marL="385697" indent="-128567">
              <a:defRPr sz="1049">
                <a:solidFill>
                  <a:srgbClr val="FFFFFF"/>
                </a:solidFill>
              </a:defRPr>
            </a:lvl4pPr>
            <a:lvl5pPr marL="557119" indent="-171423">
              <a:defRPr sz="1049">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6" y="2421537"/>
            <a:ext cx="3813049" cy="609269"/>
          </a:xfrm>
          <a:solidFill>
            <a:schemeClr val="accent4">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32" indent="-128567">
              <a:defRPr sz="1049">
                <a:solidFill>
                  <a:srgbClr val="FFFFFF"/>
                </a:solidFill>
              </a:defRPr>
            </a:lvl3pPr>
            <a:lvl4pPr marL="385697" indent="-128567">
              <a:defRPr sz="1049">
                <a:solidFill>
                  <a:srgbClr val="FFFFFF"/>
                </a:solidFill>
              </a:defRPr>
            </a:lvl4pPr>
            <a:lvl5pPr marL="557119" indent="-171423">
              <a:defRPr sz="1049">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685805" y="3159229"/>
            <a:ext cx="3813049" cy="1277300"/>
          </a:xfrm>
        </p:spPr>
        <p:txBody>
          <a:bodyPr/>
          <a:lstStyle>
            <a:lvl1pPr marL="0" indent="0">
              <a:buNone/>
              <a:defRPr sz="1575"/>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645156" y="3159229"/>
            <a:ext cx="3813049" cy="1277300"/>
          </a:xfrm>
        </p:spPr>
        <p:txBody>
          <a:bodyPr/>
          <a:lstStyle>
            <a:lvl1pPr marL="0" indent="0">
              <a:buNone/>
              <a:defRPr sz="1575"/>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41636837"/>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5" y="209974"/>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2"/>
            <a:ext cx="3814192" cy="1983051"/>
          </a:xfrm>
          <a:solidFill>
            <a:schemeClr val="bg1">
              <a:lumMod val="95000"/>
            </a:schemeClr>
          </a:solidFill>
        </p:spPr>
        <p:txBody>
          <a:bodyPr anchor="ctr"/>
          <a:lstStyle>
            <a:lvl1pPr>
              <a:defRPr lang="en-US" sz="1049"/>
            </a:lvl1pPr>
          </a:lstStyle>
          <a:p>
            <a:pPr lvl="0"/>
            <a:endParaRPr lang="en-US" noProof="0" dirty="0"/>
          </a:p>
        </p:txBody>
      </p:sp>
      <p:sp>
        <p:nvSpPr>
          <p:cNvPr id="5" name="Picture Placeholder 3"/>
          <p:cNvSpPr>
            <a:spLocks noGrp="1"/>
          </p:cNvSpPr>
          <p:nvPr>
            <p:ph type="pic" sz="quarter" idx="11"/>
          </p:nvPr>
        </p:nvSpPr>
        <p:spPr>
          <a:xfrm>
            <a:off x="4644012" y="1047752"/>
            <a:ext cx="3814192" cy="1983051"/>
          </a:xfrm>
          <a:solidFill>
            <a:schemeClr val="bg1">
              <a:lumMod val="95000"/>
            </a:schemeClr>
          </a:solidFill>
        </p:spPr>
        <p:txBody>
          <a:bodyPr anchor="ctr"/>
          <a:lstStyle>
            <a:lvl1pPr>
              <a:defRPr lang="en-US" sz="1049"/>
            </a:lvl1pPr>
          </a:lstStyle>
          <a:p>
            <a:pPr lvl="0"/>
            <a:endParaRPr lang="en-US" noProof="0" dirty="0"/>
          </a:p>
        </p:txBody>
      </p:sp>
      <p:sp>
        <p:nvSpPr>
          <p:cNvPr id="8" name="Text Placeholder 7"/>
          <p:cNvSpPr>
            <a:spLocks noGrp="1"/>
          </p:cNvSpPr>
          <p:nvPr>
            <p:ph type="body" sz="quarter" idx="21"/>
          </p:nvPr>
        </p:nvSpPr>
        <p:spPr>
          <a:xfrm>
            <a:off x="685805" y="2421537"/>
            <a:ext cx="3813049" cy="609269"/>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32" indent="-128567">
              <a:defRPr sz="1049">
                <a:solidFill>
                  <a:srgbClr val="FFFFFF"/>
                </a:solidFill>
              </a:defRPr>
            </a:lvl3pPr>
            <a:lvl4pPr marL="385697" indent="-128567">
              <a:defRPr sz="1049">
                <a:solidFill>
                  <a:srgbClr val="FFFFFF"/>
                </a:solidFill>
              </a:defRPr>
            </a:lvl4pPr>
            <a:lvl5pPr marL="557119" indent="-171423">
              <a:defRPr sz="1049">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6" y="2421537"/>
            <a:ext cx="3813049" cy="609269"/>
          </a:xfrm>
          <a:solidFill>
            <a:schemeClr val="accent4">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32" indent="-128567">
              <a:defRPr sz="1049">
                <a:solidFill>
                  <a:srgbClr val="FFFFFF"/>
                </a:solidFill>
              </a:defRPr>
            </a:lvl3pPr>
            <a:lvl4pPr marL="385697" indent="-128567">
              <a:defRPr sz="1049">
                <a:solidFill>
                  <a:srgbClr val="FFFFFF"/>
                </a:solidFill>
              </a:defRPr>
            </a:lvl4pPr>
            <a:lvl5pPr marL="557119" indent="-171423">
              <a:defRPr sz="1049">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685805" y="3159229"/>
            <a:ext cx="3813049" cy="1277300"/>
          </a:xfrm>
        </p:spPr>
        <p:txBody>
          <a:bodyPr/>
          <a:lstStyle>
            <a:lvl1pPr marL="0" indent="0">
              <a:buNone/>
              <a:defRPr sz="1575"/>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645156" y="3159229"/>
            <a:ext cx="3813049" cy="1277300"/>
          </a:xfrm>
        </p:spPr>
        <p:txBody>
          <a:bodyPr/>
          <a:lstStyle>
            <a:lvl1pPr marL="0" indent="0">
              <a:buNone/>
              <a:defRPr sz="1575"/>
            </a:lvl1pPr>
            <a:lvl2pPr marL="128567" indent="-128567">
              <a:buFont typeface="Arial" panose="020B0604020202020204" pitchFamily="34" charset="0"/>
              <a:buChar char="•"/>
              <a:defRPr sz="1049"/>
            </a:lvl2pPr>
            <a:lvl3pPr marL="257132" indent="-128567">
              <a:defRPr sz="1049"/>
            </a:lvl3pPr>
            <a:lvl4pPr marL="385697" indent="-128567">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p:nvPr>
        </p:nvSpPr>
        <p:spPr>
          <a:xfrm>
            <a:off x="685805" y="700090"/>
            <a:ext cx="7772401" cy="304800"/>
          </a:xfrm>
        </p:spPr>
        <p:txBody>
          <a:bodyPr/>
          <a:lstStyle>
            <a:lvl1pPr marL="0" indent="0" algn="ctr">
              <a:lnSpc>
                <a:spcPct val="86000"/>
              </a:lnSpc>
              <a:spcBef>
                <a:spcPts val="0"/>
              </a:spcBef>
              <a:buNone/>
              <a:defRPr sz="1349" baseline="0"/>
            </a:lvl1pPr>
          </a:lstStyle>
          <a:p>
            <a:pPr lvl="0"/>
            <a:r>
              <a:rPr lang="ru-RU" smtClean="0"/>
              <a:t>Образец текста</a:t>
            </a:r>
          </a:p>
        </p:txBody>
      </p:sp>
    </p:spTree>
    <p:extLst>
      <p:ext uri="{BB962C8B-B14F-4D97-AF65-F5344CB8AC3E}">
        <p14:creationId xmlns:p14="http://schemas.microsoft.com/office/powerpoint/2010/main" val="17699284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2286761" y="0"/>
            <a:ext cx="2297430" cy="2578608"/>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4573524" y="0"/>
            <a:ext cx="2297430" cy="2578608"/>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6860285" y="0"/>
            <a:ext cx="2297430" cy="2578608"/>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2564892"/>
            <a:ext cx="2297430" cy="2578608"/>
          </a:xfrm>
        </p:spPr>
        <p:txBody>
          <a:bodyPr lIns="182880" tIns="91440" rIns="182880" bIns="91440"/>
          <a:lstStyle>
            <a:lvl1pPr marL="0" indent="0">
              <a:buFontTx/>
              <a:buNone/>
              <a:defRPr/>
            </a:lvl1pPr>
          </a:lstStyle>
          <a:p>
            <a:endParaRPr lang="en-US"/>
          </a:p>
        </p:txBody>
      </p:sp>
      <p:sp>
        <p:nvSpPr>
          <p:cNvPr id="16" name="Picture Placeholder 3"/>
          <p:cNvSpPr>
            <a:spLocks noGrp="1"/>
          </p:cNvSpPr>
          <p:nvPr>
            <p:ph type="pic" sz="quarter" idx="16"/>
          </p:nvPr>
        </p:nvSpPr>
        <p:spPr>
          <a:xfrm>
            <a:off x="2286761" y="2564892"/>
            <a:ext cx="2297430" cy="2578608"/>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4573524" y="2564892"/>
            <a:ext cx="2297430" cy="2578608"/>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6860285" y="2564892"/>
            <a:ext cx="2297430" cy="2578608"/>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276929984"/>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5" y="209974"/>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4" y="1229845"/>
            <a:ext cx="685801" cy="685801"/>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8"/>
            </a:lvl1pPr>
          </a:lstStyle>
          <a:p>
            <a:pPr lvl="0"/>
            <a:endParaRPr lang="en-US" noProof="0" dirty="0"/>
          </a:p>
        </p:txBody>
      </p:sp>
      <p:sp>
        <p:nvSpPr>
          <p:cNvPr id="14" name="Content Placeholder 13"/>
          <p:cNvSpPr>
            <a:spLocks noGrp="1"/>
          </p:cNvSpPr>
          <p:nvPr>
            <p:ph sz="quarter" idx="18"/>
          </p:nvPr>
        </p:nvSpPr>
        <p:spPr>
          <a:xfrm>
            <a:off x="1228437" y="1229846"/>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27" name="Picture Placeholder 3"/>
          <p:cNvSpPr>
            <a:spLocks noGrp="1"/>
          </p:cNvSpPr>
          <p:nvPr>
            <p:ph type="pic" sz="quarter" idx="19"/>
          </p:nvPr>
        </p:nvSpPr>
        <p:spPr>
          <a:xfrm>
            <a:off x="2612787" y="1229845"/>
            <a:ext cx="685801" cy="685801"/>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8"/>
            </a:lvl1pPr>
          </a:lstStyle>
          <a:p>
            <a:pPr lvl="0"/>
            <a:endParaRPr lang="en-US" noProof="0" dirty="0"/>
          </a:p>
        </p:txBody>
      </p:sp>
      <p:sp>
        <p:nvSpPr>
          <p:cNvPr id="28" name="Content Placeholder 13"/>
          <p:cNvSpPr>
            <a:spLocks noGrp="1"/>
          </p:cNvSpPr>
          <p:nvPr>
            <p:ph sz="quarter" idx="20"/>
          </p:nvPr>
        </p:nvSpPr>
        <p:spPr>
          <a:xfrm>
            <a:off x="3409680" y="1229846"/>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29" name="Picture Placeholder 3"/>
          <p:cNvSpPr>
            <a:spLocks noGrp="1"/>
          </p:cNvSpPr>
          <p:nvPr>
            <p:ph type="pic" sz="quarter" idx="21"/>
          </p:nvPr>
        </p:nvSpPr>
        <p:spPr>
          <a:xfrm>
            <a:off x="4794029" y="1229845"/>
            <a:ext cx="685801" cy="685801"/>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8"/>
            </a:lvl1pPr>
          </a:lstStyle>
          <a:p>
            <a:pPr lvl="0"/>
            <a:endParaRPr lang="en-US" noProof="0" dirty="0"/>
          </a:p>
        </p:txBody>
      </p:sp>
      <p:sp>
        <p:nvSpPr>
          <p:cNvPr id="30" name="Content Placeholder 13"/>
          <p:cNvSpPr>
            <a:spLocks noGrp="1"/>
          </p:cNvSpPr>
          <p:nvPr>
            <p:ph sz="quarter" idx="22"/>
          </p:nvPr>
        </p:nvSpPr>
        <p:spPr>
          <a:xfrm>
            <a:off x="5590923" y="1229846"/>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31" name="Picture Placeholder 3"/>
          <p:cNvSpPr>
            <a:spLocks noGrp="1"/>
          </p:cNvSpPr>
          <p:nvPr>
            <p:ph type="pic" sz="quarter" idx="23"/>
          </p:nvPr>
        </p:nvSpPr>
        <p:spPr>
          <a:xfrm>
            <a:off x="6975271" y="1229845"/>
            <a:ext cx="685801" cy="685801"/>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lstStyle>
            <a:lvl1pPr marL="0" indent="0" algn="ctr">
              <a:buNone/>
              <a:defRPr sz="788"/>
            </a:lvl1pPr>
          </a:lstStyle>
          <a:p>
            <a:pPr lvl="0"/>
            <a:endParaRPr lang="en-US" noProof="0" dirty="0"/>
          </a:p>
        </p:txBody>
      </p:sp>
      <p:sp>
        <p:nvSpPr>
          <p:cNvPr id="32" name="Content Placeholder 13"/>
          <p:cNvSpPr>
            <a:spLocks noGrp="1"/>
          </p:cNvSpPr>
          <p:nvPr>
            <p:ph sz="quarter" idx="24"/>
          </p:nvPr>
        </p:nvSpPr>
        <p:spPr>
          <a:xfrm>
            <a:off x="7772163" y="1229846"/>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33" name="Picture Placeholder 3"/>
          <p:cNvSpPr>
            <a:spLocks noGrp="1"/>
          </p:cNvSpPr>
          <p:nvPr>
            <p:ph type="pic" sz="quarter" idx="25"/>
          </p:nvPr>
        </p:nvSpPr>
        <p:spPr>
          <a:xfrm>
            <a:off x="431544" y="2365163"/>
            <a:ext cx="685801" cy="685801"/>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8"/>
            </a:lvl1pPr>
          </a:lstStyle>
          <a:p>
            <a:pPr lvl="0"/>
            <a:endParaRPr lang="en-US" noProof="0" dirty="0"/>
          </a:p>
        </p:txBody>
      </p:sp>
      <p:sp>
        <p:nvSpPr>
          <p:cNvPr id="34" name="Content Placeholder 13"/>
          <p:cNvSpPr>
            <a:spLocks noGrp="1"/>
          </p:cNvSpPr>
          <p:nvPr>
            <p:ph sz="quarter" idx="26"/>
          </p:nvPr>
        </p:nvSpPr>
        <p:spPr>
          <a:xfrm>
            <a:off x="1228437" y="2365163"/>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35" name="Picture Placeholder 3"/>
          <p:cNvSpPr>
            <a:spLocks noGrp="1"/>
          </p:cNvSpPr>
          <p:nvPr>
            <p:ph type="pic" sz="quarter" idx="27"/>
          </p:nvPr>
        </p:nvSpPr>
        <p:spPr>
          <a:xfrm>
            <a:off x="2612787" y="2365163"/>
            <a:ext cx="685801" cy="685801"/>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8"/>
            </a:lvl1pPr>
          </a:lstStyle>
          <a:p>
            <a:pPr lvl="0"/>
            <a:endParaRPr lang="en-US" noProof="0" dirty="0"/>
          </a:p>
        </p:txBody>
      </p:sp>
      <p:sp>
        <p:nvSpPr>
          <p:cNvPr id="36" name="Content Placeholder 13"/>
          <p:cNvSpPr>
            <a:spLocks noGrp="1"/>
          </p:cNvSpPr>
          <p:nvPr>
            <p:ph sz="quarter" idx="28"/>
          </p:nvPr>
        </p:nvSpPr>
        <p:spPr>
          <a:xfrm>
            <a:off x="3409680" y="2365163"/>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37" name="Picture Placeholder 3"/>
          <p:cNvSpPr>
            <a:spLocks noGrp="1"/>
          </p:cNvSpPr>
          <p:nvPr>
            <p:ph type="pic" sz="quarter" idx="29"/>
          </p:nvPr>
        </p:nvSpPr>
        <p:spPr>
          <a:xfrm>
            <a:off x="4794029" y="2365163"/>
            <a:ext cx="685801" cy="685801"/>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8"/>
            </a:lvl1pPr>
          </a:lstStyle>
          <a:p>
            <a:pPr lvl="0"/>
            <a:endParaRPr lang="en-US" noProof="0" dirty="0"/>
          </a:p>
        </p:txBody>
      </p:sp>
      <p:sp>
        <p:nvSpPr>
          <p:cNvPr id="38" name="Content Placeholder 13"/>
          <p:cNvSpPr>
            <a:spLocks noGrp="1"/>
          </p:cNvSpPr>
          <p:nvPr>
            <p:ph sz="quarter" idx="30"/>
          </p:nvPr>
        </p:nvSpPr>
        <p:spPr>
          <a:xfrm>
            <a:off x="5590923" y="2365163"/>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39" name="Picture Placeholder 3"/>
          <p:cNvSpPr>
            <a:spLocks noGrp="1"/>
          </p:cNvSpPr>
          <p:nvPr>
            <p:ph type="pic" sz="quarter" idx="31"/>
          </p:nvPr>
        </p:nvSpPr>
        <p:spPr>
          <a:xfrm>
            <a:off x="6975271" y="2365163"/>
            <a:ext cx="685801" cy="685801"/>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lstStyle>
            <a:lvl1pPr marL="0" indent="0" algn="ctr">
              <a:buNone/>
              <a:defRPr sz="788"/>
            </a:lvl1pPr>
          </a:lstStyle>
          <a:p>
            <a:pPr lvl="0"/>
            <a:endParaRPr lang="en-US" noProof="0" dirty="0"/>
          </a:p>
        </p:txBody>
      </p:sp>
      <p:sp>
        <p:nvSpPr>
          <p:cNvPr id="40" name="Content Placeholder 13"/>
          <p:cNvSpPr>
            <a:spLocks noGrp="1"/>
          </p:cNvSpPr>
          <p:nvPr>
            <p:ph sz="quarter" idx="32"/>
          </p:nvPr>
        </p:nvSpPr>
        <p:spPr>
          <a:xfrm>
            <a:off x="7772163" y="2365163"/>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41" name="Picture Placeholder 3"/>
          <p:cNvSpPr>
            <a:spLocks noGrp="1"/>
          </p:cNvSpPr>
          <p:nvPr>
            <p:ph type="pic" sz="quarter" idx="33"/>
          </p:nvPr>
        </p:nvSpPr>
        <p:spPr>
          <a:xfrm>
            <a:off x="431544" y="3500481"/>
            <a:ext cx="685801" cy="685801"/>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8"/>
            </a:lvl1pPr>
          </a:lstStyle>
          <a:p>
            <a:pPr lvl="0"/>
            <a:endParaRPr lang="en-US" noProof="0" dirty="0"/>
          </a:p>
        </p:txBody>
      </p:sp>
      <p:sp>
        <p:nvSpPr>
          <p:cNvPr id="42" name="Content Placeholder 13"/>
          <p:cNvSpPr>
            <a:spLocks noGrp="1"/>
          </p:cNvSpPr>
          <p:nvPr>
            <p:ph sz="quarter" idx="34"/>
          </p:nvPr>
        </p:nvSpPr>
        <p:spPr>
          <a:xfrm>
            <a:off x="1228437" y="3500482"/>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43" name="Picture Placeholder 3"/>
          <p:cNvSpPr>
            <a:spLocks noGrp="1"/>
          </p:cNvSpPr>
          <p:nvPr>
            <p:ph type="pic" sz="quarter" idx="35"/>
          </p:nvPr>
        </p:nvSpPr>
        <p:spPr>
          <a:xfrm>
            <a:off x="2612787" y="3500481"/>
            <a:ext cx="685801" cy="685801"/>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8"/>
            </a:lvl1pPr>
          </a:lstStyle>
          <a:p>
            <a:pPr lvl="0"/>
            <a:endParaRPr lang="en-US" noProof="0" dirty="0"/>
          </a:p>
        </p:txBody>
      </p:sp>
      <p:sp>
        <p:nvSpPr>
          <p:cNvPr id="44" name="Content Placeholder 13"/>
          <p:cNvSpPr>
            <a:spLocks noGrp="1"/>
          </p:cNvSpPr>
          <p:nvPr>
            <p:ph sz="quarter" idx="36"/>
          </p:nvPr>
        </p:nvSpPr>
        <p:spPr>
          <a:xfrm>
            <a:off x="3409680" y="3500482"/>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45" name="Picture Placeholder 3"/>
          <p:cNvSpPr>
            <a:spLocks noGrp="1"/>
          </p:cNvSpPr>
          <p:nvPr>
            <p:ph type="pic" sz="quarter" idx="37"/>
          </p:nvPr>
        </p:nvSpPr>
        <p:spPr>
          <a:xfrm>
            <a:off x="4794029" y="3500481"/>
            <a:ext cx="685801" cy="685801"/>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8"/>
            </a:lvl1pPr>
          </a:lstStyle>
          <a:p>
            <a:pPr lvl="0"/>
            <a:endParaRPr lang="en-US" noProof="0" dirty="0"/>
          </a:p>
        </p:txBody>
      </p:sp>
      <p:sp>
        <p:nvSpPr>
          <p:cNvPr id="46" name="Content Placeholder 13"/>
          <p:cNvSpPr>
            <a:spLocks noGrp="1"/>
          </p:cNvSpPr>
          <p:nvPr>
            <p:ph sz="quarter" idx="38"/>
          </p:nvPr>
        </p:nvSpPr>
        <p:spPr>
          <a:xfrm>
            <a:off x="5590923" y="3500482"/>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47" name="Picture Placeholder 3"/>
          <p:cNvSpPr>
            <a:spLocks noGrp="1"/>
          </p:cNvSpPr>
          <p:nvPr>
            <p:ph type="pic" sz="quarter" idx="39"/>
          </p:nvPr>
        </p:nvSpPr>
        <p:spPr>
          <a:xfrm>
            <a:off x="6975271" y="3500481"/>
            <a:ext cx="685801" cy="685801"/>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lstStyle>
            <a:lvl1pPr marL="0" indent="0" algn="ctr">
              <a:buNone/>
              <a:defRPr sz="788"/>
            </a:lvl1pPr>
          </a:lstStyle>
          <a:p>
            <a:pPr lvl="0"/>
            <a:endParaRPr lang="en-US" noProof="0" dirty="0"/>
          </a:p>
        </p:txBody>
      </p:sp>
      <p:sp>
        <p:nvSpPr>
          <p:cNvPr id="48" name="Content Placeholder 13"/>
          <p:cNvSpPr>
            <a:spLocks noGrp="1"/>
          </p:cNvSpPr>
          <p:nvPr>
            <p:ph sz="quarter" idx="40"/>
          </p:nvPr>
        </p:nvSpPr>
        <p:spPr>
          <a:xfrm>
            <a:off x="7772163" y="3500482"/>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Tree>
    <p:extLst>
      <p:ext uri="{BB962C8B-B14F-4D97-AF65-F5344CB8AC3E}">
        <p14:creationId xmlns:p14="http://schemas.microsoft.com/office/powerpoint/2010/main" val="60756759"/>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5" y="209974"/>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4" y="1229845"/>
            <a:ext cx="685801" cy="685801"/>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8"/>
            </a:lvl1pPr>
          </a:lstStyle>
          <a:p>
            <a:pPr lvl="0"/>
            <a:endParaRPr lang="en-US" noProof="0" dirty="0"/>
          </a:p>
        </p:txBody>
      </p:sp>
      <p:sp>
        <p:nvSpPr>
          <p:cNvPr id="14" name="Content Placeholder 13"/>
          <p:cNvSpPr>
            <a:spLocks noGrp="1"/>
          </p:cNvSpPr>
          <p:nvPr>
            <p:ph sz="quarter" idx="18"/>
          </p:nvPr>
        </p:nvSpPr>
        <p:spPr>
          <a:xfrm>
            <a:off x="1228437" y="1229846"/>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27" name="Picture Placeholder 3"/>
          <p:cNvSpPr>
            <a:spLocks noGrp="1"/>
          </p:cNvSpPr>
          <p:nvPr>
            <p:ph type="pic" sz="quarter" idx="19"/>
          </p:nvPr>
        </p:nvSpPr>
        <p:spPr>
          <a:xfrm>
            <a:off x="2612787" y="1229845"/>
            <a:ext cx="685801" cy="685801"/>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8"/>
            </a:lvl1pPr>
          </a:lstStyle>
          <a:p>
            <a:pPr lvl="0"/>
            <a:endParaRPr lang="en-US" noProof="0" dirty="0"/>
          </a:p>
        </p:txBody>
      </p:sp>
      <p:sp>
        <p:nvSpPr>
          <p:cNvPr id="28" name="Content Placeholder 13"/>
          <p:cNvSpPr>
            <a:spLocks noGrp="1"/>
          </p:cNvSpPr>
          <p:nvPr>
            <p:ph sz="quarter" idx="20"/>
          </p:nvPr>
        </p:nvSpPr>
        <p:spPr>
          <a:xfrm>
            <a:off x="3409680" y="1229846"/>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29" name="Picture Placeholder 3"/>
          <p:cNvSpPr>
            <a:spLocks noGrp="1"/>
          </p:cNvSpPr>
          <p:nvPr>
            <p:ph type="pic" sz="quarter" idx="21"/>
          </p:nvPr>
        </p:nvSpPr>
        <p:spPr>
          <a:xfrm>
            <a:off x="4794029" y="1229845"/>
            <a:ext cx="685801" cy="685801"/>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8"/>
            </a:lvl1pPr>
          </a:lstStyle>
          <a:p>
            <a:pPr lvl="0"/>
            <a:endParaRPr lang="en-US" noProof="0" dirty="0"/>
          </a:p>
        </p:txBody>
      </p:sp>
      <p:sp>
        <p:nvSpPr>
          <p:cNvPr id="30" name="Content Placeholder 13"/>
          <p:cNvSpPr>
            <a:spLocks noGrp="1"/>
          </p:cNvSpPr>
          <p:nvPr>
            <p:ph sz="quarter" idx="22"/>
          </p:nvPr>
        </p:nvSpPr>
        <p:spPr>
          <a:xfrm>
            <a:off x="5590923" y="1229846"/>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31" name="Picture Placeholder 3"/>
          <p:cNvSpPr>
            <a:spLocks noGrp="1"/>
          </p:cNvSpPr>
          <p:nvPr>
            <p:ph type="pic" sz="quarter" idx="23"/>
          </p:nvPr>
        </p:nvSpPr>
        <p:spPr>
          <a:xfrm>
            <a:off x="6975271" y="1229845"/>
            <a:ext cx="685801" cy="685801"/>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lstStyle>
            <a:lvl1pPr marL="0" indent="0" algn="ctr">
              <a:buNone/>
              <a:defRPr sz="788"/>
            </a:lvl1pPr>
          </a:lstStyle>
          <a:p>
            <a:pPr lvl="0"/>
            <a:endParaRPr lang="en-US" noProof="0" dirty="0"/>
          </a:p>
        </p:txBody>
      </p:sp>
      <p:sp>
        <p:nvSpPr>
          <p:cNvPr id="32" name="Content Placeholder 13"/>
          <p:cNvSpPr>
            <a:spLocks noGrp="1"/>
          </p:cNvSpPr>
          <p:nvPr>
            <p:ph sz="quarter" idx="24"/>
          </p:nvPr>
        </p:nvSpPr>
        <p:spPr>
          <a:xfrm>
            <a:off x="7772163" y="1229846"/>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33" name="Picture Placeholder 3"/>
          <p:cNvSpPr>
            <a:spLocks noGrp="1"/>
          </p:cNvSpPr>
          <p:nvPr>
            <p:ph type="pic" sz="quarter" idx="25"/>
          </p:nvPr>
        </p:nvSpPr>
        <p:spPr>
          <a:xfrm>
            <a:off x="431544" y="2365163"/>
            <a:ext cx="685801" cy="685801"/>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8"/>
            </a:lvl1pPr>
          </a:lstStyle>
          <a:p>
            <a:pPr lvl="0"/>
            <a:endParaRPr lang="en-US" noProof="0" dirty="0"/>
          </a:p>
        </p:txBody>
      </p:sp>
      <p:sp>
        <p:nvSpPr>
          <p:cNvPr id="34" name="Content Placeholder 13"/>
          <p:cNvSpPr>
            <a:spLocks noGrp="1"/>
          </p:cNvSpPr>
          <p:nvPr>
            <p:ph sz="quarter" idx="26"/>
          </p:nvPr>
        </p:nvSpPr>
        <p:spPr>
          <a:xfrm>
            <a:off x="1228437" y="2365163"/>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35" name="Picture Placeholder 3"/>
          <p:cNvSpPr>
            <a:spLocks noGrp="1"/>
          </p:cNvSpPr>
          <p:nvPr>
            <p:ph type="pic" sz="quarter" idx="27"/>
          </p:nvPr>
        </p:nvSpPr>
        <p:spPr>
          <a:xfrm>
            <a:off x="2612787" y="2365163"/>
            <a:ext cx="685801" cy="685801"/>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8"/>
            </a:lvl1pPr>
          </a:lstStyle>
          <a:p>
            <a:pPr lvl="0"/>
            <a:endParaRPr lang="en-US" noProof="0" dirty="0"/>
          </a:p>
        </p:txBody>
      </p:sp>
      <p:sp>
        <p:nvSpPr>
          <p:cNvPr id="36" name="Content Placeholder 13"/>
          <p:cNvSpPr>
            <a:spLocks noGrp="1"/>
          </p:cNvSpPr>
          <p:nvPr>
            <p:ph sz="quarter" idx="28"/>
          </p:nvPr>
        </p:nvSpPr>
        <p:spPr>
          <a:xfrm>
            <a:off x="3409680" y="2365163"/>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37" name="Picture Placeholder 3"/>
          <p:cNvSpPr>
            <a:spLocks noGrp="1"/>
          </p:cNvSpPr>
          <p:nvPr>
            <p:ph type="pic" sz="quarter" idx="29"/>
          </p:nvPr>
        </p:nvSpPr>
        <p:spPr>
          <a:xfrm>
            <a:off x="4794029" y="2365163"/>
            <a:ext cx="685801" cy="685801"/>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8"/>
            </a:lvl1pPr>
          </a:lstStyle>
          <a:p>
            <a:pPr lvl="0"/>
            <a:endParaRPr lang="en-US" noProof="0" dirty="0"/>
          </a:p>
        </p:txBody>
      </p:sp>
      <p:sp>
        <p:nvSpPr>
          <p:cNvPr id="38" name="Content Placeholder 13"/>
          <p:cNvSpPr>
            <a:spLocks noGrp="1"/>
          </p:cNvSpPr>
          <p:nvPr>
            <p:ph sz="quarter" idx="30"/>
          </p:nvPr>
        </p:nvSpPr>
        <p:spPr>
          <a:xfrm>
            <a:off x="5590923" y="2365163"/>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39" name="Picture Placeholder 3"/>
          <p:cNvSpPr>
            <a:spLocks noGrp="1"/>
          </p:cNvSpPr>
          <p:nvPr>
            <p:ph type="pic" sz="quarter" idx="31"/>
          </p:nvPr>
        </p:nvSpPr>
        <p:spPr>
          <a:xfrm>
            <a:off x="6975271" y="2365163"/>
            <a:ext cx="685801" cy="685801"/>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lstStyle>
            <a:lvl1pPr marL="0" indent="0" algn="ctr">
              <a:buNone/>
              <a:defRPr sz="788"/>
            </a:lvl1pPr>
          </a:lstStyle>
          <a:p>
            <a:pPr lvl="0"/>
            <a:endParaRPr lang="en-US" noProof="0" dirty="0"/>
          </a:p>
        </p:txBody>
      </p:sp>
      <p:sp>
        <p:nvSpPr>
          <p:cNvPr id="40" name="Content Placeholder 13"/>
          <p:cNvSpPr>
            <a:spLocks noGrp="1"/>
          </p:cNvSpPr>
          <p:nvPr>
            <p:ph sz="quarter" idx="32"/>
          </p:nvPr>
        </p:nvSpPr>
        <p:spPr>
          <a:xfrm>
            <a:off x="7772163" y="2365163"/>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41" name="Picture Placeholder 3"/>
          <p:cNvSpPr>
            <a:spLocks noGrp="1"/>
          </p:cNvSpPr>
          <p:nvPr>
            <p:ph type="pic" sz="quarter" idx="33"/>
          </p:nvPr>
        </p:nvSpPr>
        <p:spPr>
          <a:xfrm>
            <a:off x="431544" y="3500481"/>
            <a:ext cx="685801" cy="685801"/>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8"/>
            </a:lvl1pPr>
          </a:lstStyle>
          <a:p>
            <a:pPr lvl="0"/>
            <a:endParaRPr lang="en-US" noProof="0" dirty="0"/>
          </a:p>
        </p:txBody>
      </p:sp>
      <p:sp>
        <p:nvSpPr>
          <p:cNvPr id="42" name="Content Placeholder 13"/>
          <p:cNvSpPr>
            <a:spLocks noGrp="1"/>
          </p:cNvSpPr>
          <p:nvPr>
            <p:ph sz="quarter" idx="34"/>
          </p:nvPr>
        </p:nvSpPr>
        <p:spPr>
          <a:xfrm>
            <a:off x="1228437" y="3500482"/>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43" name="Picture Placeholder 3"/>
          <p:cNvSpPr>
            <a:spLocks noGrp="1"/>
          </p:cNvSpPr>
          <p:nvPr>
            <p:ph type="pic" sz="quarter" idx="35"/>
          </p:nvPr>
        </p:nvSpPr>
        <p:spPr>
          <a:xfrm>
            <a:off x="2612787" y="3500481"/>
            <a:ext cx="685801" cy="685801"/>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8"/>
            </a:lvl1pPr>
          </a:lstStyle>
          <a:p>
            <a:pPr lvl="0"/>
            <a:endParaRPr lang="en-US" noProof="0" dirty="0"/>
          </a:p>
        </p:txBody>
      </p:sp>
      <p:sp>
        <p:nvSpPr>
          <p:cNvPr id="44" name="Content Placeholder 13"/>
          <p:cNvSpPr>
            <a:spLocks noGrp="1"/>
          </p:cNvSpPr>
          <p:nvPr>
            <p:ph sz="quarter" idx="36"/>
          </p:nvPr>
        </p:nvSpPr>
        <p:spPr>
          <a:xfrm>
            <a:off x="3409680" y="3500482"/>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45" name="Picture Placeholder 3"/>
          <p:cNvSpPr>
            <a:spLocks noGrp="1"/>
          </p:cNvSpPr>
          <p:nvPr>
            <p:ph type="pic" sz="quarter" idx="37"/>
          </p:nvPr>
        </p:nvSpPr>
        <p:spPr>
          <a:xfrm>
            <a:off x="4794029" y="3500481"/>
            <a:ext cx="685801" cy="685801"/>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8"/>
            </a:lvl1pPr>
          </a:lstStyle>
          <a:p>
            <a:pPr lvl="0"/>
            <a:endParaRPr lang="en-US" noProof="0" dirty="0"/>
          </a:p>
        </p:txBody>
      </p:sp>
      <p:sp>
        <p:nvSpPr>
          <p:cNvPr id="46" name="Content Placeholder 13"/>
          <p:cNvSpPr>
            <a:spLocks noGrp="1"/>
          </p:cNvSpPr>
          <p:nvPr>
            <p:ph sz="quarter" idx="38"/>
          </p:nvPr>
        </p:nvSpPr>
        <p:spPr>
          <a:xfrm>
            <a:off x="5590923" y="3500482"/>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47" name="Picture Placeholder 3"/>
          <p:cNvSpPr>
            <a:spLocks noGrp="1"/>
          </p:cNvSpPr>
          <p:nvPr>
            <p:ph type="pic" sz="quarter" idx="39"/>
          </p:nvPr>
        </p:nvSpPr>
        <p:spPr>
          <a:xfrm>
            <a:off x="6975271" y="3500481"/>
            <a:ext cx="685801" cy="685801"/>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lstStyle>
            <a:lvl1pPr marL="0" indent="0" algn="ctr">
              <a:buNone/>
              <a:defRPr sz="788"/>
            </a:lvl1pPr>
          </a:lstStyle>
          <a:p>
            <a:pPr lvl="0"/>
            <a:endParaRPr lang="en-US" noProof="0" dirty="0"/>
          </a:p>
        </p:txBody>
      </p:sp>
      <p:sp>
        <p:nvSpPr>
          <p:cNvPr id="48" name="Content Placeholder 13"/>
          <p:cNvSpPr>
            <a:spLocks noGrp="1"/>
          </p:cNvSpPr>
          <p:nvPr>
            <p:ph sz="quarter" idx="40"/>
          </p:nvPr>
        </p:nvSpPr>
        <p:spPr>
          <a:xfrm>
            <a:off x="7772163" y="3500482"/>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49" name="Text Placeholder 4"/>
          <p:cNvSpPr>
            <a:spLocks noGrp="1"/>
          </p:cNvSpPr>
          <p:nvPr>
            <p:ph type="body" sz="quarter" idx="41"/>
          </p:nvPr>
        </p:nvSpPr>
        <p:spPr>
          <a:xfrm>
            <a:off x="685805" y="700090"/>
            <a:ext cx="7772401" cy="304800"/>
          </a:xfrm>
        </p:spPr>
        <p:txBody>
          <a:bodyPr/>
          <a:lstStyle>
            <a:lvl1pPr marL="0" indent="0" algn="ctr">
              <a:lnSpc>
                <a:spcPct val="86000"/>
              </a:lnSpc>
              <a:spcBef>
                <a:spcPts val="0"/>
              </a:spcBef>
              <a:buNone/>
              <a:defRPr sz="1349" baseline="0"/>
            </a:lvl1pPr>
          </a:lstStyle>
          <a:p>
            <a:pPr lvl="0"/>
            <a:r>
              <a:rPr lang="ru-RU" smtClean="0"/>
              <a:t>Образец текста</a:t>
            </a:r>
          </a:p>
        </p:txBody>
      </p:sp>
    </p:spTree>
    <p:extLst>
      <p:ext uri="{BB962C8B-B14F-4D97-AF65-F5344CB8AC3E}">
        <p14:creationId xmlns:p14="http://schemas.microsoft.com/office/powerpoint/2010/main" val="674808316"/>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5" y="209974"/>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4" y="1229845"/>
            <a:ext cx="685801" cy="685801"/>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8"/>
            </a:lvl1pPr>
          </a:lstStyle>
          <a:p>
            <a:pPr lvl="0"/>
            <a:endParaRPr lang="en-US" noProof="0" dirty="0"/>
          </a:p>
        </p:txBody>
      </p:sp>
      <p:sp>
        <p:nvSpPr>
          <p:cNvPr id="14" name="Content Placeholder 13"/>
          <p:cNvSpPr>
            <a:spLocks noGrp="1"/>
          </p:cNvSpPr>
          <p:nvPr>
            <p:ph sz="quarter" idx="18"/>
          </p:nvPr>
        </p:nvSpPr>
        <p:spPr>
          <a:xfrm>
            <a:off x="1228442" y="1229846"/>
            <a:ext cx="1735807"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27" name="Picture Placeholder 3"/>
          <p:cNvSpPr>
            <a:spLocks noGrp="1"/>
          </p:cNvSpPr>
          <p:nvPr>
            <p:ph type="pic" sz="quarter" idx="19"/>
          </p:nvPr>
        </p:nvSpPr>
        <p:spPr>
          <a:xfrm>
            <a:off x="3270248" y="1229845"/>
            <a:ext cx="685801" cy="685801"/>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8"/>
            </a:lvl1pPr>
          </a:lstStyle>
          <a:p>
            <a:pPr lvl="0"/>
            <a:endParaRPr lang="en-US" noProof="0" dirty="0"/>
          </a:p>
        </p:txBody>
      </p:sp>
      <p:sp>
        <p:nvSpPr>
          <p:cNvPr id="28" name="Content Placeholder 13"/>
          <p:cNvSpPr>
            <a:spLocks noGrp="1"/>
          </p:cNvSpPr>
          <p:nvPr>
            <p:ph sz="quarter" idx="20"/>
          </p:nvPr>
        </p:nvSpPr>
        <p:spPr>
          <a:xfrm>
            <a:off x="4069979" y="1229846"/>
            <a:ext cx="1735807"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29" name="Picture Placeholder 3"/>
          <p:cNvSpPr>
            <a:spLocks noGrp="1"/>
          </p:cNvSpPr>
          <p:nvPr>
            <p:ph type="pic" sz="quarter" idx="21"/>
          </p:nvPr>
        </p:nvSpPr>
        <p:spPr>
          <a:xfrm>
            <a:off x="6108951" y="1229843"/>
            <a:ext cx="685801" cy="685801"/>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8"/>
            </a:lvl1pPr>
          </a:lstStyle>
          <a:p>
            <a:pPr lvl="0"/>
            <a:endParaRPr lang="en-US" noProof="0" dirty="0"/>
          </a:p>
        </p:txBody>
      </p:sp>
      <p:sp>
        <p:nvSpPr>
          <p:cNvPr id="30" name="Content Placeholder 13"/>
          <p:cNvSpPr>
            <a:spLocks noGrp="1"/>
          </p:cNvSpPr>
          <p:nvPr>
            <p:ph sz="quarter" idx="22"/>
          </p:nvPr>
        </p:nvSpPr>
        <p:spPr>
          <a:xfrm>
            <a:off x="6911516" y="1229846"/>
            <a:ext cx="1735807"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33" name="Picture Placeholder 3"/>
          <p:cNvSpPr>
            <a:spLocks noGrp="1"/>
          </p:cNvSpPr>
          <p:nvPr>
            <p:ph type="pic" sz="quarter" idx="25"/>
          </p:nvPr>
        </p:nvSpPr>
        <p:spPr>
          <a:xfrm>
            <a:off x="431544" y="2365163"/>
            <a:ext cx="685801" cy="685801"/>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8"/>
            </a:lvl1pPr>
          </a:lstStyle>
          <a:p>
            <a:pPr lvl="0"/>
            <a:endParaRPr lang="en-US" noProof="0" dirty="0"/>
          </a:p>
        </p:txBody>
      </p:sp>
      <p:sp>
        <p:nvSpPr>
          <p:cNvPr id="34" name="Content Placeholder 13"/>
          <p:cNvSpPr>
            <a:spLocks noGrp="1"/>
          </p:cNvSpPr>
          <p:nvPr>
            <p:ph sz="quarter" idx="26"/>
          </p:nvPr>
        </p:nvSpPr>
        <p:spPr>
          <a:xfrm>
            <a:off x="1228442" y="2365163"/>
            <a:ext cx="1735807"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35" name="Picture Placeholder 3"/>
          <p:cNvSpPr>
            <a:spLocks noGrp="1"/>
          </p:cNvSpPr>
          <p:nvPr>
            <p:ph type="pic" sz="quarter" idx="27"/>
          </p:nvPr>
        </p:nvSpPr>
        <p:spPr>
          <a:xfrm>
            <a:off x="3270248" y="2365163"/>
            <a:ext cx="685801" cy="685801"/>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8"/>
            </a:lvl1pPr>
          </a:lstStyle>
          <a:p>
            <a:pPr lvl="0"/>
            <a:endParaRPr lang="en-US" noProof="0" dirty="0"/>
          </a:p>
        </p:txBody>
      </p:sp>
      <p:sp>
        <p:nvSpPr>
          <p:cNvPr id="36" name="Content Placeholder 13"/>
          <p:cNvSpPr>
            <a:spLocks noGrp="1"/>
          </p:cNvSpPr>
          <p:nvPr>
            <p:ph sz="quarter" idx="28"/>
          </p:nvPr>
        </p:nvSpPr>
        <p:spPr>
          <a:xfrm>
            <a:off x="4069979" y="2365163"/>
            <a:ext cx="1735807"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37" name="Picture Placeholder 3"/>
          <p:cNvSpPr>
            <a:spLocks noGrp="1"/>
          </p:cNvSpPr>
          <p:nvPr>
            <p:ph type="pic" sz="quarter" idx="29"/>
          </p:nvPr>
        </p:nvSpPr>
        <p:spPr>
          <a:xfrm>
            <a:off x="6108951" y="2365162"/>
            <a:ext cx="685801" cy="685801"/>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8"/>
            </a:lvl1pPr>
          </a:lstStyle>
          <a:p>
            <a:pPr lvl="0"/>
            <a:endParaRPr lang="en-US" noProof="0" dirty="0"/>
          </a:p>
        </p:txBody>
      </p:sp>
      <p:sp>
        <p:nvSpPr>
          <p:cNvPr id="38" name="Content Placeholder 13"/>
          <p:cNvSpPr>
            <a:spLocks noGrp="1"/>
          </p:cNvSpPr>
          <p:nvPr>
            <p:ph sz="quarter" idx="30"/>
          </p:nvPr>
        </p:nvSpPr>
        <p:spPr>
          <a:xfrm>
            <a:off x="6911516" y="2365163"/>
            <a:ext cx="1735807"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41" name="Picture Placeholder 3"/>
          <p:cNvSpPr>
            <a:spLocks noGrp="1"/>
          </p:cNvSpPr>
          <p:nvPr>
            <p:ph type="pic" sz="quarter" idx="33"/>
          </p:nvPr>
        </p:nvSpPr>
        <p:spPr>
          <a:xfrm>
            <a:off x="431544" y="3500481"/>
            <a:ext cx="685801" cy="685801"/>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8"/>
            </a:lvl1pPr>
          </a:lstStyle>
          <a:p>
            <a:pPr lvl="0"/>
            <a:endParaRPr lang="en-US" noProof="0" dirty="0"/>
          </a:p>
        </p:txBody>
      </p:sp>
      <p:sp>
        <p:nvSpPr>
          <p:cNvPr id="42" name="Content Placeholder 13"/>
          <p:cNvSpPr>
            <a:spLocks noGrp="1"/>
          </p:cNvSpPr>
          <p:nvPr>
            <p:ph sz="quarter" idx="34"/>
          </p:nvPr>
        </p:nvSpPr>
        <p:spPr>
          <a:xfrm>
            <a:off x="1228442" y="3500482"/>
            <a:ext cx="1735807"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43" name="Picture Placeholder 3"/>
          <p:cNvSpPr>
            <a:spLocks noGrp="1"/>
          </p:cNvSpPr>
          <p:nvPr>
            <p:ph type="pic" sz="quarter" idx="35"/>
          </p:nvPr>
        </p:nvSpPr>
        <p:spPr>
          <a:xfrm>
            <a:off x="3270248" y="3500481"/>
            <a:ext cx="685801" cy="685801"/>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8"/>
            </a:lvl1pPr>
          </a:lstStyle>
          <a:p>
            <a:pPr lvl="0"/>
            <a:endParaRPr lang="en-US" noProof="0" dirty="0"/>
          </a:p>
        </p:txBody>
      </p:sp>
      <p:sp>
        <p:nvSpPr>
          <p:cNvPr id="44" name="Content Placeholder 13"/>
          <p:cNvSpPr>
            <a:spLocks noGrp="1"/>
          </p:cNvSpPr>
          <p:nvPr>
            <p:ph sz="quarter" idx="36"/>
          </p:nvPr>
        </p:nvSpPr>
        <p:spPr>
          <a:xfrm>
            <a:off x="4069979" y="3500482"/>
            <a:ext cx="1735807"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45" name="Picture Placeholder 3"/>
          <p:cNvSpPr>
            <a:spLocks noGrp="1"/>
          </p:cNvSpPr>
          <p:nvPr>
            <p:ph type="pic" sz="quarter" idx="37"/>
          </p:nvPr>
        </p:nvSpPr>
        <p:spPr>
          <a:xfrm>
            <a:off x="6108951" y="3500480"/>
            <a:ext cx="685801" cy="685801"/>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8"/>
            </a:lvl1pPr>
          </a:lstStyle>
          <a:p>
            <a:pPr lvl="0"/>
            <a:endParaRPr lang="en-US" noProof="0" dirty="0"/>
          </a:p>
        </p:txBody>
      </p:sp>
      <p:sp>
        <p:nvSpPr>
          <p:cNvPr id="46" name="Content Placeholder 13"/>
          <p:cNvSpPr>
            <a:spLocks noGrp="1"/>
          </p:cNvSpPr>
          <p:nvPr>
            <p:ph sz="quarter" idx="38"/>
          </p:nvPr>
        </p:nvSpPr>
        <p:spPr>
          <a:xfrm>
            <a:off x="6911516" y="3500482"/>
            <a:ext cx="1735807"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49" name="Text Placeholder 4"/>
          <p:cNvSpPr>
            <a:spLocks noGrp="1"/>
          </p:cNvSpPr>
          <p:nvPr>
            <p:ph type="body" sz="quarter" idx="41"/>
          </p:nvPr>
        </p:nvSpPr>
        <p:spPr>
          <a:xfrm>
            <a:off x="685805" y="700090"/>
            <a:ext cx="7772401" cy="304800"/>
          </a:xfrm>
        </p:spPr>
        <p:txBody>
          <a:bodyPr/>
          <a:lstStyle>
            <a:lvl1pPr marL="0" indent="0" algn="ctr">
              <a:lnSpc>
                <a:spcPct val="86000"/>
              </a:lnSpc>
              <a:spcBef>
                <a:spcPts val="0"/>
              </a:spcBef>
              <a:buNone/>
              <a:defRPr sz="1349" baseline="0"/>
            </a:lvl1pPr>
          </a:lstStyle>
          <a:p>
            <a:pPr lvl="0"/>
            <a:r>
              <a:rPr lang="ru-RU" smtClean="0"/>
              <a:t>Образец текста</a:t>
            </a:r>
          </a:p>
        </p:txBody>
      </p:sp>
    </p:spTree>
    <p:extLst>
      <p:ext uri="{BB962C8B-B14F-4D97-AF65-F5344CB8AC3E}">
        <p14:creationId xmlns:p14="http://schemas.microsoft.com/office/powerpoint/2010/main" val="223874068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5" y="209974"/>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4" y="1229845"/>
            <a:ext cx="685801" cy="685801"/>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8"/>
            </a:lvl1pPr>
          </a:lstStyle>
          <a:p>
            <a:pPr lvl="0"/>
            <a:endParaRPr lang="en-US" noProof="0" dirty="0"/>
          </a:p>
        </p:txBody>
      </p:sp>
      <p:sp>
        <p:nvSpPr>
          <p:cNvPr id="14" name="Content Placeholder 13"/>
          <p:cNvSpPr>
            <a:spLocks noGrp="1"/>
          </p:cNvSpPr>
          <p:nvPr>
            <p:ph sz="quarter" idx="18"/>
          </p:nvPr>
        </p:nvSpPr>
        <p:spPr>
          <a:xfrm>
            <a:off x="1228442" y="1229846"/>
            <a:ext cx="1735807"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27" name="Picture Placeholder 3"/>
          <p:cNvSpPr>
            <a:spLocks noGrp="1"/>
          </p:cNvSpPr>
          <p:nvPr>
            <p:ph type="pic" sz="quarter" idx="19"/>
          </p:nvPr>
        </p:nvSpPr>
        <p:spPr>
          <a:xfrm>
            <a:off x="3270248" y="1229845"/>
            <a:ext cx="685801" cy="685801"/>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8"/>
            </a:lvl1pPr>
          </a:lstStyle>
          <a:p>
            <a:pPr lvl="0"/>
            <a:endParaRPr lang="en-US" noProof="0" dirty="0"/>
          </a:p>
        </p:txBody>
      </p:sp>
      <p:sp>
        <p:nvSpPr>
          <p:cNvPr id="28" name="Content Placeholder 13"/>
          <p:cNvSpPr>
            <a:spLocks noGrp="1"/>
          </p:cNvSpPr>
          <p:nvPr>
            <p:ph sz="quarter" idx="20"/>
          </p:nvPr>
        </p:nvSpPr>
        <p:spPr>
          <a:xfrm>
            <a:off x="4069979" y="1229846"/>
            <a:ext cx="1735807"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29" name="Picture Placeholder 3"/>
          <p:cNvSpPr>
            <a:spLocks noGrp="1"/>
          </p:cNvSpPr>
          <p:nvPr>
            <p:ph type="pic" sz="quarter" idx="21"/>
          </p:nvPr>
        </p:nvSpPr>
        <p:spPr>
          <a:xfrm>
            <a:off x="6108951" y="1229843"/>
            <a:ext cx="685801" cy="685801"/>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8"/>
            </a:lvl1pPr>
          </a:lstStyle>
          <a:p>
            <a:pPr lvl="0"/>
            <a:endParaRPr lang="en-US" noProof="0" dirty="0"/>
          </a:p>
        </p:txBody>
      </p:sp>
      <p:sp>
        <p:nvSpPr>
          <p:cNvPr id="30" name="Content Placeholder 13"/>
          <p:cNvSpPr>
            <a:spLocks noGrp="1"/>
          </p:cNvSpPr>
          <p:nvPr>
            <p:ph sz="quarter" idx="22"/>
          </p:nvPr>
        </p:nvSpPr>
        <p:spPr>
          <a:xfrm>
            <a:off x="6911516" y="1229846"/>
            <a:ext cx="1735807"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33" name="Picture Placeholder 3"/>
          <p:cNvSpPr>
            <a:spLocks noGrp="1"/>
          </p:cNvSpPr>
          <p:nvPr>
            <p:ph type="pic" sz="quarter" idx="25"/>
          </p:nvPr>
        </p:nvSpPr>
        <p:spPr>
          <a:xfrm>
            <a:off x="431544" y="2365163"/>
            <a:ext cx="685801" cy="685801"/>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8"/>
            </a:lvl1pPr>
          </a:lstStyle>
          <a:p>
            <a:pPr lvl="0"/>
            <a:endParaRPr lang="en-US" noProof="0" dirty="0"/>
          </a:p>
        </p:txBody>
      </p:sp>
      <p:sp>
        <p:nvSpPr>
          <p:cNvPr id="34" name="Content Placeholder 13"/>
          <p:cNvSpPr>
            <a:spLocks noGrp="1"/>
          </p:cNvSpPr>
          <p:nvPr>
            <p:ph sz="quarter" idx="26"/>
          </p:nvPr>
        </p:nvSpPr>
        <p:spPr>
          <a:xfrm>
            <a:off x="1228442" y="2365163"/>
            <a:ext cx="1735807"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35" name="Picture Placeholder 3"/>
          <p:cNvSpPr>
            <a:spLocks noGrp="1"/>
          </p:cNvSpPr>
          <p:nvPr>
            <p:ph type="pic" sz="quarter" idx="27"/>
          </p:nvPr>
        </p:nvSpPr>
        <p:spPr>
          <a:xfrm>
            <a:off x="3270248" y="2365163"/>
            <a:ext cx="685801" cy="685801"/>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8"/>
            </a:lvl1pPr>
          </a:lstStyle>
          <a:p>
            <a:pPr lvl="0"/>
            <a:endParaRPr lang="en-US" noProof="0" dirty="0"/>
          </a:p>
        </p:txBody>
      </p:sp>
      <p:sp>
        <p:nvSpPr>
          <p:cNvPr id="36" name="Content Placeholder 13"/>
          <p:cNvSpPr>
            <a:spLocks noGrp="1"/>
          </p:cNvSpPr>
          <p:nvPr>
            <p:ph sz="quarter" idx="28"/>
          </p:nvPr>
        </p:nvSpPr>
        <p:spPr>
          <a:xfrm>
            <a:off x="4069979" y="2365163"/>
            <a:ext cx="1735807"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37" name="Picture Placeholder 3"/>
          <p:cNvSpPr>
            <a:spLocks noGrp="1"/>
          </p:cNvSpPr>
          <p:nvPr>
            <p:ph type="pic" sz="quarter" idx="29"/>
          </p:nvPr>
        </p:nvSpPr>
        <p:spPr>
          <a:xfrm>
            <a:off x="6108951" y="2365162"/>
            <a:ext cx="685801" cy="685801"/>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8"/>
            </a:lvl1pPr>
          </a:lstStyle>
          <a:p>
            <a:pPr lvl="0"/>
            <a:endParaRPr lang="en-US" noProof="0" dirty="0"/>
          </a:p>
        </p:txBody>
      </p:sp>
      <p:sp>
        <p:nvSpPr>
          <p:cNvPr id="38" name="Content Placeholder 13"/>
          <p:cNvSpPr>
            <a:spLocks noGrp="1"/>
          </p:cNvSpPr>
          <p:nvPr>
            <p:ph sz="quarter" idx="30"/>
          </p:nvPr>
        </p:nvSpPr>
        <p:spPr>
          <a:xfrm>
            <a:off x="6911516" y="2365163"/>
            <a:ext cx="1735807"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41" name="Picture Placeholder 3"/>
          <p:cNvSpPr>
            <a:spLocks noGrp="1"/>
          </p:cNvSpPr>
          <p:nvPr>
            <p:ph type="pic" sz="quarter" idx="33"/>
          </p:nvPr>
        </p:nvSpPr>
        <p:spPr>
          <a:xfrm>
            <a:off x="431544" y="3500481"/>
            <a:ext cx="685801" cy="685801"/>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8"/>
            </a:lvl1pPr>
          </a:lstStyle>
          <a:p>
            <a:pPr lvl="0"/>
            <a:endParaRPr lang="en-US" noProof="0" dirty="0"/>
          </a:p>
        </p:txBody>
      </p:sp>
      <p:sp>
        <p:nvSpPr>
          <p:cNvPr id="42" name="Content Placeholder 13"/>
          <p:cNvSpPr>
            <a:spLocks noGrp="1"/>
          </p:cNvSpPr>
          <p:nvPr>
            <p:ph sz="quarter" idx="34"/>
          </p:nvPr>
        </p:nvSpPr>
        <p:spPr>
          <a:xfrm>
            <a:off x="1228442" y="3500482"/>
            <a:ext cx="1735807"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43" name="Picture Placeholder 3"/>
          <p:cNvSpPr>
            <a:spLocks noGrp="1"/>
          </p:cNvSpPr>
          <p:nvPr>
            <p:ph type="pic" sz="quarter" idx="35"/>
          </p:nvPr>
        </p:nvSpPr>
        <p:spPr>
          <a:xfrm>
            <a:off x="3270248" y="3500481"/>
            <a:ext cx="685801" cy="685801"/>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8"/>
            </a:lvl1pPr>
          </a:lstStyle>
          <a:p>
            <a:pPr lvl="0"/>
            <a:endParaRPr lang="en-US" noProof="0" dirty="0"/>
          </a:p>
        </p:txBody>
      </p:sp>
      <p:sp>
        <p:nvSpPr>
          <p:cNvPr id="44" name="Content Placeholder 13"/>
          <p:cNvSpPr>
            <a:spLocks noGrp="1"/>
          </p:cNvSpPr>
          <p:nvPr>
            <p:ph sz="quarter" idx="36"/>
          </p:nvPr>
        </p:nvSpPr>
        <p:spPr>
          <a:xfrm>
            <a:off x="4069979" y="3500482"/>
            <a:ext cx="1735807"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45" name="Picture Placeholder 3"/>
          <p:cNvSpPr>
            <a:spLocks noGrp="1"/>
          </p:cNvSpPr>
          <p:nvPr>
            <p:ph type="pic" sz="quarter" idx="37"/>
          </p:nvPr>
        </p:nvSpPr>
        <p:spPr>
          <a:xfrm>
            <a:off x="6108951" y="3500480"/>
            <a:ext cx="685801" cy="685801"/>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8"/>
            </a:lvl1pPr>
          </a:lstStyle>
          <a:p>
            <a:pPr lvl="0"/>
            <a:endParaRPr lang="en-US" noProof="0" dirty="0"/>
          </a:p>
        </p:txBody>
      </p:sp>
      <p:sp>
        <p:nvSpPr>
          <p:cNvPr id="46" name="Content Placeholder 13"/>
          <p:cNvSpPr>
            <a:spLocks noGrp="1"/>
          </p:cNvSpPr>
          <p:nvPr>
            <p:ph sz="quarter" idx="38"/>
          </p:nvPr>
        </p:nvSpPr>
        <p:spPr>
          <a:xfrm>
            <a:off x="6911516" y="3500482"/>
            <a:ext cx="1735807"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Tree>
    <p:extLst>
      <p:ext uri="{BB962C8B-B14F-4D97-AF65-F5344CB8AC3E}">
        <p14:creationId xmlns:p14="http://schemas.microsoft.com/office/powerpoint/2010/main" val="1131407517"/>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5" y="209974"/>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4" y="1229845"/>
            <a:ext cx="685801" cy="685801"/>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8"/>
            </a:lvl1pPr>
          </a:lstStyle>
          <a:p>
            <a:pPr lvl="0"/>
            <a:endParaRPr lang="en-US" noProof="0" dirty="0"/>
          </a:p>
        </p:txBody>
      </p:sp>
      <p:sp>
        <p:nvSpPr>
          <p:cNvPr id="14" name="Content Placeholder 13"/>
          <p:cNvSpPr>
            <a:spLocks noGrp="1"/>
          </p:cNvSpPr>
          <p:nvPr>
            <p:ph sz="quarter" idx="18"/>
          </p:nvPr>
        </p:nvSpPr>
        <p:spPr>
          <a:xfrm>
            <a:off x="1228442" y="1229846"/>
            <a:ext cx="1735807"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27" name="Picture Placeholder 3"/>
          <p:cNvSpPr>
            <a:spLocks noGrp="1"/>
          </p:cNvSpPr>
          <p:nvPr>
            <p:ph type="pic" sz="quarter" idx="19"/>
          </p:nvPr>
        </p:nvSpPr>
        <p:spPr>
          <a:xfrm>
            <a:off x="3270248" y="1229845"/>
            <a:ext cx="685801" cy="685801"/>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8"/>
            </a:lvl1pPr>
          </a:lstStyle>
          <a:p>
            <a:pPr lvl="0"/>
            <a:endParaRPr lang="en-US" noProof="0" dirty="0"/>
          </a:p>
        </p:txBody>
      </p:sp>
      <p:sp>
        <p:nvSpPr>
          <p:cNvPr id="28" name="Content Placeholder 13"/>
          <p:cNvSpPr>
            <a:spLocks noGrp="1"/>
          </p:cNvSpPr>
          <p:nvPr>
            <p:ph sz="quarter" idx="20"/>
          </p:nvPr>
        </p:nvSpPr>
        <p:spPr>
          <a:xfrm>
            <a:off x="4069979" y="1229846"/>
            <a:ext cx="1735807"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29" name="Picture Placeholder 3"/>
          <p:cNvSpPr>
            <a:spLocks noGrp="1"/>
          </p:cNvSpPr>
          <p:nvPr>
            <p:ph type="pic" sz="quarter" idx="21"/>
          </p:nvPr>
        </p:nvSpPr>
        <p:spPr>
          <a:xfrm>
            <a:off x="6108951" y="1229843"/>
            <a:ext cx="685801" cy="685801"/>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8"/>
            </a:lvl1pPr>
          </a:lstStyle>
          <a:p>
            <a:pPr lvl="0"/>
            <a:endParaRPr lang="en-US" noProof="0" dirty="0"/>
          </a:p>
        </p:txBody>
      </p:sp>
      <p:sp>
        <p:nvSpPr>
          <p:cNvPr id="30" name="Content Placeholder 13"/>
          <p:cNvSpPr>
            <a:spLocks noGrp="1"/>
          </p:cNvSpPr>
          <p:nvPr>
            <p:ph sz="quarter" idx="22"/>
          </p:nvPr>
        </p:nvSpPr>
        <p:spPr>
          <a:xfrm>
            <a:off x="6911516" y="1229846"/>
            <a:ext cx="1735807"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33" name="Picture Placeholder 3"/>
          <p:cNvSpPr>
            <a:spLocks noGrp="1"/>
          </p:cNvSpPr>
          <p:nvPr>
            <p:ph type="pic" sz="quarter" idx="25"/>
          </p:nvPr>
        </p:nvSpPr>
        <p:spPr>
          <a:xfrm>
            <a:off x="431544" y="2914935"/>
            <a:ext cx="685801" cy="685801"/>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8"/>
            </a:lvl1pPr>
          </a:lstStyle>
          <a:p>
            <a:pPr lvl="0"/>
            <a:endParaRPr lang="en-US" noProof="0" dirty="0"/>
          </a:p>
        </p:txBody>
      </p:sp>
      <p:sp>
        <p:nvSpPr>
          <p:cNvPr id="34" name="Content Placeholder 13"/>
          <p:cNvSpPr>
            <a:spLocks noGrp="1"/>
          </p:cNvSpPr>
          <p:nvPr>
            <p:ph sz="quarter" idx="26"/>
          </p:nvPr>
        </p:nvSpPr>
        <p:spPr>
          <a:xfrm>
            <a:off x="1228442" y="2914936"/>
            <a:ext cx="1735807"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35" name="Picture Placeholder 3"/>
          <p:cNvSpPr>
            <a:spLocks noGrp="1"/>
          </p:cNvSpPr>
          <p:nvPr>
            <p:ph type="pic" sz="quarter" idx="27"/>
          </p:nvPr>
        </p:nvSpPr>
        <p:spPr>
          <a:xfrm>
            <a:off x="3270248" y="2914935"/>
            <a:ext cx="685801" cy="685801"/>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8"/>
            </a:lvl1pPr>
          </a:lstStyle>
          <a:p>
            <a:pPr lvl="0"/>
            <a:endParaRPr lang="en-US" noProof="0" dirty="0"/>
          </a:p>
        </p:txBody>
      </p:sp>
      <p:sp>
        <p:nvSpPr>
          <p:cNvPr id="36" name="Content Placeholder 13"/>
          <p:cNvSpPr>
            <a:spLocks noGrp="1"/>
          </p:cNvSpPr>
          <p:nvPr>
            <p:ph sz="quarter" idx="28"/>
          </p:nvPr>
        </p:nvSpPr>
        <p:spPr>
          <a:xfrm>
            <a:off x="4069979" y="2914936"/>
            <a:ext cx="1735807"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37" name="Picture Placeholder 3"/>
          <p:cNvSpPr>
            <a:spLocks noGrp="1"/>
          </p:cNvSpPr>
          <p:nvPr>
            <p:ph type="pic" sz="quarter" idx="29"/>
          </p:nvPr>
        </p:nvSpPr>
        <p:spPr>
          <a:xfrm>
            <a:off x="6108951" y="2914933"/>
            <a:ext cx="685801" cy="685801"/>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8"/>
            </a:lvl1pPr>
          </a:lstStyle>
          <a:p>
            <a:pPr lvl="0"/>
            <a:endParaRPr lang="en-US" noProof="0" dirty="0"/>
          </a:p>
        </p:txBody>
      </p:sp>
      <p:sp>
        <p:nvSpPr>
          <p:cNvPr id="38" name="Content Placeholder 13"/>
          <p:cNvSpPr>
            <a:spLocks noGrp="1"/>
          </p:cNvSpPr>
          <p:nvPr>
            <p:ph sz="quarter" idx="30"/>
          </p:nvPr>
        </p:nvSpPr>
        <p:spPr>
          <a:xfrm>
            <a:off x="6911516" y="2914936"/>
            <a:ext cx="1735807"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49" name="Text Placeholder 4"/>
          <p:cNvSpPr>
            <a:spLocks noGrp="1"/>
          </p:cNvSpPr>
          <p:nvPr>
            <p:ph type="body" sz="quarter" idx="41"/>
          </p:nvPr>
        </p:nvSpPr>
        <p:spPr>
          <a:xfrm>
            <a:off x="685805" y="700090"/>
            <a:ext cx="7772401" cy="304800"/>
          </a:xfrm>
        </p:spPr>
        <p:txBody>
          <a:bodyPr/>
          <a:lstStyle>
            <a:lvl1pPr marL="0" indent="0" algn="ctr">
              <a:lnSpc>
                <a:spcPct val="86000"/>
              </a:lnSpc>
              <a:spcBef>
                <a:spcPts val="0"/>
              </a:spcBef>
              <a:buNone/>
              <a:defRPr sz="1349" baseline="0"/>
            </a:lvl1pPr>
          </a:lstStyle>
          <a:p>
            <a:pPr lvl="0"/>
            <a:r>
              <a:rPr lang="ru-RU" smtClean="0"/>
              <a:t>Образец текста</a:t>
            </a:r>
          </a:p>
        </p:txBody>
      </p:sp>
    </p:spTree>
    <p:extLst>
      <p:ext uri="{BB962C8B-B14F-4D97-AF65-F5344CB8AC3E}">
        <p14:creationId xmlns:p14="http://schemas.microsoft.com/office/powerpoint/2010/main" val="76835029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5" y="209974"/>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4" y="1229845"/>
            <a:ext cx="685801" cy="685801"/>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8"/>
            </a:lvl1pPr>
          </a:lstStyle>
          <a:p>
            <a:pPr lvl="0"/>
            <a:endParaRPr lang="en-US" noProof="0" dirty="0"/>
          </a:p>
        </p:txBody>
      </p:sp>
      <p:sp>
        <p:nvSpPr>
          <p:cNvPr id="14" name="Content Placeholder 13"/>
          <p:cNvSpPr>
            <a:spLocks noGrp="1"/>
          </p:cNvSpPr>
          <p:nvPr>
            <p:ph sz="quarter" idx="18"/>
          </p:nvPr>
        </p:nvSpPr>
        <p:spPr>
          <a:xfrm>
            <a:off x="1228442" y="1229846"/>
            <a:ext cx="1735807"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27" name="Picture Placeholder 3"/>
          <p:cNvSpPr>
            <a:spLocks noGrp="1"/>
          </p:cNvSpPr>
          <p:nvPr>
            <p:ph type="pic" sz="quarter" idx="19"/>
          </p:nvPr>
        </p:nvSpPr>
        <p:spPr>
          <a:xfrm>
            <a:off x="3270248" y="1229845"/>
            <a:ext cx="685801" cy="685801"/>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8"/>
            </a:lvl1pPr>
          </a:lstStyle>
          <a:p>
            <a:pPr lvl="0"/>
            <a:endParaRPr lang="en-US" noProof="0" dirty="0"/>
          </a:p>
        </p:txBody>
      </p:sp>
      <p:sp>
        <p:nvSpPr>
          <p:cNvPr id="28" name="Content Placeholder 13"/>
          <p:cNvSpPr>
            <a:spLocks noGrp="1"/>
          </p:cNvSpPr>
          <p:nvPr>
            <p:ph sz="quarter" idx="20"/>
          </p:nvPr>
        </p:nvSpPr>
        <p:spPr>
          <a:xfrm>
            <a:off x="4069979" y="1229846"/>
            <a:ext cx="1735807"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29" name="Picture Placeholder 3"/>
          <p:cNvSpPr>
            <a:spLocks noGrp="1"/>
          </p:cNvSpPr>
          <p:nvPr>
            <p:ph type="pic" sz="quarter" idx="21"/>
          </p:nvPr>
        </p:nvSpPr>
        <p:spPr>
          <a:xfrm>
            <a:off x="6108951" y="1229843"/>
            <a:ext cx="685801" cy="685801"/>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8"/>
            </a:lvl1pPr>
          </a:lstStyle>
          <a:p>
            <a:pPr lvl="0"/>
            <a:endParaRPr lang="en-US" noProof="0" dirty="0"/>
          </a:p>
        </p:txBody>
      </p:sp>
      <p:sp>
        <p:nvSpPr>
          <p:cNvPr id="30" name="Content Placeholder 13"/>
          <p:cNvSpPr>
            <a:spLocks noGrp="1"/>
          </p:cNvSpPr>
          <p:nvPr>
            <p:ph sz="quarter" idx="22"/>
          </p:nvPr>
        </p:nvSpPr>
        <p:spPr>
          <a:xfrm>
            <a:off x="6911516" y="1229846"/>
            <a:ext cx="1735807"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33" name="Picture Placeholder 3"/>
          <p:cNvSpPr>
            <a:spLocks noGrp="1"/>
          </p:cNvSpPr>
          <p:nvPr>
            <p:ph type="pic" sz="quarter" idx="25"/>
          </p:nvPr>
        </p:nvSpPr>
        <p:spPr>
          <a:xfrm>
            <a:off x="431544" y="2914935"/>
            <a:ext cx="685801" cy="685801"/>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8"/>
            </a:lvl1pPr>
          </a:lstStyle>
          <a:p>
            <a:pPr lvl="0"/>
            <a:endParaRPr lang="en-US" noProof="0" dirty="0"/>
          </a:p>
        </p:txBody>
      </p:sp>
      <p:sp>
        <p:nvSpPr>
          <p:cNvPr id="34" name="Content Placeholder 13"/>
          <p:cNvSpPr>
            <a:spLocks noGrp="1"/>
          </p:cNvSpPr>
          <p:nvPr>
            <p:ph sz="quarter" idx="26"/>
          </p:nvPr>
        </p:nvSpPr>
        <p:spPr>
          <a:xfrm>
            <a:off x="1228442" y="2914936"/>
            <a:ext cx="1735807"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35" name="Picture Placeholder 3"/>
          <p:cNvSpPr>
            <a:spLocks noGrp="1"/>
          </p:cNvSpPr>
          <p:nvPr>
            <p:ph type="pic" sz="quarter" idx="27"/>
          </p:nvPr>
        </p:nvSpPr>
        <p:spPr>
          <a:xfrm>
            <a:off x="3270248" y="2914935"/>
            <a:ext cx="685801" cy="685801"/>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8"/>
            </a:lvl1pPr>
          </a:lstStyle>
          <a:p>
            <a:pPr lvl="0"/>
            <a:endParaRPr lang="en-US" noProof="0" dirty="0"/>
          </a:p>
        </p:txBody>
      </p:sp>
      <p:sp>
        <p:nvSpPr>
          <p:cNvPr id="36" name="Content Placeholder 13"/>
          <p:cNvSpPr>
            <a:spLocks noGrp="1"/>
          </p:cNvSpPr>
          <p:nvPr>
            <p:ph sz="quarter" idx="28"/>
          </p:nvPr>
        </p:nvSpPr>
        <p:spPr>
          <a:xfrm>
            <a:off x="4069979" y="2914936"/>
            <a:ext cx="1735807"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37" name="Picture Placeholder 3"/>
          <p:cNvSpPr>
            <a:spLocks noGrp="1"/>
          </p:cNvSpPr>
          <p:nvPr>
            <p:ph type="pic" sz="quarter" idx="29"/>
          </p:nvPr>
        </p:nvSpPr>
        <p:spPr>
          <a:xfrm>
            <a:off x="6108951" y="2914933"/>
            <a:ext cx="685801" cy="685801"/>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8"/>
            </a:lvl1pPr>
          </a:lstStyle>
          <a:p>
            <a:pPr lvl="0"/>
            <a:endParaRPr lang="en-US" noProof="0" dirty="0"/>
          </a:p>
        </p:txBody>
      </p:sp>
      <p:sp>
        <p:nvSpPr>
          <p:cNvPr id="38" name="Content Placeholder 13"/>
          <p:cNvSpPr>
            <a:spLocks noGrp="1"/>
          </p:cNvSpPr>
          <p:nvPr>
            <p:ph sz="quarter" idx="30"/>
          </p:nvPr>
        </p:nvSpPr>
        <p:spPr>
          <a:xfrm>
            <a:off x="6911516" y="2914936"/>
            <a:ext cx="1735807"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Tree>
    <p:extLst>
      <p:ext uri="{BB962C8B-B14F-4D97-AF65-F5344CB8AC3E}">
        <p14:creationId xmlns:p14="http://schemas.microsoft.com/office/powerpoint/2010/main" val="340432205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5" y="209974"/>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39" y="1229845"/>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8"/>
            </a:lvl1pPr>
          </a:lstStyle>
          <a:p>
            <a:pPr lvl="0"/>
            <a:endParaRPr lang="en-US" noProof="0" dirty="0"/>
          </a:p>
        </p:txBody>
      </p:sp>
      <p:sp>
        <p:nvSpPr>
          <p:cNvPr id="14" name="Content Placeholder 13"/>
          <p:cNvSpPr>
            <a:spLocks noGrp="1"/>
          </p:cNvSpPr>
          <p:nvPr>
            <p:ph sz="quarter" idx="18"/>
          </p:nvPr>
        </p:nvSpPr>
        <p:spPr>
          <a:xfrm>
            <a:off x="1721535" y="1229846"/>
            <a:ext cx="2669009"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27" name="Picture Placeholder 3"/>
          <p:cNvSpPr>
            <a:spLocks noGrp="1"/>
          </p:cNvSpPr>
          <p:nvPr>
            <p:ph type="pic" sz="quarter" idx="19"/>
          </p:nvPr>
        </p:nvSpPr>
        <p:spPr>
          <a:xfrm>
            <a:off x="4709854" y="1229845"/>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8"/>
            </a:lvl1pPr>
          </a:lstStyle>
          <a:p>
            <a:pPr lvl="0"/>
            <a:endParaRPr lang="en-US" noProof="0" dirty="0"/>
          </a:p>
        </p:txBody>
      </p:sp>
      <p:sp>
        <p:nvSpPr>
          <p:cNvPr id="28" name="Content Placeholder 13"/>
          <p:cNvSpPr>
            <a:spLocks noGrp="1"/>
          </p:cNvSpPr>
          <p:nvPr>
            <p:ph sz="quarter" idx="20"/>
          </p:nvPr>
        </p:nvSpPr>
        <p:spPr>
          <a:xfrm>
            <a:off x="6002681" y="1229846"/>
            <a:ext cx="2669009"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8"/>
            </a:lvl1pPr>
          </a:lstStyle>
          <a:p>
            <a:pPr lvl="0"/>
            <a:endParaRPr lang="en-US" noProof="0" dirty="0"/>
          </a:p>
        </p:txBody>
      </p:sp>
      <p:sp>
        <p:nvSpPr>
          <p:cNvPr id="34" name="Content Placeholder 13"/>
          <p:cNvSpPr>
            <a:spLocks noGrp="1"/>
          </p:cNvSpPr>
          <p:nvPr>
            <p:ph sz="quarter" idx="26"/>
          </p:nvPr>
        </p:nvSpPr>
        <p:spPr>
          <a:xfrm>
            <a:off x="1721535" y="2914936"/>
            <a:ext cx="2669009"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35" name="Picture Placeholder 3"/>
          <p:cNvSpPr>
            <a:spLocks noGrp="1"/>
          </p:cNvSpPr>
          <p:nvPr>
            <p:ph type="pic" sz="quarter" idx="27"/>
          </p:nvPr>
        </p:nvSpPr>
        <p:spPr>
          <a:xfrm>
            <a:off x="4709854"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8"/>
            </a:lvl1pPr>
          </a:lstStyle>
          <a:p>
            <a:pPr lvl="0"/>
            <a:endParaRPr lang="en-US" noProof="0" dirty="0"/>
          </a:p>
        </p:txBody>
      </p:sp>
      <p:sp>
        <p:nvSpPr>
          <p:cNvPr id="36" name="Content Placeholder 13"/>
          <p:cNvSpPr>
            <a:spLocks noGrp="1"/>
          </p:cNvSpPr>
          <p:nvPr>
            <p:ph sz="quarter" idx="28"/>
          </p:nvPr>
        </p:nvSpPr>
        <p:spPr>
          <a:xfrm>
            <a:off x="6002681" y="2914936"/>
            <a:ext cx="2669009"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49" name="Text Placeholder 4"/>
          <p:cNvSpPr>
            <a:spLocks noGrp="1"/>
          </p:cNvSpPr>
          <p:nvPr>
            <p:ph type="body" sz="quarter" idx="41"/>
          </p:nvPr>
        </p:nvSpPr>
        <p:spPr>
          <a:xfrm>
            <a:off x="685805" y="700090"/>
            <a:ext cx="7772401" cy="304800"/>
          </a:xfrm>
        </p:spPr>
        <p:txBody>
          <a:bodyPr/>
          <a:lstStyle>
            <a:lvl1pPr marL="0" indent="0" algn="ctr">
              <a:lnSpc>
                <a:spcPct val="86000"/>
              </a:lnSpc>
              <a:spcBef>
                <a:spcPts val="0"/>
              </a:spcBef>
              <a:buNone/>
              <a:defRPr sz="1349" baseline="0"/>
            </a:lvl1pPr>
          </a:lstStyle>
          <a:p>
            <a:pPr lvl="0"/>
            <a:r>
              <a:rPr lang="ru-RU" smtClean="0"/>
              <a:t>Образец текста</a:t>
            </a:r>
          </a:p>
        </p:txBody>
      </p:sp>
    </p:spTree>
    <p:extLst>
      <p:ext uri="{BB962C8B-B14F-4D97-AF65-F5344CB8AC3E}">
        <p14:creationId xmlns:p14="http://schemas.microsoft.com/office/powerpoint/2010/main" val="1512659584"/>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5" y="209974"/>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39" y="1229845"/>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8"/>
            </a:lvl1pPr>
          </a:lstStyle>
          <a:p>
            <a:pPr lvl="0"/>
            <a:endParaRPr lang="en-US" noProof="0" dirty="0"/>
          </a:p>
        </p:txBody>
      </p:sp>
      <p:sp>
        <p:nvSpPr>
          <p:cNvPr id="14" name="Content Placeholder 13"/>
          <p:cNvSpPr>
            <a:spLocks noGrp="1"/>
          </p:cNvSpPr>
          <p:nvPr>
            <p:ph sz="quarter" idx="18"/>
          </p:nvPr>
        </p:nvSpPr>
        <p:spPr>
          <a:xfrm>
            <a:off x="1721535" y="1229846"/>
            <a:ext cx="2669009"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27" name="Picture Placeholder 3"/>
          <p:cNvSpPr>
            <a:spLocks noGrp="1"/>
          </p:cNvSpPr>
          <p:nvPr>
            <p:ph type="pic" sz="quarter" idx="19"/>
          </p:nvPr>
        </p:nvSpPr>
        <p:spPr>
          <a:xfrm>
            <a:off x="4709854" y="1229845"/>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8"/>
            </a:lvl1pPr>
          </a:lstStyle>
          <a:p>
            <a:pPr lvl="0"/>
            <a:endParaRPr lang="en-US" noProof="0" dirty="0"/>
          </a:p>
        </p:txBody>
      </p:sp>
      <p:sp>
        <p:nvSpPr>
          <p:cNvPr id="28" name="Content Placeholder 13"/>
          <p:cNvSpPr>
            <a:spLocks noGrp="1"/>
          </p:cNvSpPr>
          <p:nvPr>
            <p:ph sz="quarter" idx="20"/>
          </p:nvPr>
        </p:nvSpPr>
        <p:spPr>
          <a:xfrm>
            <a:off x="6002681" y="1229846"/>
            <a:ext cx="2669009"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8"/>
            </a:lvl1pPr>
          </a:lstStyle>
          <a:p>
            <a:pPr lvl="0"/>
            <a:endParaRPr lang="en-US" noProof="0" dirty="0"/>
          </a:p>
        </p:txBody>
      </p:sp>
      <p:sp>
        <p:nvSpPr>
          <p:cNvPr id="34" name="Content Placeholder 13"/>
          <p:cNvSpPr>
            <a:spLocks noGrp="1"/>
          </p:cNvSpPr>
          <p:nvPr>
            <p:ph sz="quarter" idx="26"/>
          </p:nvPr>
        </p:nvSpPr>
        <p:spPr>
          <a:xfrm>
            <a:off x="1721535" y="2914936"/>
            <a:ext cx="2669009"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35" name="Picture Placeholder 3"/>
          <p:cNvSpPr>
            <a:spLocks noGrp="1"/>
          </p:cNvSpPr>
          <p:nvPr>
            <p:ph type="pic" sz="quarter" idx="27"/>
          </p:nvPr>
        </p:nvSpPr>
        <p:spPr>
          <a:xfrm>
            <a:off x="4709854"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8"/>
            </a:lvl1pPr>
          </a:lstStyle>
          <a:p>
            <a:pPr lvl="0"/>
            <a:endParaRPr lang="en-US" noProof="0" dirty="0"/>
          </a:p>
        </p:txBody>
      </p:sp>
      <p:sp>
        <p:nvSpPr>
          <p:cNvPr id="36" name="Content Placeholder 13"/>
          <p:cNvSpPr>
            <a:spLocks noGrp="1"/>
          </p:cNvSpPr>
          <p:nvPr>
            <p:ph sz="quarter" idx="28"/>
          </p:nvPr>
        </p:nvSpPr>
        <p:spPr>
          <a:xfrm>
            <a:off x="6002681" y="2914936"/>
            <a:ext cx="2669009"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Tree>
    <p:extLst>
      <p:ext uri="{BB962C8B-B14F-4D97-AF65-F5344CB8AC3E}">
        <p14:creationId xmlns:p14="http://schemas.microsoft.com/office/powerpoint/2010/main" val="351877689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5" y="209974"/>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1173171"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8"/>
            </a:lvl1pPr>
          </a:lstStyle>
          <a:p>
            <a:pPr lvl="0"/>
            <a:endParaRPr lang="en-US" noProof="0" dirty="0"/>
          </a:p>
        </p:txBody>
      </p:sp>
      <p:sp>
        <p:nvSpPr>
          <p:cNvPr id="14" name="Content Placeholder 13"/>
          <p:cNvSpPr>
            <a:spLocks noGrp="1"/>
          </p:cNvSpPr>
          <p:nvPr>
            <p:ph sz="quarter" idx="18"/>
          </p:nvPr>
        </p:nvSpPr>
        <p:spPr>
          <a:xfrm>
            <a:off x="431546" y="2442744"/>
            <a:ext cx="2532703"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27" name="Picture Placeholder 3"/>
          <p:cNvSpPr>
            <a:spLocks noGrp="1"/>
          </p:cNvSpPr>
          <p:nvPr>
            <p:ph type="pic" sz="quarter" idx="19"/>
          </p:nvPr>
        </p:nvSpPr>
        <p:spPr>
          <a:xfrm>
            <a:off x="4011876"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8"/>
            </a:lvl1pPr>
          </a:lstStyle>
          <a:p>
            <a:pPr lvl="0"/>
            <a:endParaRPr lang="en-US" noProof="0" dirty="0"/>
          </a:p>
        </p:txBody>
      </p:sp>
      <p:sp>
        <p:nvSpPr>
          <p:cNvPr id="28" name="Content Placeholder 13"/>
          <p:cNvSpPr>
            <a:spLocks noGrp="1"/>
          </p:cNvSpPr>
          <p:nvPr>
            <p:ph sz="quarter" idx="20"/>
          </p:nvPr>
        </p:nvSpPr>
        <p:spPr>
          <a:xfrm>
            <a:off x="3270250" y="2442744"/>
            <a:ext cx="2532703"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29" name="Picture Placeholder 3"/>
          <p:cNvSpPr>
            <a:spLocks noGrp="1"/>
          </p:cNvSpPr>
          <p:nvPr>
            <p:ph type="pic" sz="quarter" idx="21"/>
          </p:nvPr>
        </p:nvSpPr>
        <p:spPr>
          <a:xfrm>
            <a:off x="6850578"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8"/>
            </a:lvl1pPr>
          </a:lstStyle>
          <a:p>
            <a:pPr lvl="0"/>
            <a:endParaRPr lang="en-US" noProof="0" dirty="0"/>
          </a:p>
        </p:txBody>
      </p:sp>
      <p:sp>
        <p:nvSpPr>
          <p:cNvPr id="30" name="Content Placeholder 13"/>
          <p:cNvSpPr>
            <a:spLocks noGrp="1"/>
          </p:cNvSpPr>
          <p:nvPr>
            <p:ph sz="quarter" idx="22"/>
          </p:nvPr>
        </p:nvSpPr>
        <p:spPr>
          <a:xfrm>
            <a:off x="6108952" y="2442744"/>
            <a:ext cx="2532703"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49" name="Text Placeholder 4"/>
          <p:cNvSpPr>
            <a:spLocks noGrp="1"/>
          </p:cNvSpPr>
          <p:nvPr>
            <p:ph type="body" sz="quarter" idx="41"/>
          </p:nvPr>
        </p:nvSpPr>
        <p:spPr>
          <a:xfrm>
            <a:off x="685805" y="700090"/>
            <a:ext cx="7772401" cy="304800"/>
          </a:xfrm>
        </p:spPr>
        <p:txBody>
          <a:bodyPr/>
          <a:lstStyle>
            <a:lvl1pPr marL="0" indent="0" algn="ctr">
              <a:lnSpc>
                <a:spcPct val="86000"/>
              </a:lnSpc>
              <a:spcBef>
                <a:spcPts val="0"/>
              </a:spcBef>
              <a:buNone/>
              <a:defRPr sz="1349" baseline="0"/>
            </a:lvl1pPr>
          </a:lstStyle>
          <a:p>
            <a:pPr lvl="0"/>
            <a:r>
              <a:rPr lang="ru-RU" smtClean="0"/>
              <a:t>Образец текста</a:t>
            </a:r>
          </a:p>
        </p:txBody>
      </p:sp>
    </p:spTree>
    <p:extLst>
      <p:ext uri="{BB962C8B-B14F-4D97-AF65-F5344CB8AC3E}">
        <p14:creationId xmlns:p14="http://schemas.microsoft.com/office/powerpoint/2010/main" val="2969866765"/>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5" y="209974"/>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1173171"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8"/>
            </a:lvl1pPr>
          </a:lstStyle>
          <a:p>
            <a:pPr lvl="0"/>
            <a:endParaRPr lang="en-US" noProof="0" dirty="0"/>
          </a:p>
        </p:txBody>
      </p:sp>
      <p:sp>
        <p:nvSpPr>
          <p:cNvPr id="14" name="Content Placeholder 13"/>
          <p:cNvSpPr>
            <a:spLocks noGrp="1"/>
          </p:cNvSpPr>
          <p:nvPr>
            <p:ph sz="quarter" idx="18"/>
          </p:nvPr>
        </p:nvSpPr>
        <p:spPr>
          <a:xfrm>
            <a:off x="431546" y="2442744"/>
            <a:ext cx="2532703"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27" name="Picture Placeholder 3"/>
          <p:cNvSpPr>
            <a:spLocks noGrp="1"/>
          </p:cNvSpPr>
          <p:nvPr>
            <p:ph type="pic" sz="quarter" idx="19"/>
          </p:nvPr>
        </p:nvSpPr>
        <p:spPr>
          <a:xfrm>
            <a:off x="4011876"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8"/>
            </a:lvl1pPr>
          </a:lstStyle>
          <a:p>
            <a:pPr lvl="0"/>
            <a:endParaRPr lang="en-US" noProof="0" dirty="0"/>
          </a:p>
        </p:txBody>
      </p:sp>
      <p:sp>
        <p:nvSpPr>
          <p:cNvPr id="28" name="Content Placeholder 13"/>
          <p:cNvSpPr>
            <a:spLocks noGrp="1"/>
          </p:cNvSpPr>
          <p:nvPr>
            <p:ph sz="quarter" idx="20"/>
          </p:nvPr>
        </p:nvSpPr>
        <p:spPr>
          <a:xfrm>
            <a:off x="3270250" y="2442744"/>
            <a:ext cx="2532703"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29" name="Picture Placeholder 3"/>
          <p:cNvSpPr>
            <a:spLocks noGrp="1"/>
          </p:cNvSpPr>
          <p:nvPr>
            <p:ph type="pic" sz="quarter" idx="21"/>
          </p:nvPr>
        </p:nvSpPr>
        <p:spPr>
          <a:xfrm>
            <a:off x="6850578"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8"/>
            </a:lvl1pPr>
          </a:lstStyle>
          <a:p>
            <a:pPr lvl="0"/>
            <a:endParaRPr lang="en-US" noProof="0" dirty="0"/>
          </a:p>
        </p:txBody>
      </p:sp>
      <p:sp>
        <p:nvSpPr>
          <p:cNvPr id="30" name="Content Placeholder 13"/>
          <p:cNvSpPr>
            <a:spLocks noGrp="1"/>
          </p:cNvSpPr>
          <p:nvPr>
            <p:ph sz="quarter" idx="22"/>
          </p:nvPr>
        </p:nvSpPr>
        <p:spPr>
          <a:xfrm>
            <a:off x="6108952" y="2442744"/>
            <a:ext cx="2532703"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Tree>
    <p:extLst>
      <p:ext uri="{BB962C8B-B14F-4D97-AF65-F5344CB8AC3E}">
        <p14:creationId xmlns:p14="http://schemas.microsoft.com/office/powerpoint/2010/main" val="40156189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3"/>
            <a:ext cx="1831086" cy="1721357"/>
          </a:xfrm>
        </p:spPr>
        <p:txBody>
          <a:bodyPr lIns="182880" tIns="91440" rIns="182880" bIns="91440"/>
          <a:lstStyle>
            <a:lvl1pPr marL="0" indent="0">
              <a:buFontTx/>
              <a:buNone/>
              <a:defRPr/>
            </a:lvl1pPr>
          </a:lstStyle>
          <a:p>
            <a:endParaRPr lang="en-US" dirty="0"/>
          </a:p>
        </p:txBody>
      </p:sp>
      <p:sp>
        <p:nvSpPr>
          <p:cNvPr id="7" name="Picture Placeholder 3"/>
          <p:cNvSpPr>
            <a:spLocks noGrp="1"/>
          </p:cNvSpPr>
          <p:nvPr>
            <p:ph type="pic" sz="quarter" idx="11"/>
          </p:nvPr>
        </p:nvSpPr>
        <p:spPr>
          <a:xfrm>
            <a:off x="1828229" y="3"/>
            <a:ext cx="1831086" cy="1721357"/>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3656457" y="3"/>
            <a:ext cx="1831086" cy="1721357"/>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5484686" y="3"/>
            <a:ext cx="1831086" cy="1721357"/>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7312914" y="3"/>
            <a:ext cx="1831086" cy="1721357"/>
          </a:xfrm>
        </p:spPr>
        <p:txBody>
          <a:bodyPr lIns="182880" tIns="91440" rIns="182880" bIns="91440"/>
          <a:lstStyle>
            <a:lvl1pPr marL="0" indent="0">
              <a:buFontTx/>
              <a:buNone/>
              <a:defRPr/>
            </a:lvl1pPr>
          </a:lstStyle>
          <a:p>
            <a:endParaRPr lang="en-US"/>
          </a:p>
        </p:txBody>
      </p:sp>
      <p:sp>
        <p:nvSpPr>
          <p:cNvPr id="15" name="Picture Placeholder 3"/>
          <p:cNvSpPr>
            <a:spLocks noGrp="1"/>
          </p:cNvSpPr>
          <p:nvPr>
            <p:ph type="pic" sz="quarter" idx="15"/>
          </p:nvPr>
        </p:nvSpPr>
        <p:spPr>
          <a:xfrm>
            <a:off x="0" y="1711075"/>
            <a:ext cx="1831086" cy="1721357"/>
          </a:xfrm>
        </p:spPr>
        <p:txBody>
          <a:bodyPr lIns="182880" tIns="91440" rIns="182880" bIns="91440"/>
          <a:lstStyle>
            <a:lvl1pPr marL="0" indent="0">
              <a:buFontTx/>
              <a:buNone/>
              <a:defRPr/>
            </a:lvl1pPr>
          </a:lstStyle>
          <a:p>
            <a:endParaRPr lang="en-US" dirty="0"/>
          </a:p>
        </p:txBody>
      </p:sp>
      <p:sp>
        <p:nvSpPr>
          <p:cNvPr id="16" name="Picture Placeholder 3"/>
          <p:cNvSpPr>
            <a:spLocks noGrp="1"/>
          </p:cNvSpPr>
          <p:nvPr>
            <p:ph type="pic" sz="quarter" idx="16"/>
          </p:nvPr>
        </p:nvSpPr>
        <p:spPr>
          <a:xfrm>
            <a:off x="1828229" y="1711075"/>
            <a:ext cx="1831086" cy="1721357"/>
          </a:xfrm>
        </p:spPr>
        <p:txBody>
          <a:bodyPr lIns="182880" tIns="91440" rIns="182880" bIns="91440"/>
          <a:lstStyle>
            <a:lvl1pPr marL="0" indent="0">
              <a:buFontTx/>
              <a:buNone/>
              <a:defRPr/>
            </a:lvl1pPr>
          </a:lstStyle>
          <a:p>
            <a:endParaRPr lang="en-US"/>
          </a:p>
        </p:txBody>
      </p:sp>
      <p:sp>
        <p:nvSpPr>
          <p:cNvPr id="17" name="Picture Placeholder 3"/>
          <p:cNvSpPr>
            <a:spLocks noGrp="1"/>
          </p:cNvSpPr>
          <p:nvPr>
            <p:ph type="pic" sz="quarter" idx="17"/>
          </p:nvPr>
        </p:nvSpPr>
        <p:spPr>
          <a:xfrm>
            <a:off x="3656457" y="1711075"/>
            <a:ext cx="1831086" cy="1721357"/>
          </a:xfrm>
        </p:spPr>
        <p:txBody>
          <a:bodyPr lIns="182880" tIns="91440" rIns="182880" bIns="91440"/>
          <a:lstStyle>
            <a:lvl1pPr marL="0" indent="0">
              <a:buFontTx/>
              <a:buNone/>
              <a:defRPr/>
            </a:lvl1pPr>
          </a:lstStyle>
          <a:p>
            <a:endParaRPr lang="en-US"/>
          </a:p>
        </p:txBody>
      </p:sp>
      <p:sp>
        <p:nvSpPr>
          <p:cNvPr id="18" name="Picture Placeholder 3"/>
          <p:cNvSpPr>
            <a:spLocks noGrp="1"/>
          </p:cNvSpPr>
          <p:nvPr>
            <p:ph type="pic" sz="quarter" idx="18"/>
          </p:nvPr>
        </p:nvSpPr>
        <p:spPr>
          <a:xfrm>
            <a:off x="5484686" y="1711075"/>
            <a:ext cx="1831086" cy="1721357"/>
          </a:xfrm>
        </p:spPr>
        <p:txBody>
          <a:bodyPr lIns="182880" tIns="91440" rIns="182880" bIns="91440"/>
          <a:lstStyle>
            <a:lvl1pPr marL="0" indent="0">
              <a:buFontTx/>
              <a:buNone/>
              <a:defRPr/>
            </a:lvl1pPr>
          </a:lstStyle>
          <a:p>
            <a:endParaRPr lang="en-US"/>
          </a:p>
        </p:txBody>
      </p:sp>
      <p:sp>
        <p:nvSpPr>
          <p:cNvPr id="19" name="Picture Placeholder 3"/>
          <p:cNvSpPr>
            <a:spLocks noGrp="1"/>
          </p:cNvSpPr>
          <p:nvPr>
            <p:ph type="pic" sz="quarter" idx="19"/>
          </p:nvPr>
        </p:nvSpPr>
        <p:spPr>
          <a:xfrm>
            <a:off x="7312914" y="1711075"/>
            <a:ext cx="1831086" cy="1721357"/>
          </a:xfrm>
        </p:spPr>
        <p:txBody>
          <a:bodyPr lIns="182880" tIns="91440" rIns="182880" bIns="91440"/>
          <a:lstStyle>
            <a:lvl1pPr marL="0" indent="0">
              <a:buFontTx/>
              <a:buNone/>
              <a:defRPr/>
            </a:lvl1pPr>
          </a:lstStyle>
          <a:p>
            <a:endParaRPr lang="en-US"/>
          </a:p>
        </p:txBody>
      </p:sp>
      <p:sp>
        <p:nvSpPr>
          <p:cNvPr id="20" name="Picture Placeholder 3"/>
          <p:cNvSpPr>
            <a:spLocks noGrp="1"/>
          </p:cNvSpPr>
          <p:nvPr>
            <p:ph type="pic" sz="quarter" idx="20"/>
          </p:nvPr>
        </p:nvSpPr>
        <p:spPr>
          <a:xfrm>
            <a:off x="0" y="3422146"/>
            <a:ext cx="1831086" cy="1721357"/>
          </a:xfrm>
        </p:spPr>
        <p:txBody>
          <a:bodyPr lIns="182880" tIns="91440" rIns="182880" bIns="91440"/>
          <a:lstStyle>
            <a:lvl1pPr marL="0" indent="0">
              <a:buFontTx/>
              <a:buNone/>
              <a:defRPr/>
            </a:lvl1pPr>
          </a:lstStyle>
          <a:p>
            <a:endParaRPr lang="en-US"/>
          </a:p>
        </p:txBody>
      </p:sp>
      <p:sp>
        <p:nvSpPr>
          <p:cNvPr id="21" name="Picture Placeholder 3"/>
          <p:cNvSpPr>
            <a:spLocks noGrp="1"/>
          </p:cNvSpPr>
          <p:nvPr>
            <p:ph type="pic" sz="quarter" idx="21"/>
          </p:nvPr>
        </p:nvSpPr>
        <p:spPr>
          <a:xfrm>
            <a:off x="1828229" y="3422146"/>
            <a:ext cx="1831086" cy="1721357"/>
          </a:xfrm>
        </p:spPr>
        <p:txBody>
          <a:bodyPr lIns="182880" tIns="91440" rIns="182880" bIns="91440"/>
          <a:lstStyle>
            <a:lvl1pPr marL="0" indent="0">
              <a:buFontTx/>
              <a:buNone/>
              <a:defRPr/>
            </a:lvl1pPr>
          </a:lstStyle>
          <a:p>
            <a:endParaRPr lang="en-US"/>
          </a:p>
        </p:txBody>
      </p:sp>
      <p:sp>
        <p:nvSpPr>
          <p:cNvPr id="22" name="Picture Placeholder 3"/>
          <p:cNvSpPr>
            <a:spLocks noGrp="1"/>
          </p:cNvSpPr>
          <p:nvPr>
            <p:ph type="pic" sz="quarter" idx="22"/>
          </p:nvPr>
        </p:nvSpPr>
        <p:spPr>
          <a:xfrm>
            <a:off x="3656457" y="3422146"/>
            <a:ext cx="1831086" cy="1721357"/>
          </a:xfrm>
        </p:spPr>
        <p:txBody>
          <a:bodyPr lIns="182880" tIns="91440" rIns="182880" bIns="91440"/>
          <a:lstStyle>
            <a:lvl1pPr marL="0" indent="0">
              <a:buFontTx/>
              <a:buNone/>
              <a:defRPr/>
            </a:lvl1pPr>
          </a:lstStyle>
          <a:p>
            <a:endParaRPr lang="en-US"/>
          </a:p>
        </p:txBody>
      </p:sp>
      <p:sp>
        <p:nvSpPr>
          <p:cNvPr id="23" name="Picture Placeholder 3"/>
          <p:cNvSpPr>
            <a:spLocks noGrp="1"/>
          </p:cNvSpPr>
          <p:nvPr>
            <p:ph type="pic" sz="quarter" idx="23"/>
          </p:nvPr>
        </p:nvSpPr>
        <p:spPr>
          <a:xfrm>
            <a:off x="5484686" y="3422146"/>
            <a:ext cx="1831086" cy="1721357"/>
          </a:xfrm>
        </p:spPr>
        <p:txBody>
          <a:bodyPr lIns="182880" tIns="91440" rIns="182880" bIns="91440"/>
          <a:lstStyle>
            <a:lvl1pPr marL="0" indent="0">
              <a:buFontTx/>
              <a:buNone/>
              <a:defRPr/>
            </a:lvl1pPr>
          </a:lstStyle>
          <a:p>
            <a:endParaRPr lang="en-US"/>
          </a:p>
        </p:txBody>
      </p:sp>
      <p:sp>
        <p:nvSpPr>
          <p:cNvPr id="24" name="Picture Placeholder 3"/>
          <p:cNvSpPr>
            <a:spLocks noGrp="1"/>
          </p:cNvSpPr>
          <p:nvPr>
            <p:ph type="pic" sz="quarter" idx="24"/>
          </p:nvPr>
        </p:nvSpPr>
        <p:spPr>
          <a:xfrm>
            <a:off x="7312914" y="3422146"/>
            <a:ext cx="1831086" cy="1721357"/>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639218964"/>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5" y="209974"/>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916203"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8"/>
            </a:lvl1pPr>
          </a:lstStyle>
          <a:p>
            <a:pPr lvl="0"/>
            <a:endParaRPr lang="en-US" noProof="0" dirty="0"/>
          </a:p>
        </p:txBody>
      </p:sp>
      <p:sp>
        <p:nvSpPr>
          <p:cNvPr id="14" name="Content Placeholder 13"/>
          <p:cNvSpPr>
            <a:spLocks noGrp="1"/>
          </p:cNvSpPr>
          <p:nvPr>
            <p:ph sz="quarter" idx="18"/>
          </p:nvPr>
        </p:nvSpPr>
        <p:spPr>
          <a:xfrm>
            <a:off x="539441" y="2442744"/>
            <a:ext cx="1802967"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27" name="Picture Placeholder 3"/>
          <p:cNvSpPr>
            <a:spLocks noGrp="1"/>
          </p:cNvSpPr>
          <p:nvPr>
            <p:ph type="pic" sz="quarter" idx="19"/>
          </p:nvPr>
        </p:nvSpPr>
        <p:spPr>
          <a:xfrm>
            <a:off x="3019101"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8"/>
            </a:lvl1pPr>
          </a:lstStyle>
          <a:p>
            <a:pPr lvl="0"/>
            <a:endParaRPr lang="en-US" noProof="0" dirty="0"/>
          </a:p>
        </p:txBody>
      </p:sp>
      <p:sp>
        <p:nvSpPr>
          <p:cNvPr id="28" name="Content Placeholder 13"/>
          <p:cNvSpPr>
            <a:spLocks noGrp="1"/>
          </p:cNvSpPr>
          <p:nvPr>
            <p:ph sz="quarter" idx="20"/>
          </p:nvPr>
        </p:nvSpPr>
        <p:spPr>
          <a:xfrm>
            <a:off x="2642339" y="2442744"/>
            <a:ext cx="1802967"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29" name="Picture Placeholder 3"/>
          <p:cNvSpPr>
            <a:spLocks noGrp="1"/>
          </p:cNvSpPr>
          <p:nvPr>
            <p:ph type="pic" sz="quarter" idx="21"/>
          </p:nvPr>
        </p:nvSpPr>
        <p:spPr>
          <a:xfrm>
            <a:off x="5121997"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8"/>
            </a:lvl1pPr>
          </a:lstStyle>
          <a:p>
            <a:pPr lvl="0"/>
            <a:endParaRPr lang="en-US" noProof="0" dirty="0"/>
          </a:p>
        </p:txBody>
      </p:sp>
      <p:sp>
        <p:nvSpPr>
          <p:cNvPr id="30" name="Content Placeholder 13"/>
          <p:cNvSpPr>
            <a:spLocks noGrp="1"/>
          </p:cNvSpPr>
          <p:nvPr>
            <p:ph sz="quarter" idx="22"/>
          </p:nvPr>
        </p:nvSpPr>
        <p:spPr>
          <a:xfrm>
            <a:off x="4745234" y="2442744"/>
            <a:ext cx="1802967"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49" name="Text Placeholder 4"/>
          <p:cNvSpPr>
            <a:spLocks noGrp="1"/>
          </p:cNvSpPr>
          <p:nvPr>
            <p:ph type="body" sz="quarter" idx="41"/>
          </p:nvPr>
        </p:nvSpPr>
        <p:spPr>
          <a:xfrm>
            <a:off x="685805" y="700090"/>
            <a:ext cx="7772401" cy="304800"/>
          </a:xfrm>
        </p:spPr>
        <p:txBody>
          <a:bodyPr/>
          <a:lstStyle>
            <a:lvl1pPr marL="0" indent="0" algn="ctr">
              <a:lnSpc>
                <a:spcPct val="86000"/>
              </a:lnSpc>
              <a:spcBef>
                <a:spcPts val="0"/>
              </a:spcBef>
              <a:buNone/>
              <a:defRPr sz="1349" baseline="0"/>
            </a:lvl1pPr>
          </a:lstStyle>
          <a:p>
            <a:pPr lvl="0"/>
            <a:r>
              <a:rPr lang="ru-RU" smtClean="0"/>
              <a:t>Образец текста</a:t>
            </a:r>
          </a:p>
        </p:txBody>
      </p:sp>
      <p:sp>
        <p:nvSpPr>
          <p:cNvPr id="10" name="Picture Placeholder 3"/>
          <p:cNvSpPr>
            <a:spLocks noGrp="1"/>
          </p:cNvSpPr>
          <p:nvPr>
            <p:ph type="pic" sz="quarter" idx="42"/>
          </p:nvPr>
        </p:nvSpPr>
        <p:spPr>
          <a:xfrm>
            <a:off x="7224894"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lstStyle>
            <a:lvl1pPr marL="0" indent="0" algn="ctr">
              <a:buNone/>
              <a:defRPr sz="788"/>
            </a:lvl1pPr>
          </a:lstStyle>
          <a:p>
            <a:pPr lvl="0"/>
            <a:endParaRPr lang="en-US" noProof="0" dirty="0"/>
          </a:p>
        </p:txBody>
      </p:sp>
      <p:sp>
        <p:nvSpPr>
          <p:cNvPr id="11" name="Content Placeholder 13"/>
          <p:cNvSpPr>
            <a:spLocks noGrp="1"/>
          </p:cNvSpPr>
          <p:nvPr>
            <p:ph sz="quarter" idx="43"/>
          </p:nvPr>
        </p:nvSpPr>
        <p:spPr>
          <a:xfrm>
            <a:off x="6848135" y="2442744"/>
            <a:ext cx="1802967"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Tree>
    <p:extLst>
      <p:ext uri="{BB962C8B-B14F-4D97-AF65-F5344CB8AC3E}">
        <p14:creationId xmlns:p14="http://schemas.microsoft.com/office/powerpoint/2010/main" val="3999383922"/>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5" y="209974"/>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916203"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lstStyle>
            <a:lvl1pPr marL="0" indent="0" algn="ctr">
              <a:buNone/>
              <a:defRPr sz="788"/>
            </a:lvl1pPr>
          </a:lstStyle>
          <a:p>
            <a:pPr lvl="0"/>
            <a:endParaRPr lang="en-US" noProof="0" dirty="0"/>
          </a:p>
        </p:txBody>
      </p:sp>
      <p:sp>
        <p:nvSpPr>
          <p:cNvPr id="14" name="Content Placeholder 13"/>
          <p:cNvSpPr>
            <a:spLocks noGrp="1"/>
          </p:cNvSpPr>
          <p:nvPr>
            <p:ph sz="quarter" idx="18"/>
          </p:nvPr>
        </p:nvSpPr>
        <p:spPr>
          <a:xfrm>
            <a:off x="539441" y="2442744"/>
            <a:ext cx="1802967"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27" name="Picture Placeholder 3"/>
          <p:cNvSpPr>
            <a:spLocks noGrp="1"/>
          </p:cNvSpPr>
          <p:nvPr>
            <p:ph type="pic" sz="quarter" idx="19"/>
          </p:nvPr>
        </p:nvSpPr>
        <p:spPr>
          <a:xfrm>
            <a:off x="3019101"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lstStyle>
            <a:lvl1pPr marL="0" indent="0" algn="ctr">
              <a:buNone/>
              <a:defRPr sz="788"/>
            </a:lvl1pPr>
          </a:lstStyle>
          <a:p>
            <a:pPr lvl="0"/>
            <a:endParaRPr lang="en-US" noProof="0" dirty="0"/>
          </a:p>
        </p:txBody>
      </p:sp>
      <p:sp>
        <p:nvSpPr>
          <p:cNvPr id="28" name="Content Placeholder 13"/>
          <p:cNvSpPr>
            <a:spLocks noGrp="1"/>
          </p:cNvSpPr>
          <p:nvPr>
            <p:ph sz="quarter" idx="20"/>
          </p:nvPr>
        </p:nvSpPr>
        <p:spPr>
          <a:xfrm>
            <a:off x="2642339" y="2442744"/>
            <a:ext cx="1802967"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29" name="Picture Placeholder 3"/>
          <p:cNvSpPr>
            <a:spLocks noGrp="1"/>
          </p:cNvSpPr>
          <p:nvPr>
            <p:ph type="pic" sz="quarter" idx="21"/>
          </p:nvPr>
        </p:nvSpPr>
        <p:spPr>
          <a:xfrm>
            <a:off x="5121997" y="1229844"/>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lstStyle>
            <a:lvl1pPr marL="0" indent="0" algn="ctr">
              <a:buNone/>
              <a:defRPr sz="788"/>
            </a:lvl1pPr>
          </a:lstStyle>
          <a:p>
            <a:pPr lvl="0"/>
            <a:endParaRPr lang="en-US" noProof="0" dirty="0"/>
          </a:p>
        </p:txBody>
      </p:sp>
      <p:sp>
        <p:nvSpPr>
          <p:cNvPr id="30" name="Content Placeholder 13"/>
          <p:cNvSpPr>
            <a:spLocks noGrp="1"/>
          </p:cNvSpPr>
          <p:nvPr>
            <p:ph sz="quarter" idx="22"/>
          </p:nvPr>
        </p:nvSpPr>
        <p:spPr>
          <a:xfrm>
            <a:off x="4745234" y="2442744"/>
            <a:ext cx="1802967"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
        <p:nvSpPr>
          <p:cNvPr id="10" name="Picture Placeholder 3"/>
          <p:cNvSpPr>
            <a:spLocks noGrp="1"/>
          </p:cNvSpPr>
          <p:nvPr>
            <p:ph type="pic" sz="quarter" idx="42"/>
          </p:nvPr>
        </p:nvSpPr>
        <p:spPr>
          <a:xfrm>
            <a:off x="7224894"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lstStyle>
            <a:lvl1pPr marL="0" indent="0" algn="ctr">
              <a:buNone/>
              <a:defRPr sz="788"/>
            </a:lvl1pPr>
          </a:lstStyle>
          <a:p>
            <a:pPr lvl="0"/>
            <a:endParaRPr lang="en-US" noProof="0" dirty="0"/>
          </a:p>
        </p:txBody>
      </p:sp>
      <p:sp>
        <p:nvSpPr>
          <p:cNvPr id="11" name="Content Placeholder 13"/>
          <p:cNvSpPr>
            <a:spLocks noGrp="1"/>
          </p:cNvSpPr>
          <p:nvPr>
            <p:ph sz="quarter" idx="43"/>
          </p:nvPr>
        </p:nvSpPr>
        <p:spPr>
          <a:xfrm>
            <a:off x="6848135" y="2442744"/>
            <a:ext cx="1802967" cy="1802414"/>
          </a:xfrm>
        </p:spPr>
        <p:txBody>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697" indent="-128567">
              <a:defRPr sz="900"/>
            </a:lvl4pPr>
            <a:lvl5pPr>
              <a:defRPr sz="900"/>
            </a:lvl5pPr>
          </a:lstStyle>
          <a:p>
            <a:pPr lvl="0"/>
            <a:r>
              <a:rPr lang="ru-RU" smtClean="0"/>
              <a:t>Образец текста</a:t>
            </a:r>
          </a:p>
          <a:p>
            <a:pPr lvl="1"/>
            <a:r>
              <a:rPr lang="ru-RU" smtClean="0"/>
              <a:t>Второй уровень</a:t>
            </a:r>
          </a:p>
          <a:p>
            <a:pPr lvl="2"/>
            <a:r>
              <a:rPr lang="ru-RU" smtClean="0"/>
              <a:t>Третий уровень</a:t>
            </a:r>
          </a:p>
        </p:txBody>
      </p:sp>
    </p:spTree>
    <p:extLst>
      <p:ext uri="{BB962C8B-B14F-4D97-AF65-F5344CB8AC3E}">
        <p14:creationId xmlns:p14="http://schemas.microsoft.com/office/powerpoint/2010/main" val="32443709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536193" cy="1296162"/>
          </a:xfrm>
        </p:spPr>
        <p:txBody>
          <a:bodyPr lIns="182880" tIns="91440" rIns="182880" bIns="91440"/>
          <a:lstStyle>
            <a:lvl1pPr marL="0" indent="0">
              <a:buFontTx/>
              <a:buNone/>
              <a:defRPr/>
            </a:lvl1pPr>
          </a:lstStyle>
          <a:p>
            <a:endParaRPr lang="en-US"/>
          </a:p>
        </p:txBody>
      </p:sp>
      <p:sp>
        <p:nvSpPr>
          <p:cNvPr id="7" name="Picture Placeholder 3"/>
          <p:cNvSpPr>
            <a:spLocks noGrp="1"/>
          </p:cNvSpPr>
          <p:nvPr>
            <p:ph type="pic" sz="quarter" idx="11"/>
          </p:nvPr>
        </p:nvSpPr>
        <p:spPr>
          <a:xfrm>
            <a:off x="1521561" y="0"/>
            <a:ext cx="1536193" cy="1296162"/>
          </a:xfrm>
        </p:spPr>
        <p:txBody>
          <a:bodyPr lIns="182880" tIns="91440" rIns="182880" bIns="91440"/>
          <a:lstStyle>
            <a:lvl1pPr marL="0" indent="0">
              <a:buFontTx/>
              <a:buNone/>
              <a:defRPr/>
            </a:lvl1pPr>
          </a:lstStyle>
          <a:p>
            <a:endParaRPr lang="en-US"/>
          </a:p>
        </p:txBody>
      </p:sp>
      <p:sp>
        <p:nvSpPr>
          <p:cNvPr id="12" name="Picture Placeholder 3"/>
          <p:cNvSpPr>
            <a:spLocks noGrp="1"/>
          </p:cNvSpPr>
          <p:nvPr>
            <p:ph type="pic" sz="quarter" idx="12"/>
          </p:nvPr>
        </p:nvSpPr>
        <p:spPr>
          <a:xfrm>
            <a:off x="3043124" y="0"/>
            <a:ext cx="1536193" cy="1296162"/>
          </a:xfrm>
        </p:spPr>
        <p:txBody>
          <a:bodyPr lIns="182880" tIns="91440" rIns="182880" bIns="91440"/>
          <a:lstStyle>
            <a:lvl1pPr marL="0" indent="0">
              <a:buFontTx/>
              <a:buNone/>
              <a:defRPr/>
            </a:lvl1pPr>
          </a:lstStyle>
          <a:p>
            <a:endParaRPr lang="en-US"/>
          </a:p>
        </p:txBody>
      </p:sp>
      <p:sp>
        <p:nvSpPr>
          <p:cNvPr id="13" name="Picture Placeholder 3"/>
          <p:cNvSpPr>
            <a:spLocks noGrp="1"/>
          </p:cNvSpPr>
          <p:nvPr>
            <p:ph type="pic" sz="quarter" idx="13"/>
          </p:nvPr>
        </p:nvSpPr>
        <p:spPr>
          <a:xfrm>
            <a:off x="4564686" y="0"/>
            <a:ext cx="1536193" cy="1296162"/>
          </a:xfrm>
        </p:spPr>
        <p:txBody>
          <a:bodyPr lIns="182880" tIns="91440" rIns="182880" bIns="91440"/>
          <a:lstStyle>
            <a:lvl1pPr marL="0" indent="0">
              <a:buFontTx/>
              <a:buNone/>
              <a:defRPr/>
            </a:lvl1pPr>
          </a:lstStyle>
          <a:p>
            <a:endParaRPr lang="en-US"/>
          </a:p>
        </p:txBody>
      </p:sp>
      <p:sp>
        <p:nvSpPr>
          <p:cNvPr id="14" name="Picture Placeholder 3"/>
          <p:cNvSpPr>
            <a:spLocks noGrp="1"/>
          </p:cNvSpPr>
          <p:nvPr>
            <p:ph type="pic" sz="quarter" idx="14"/>
          </p:nvPr>
        </p:nvSpPr>
        <p:spPr>
          <a:xfrm>
            <a:off x="7607808" y="0"/>
            <a:ext cx="1536193" cy="1296162"/>
          </a:xfrm>
        </p:spPr>
        <p:txBody>
          <a:bodyPr lIns="182880" tIns="91440" rIns="182880" bIns="91440"/>
          <a:lstStyle>
            <a:lvl1pPr marL="0" indent="0">
              <a:buFontTx/>
              <a:buNone/>
              <a:defRPr/>
            </a:lvl1pPr>
          </a:lstStyle>
          <a:p>
            <a:endParaRPr lang="en-US"/>
          </a:p>
        </p:txBody>
      </p:sp>
      <p:sp>
        <p:nvSpPr>
          <p:cNvPr id="25" name="Picture Placeholder 3"/>
          <p:cNvSpPr>
            <a:spLocks noGrp="1"/>
          </p:cNvSpPr>
          <p:nvPr>
            <p:ph type="pic" sz="quarter" idx="25"/>
          </p:nvPr>
        </p:nvSpPr>
        <p:spPr>
          <a:xfrm>
            <a:off x="6086247" y="0"/>
            <a:ext cx="1536193" cy="1296162"/>
          </a:xfrm>
        </p:spPr>
        <p:txBody>
          <a:bodyPr lIns="182880" tIns="91440" rIns="182880" bIns="91440"/>
          <a:lstStyle>
            <a:lvl1pPr marL="0" indent="0">
              <a:buFontTx/>
              <a:buNone/>
              <a:defRPr/>
            </a:lvl1pPr>
          </a:lstStyle>
          <a:p>
            <a:endParaRPr lang="en-US"/>
          </a:p>
        </p:txBody>
      </p:sp>
      <p:sp>
        <p:nvSpPr>
          <p:cNvPr id="28" name="Picture Placeholder 3"/>
          <p:cNvSpPr>
            <a:spLocks noGrp="1"/>
          </p:cNvSpPr>
          <p:nvPr>
            <p:ph type="pic" sz="quarter" idx="26"/>
          </p:nvPr>
        </p:nvSpPr>
        <p:spPr>
          <a:xfrm>
            <a:off x="0" y="1282446"/>
            <a:ext cx="1536193" cy="1296162"/>
          </a:xfrm>
        </p:spPr>
        <p:txBody>
          <a:bodyPr lIns="182880" tIns="91440" rIns="182880" bIns="91440"/>
          <a:lstStyle>
            <a:lvl1pPr marL="0" indent="0">
              <a:buFontTx/>
              <a:buNone/>
              <a:defRPr/>
            </a:lvl1pPr>
          </a:lstStyle>
          <a:p>
            <a:endParaRPr lang="en-US"/>
          </a:p>
        </p:txBody>
      </p:sp>
      <p:sp>
        <p:nvSpPr>
          <p:cNvPr id="29" name="Picture Placeholder 3"/>
          <p:cNvSpPr>
            <a:spLocks noGrp="1"/>
          </p:cNvSpPr>
          <p:nvPr>
            <p:ph type="pic" sz="quarter" idx="27"/>
          </p:nvPr>
        </p:nvSpPr>
        <p:spPr>
          <a:xfrm>
            <a:off x="1521561" y="1282446"/>
            <a:ext cx="1536193" cy="1296162"/>
          </a:xfrm>
        </p:spPr>
        <p:txBody>
          <a:bodyPr lIns="182880" tIns="91440" rIns="182880" bIns="91440"/>
          <a:lstStyle>
            <a:lvl1pPr marL="0" indent="0">
              <a:buFontTx/>
              <a:buNone/>
              <a:defRPr/>
            </a:lvl1pPr>
          </a:lstStyle>
          <a:p>
            <a:endParaRPr lang="en-US"/>
          </a:p>
        </p:txBody>
      </p:sp>
      <p:sp>
        <p:nvSpPr>
          <p:cNvPr id="30" name="Picture Placeholder 3"/>
          <p:cNvSpPr>
            <a:spLocks noGrp="1"/>
          </p:cNvSpPr>
          <p:nvPr>
            <p:ph type="pic" sz="quarter" idx="28"/>
          </p:nvPr>
        </p:nvSpPr>
        <p:spPr>
          <a:xfrm>
            <a:off x="3043124" y="1282446"/>
            <a:ext cx="1536193" cy="1296162"/>
          </a:xfrm>
        </p:spPr>
        <p:txBody>
          <a:bodyPr lIns="182880" tIns="91440" rIns="182880" bIns="91440"/>
          <a:lstStyle>
            <a:lvl1pPr marL="0" indent="0">
              <a:buFontTx/>
              <a:buNone/>
              <a:defRPr/>
            </a:lvl1pPr>
          </a:lstStyle>
          <a:p>
            <a:endParaRPr lang="en-US"/>
          </a:p>
        </p:txBody>
      </p:sp>
      <p:sp>
        <p:nvSpPr>
          <p:cNvPr id="31" name="Picture Placeholder 3"/>
          <p:cNvSpPr>
            <a:spLocks noGrp="1"/>
          </p:cNvSpPr>
          <p:nvPr>
            <p:ph type="pic" sz="quarter" idx="29"/>
          </p:nvPr>
        </p:nvSpPr>
        <p:spPr>
          <a:xfrm>
            <a:off x="4564686" y="1282446"/>
            <a:ext cx="1536193" cy="1296162"/>
          </a:xfrm>
        </p:spPr>
        <p:txBody>
          <a:bodyPr lIns="182880" tIns="91440" rIns="182880" bIns="91440"/>
          <a:lstStyle>
            <a:lvl1pPr marL="0" indent="0">
              <a:buFontTx/>
              <a:buNone/>
              <a:defRPr/>
            </a:lvl1pPr>
          </a:lstStyle>
          <a:p>
            <a:endParaRPr lang="en-US"/>
          </a:p>
        </p:txBody>
      </p:sp>
      <p:sp>
        <p:nvSpPr>
          <p:cNvPr id="32" name="Picture Placeholder 3"/>
          <p:cNvSpPr>
            <a:spLocks noGrp="1"/>
          </p:cNvSpPr>
          <p:nvPr>
            <p:ph type="pic" sz="quarter" idx="30"/>
          </p:nvPr>
        </p:nvSpPr>
        <p:spPr>
          <a:xfrm>
            <a:off x="7607808" y="1282446"/>
            <a:ext cx="1536193" cy="1296162"/>
          </a:xfrm>
        </p:spPr>
        <p:txBody>
          <a:bodyPr lIns="182880" tIns="91440" rIns="182880" bIns="91440"/>
          <a:lstStyle>
            <a:lvl1pPr marL="0" indent="0">
              <a:buFontTx/>
              <a:buNone/>
              <a:defRPr/>
            </a:lvl1pPr>
          </a:lstStyle>
          <a:p>
            <a:endParaRPr lang="en-US"/>
          </a:p>
        </p:txBody>
      </p:sp>
      <p:sp>
        <p:nvSpPr>
          <p:cNvPr id="33" name="Picture Placeholder 3"/>
          <p:cNvSpPr>
            <a:spLocks noGrp="1"/>
          </p:cNvSpPr>
          <p:nvPr>
            <p:ph type="pic" sz="quarter" idx="31"/>
          </p:nvPr>
        </p:nvSpPr>
        <p:spPr>
          <a:xfrm>
            <a:off x="6086247" y="1282446"/>
            <a:ext cx="1536193" cy="1296162"/>
          </a:xfrm>
        </p:spPr>
        <p:txBody>
          <a:bodyPr lIns="182880" tIns="91440" rIns="182880" bIns="91440"/>
          <a:lstStyle>
            <a:lvl1pPr marL="0" indent="0">
              <a:buFontTx/>
              <a:buNone/>
              <a:defRPr/>
            </a:lvl1pPr>
          </a:lstStyle>
          <a:p>
            <a:endParaRPr lang="en-US"/>
          </a:p>
        </p:txBody>
      </p:sp>
      <p:sp>
        <p:nvSpPr>
          <p:cNvPr id="34" name="Picture Placeholder 3"/>
          <p:cNvSpPr>
            <a:spLocks noGrp="1"/>
          </p:cNvSpPr>
          <p:nvPr>
            <p:ph type="pic" sz="quarter" idx="32"/>
          </p:nvPr>
        </p:nvSpPr>
        <p:spPr>
          <a:xfrm>
            <a:off x="0" y="2564892"/>
            <a:ext cx="1536193" cy="1296162"/>
          </a:xfrm>
        </p:spPr>
        <p:txBody>
          <a:bodyPr lIns="182880" tIns="91440" rIns="182880" bIns="91440"/>
          <a:lstStyle>
            <a:lvl1pPr marL="0" indent="0">
              <a:buFontTx/>
              <a:buNone/>
              <a:defRPr/>
            </a:lvl1pPr>
          </a:lstStyle>
          <a:p>
            <a:endParaRPr lang="en-US"/>
          </a:p>
        </p:txBody>
      </p:sp>
      <p:sp>
        <p:nvSpPr>
          <p:cNvPr id="35" name="Picture Placeholder 3"/>
          <p:cNvSpPr>
            <a:spLocks noGrp="1"/>
          </p:cNvSpPr>
          <p:nvPr>
            <p:ph type="pic" sz="quarter" idx="33"/>
          </p:nvPr>
        </p:nvSpPr>
        <p:spPr>
          <a:xfrm>
            <a:off x="1521561" y="2564892"/>
            <a:ext cx="1536193" cy="1296162"/>
          </a:xfrm>
        </p:spPr>
        <p:txBody>
          <a:bodyPr lIns="182880" tIns="91440" rIns="182880" bIns="91440"/>
          <a:lstStyle>
            <a:lvl1pPr marL="0" indent="0">
              <a:buFontTx/>
              <a:buNone/>
              <a:defRPr/>
            </a:lvl1pPr>
          </a:lstStyle>
          <a:p>
            <a:endParaRPr lang="en-US"/>
          </a:p>
        </p:txBody>
      </p:sp>
      <p:sp>
        <p:nvSpPr>
          <p:cNvPr id="36" name="Picture Placeholder 3"/>
          <p:cNvSpPr>
            <a:spLocks noGrp="1"/>
          </p:cNvSpPr>
          <p:nvPr>
            <p:ph type="pic" sz="quarter" idx="34"/>
          </p:nvPr>
        </p:nvSpPr>
        <p:spPr>
          <a:xfrm>
            <a:off x="3043124" y="2564892"/>
            <a:ext cx="1536193" cy="1296162"/>
          </a:xfrm>
        </p:spPr>
        <p:txBody>
          <a:bodyPr lIns="182880" tIns="91440" rIns="182880" bIns="91440"/>
          <a:lstStyle>
            <a:lvl1pPr marL="0" indent="0">
              <a:buFontTx/>
              <a:buNone/>
              <a:defRPr/>
            </a:lvl1pPr>
          </a:lstStyle>
          <a:p>
            <a:endParaRPr lang="en-US"/>
          </a:p>
        </p:txBody>
      </p:sp>
      <p:sp>
        <p:nvSpPr>
          <p:cNvPr id="37" name="Picture Placeholder 3"/>
          <p:cNvSpPr>
            <a:spLocks noGrp="1"/>
          </p:cNvSpPr>
          <p:nvPr>
            <p:ph type="pic" sz="quarter" idx="35"/>
          </p:nvPr>
        </p:nvSpPr>
        <p:spPr>
          <a:xfrm>
            <a:off x="4564686" y="2564892"/>
            <a:ext cx="1536193" cy="1296162"/>
          </a:xfrm>
        </p:spPr>
        <p:txBody>
          <a:bodyPr lIns="182880" tIns="91440" rIns="182880" bIns="91440"/>
          <a:lstStyle>
            <a:lvl1pPr marL="0" indent="0">
              <a:buFontTx/>
              <a:buNone/>
              <a:defRPr/>
            </a:lvl1pPr>
          </a:lstStyle>
          <a:p>
            <a:endParaRPr lang="en-US"/>
          </a:p>
        </p:txBody>
      </p:sp>
      <p:sp>
        <p:nvSpPr>
          <p:cNvPr id="38" name="Picture Placeholder 3"/>
          <p:cNvSpPr>
            <a:spLocks noGrp="1"/>
          </p:cNvSpPr>
          <p:nvPr>
            <p:ph type="pic" sz="quarter" idx="36"/>
          </p:nvPr>
        </p:nvSpPr>
        <p:spPr>
          <a:xfrm>
            <a:off x="7607808" y="2564892"/>
            <a:ext cx="1536193" cy="1296162"/>
          </a:xfrm>
        </p:spPr>
        <p:txBody>
          <a:bodyPr lIns="182880" tIns="91440" rIns="182880" bIns="91440"/>
          <a:lstStyle>
            <a:lvl1pPr marL="0" indent="0">
              <a:buFontTx/>
              <a:buNone/>
              <a:defRPr/>
            </a:lvl1pPr>
          </a:lstStyle>
          <a:p>
            <a:endParaRPr lang="en-US"/>
          </a:p>
        </p:txBody>
      </p:sp>
      <p:sp>
        <p:nvSpPr>
          <p:cNvPr id="39" name="Picture Placeholder 3"/>
          <p:cNvSpPr>
            <a:spLocks noGrp="1"/>
          </p:cNvSpPr>
          <p:nvPr>
            <p:ph type="pic" sz="quarter" idx="37"/>
          </p:nvPr>
        </p:nvSpPr>
        <p:spPr>
          <a:xfrm>
            <a:off x="6086247" y="2564892"/>
            <a:ext cx="1536193" cy="1296162"/>
          </a:xfrm>
        </p:spPr>
        <p:txBody>
          <a:bodyPr lIns="182880" tIns="91440" rIns="182880" bIns="91440"/>
          <a:lstStyle>
            <a:lvl1pPr marL="0" indent="0">
              <a:buFontTx/>
              <a:buNone/>
              <a:defRPr/>
            </a:lvl1pPr>
          </a:lstStyle>
          <a:p>
            <a:endParaRPr lang="en-US"/>
          </a:p>
        </p:txBody>
      </p:sp>
      <p:sp>
        <p:nvSpPr>
          <p:cNvPr id="40" name="Picture Placeholder 3"/>
          <p:cNvSpPr>
            <a:spLocks noGrp="1"/>
          </p:cNvSpPr>
          <p:nvPr>
            <p:ph type="pic" sz="quarter" idx="38"/>
          </p:nvPr>
        </p:nvSpPr>
        <p:spPr>
          <a:xfrm>
            <a:off x="0" y="3847338"/>
            <a:ext cx="1536193" cy="1296162"/>
          </a:xfrm>
        </p:spPr>
        <p:txBody>
          <a:bodyPr lIns="182880" tIns="91440" rIns="182880" bIns="91440"/>
          <a:lstStyle>
            <a:lvl1pPr marL="0" indent="0">
              <a:buFontTx/>
              <a:buNone/>
              <a:defRPr/>
            </a:lvl1pPr>
          </a:lstStyle>
          <a:p>
            <a:endParaRPr lang="en-US"/>
          </a:p>
        </p:txBody>
      </p:sp>
      <p:sp>
        <p:nvSpPr>
          <p:cNvPr id="41" name="Picture Placeholder 3"/>
          <p:cNvSpPr>
            <a:spLocks noGrp="1"/>
          </p:cNvSpPr>
          <p:nvPr>
            <p:ph type="pic" sz="quarter" idx="39"/>
          </p:nvPr>
        </p:nvSpPr>
        <p:spPr>
          <a:xfrm>
            <a:off x="1521561" y="3847338"/>
            <a:ext cx="1536193" cy="1296162"/>
          </a:xfrm>
        </p:spPr>
        <p:txBody>
          <a:bodyPr lIns="182880" tIns="91440" rIns="182880" bIns="91440"/>
          <a:lstStyle>
            <a:lvl1pPr marL="0" indent="0">
              <a:buFontTx/>
              <a:buNone/>
              <a:defRPr/>
            </a:lvl1pPr>
          </a:lstStyle>
          <a:p>
            <a:endParaRPr lang="en-US"/>
          </a:p>
        </p:txBody>
      </p:sp>
      <p:sp>
        <p:nvSpPr>
          <p:cNvPr id="42" name="Picture Placeholder 3"/>
          <p:cNvSpPr>
            <a:spLocks noGrp="1"/>
          </p:cNvSpPr>
          <p:nvPr>
            <p:ph type="pic" sz="quarter" idx="40"/>
          </p:nvPr>
        </p:nvSpPr>
        <p:spPr>
          <a:xfrm>
            <a:off x="3043124" y="3847338"/>
            <a:ext cx="1536193" cy="1296162"/>
          </a:xfrm>
        </p:spPr>
        <p:txBody>
          <a:bodyPr lIns="182880" tIns="91440" rIns="182880" bIns="91440"/>
          <a:lstStyle>
            <a:lvl1pPr marL="0" indent="0">
              <a:buFontTx/>
              <a:buNone/>
              <a:defRPr/>
            </a:lvl1pPr>
          </a:lstStyle>
          <a:p>
            <a:endParaRPr lang="en-US"/>
          </a:p>
        </p:txBody>
      </p:sp>
      <p:sp>
        <p:nvSpPr>
          <p:cNvPr id="43" name="Picture Placeholder 3"/>
          <p:cNvSpPr>
            <a:spLocks noGrp="1"/>
          </p:cNvSpPr>
          <p:nvPr>
            <p:ph type="pic" sz="quarter" idx="41"/>
          </p:nvPr>
        </p:nvSpPr>
        <p:spPr>
          <a:xfrm>
            <a:off x="4564686" y="3847338"/>
            <a:ext cx="1536193" cy="1296162"/>
          </a:xfrm>
        </p:spPr>
        <p:txBody>
          <a:bodyPr lIns="182880" tIns="91440" rIns="182880" bIns="91440"/>
          <a:lstStyle>
            <a:lvl1pPr marL="0" indent="0">
              <a:buFontTx/>
              <a:buNone/>
              <a:defRPr/>
            </a:lvl1pPr>
          </a:lstStyle>
          <a:p>
            <a:endParaRPr lang="en-US"/>
          </a:p>
        </p:txBody>
      </p:sp>
      <p:sp>
        <p:nvSpPr>
          <p:cNvPr id="44" name="Picture Placeholder 3"/>
          <p:cNvSpPr>
            <a:spLocks noGrp="1"/>
          </p:cNvSpPr>
          <p:nvPr>
            <p:ph type="pic" sz="quarter" idx="42"/>
          </p:nvPr>
        </p:nvSpPr>
        <p:spPr>
          <a:xfrm>
            <a:off x="7607808" y="3847338"/>
            <a:ext cx="1536193" cy="1296162"/>
          </a:xfrm>
        </p:spPr>
        <p:txBody>
          <a:bodyPr lIns="182880" tIns="91440" rIns="182880" bIns="91440"/>
          <a:lstStyle>
            <a:lvl1pPr marL="0" indent="0">
              <a:buFontTx/>
              <a:buNone/>
              <a:defRPr/>
            </a:lvl1pPr>
          </a:lstStyle>
          <a:p>
            <a:endParaRPr lang="en-US"/>
          </a:p>
        </p:txBody>
      </p:sp>
      <p:sp>
        <p:nvSpPr>
          <p:cNvPr id="45" name="Picture Placeholder 3"/>
          <p:cNvSpPr>
            <a:spLocks noGrp="1"/>
          </p:cNvSpPr>
          <p:nvPr>
            <p:ph type="pic" sz="quarter" idx="43"/>
          </p:nvPr>
        </p:nvSpPr>
        <p:spPr>
          <a:xfrm>
            <a:off x="6086247" y="3847338"/>
            <a:ext cx="1536193" cy="1296162"/>
          </a:xfrm>
        </p:spPr>
        <p:txBody>
          <a:bodyPr lIns="182880" tIns="91440" rIns="182880" bIns="91440"/>
          <a:lstStyle>
            <a:lvl1pPr marL="0" indent="0">
              <a:buFontTx/>
              <a:buNone/>
              <a:defRPr/>
            </a:lvl1pPr>
          </a:lstStyle>
          <a:p>
            <a:endParaRPr lang="en-US"/>
          </a:p>
        </p:txBody>
      </p:sp>
    </p:spTree>
    <p:extLst>
      <p:ext uri="{BB962C8B-B14F-4D97-AF65-F5344CB8AC3E}">
        <p14:creationId xmlns:p14="http://schemas.microsoft.com/office/powerpoint/2010/main" val="39964747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our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2"/>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49"/>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49"/>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49"/>
            </a:lvl1pPr>
          </a:lstStyle>
          <a:p>
            <a:pPr lvl="0"/>
            <a:endParaRPr lang="en-US"/>
          </a:p>
        </p:txBody>
      </p:sp>
      <p:sp>
        <p:nvSpPr>
          <p:cNvPr id="7" name="Picture Placeholder 3"/>
          <p:cNvSpPr>
            <a:spLocks noGrp="1"/>
          </p:cNvSpPr>
          <p:nvPr>
            <p:ph type="pic" sz="quarter" idx="13"/>
          </p:nvPr>
        </p:nvSpPr>
        <p:spPr>
          <a:xfrm>
            <a:off x="66293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49"/>
            </a:lvl1pPr>
          </a:lstStyle>
          <a:p>
            <a:pPr lvl="0"/>
            <a:endParaRPr lang="en-US"/>
          </a:p>
        </p:txBody>
      </p:sp>
      <p:sp>
        <p:nvSpPr>
          <p:cNvPr id="10" name="Text Placeholder 9"/>
          <p:cNvSpPr>
            <a:spLocks noGrp="1"/>
          </p:cNvSpPr>
          <p:nvPr>
            <p:ph type="body" sz="quarter" idx="14"/>
          </p:nvPr>
        </p:nvSpPr>
        <p:spPr>
          <a:xfrm>
            <a:off x="685801" y="3735427"/>
            <a:ext cx="1828800" cy="719138"/>
          </a:xfrm>
        </p:spPr>
        <p:txBody>
          <a:bodyPr>
            <a:noAutofit/>
          </a:bodyPr>
          <a:lstStyle>
            <a:lvl1pPr marL="0" indent="0">
              <a:buNone/>
              <a:defRPr sz="1049"/>
            </a:lvl1pPr>
            <a:lvl2pPr marL="114284" indent="-114284">
              <a:buFont typeface="Arial" panose="020B0604020202020204" pitchFamily="34" charset="0"/>
              <a:buChar char="•"/>
              <a:defRPr sz="1049"/>
            </a:lvl2pPr>
            <a:lvl3pPr marL="228568" indent="-114284">
              <a:defRPr sz="1049"/>
            </a:lvl3pPr>
            <a:lvl4pPr marL="399993" indent="-171425">
              <a:defRPr sz="1049"/>
            </a:lvl4pPr>
            <a:lvl5pPr marL="571418" indent="-171425">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2667001" y="3735427"/>
            <a:ext cx="1828800" cy="719138"/>
          </a:xfrm>
        </p:spPr>
        <p:txBody>
          <a:bodyPr>
            <a:noAutofit/>
          </a:bodyPr>
          <a:lstStyle>
            <a:lvl1pPr marL="0" indent="0">
              <a:buNone/>
              <a:defRPr sz="1049"/>
            </a:lvl1pPr>
            <a:lvl2pPr marL="114284" indent="-114284">
              <a:buFont typeface="Arial" panose="020B0604020202020204" pitchFamily="34" charset="0"/>
              <a:buChar char="•"/>
              <a:defRPr sz="1049"/>
            </a:lvl2pPr>
            <a:lvl3pPr marL="228568" indent="-114284">
              <a:defRPr sz="1049"/>
            </a:lvl3pPr>
            <a:lvl4pPr marL="399993" indent="-171425">
              <a:defRPr sz="1049"/>
            </a:lvl4pPr>
            <a:lvl5pPr marL="571418" indent="-171425">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4648199" y="3735427"/>
            <a:ext cx="1828800" cy="719138"/>
          </a:xfrm>
        </p:spPr>
        <p:txBody>
          <a:bodyPr>
            <a:noAutofit/>
          </a:bodyPr>
          <a:lstStyle>
            <a:lvl1pPr marL="0" indent="0">
              <a:buNone/>
              <a:defRPr sz="1049"/>
            </a:lvl1pPr>
            <a:lvl2pPr marL="114284" indent="-114284">
              <a:buFont typeface="Arial" panose="020B0604020202020204" pitchFamily="34" charset="0"/>
              <a:buChar char="•"/>
              <a:defRPr sz="1049"/>
            </a:lvl2pPr>
            <a:lvl3pPr marL="228568" indent="-114284">
              <a:defRPr sz="1049"/>
            </a:lvl3pPr>
            <a:lvl4pPr marL="399993" indent="-171425">
              <a:defRPr sz="1049"/>
            </a:lvl4pPr>
            <a:lvl5pPr marL="571418" indent="-171425">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6629399" y="3735427"/>
            <a:ext cx="1828800" cy="719138"/>
          </a:xfrm>
        </p:spPr>
        <p:txBody>
          <a:bodyPr>
            <a:noAutofit/>
          </a:bodyPr>
          <a:lstStyle>
            <a:lvl1pPr marL="0" indent="0">
              <a:buNone/>
              <a:defRPr sz="1049"/>
            </a:lvl1pPr>
            <a:lvl2pPr marL="114284" indent="-114284">
              <a:buFont typeface="Arial" panose="020B0604020202020204" pitchFamily="34" charset="0"/>
              <a:buChar char="•"/>
              <a:defRPr sz="1049"/>
            </a:lvl2pPr>
            <a:lvl3pPr marL="228568" indent="-114284">
              <a:defRPr sz="1049"/>
            </a:lvl3pPr>
            <a:lvl4pPr marL="399993" indent="-171425">
              <a:defRPr sz="1049"/>
            </a:lvl4pPr>
            <a:lvl5pPr marL="571418" indent="-171425">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97245121"/>
      </p:ext>
    </p:extLst>
  </p:cSld>
  <p:clrMapOvr>
    <a:masterClrMapping/>
  </p:clrMapOvr>
  <p:extLst mod="1">
    <p:ext uri="{DCECCB84-F9BA-43D5-87BE-67443E8EF086}">
      <p15:sldGuideLst xmlns:p15="http://schemas.microsoft.com/office/powerpoint/2012/main">
        <p15:guide id="1" orient="horz" pos="766" userDrawn="1">
          <p15:clr>
            <a:srgbClr val="FBAE40"/>
          </p15:clr>
        </p15:guide>
        <p15:guide id="2" pos="1361"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Four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2"/>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49"/>
            </a:lvl1pPr>
          </a:lstStyle>
          <a:p>
            <a:pPr lvl="0"/>
            <a:endParaRPr lang="en-US"/>
          </a:p>
        </p:txBody>
      </p:sp>
      <p:sp>
        <p:nvSpPr>
          <p:cNvPr id="5" name="Picture Placeholder 3"/>
          <p:cNvSpPr>
            <a:spLocks noGrp="1"/>
          </p:cNvSpPr>
          <p:nvPr>
            <p:ph type="pic" sz="quarter" idx="11"/>
          </p:nvPr>
        </p:nvSpPr>
        <p:spPr>
          <a:xfrm>
            <a:off x="2667001"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vert="horz" lIns="0" tIns="0" rIns="0" bIns="0" rtlCol="0" anchor="ctr">
            <a:normAutofit/>
          </a:bodyPr>
          <a:lstStyle>
            <a:lvl1pPr marL="0" indent="0" algn="ctr">
              <a:buNone/>
              <a:defRPr lang="en-US" sz="1049"/>
            </a:lvl1pPr>
          </a:lstStyle>
          <a:p>
            <a:pPr lvl="0"/>
            <a:endParaRPr lang="en-US"/>
          </a:p>
        </p:txBody>
      </p:sp>
      <p:sp>
        <p:nvSpPr>
          <p:cNvPr id="6" name="Picture Placeholder 3"/>
          <p:cNvSpPr>
            <a:spLocks noGrp="1"/>
          </p:cNvSpPr>
          <p:nvPr>
            <p:ph type="pic" sz="quarter" idx="12"/>
          </p:nvPr>
        </p:nvSpPr>
        <p:spPr>
          <a:xfrm>
            <a:off x="46481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vert="horz" lIns="0" tIns="0" rIns="0" bIns="0" rtlCol="0" anchor="ctr">
            <a:normAutofit/>
          </a:bodyPr>
          <a:lstStyle>
            <a:lvl1pPr marL="0" indent="0" algn="ctr">
              <a:buNone/>
              <a:defRPr lang="en-US" sz="1049"/>
            </a:lvl1pPr>
          </a:lstStyle>
          <a:p>
            <a:pPr lvl="0"/>
            <a:endParaRPr lang="en-US"/>
          </a:p>
        </p:txBody>
      </p:sp>
      <p:sp>
        <p:nvSpPr>
          <p:cNvPr id="7" name="Picture Placeholder 3"/>
          <p:cNvSpPr>
            <a:spLocks noGrp="1"/>
          </p:cNvSpPr>
          <p:nvPr>
            <p:ph type="pic" sz="quarter" idx="13"/>
          </p:nvPr>
        </p:nvSpPr>
        <p:spPr>
          <a:xfrm>
            <a:off x="6629399" y="1047751"/>
            <a:ext cx="1828800"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49"/>
            </a:lvl1pPr>
          </a:lstStyle>
          <a:p>
            <a:pPr lvl="0"/>
            <a:endParaRPr lang="en-US"/>
          </a:p>
        </p:txBody>
      </p:sp>
      <p:sp>
        <p:nvSpPr>
          <p:cNvPr id="10" name="Text Placeholder 9"/>
          <p:cNvSpPr>
            <a:spLocks noGrp="1"/>
          </p:cNvSpPr>
          <p:nvPr>
            <p:ph type="body" sz="quarter" idx="14"/>
          </p:nvPr>
        </p:nvSpPr>
        <p:spPr>
          <a:xfrm>
            <a:off x="685801" y="3735427"/>
            <a:ext cx="1828800" cy="719138"/>
          </a:xfrm>
        </p:spPr>
        <p:txBody>
          <a:bodyPr>
            <a:noAutofit/>
          </a:bodyPr>
          <a:lstStyle>
            <a:lvl1pPr marL="0" indent="0">
              <a:buNone/>
              <a:defRPr sz="1049"/>
            </a:lvl1pPr>
            <a:lvl2pPr marL="114284" indent="-114284">
              <a:buFont typeface="Arial" panose="020B0604020202020204" pitchFamily="34" charset="0"/>
              <a:buChar char="•"/>
              <a:defRPr sz="1049"/>
            </a:lvl2pPr>
            <a:lvl3pPr marL="228568" indent="-114284">
              <a:defRPr sz="1049"/>
            </a:lvl3pPr>
            <a:lvl4pPr marL="399993" indent="-171425">
              <a:defRPr sz="1049"/>
            </a:lvl4pPr>
            <a:lvl5pPr marL="571418" indent="-171425">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9"/>
          <p:cNvSpPr>
            <a:spLocks noGrp="1"/>
          </p:cNvSpPr>
          <p:nvPr>
            <p:ph type="body" sz="quarter" idx="15"/>
          </p:nvPr>
        </p:nvSpPr>
        <p:spPr>
          <a:xfrm>
            <a:off x="2667001" y="3735427"/>
            <a:ext cx="1828800" cy="719138"/>
          </a:xfrm>
        </p:spPr>
        <p:txBody>
          <a:bodyPr>
            <a:noAutofit/>
          </a:bodyPr>
          <a:lstStyle>
            <a:lvl1pPr marL="0" indent="0">
              <a:buNone/>
              <a:defRPr sz="1049"/>
            </a:lvl1pPr>
            <a:lvl2pPr marL="114284" indent="-114284">
              <a:buFont typeface="Arial" panose="020B0604020202020204" pitchFamily="34" charset="0"/>
              <a:buChar char="•"/>
              <a:defRPr sz="1049"/>
            </a:lvl2pPr>
            <a:lvl3pPr marL="228568" indent="-114284">
              <a:defRPr sz="1049"/>
            </a:lvl3pPr>
            <a:lvl4pPr marL="399993" indent="-171425">
              <a:defRPr sz="1049"/>
            </a:lvl4pPr>
            <a:lvl5pPr marL="571418" indent="-171425">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9"/>
          <p:cNvSpPr>
            <a:spLocks noGrp="1"/>
          </p:cNvSpPr>
          <p:nvPr>
            <p:ph type="body" sz="quarter" idx="16"/>
          </p:nvPr>
        </p:nvSpPr>
        <p:spPr>
          <a:xfrm>
            <a:off x="4648199" y="3735427"/>
            <a:ext cx="1828800" cy="719138"/>
          </a:xfrm>
        </p:spPr>
        <p:txBody>
          <a:bodyPr>
            <a:noAutofit/>
          </a:bodyPr>
          <a:lstStyle>
            <a:lvl1pPr marL="0" indent="0">
              <a:buNone/>
              <a:defRPr sz="1049"/>
            </a:lvl1pPr>
            <a:lvl2pPr marL="114284" indent="-114284">
              <a:buFont typeface="Arial" panose="020B0604020202020204" pitchFamily="34" charset="0"/>
              <a:buChar char="•"/>
              <a:defRPr sz="1049"/>
            </a:lvl2pPr>
            <a:lvl3pPr marL="228568" indent="-114284">
              <a:defRPr sz="1049"/>
            </a:lvl3pPr>
            <a:lvl4pPr marL="399993" indent="-171425">
              <a:defRPr sz="1049"/>
            </a:lvl4pPr>
            <a:lvl5pPr marL="571418" indent="-171425">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9"/>
          <p:cNvSpPr>
            <a:spLocks noGrp="1"/>
          </p:cNvSpPr>
          <p:nvPr>
            <p:ph type="body" sz="quarter" idx="17"/>
          </p:nvPr>
        </p:nvSpPr>
        <p:spPr>
          <a:xfrm>
            <a:off x="6629399" y="3735427"/>
            <a:ext cx="1828800" cy="719138"/>
          </a:xfrm>
        </p:spPr>
        <p:txBody>
          <a:bodyPr>
            <a:noAutofit/>
          </a:bodyPr>
          <a:lstStyle>
            <a:lvl1pPr marL="0" indent="0">
              <a:buNone/>
              <a:defRPr sz="1049"/>
            </a:lvl1pPr>
            <a:lvl2pPr marL="114284" indent="-114284">
              <a:buFont typeface="Arial" panose="020B0604020202020204" pitchFamily="34" charset="0"/>
              <a:buChar char="•"/>
              <a:defRPr sz="1049"/>
            </a:lvl2pPr>
            <a:lvl3pPr marL="228568" indent="-114284">
              <a:defRPr sz="1049"/>
            </a:lvl3pPr>
            <a:lvl4pPr marL="399993" indent="-171425">
              <a:defRPr sz="1049"/>
            </a:lvl4pPr>
            <a:lvl5pPr marL="571418" indent="-171425">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49" baseline="0"/>
            </a:lvl1pPr>
          </a:lstStyle>
          <a:p>
            <a:pPr lvl="0"/>
            <a:r>
              <a:rPr lang="en-US" dirty="0"/>
              <a:t>Click here to edit subtitle</a:t>
            </a:r>
          </a:p>
        </p:txBody>
      </p:sp>
    </p:spTree>
    <p:extLst>
      <p:ext uri="{BB962C8B-B14F-4D97-AF65-F5344CB8AC3E}">
        <p14:creationId xmlns:p14="http://schemas.microsoft.com/office/powerpoint/2010/main" val="22211971"/>
      </p:ext>
    </p:extLst>
  </p:cSld>
  <p:clrMapOvr>
    <a:masterClrMapping/>
  </p:clrMapOvr>
  <p:extLst mod="1">
    <p:ext uri="{DCECCB84-F9BA-43D5-87BE-67443E8EF086}">
      <p15:sldGuideLst xmlns:p15="http://schemas.microsoft.com/office/powerpoint/2012/main">
        <p15:guide id="1" orient="horz" pos="766" userDrawn="1">
          <p15:clr>
            <a:srgbClr val="FBAE40"/>
          </p15:clr>
        </p15:guide>
        <p15:guide id="2" pos="1361"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hree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2"/>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49"/>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49"/>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49"/>
            </a:lvl1pPr>
          </a:lstStyle>
          <a:p>
            <a:pPr lvl="0"/>
            <a:endParaRPr lang="en-US"/>
          </a:p>
        </p:txBody>
      </p:sp>
      <p:sp>
        <p:nvSpPr>
          <p:cNvPr id="8" name="Text Placeholder 9"/>
          <p:cNvSpPr>
            <a:spLocks noGrp="1"/>
          </p:cNvSpPr>
          <p:nvPr>
            <p:ph type="body" sz="quarter" idx="14"/>
          </p:nvPr>
        </p:nvSpPr>
        <p:spPr>
          <a:xfrm>
            <a:off x="685801" y="3735427"/>
            <a:ext cx="2496312" cy="719138"/>
          </a:xfrm>
        </p:spPr>
        <p:txBody>
          <a:bodyPr>
            <a:noAutofit/>
          </a:bodyPr>
          <a:lstStyle>
            <a:lvl1pPr marL="0" indent="0">
              <a:buNone/>
              <a:defRPr sz="1049"/>
            </a:lvl1pPr>
            <a:lvl2pPr marL="114284" indent="-114284">
              <a:buFont typeface="Arial" panose="020B0604020202020204" pitchFamily="34" charset="0"/>
              <a:buChar char="•"/>
              <a:defRPr sz="1049"/>
            </a:lvl2pPr>
            <a:lvl3pPr marL="228568" indent="-114284">
              <a:defRPr sz="1049"/>
            </a:lvl3pPr>
            <a:lvl4pPr marL="399993" indent="-171425">
              <a:defRPr sz="1049"/>
            </a:lvl4pPr>
            <a:lvl5pPr marL="571418" indent="-171425">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3323844" y="3735427"/>
            <a:ext cx="2496312" cy="719138"/>
          </a:xfrm>
        </p:spPr>
        <p:txBody>
          <a:bodyPr>
            <a:noAutofit/>
          </a:bodyPr>
          <a:lstStyle>
            <a:lvl1pPr marL="0" indent="0">
              <a:buNone/>
              <a:defRPr sz="1049"/>
            </a:lvl1pPr>
            <a:lvl2pPr marL="114284" indent="-114284">
              <a:buFont typeface="Arial" panose="020B0604020202020204" pitchFamily="34" charset="0"/>
              <a:buChar char="•"/>
              <a:defRPr sz="1049"/>
            </a:lvl2pPr>
            <a:lvl3pPr marL="228568" indent="-114284">
              <a:defRPr sz="1049"/>
            </a:lvl3pPr>
            <a:lvl4pPr marL="399993" indent="-171425">
              <a:defRPr sz="1049"/>
            </a:lvl4pPr>
            <a:lvl5pPr marL="571418" indent="-171425">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5961887" y="3735427"/>
            <a:ext cx="2496312" cy="719138"/>
          </a:xfrm>
        </p:spPr>
        <p:txBody>
          <a:bodyPr>
            <a:noAutofit/>
          </a:bodyPr>
          <a:lstStyle>
            <a:lvl1pPr marL="0" indent="0">
              <a:buNone/>
              <a:defRPr sz="1049"/>
            </a:lvl1pPr>
            <a:lvl2pPr marL="114284" indent="-114284">
              <a:buFont typeface="Arial" panose="020B0604020202020204" pitchFamily="34" charset="0"/>
              <a:buChar char="•"/>
              <a:defRPr sz="1049"/>
            </a:lvl2pPr>
            <a:lvl3pPr marL="228568" indent="-114284">
              <a:defRPr sz="1049"/>
            </a:lvl3pPr>
            <a:lvl4pPr marL="399993" indent="-171425">
              <a:defRPr sz="1049"/>
            </a:lvl4pPr>
            <a:lvl5pPr marL="571418" indent="-171425">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053219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2"/>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49"/>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49"/>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49"/>
            </a:lvl1pPr>
          </a:lstStyle>
          <a:p>
            <a:pPr lvl="0"/>
            <a:endParaRPr lang="en-US"/>
          </a:p>
        </p:txBody>
      </p:sp>
      <p:sp>
        <p:nvSpPr>
          <p:cNvPr id="8" name="Text Placeholder 9"/>
          <p:cNvSpPr>
            <a:spLocks noGrp="1"/>
          </p:cNvSpPr>
          <p:nvPr>
            <p:ph type="body" sz="quarter" idx="14"/>
          </p:nvPr>
        </p:nvSpPr>
        <p:spPr>
          <a:xfrm>
            <a:off x="685801" y="3735427"/>
            <a:ext cx="2496312" cy="719138"/>
          </a:xfrm>
        </p:spPr>
        <p:txBody>
          <a:bodyPr>
            <a:noAutofit/>
          </a:bodyPr>
          <a:lstStyle>
            <a:lvl1pPr marL="0" indent="0">
              <a:buNone/>
              <a:defRPr sz="1049"/>
            </a:lvl1pPr>
            <a:lvl2pPr marL="114284" indent="-114284">
              <a:buFont typeface="Arial" panose="020B0604020202020204" pitchFamily="34" charset="0"/>
              <a:buChar char="•"/>
              <a:defRPr sz="1049"/>
            </a:lvl2pPr>
            <a:lvl3pPr marL="228568" indent="-114284">
              <a:defRPr sz="1049"/>
            </a:lvl3pPr>
            <a:lvl4pPr marL="399993" indent="-171425">
              <a:defRPr sz="1049"/>
            </a:lvl4pPr>
            <a:lvl5pPr marL="571418" indent="-171425">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3323844" y="3735427"/>
            <a:ext cx="2496312" cy="719138"/>
          </a:xfrm>
        </p:spPr>
        <p:txBody>
          <a:bodyPr>
            <a:noAutofit/>
          </a:bodyPr>
          <a:lstStyle>
            <a:lvl1pPr marL="0" indent="0">
              <a:buNone/>
              <a:defRPr sz="1049"/>
            </a:lvl1pPr>
            <a:lvl2pPr marL="114284" indent="-114284">
              <a:buFont typeface="Arial" panose="020B0604020202020204" pitchFamily="34" charset="0"/>
              <a:buChar char="•"/>
              <a:defRPr sz="1049"/>
            </a:lvl2pPr>
            <a:lvl3pPr marL="228568" indent="-114284">
              <a:defRPr sz="1049"/>
            </a:lvl3pPr>
            <a:lvl4pPr marL="399993" indent="-171425">
              <a:defRPr sz="1049"/>
            </a:lvl4pPr>
            <a:lvl5pPr marL="571418" indent="-171425">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5961887" y="3735427"/>
            <a:ext cx="2496312" cy="719138"/>
          </a:xfrm>
        </p:spPr>
        <p:txBody>
          <a:bodyPr>
            <a:noAutofit/>
          </a:bodyPr>
          <a:lstStyle>
            <a:lvl1pPr marL="0" indent="0">
              <a:buNone/>
              <a:defRPr sz="1049"/>
            </a:lvl1pPr>
            <a:lvl2pPr marL="114284" indent="-114284">
              <a:buFont typeface="Arial" panose="020B0604020202020204" pitchFamily="34" charset="0"/>
              <a:buChar char="•"/>
              <a:defRPr sz="1049"/>
            </a:lvl2pPr>
            <a:lvl3pPr marL="228568" indent="-114284">
              <a:defRPr sz="1049"/>
            </a:lvl3pPr>
            <a:lvl4pPr marL="399993" indent="-171425">
              <a:defRPr sz="1049"/>
            </a:lvl4pPr>
            <a:lvl5pPr marL="571418" indent="-171425">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49" baseline="0"/>
            </a:lvl1pPr>
          </a:lstStyle>
          <a:p>
            <a:pPr lvl="0"/>
            <a:r>
              <a:rPr lang="en-US" dirty="0"/>
              <a:t>Click here to edit subtitle</a:t>
            </a:r>
          </a:p>
        </p:txBody>
      </p:sp>
    </p:spTree>
    <p:extLst>
      <p:ext uri="{BB962C8B-B14F-4D97-AF65-F5344CB8AC3E}">
        <p14:creationId xmlns:p14="http://schemas.microsoft.com/office/powerpoint/2010/main" val="1657828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2765630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wo Image Text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2"/>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49"/>
            </a:lvl1pPr>
          </a:lstStyle>
          <a:p>
            <a:pPr lvl="0"/>
            <a:endParaRPr lang="en-US"/>
          </a:p>
        </p:txBody>
      </p:sp>
      <p:sp>
        <p:nvSpPr>
          <p:cNvPr id="5" name="Picture Placeholder 3"/>
          <p:cNvSpPr>
            <a:spLocks noGrp="1"/>
          </p:cNvSpPr>
          <p:nvPr>
            <p:ph type="pic" sz="quarter" idx="11"/>
          </p:nvPr>
        </p:nvSpPr>
        <p:spPr>
          <a:xfrm>
            <a:off x="464401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49"/>
            </a:lvl1pPr>
          </a:lstStyle>
          <a:p>
            <a:pPr lvl="0"/>
            <a:endParaRPr lang="en-US"/>
          </a:p>
        </p:txBody>
      </p:sp>
      <p:sp>
        <p:nvSpPr>
          <p:cNvPr id="8" name="Text Placeholder 9"/>
          <p:cNvSpPr>
            <a:spLocks noGrp="1"/>
          </p:cNvSpPr>
          <p:nvPr>
            <p:ph type="body" sz="quarter" idx="14"/>
          </p:nvPr>
        </p:nvSpPr>
        <p:spPr>
          <a:xfrm>
            <a:off x="685803" y="3735427"/>
            <a:ext cx="3814192" cy="719138"/>
          </a:xfrm>
        </p:spPr>
        <p:txBody>
          <a:bodyPr>
            <a:noAutofit/>
          </a:bodyPr>
          <a:lstStyle>
            <a:lvl1pPr marL="0" indent="0">
              <a:buNone/>
              <a:defRPr sz="1049"/>
            </a:lvl1pPr>
            <a:lvl2pPr marL="114284" indent="-114284">
              <a:buFont typeface="Arial" panose="020B0604020202020204" pitchFamily="34" charset="0"/>
              <a:buChar char="•"/>
              <a:defRPr sz="1049"/>
            </a:lvl2pPr>
            <a:lvl3pPr marL="228568" indent="-114284">
              <a:defRPr sz="1049"/>
            </a:lvl3pPr>
            <a:lvl4pPr marL="399993" indent="-171425">
              <a:defRPr sz="1049"/>
            </a:lvl4pPr>
            <a:lvl5pPr marL="571418" indent="-171425">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644011" y="3735427"/>
            <a:ext cx="3814192" cy="719138"/>
          </a:xfrm>
        </p:spPr>
        <p:txBody>
          <a:bodyPr>
            <a:noAutofit/>
          </a:bodyPr>
          <a:lstStyle>
            <a:lvl1pPr marL="0" indent="0">
              <a:buNone/>
              <a:defRPr sz="1049"/>
            </a:lvl1pPr>
            <a:lvl2pPr marL="114284" indent="-114284">
              <a:buFont typeface="Arial" panose="020B0604020202020204" pitchFamily="34" charset="0"/>
              <a:buChar char="•"/>
              <a:defRPr sz="1049"/>
            </a:lvl2pPr>
            <a:lvl3pPr marL="228568" indent="-114284">
              <a:defRPr sz="1049"/>
            </a:lvl3pPr>
            <a:lvl4pPr marL="399993" indent="-171425">
              <a:defRPr sz="1049"/>
            </a:lvl4pPr>
            <a:lvl5pPr marL="571418" indent="-171425">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85188149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wo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2"/>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49"/>
            </a:lvl1pPr>
          </a:lstStyle>
          <a:p>
            <a:pPr lvl="0"/>
            <a:endParaRPr lang="en-US"/>
          </a:p>
        </p:txBody>
      </p:sp>
      <p:sp>
        <p:nvSpPr>
          <p:cNvPr id="5" name="Picture Placeholder 3"/>
          <p:cNvSpPr>
            <a:spLocks noGrp="1"/>
          </p:cNvSpPr>
          <p:nvPr>
            <p:ph type="pic" sz="quarter" idx="11"/>
          </p:nvPr>
        </p:nvSpPr>
        <p:spPr>
          <a:xfrm>
            <a:off x="4644011" y="1047751"/>
            <a:ext cx="381419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49"/>
            </a:lvl1pPr>
          </a:lstStyle>
          <a:p>
            <a:pPr lvl="0"/>
            <a:endParaRPr lang="en-US"/>
          </a:p>
        </p:txBody>
      </p:sp>
      <p:sp>
        <p:nvSpPr>
          <p:cNvPr id="8" name="Text Placeholder 9"/>
          <p:cNvSpPr>
            <a:spLocks noGrp="1"/>
          </p:cNvSpPr>
          <p:nvPr>
            <p:ph type="body" sz="quarter" idx="14"/>
          </p:nvPr>
        </p:nvSpPr>
        <p:spPr>
          <a:xfrm>
            <a:off x="685803" y="3735427"/>
            <a:ext cx="3814192" cy="719138"/>
          </a:xfrm>
        </p:spPr>
        <p:txBody>
          <a:bodyPr>
            <a:noAutofit/>
          </a:bodyPr>
          <a:lstStyle>
            <a:lvl1pPr marL="0" indent="0">
              <a:buNone/>
              <a:defRPr sz="1049"/>
            </a:lvl1pPr>
            <a:lvl2pPr marL="114284" indent="-114284">
              <a:buFont typeface="Arial" panose="020B0604020202020204" pitchFamily="34" charset="0"/>
              <a:buChar char="•"/>
              <a:defRPr sz="1049"/>
            </a:lvl2pPr>
            <a:lvl3pPr marL="228568" indent="-114284">
              <a:defRPr sz="1049"/>
            </a:lvl3pPr>
            <a:lvl4pPr marL="399993" indent="-171425">
              <a:defRPr sz="1049"/>
            </a:lvl4pPr>
            <a:lvl5pPr marL="571418" indent="-171425">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4644011" y="3735427"/>
            <a:ext cx="3814192" cy="719138"/>
          </a:xfrm>
        </p:spPr>
        <p:txBody>
          <a:bodyPr>
            <a:noAutofit/>
          </a:bodyPr>
          <a:lstStyle>
            <a:lvl1pPr marL="0" indent="0">
              <a:buNone/>
              <a:defRPr sz="1049"/>
            </a:lvl1pPr>
            <a:lvl2pPr marL="114284" indent="-114284">
              <a:buFont typeface="Arial" panose="020B0604020202020204" pitchFamily="34" charset="0"/>
              <a:buChar char="•"/>
              <a:defRPr sz="1049"/>
            </a:lvl2pPr>
            <a:lvl3pPr marL="228568" indent="-114284">
              <a:defRPr sz="1049"/>
            </a:lvl3pPr>
            <a:lvl4pPr marL="399993" indent="-171425">
              <a:defRPr sz="1049"/>
            </a:lvl4pPr>
            <a:lvl5pPr marL="571418" indent="-171425">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49" baseline="0"/>
            </a:lvl1pPr>
          </a:lstStyle>
          <a:p>
            <a:pPr lvl="0"/>
            <a:r>
              <a:rPr lang="en-US" dirty="0"/>
              <a:t>Click here to edit subtitle</a:t>
            </a:r>
          </a:p>
        </p:txBody>
      </p:sp>
    </p:spTree>
    <p:extLst>
      <p:ext uri="{BB962C8B-B14F-4D97-AF65-F5344CB8AC3E}">
        <p14:creationId xmlns:p14="http://schemas.microsoft.com/office/powerpoint/2010/main" val="39137481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our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2"/>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0"/>
            <a:ext cx="1828800" cy="1107125"/>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49"/>
            </a:lvl1pPr>
          </a:lstStyle>
          <a:p>
            <a:endParaRPr lang="en-US" dirty="0"/>
          </a:p>
        </p:txBody>
      </p:sp>
      <p:sp>
        <p:nvSpPr>
          <p:cNvPr id="5" name="Picture Placeholder 3"/>
          <p:cNvSpPr>
            <a:spLocks noGrp="1"/>
          </p:cNvSpPr>
          <p:nvPr>
            <p:ph type="pic" sz="quarter" idx="11"/>
          </p:nvPr>
        </p:nvSpPr>
        <p:spPr>
          <a:xfrm>
            <a:off x="2667001" y="1047750"/>
            <a:ext cx="1828800" cy="1107125"/>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49"/>
            </a:lvl1pPr>
          </a:lstStyle>
          <a:p>
            <a:endParaRPr lang="en-US"/>
          </a:p>
        </p:txBody>
      </p:sp>
      <p:sp>
        <p:nvSpPr>
          <p:cNvPr id="6" name="Picture Placeholder 3"/>
          <p:cNvSpPr>
            <a:spLocks noGrp="1"/>
          </p:cNvSpPr>
          <p:nvPr>
            <p:ph type="pic" sz="quarter" idx="12"/>
          </p:nvPr>
        </p:nvSpPr>
        <p:spPr>
          <a:xfrm>
            <a:off x="4648199" y="1047750"/>
            <a:ext cx="1828800" cy="1107125"/>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49"/>
            </a:lvl1pPr>
          </a:lstStyle>
          <a:p>
            <a:endParaRPr lang="en-US"/>
          </a:p>
        </p:txBody>
      </p:sp>
      <p:sp>
        <p:nvSpPr>
          <p:cNvPr id="7" name="Picture Placeholder 3"/>
          <p:cNvSpPr>
            <a:spLocks noGrp="1"/>
          </p:cNvSpPr>
          <p:nvPr>
            <p:ph type="pic" sz="quarter" idx="13"/>
          </p:nvPr>
        </p:nvSpPr>
        <p:spPr>
          <a:xfrm>
            <a:off x="6629399" y="1047750"/>
            <a:ext cx="1828800" cy="1107125"/>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49"/>
            </a:lvl1pPr>
          </a:lstStyle>
          <a:p>
            <a:endParaRPr lang="en-US"/>
          </a:p>
        </p:txBody>
      </p:sp>
      <p:sp>
        <p:nvSpPr>
          <p:cNvPr id="14" name="Content Placeholder 13"/>
          <p:cNvSpPr>
            <a:spLocks noGrp="1"/>
          </p:cNvSpPr>
          <p:nvPr>
            <p:ph sz="quarter" idx="18"/>
          </p:nvPr>
        </p:nvSpPr>
        <p:spPr>
          <a:xfrm>
            <a:off x="685801" y="2291463"/>
            <a:ext cx="1831086" cy="2241250"/>
          </a:xfrm>
        </p:spPr>
        <p:txBody>
          <a:bodyPr/>
          <a:lstStyle>
            <a:lvl1pPr marL="0" indent="0">
              <a:buNone/>
              <a:defRPr sz="1575"/>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6239" y="2291463"/>
            <a:ext cx="1831086" cy="2241250"/>
          </a:xfrm>
        </p:spPr>
        <p:txBody>
          <a:bodyPr/>
          <a:lstStyle>
            <a:lvl1pPr marL="0" indent="0">
              <a:buNone/>
              <a:defRPr sz="1575"/>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6675" y="2291463"/>
            <a:ext cx="1831086" cy="2241250"/>
          </a:xfrm>
        </p:spPr>
        <p:txBody>
          <a:bodyPr/>
          <a:lstStyle>
            <a:lvl1pPr marL="0" indent="0">
              <a:buNone/>
              <a:defRPr sz="1575"/>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7113" y="2291463"/>
            <a:ext cx="1831086" cy="2241250"/>
          </a:xfrm>
        </p:spPr>
        <p:txBody>
          <a:bodyPr/>
          <a:lstStyle>
            <a:lvl1pPr marL="0" indent="0">
              <a:buNone/>
              <a:defRPr sz="1575"/>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065094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our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2"/>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0"/>
            <a:ext cx="1828800" cy="1107125"/>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anchor="ctr">
            <a:normAutofit/>
          </a:bodyPr>
          <a:lstStyle>
            <a:lvl1pPr marL="0" indent="0" algn="ctr">
              <a:buNone/>
              <a:defRPr sz="1049"/>
            </a:lvl1pPr>
          </a:lstStyle>
          <a:p>
            <a:endParaRPr lang="en-US" dirty="0"/>
          </a:p>
        </p:txBody>
      </p:sp>
      <p:sp>
        <p:nvSpPr>
          <p:cNvPr id="5" name="Picture Placeholder 3"/>
          <p:cNvSpPr>
            <a:spLocks noGrp="1"/>
          </p:cNvSpPr>
          <p:nvPr>
            <p:ph type="pic" sz="quarter" idx="11"/>
          </p:nvPr>
        </p:nvSpPr>
        <p:spPr>
          <a:xfrm>
            <a:off x="2667001" y="1047750"/>
            <a:ext cx="1828800" cy="1107125"/>
          </a:xfrm>
          <a:solidFill>
            <a:schemeClr val="bg1">
              <a:lumMod val="95000"/>
            </a:schemeClr>
          </a:solidFill>
          <a:ln w="3175">
            <a:solidFill>
              <a:schemeClr val="bg1">
                <a:lumMod val="50000"/>
                <a:alpha val="40000"/>
              </a:schemeClr>
            </a:solidFill>
          </a:ln>
          <a:effectLst>
            <a:outerShdw dist="50800" dir="5400000" algn="t" rotWithShape="0">
              <a:schemeClr val="accent3"/>
            </a:outerShdw>
          </a:effectLst>
        </p:spPr>
        <p:txBody>
          <a:bodyPr anchor="ctr">
            <a:normAutofit/>
          </a:bodyPr>
          <a:lstStyle>
            <a:lvl1pPr marL="0" indent="0" algn="ctr">
              <a:buNone/>
              <a:defRPr sz="1049"/>
            </a:lvl1pPr>
          </a:lstStyle>
          <a:p>
            <a:endParaRPr lang="en-US"/>
          </a:p>
        </p:txBody>
      </p:sp>
      <p:sp>
        <p:nvSpPr>
          <p:cNvPr id="6" name="Picture Placeholder 3"/>
          <p:cNvSpPr>
            <a:spLocks noGrp="1"/>
          </p:cNvSpPr>
          <p:nvPr>
            <p:ph type="pic" sz="quarter" idx="12"/>
          </p:nvPr>
        </p:nvSpPr>
        <p:spPr>
          <a:xfrm>
            <a:off x="4648199" y="1047750"/>
            <a:ext cx="1828800" cy="1107125"/>
          </a:xfrm>
          <a:solidFill>
            <a:schemeClr val="bg1">
              <a:lumMod val="95000"/>
            </a:schemeClr>
          </a:solidFill>
          <a:ln w="3175">
            <a:solidFill>
              <a:schemeClr val="bg1">
                <a:lumMod val="50000"/>
                <a:alpha val="40000"/>
              </a:schemeClr>
            </a:solidFill>
          </a:ln>
          <a:effectLst>
            <a:outerShdw dist="50800" dir="5400000" algn="t" rotWithShape="0">
              <a:schemeClr val="accent5"/>
            </a:outerShdw>
          </a:effectLst>
        </p:spPr>
        <p:txBody>
          <a:bodyPr anchor="ctr">
            <a:normAutofit/>
          </a:bodyPr>
          <a:lstStyle>
            <a:lvl1pPr marL="0" indent="0" algn="ctr">
              <a:buNone/>
              <a:defRPr sz="1049"/>
            </a:lvl1pPr>
          </a:lstStyle>
          <a:p>
            <a:endParaRPr lang="en-US"/>
          </a:p>
        </p:txBody>
      </p:sp>
      <p:sp>
        <p:nvSpPr>
          <p:cNvPr id="7" name="Picture Placeholder 3"/>
          <p:cNvSpPr>
            <a:spLocks noGrp="1"/>
          </p:cNvSpPr>
          <p:nvPr>
            <p:ph type="pic" sz="quarter" idx="13"/>
          </p:nvPr>
        </p:nvSpPr>
        <p:spPr>
          <a:xfrm>
            <a:off x="6629399" y="1047750"/>
            <a:ext cx="1828800" cy="1107125"/>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anchor="ctr">
            <a:normAutofit/>
          </a:bodyPr>
          <a:lstStyle>
            <a:lvl1pPr marL="0" indent="0" algn="ctr">
              <a:buNone/>
              <a:defRPr sz="1049"/>
            </a:lvl1pPr>
          </a:lstStyle>
          <a:p>
            <a:endParaRPr lang="en-US"/>
          </a:p>
        </p:txBody>
      </p:sp>
      <p:sp>
        <p:nvSpPr>
          <p:cNvPr id="14" name="Content Placeholder 13"/>
          <p:cNvSpPr>
            <a:spLocks noGrp="1"/>
          </p:cNvSpPr>
          <p:nvPr>
            <p:ph sz="quarter" idx="18"/>
          </p:nvPr>
        </p:nvSpPr>
        <p:spPr>
          <a:xfrm>
            <a:off x="685801" y="2291463"/>
            <a:ext cx="1831086" cy="2241250"/>
          </a:xfrm>
        </p:spPr>
        <p:txBody>
          <a:bodyPr/>
          <a:lstStyle>
            <a:lvl1pPr marL="0" indent="0">
              <a:buNone/>
              <a:defRPr sz="1575"/>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6239" y="2291463"/>
            <a:ext cx="1831086" cy="2241250"/>
          </a:xfrm>
        </p:spPr>
        <p:txBody>
          <a:bodyPr/>
          <a:lstStyle>
            <a:lvl1pPr marL="0" indent="0">
              <a:buNone/>
              <a:defRPr sz="1575"/>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6675" y="2291463"/>
            <a:ext cx="1831086" cy="2241250"/>
          </a:xfrm>
        </p:spPr>
        <p:txBody>
          <a:bodyPr/>
          <a:lstStyle>
            <a:lvl1pPr marL="0" indent="0">
              <a:buNone/>
              <a:defRPr sz="1575"/>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7113" y="2291463"/>
            <a:ext cx="1831086" cy="2241250"/>
          </a:xfrm>
        </p:spPr>
        <p:txBody>
          <a:bodyPr/>
          <a:lstStyle>
            <a:lvl1pPr marL="0" indent="0">
              <a:buNone/>
              <a:defRPr sz="1575"/>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22" hasCustomPrompt="1"/>
          </p:nvPr>
        </p:nvSpPr>
        <p:spPr>
          <a:xfrm>
            <a:off x="685803" y="700090"/>
            <a:ext cx="7772401" cy="304800"/>
          </a:xfrm>
        </p:spPr>
        <p:txBody>
          <a:bodyPr>
            <a:normAutofit/>
          </a:bodyPr>
          <a:lstStyle>
            <a:lvl1pPr marL="0" indent="0" algn="ctr">
              <a:lnSpc>
                <a:spcPct val="86000"/>
              </a:lnSpc>
              <a:spcBef>
                <a:spcPts val="0"/>
              </a:spcBef>
              <a:buNone/>
              <a:defRPr sz="1349" baseline="0"/>
            </a:lvl1pPr>
          </a:lstStyle>
          <a:p>
            <a:pPr lvl="0"/>
            <a:r>
              <a:rPr lang="en-US" dirty="0"/>
              <a:t>Click here to edit subtitle</a:t>
            </a:r>
          </a:p>
        </p:txBody>
      </p:sp>
    </p:spTree>
    <p:extLst>
      <p:ext uri="{BB962C8B-B14F-4D97-AF65-F5344CB8AC3E}">
        <p14:creationId xmlns:p14="http://schemas.microsoft.com/office/powerpoint/2010/main" val="261691508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hree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2"/>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49"/>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49"/>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49"/>
            </a:lvl1pPr>
          </a:lstStyle>
          <a:p>
            <a:pPr lvl="0"/>
            <a:endParaRPr lang="en-US"/>
          </a:p>
        </p:txBody>
      </p:sp>
      <p:sp>
        <p:nvSpPr>
          <p:cNvPr id="11" name="Content Placeholder 13"/>
          <p:cNvSpPr>
            <a:spLocks noGrp="1"/>
          </p:cNvSpPr>
          <p:nvPr>
            <p:ph sz="quarter" idx="18"/>
          </p:nvPr>
        </p:nvSpPr>
        <p:spPr>
          <a:xfrm>
            <a:off x="685801" y="2291463"/>
            <a:ext cx="2496312" cy="2241250"/>
          </a:xfrm>
        </p:spPr>
        <p:txBody>
          <a:bodyPr/>
          <a:lstStyle>
            <a:lvl1pPr marL="0" indent="0">
              <a:buNone/>
              <a:defRPr sz="1575"/>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2291463"/>
            <a:ext cx="2496312" cy="2241250"/>
          </a:xfrm>
        </p:spPr>
        <p:txBody>
          <a:bodyPr/>
          <a:lstStyle>
            <a:lvl1pPr marL="0" indent="0">
              <a:buNone/>
              <a:defRPr sz="1575"/>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2291463"/>
            <a:ext cx="2496312" cy="2241250"/>
          </a:xfrm>
        </p:spPr>
        <p:txBody>
          <a:bodyPr/>
          <a:lstStyle>
            <a:lvl1pPr marL="0" indent="0">
              <a:buNone/>
              <a:defRPr sz="1575"/>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885955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hree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2"/>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49"/>
            </a:lvl1pPr>
          </a:lstStyle>
          <a:p>
            <a:pPr lvl="0"/>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49"/>
            </a:lvl1pPr>
          </a:lstStyle>
          <a:p>
            <a:pPr lvl="0"/>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49"/>
            </a:lvl1pPr>
          </a:lstStyle>
          <a:p>
            <a:pPr lvl="0"/>
            <a:endParaRPr lang="en-US"/>
          </a:p>
        </p:txBody>
      </p:sp>
      <p:sp>
        <p:nvSpPr>
          <p:cNvPr id="11" name="Content Placeholder 13"/>
          <p:cNvSpPr>
            <a:spLocks noGrp="1"/>
          </p:cNvSpPr>
          <p:nvPr>
            <p:ph sz="quarter" idx="18"/>
          </p:nvPr>
        </p:nvSpPr>
        <p:spPr>
          <a:xfrm>
            <a:off x="685801" y="2291463"/>
            <a:ext cx="2496312" cy="2241250"/>
          </a:xfrm>
        </p:spPr>
        <p:txBody>
          <a:bodyPr/>
          <a:lstStyle>
            <a:lvl1pPr marL="0" indent="0">
              <a:buNone/>
              <a:defRPr sz="1575"/>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2291463"/>
            <a:ext cx="2496312" cy="2241250"/>
          </a:xfrm>
        </p:spPr>
        <p:txBody>
          <a:bodyPr/>
          <a:lstStyle>
            <a:lvl1pPr marL="0" indent="0">
              <a:buNone/>
              <a:defRPr sz="1575"/>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2291463"/>
            <a:ext cx="2496312" cy="2241250"/>
          </a:xfrm>
        </p:spPr>
        <p:txBody>
          <a:bodyPr/>
          <a:lstStyle>
            <a:lvl1pPr marL="0" indent="0">
              <a:buNone/>
              <a:defRPr sz="1575"/>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4"/>
          <p:cNvSpPr>
            <a:spLocks noGrp="1"/>
          </p:cNvSpPr>
          <p:nvPr>
            <p:ph type="body" sz="quarter" idx="21" hasCustomPrompt="1"/>
          </p:nvPr>
        </p:nvSpPr>
        <p:spPr>
          <a:xfrm>
            <a:off x="685803" y="700090"/>
            <a:ext cx="7772401" cy="304800"/>
          </a:xfrm>
        </p:spPr>
        <p:txBody>
          <a:bodyPr>
            <a:normAutofit/>
          </a:bodyPr>
          <a:lstStyle>
            <a:lvl1pPr marL="0" indent="0" algn="ctr">
              <a:lnSpc>
                <a:spcPct val="86000"/>
              </a:lnSpc>
              <a:spcBef>
                <a:spcPts val="0"/>
              </a:spcBef>
              <a:buNone/>
              <a:defRPr sz="1349" baseline="0"/>
            </a:lvl1pPr>
          </a:lstStyle>
          <a:p>
            <a:pPr lvl="0"/>
            <a:r>
              <a:rPr lang="en-US" dirty="0"/>
              <a:t>Click here to edit subtitle</a:t>
            </a:r>
          </a:p>
        </p:txBody>
      </p:sp>
    </p:spTree>
    <p:extLst>
      <p:ext uri="{BB962C8B-B14F-4D97-AF65-F5344CB8AC3E}">
        <p14:creationId xmlns:p14="http://schemas.microsoft.com/office/powerpoint/2010/main" val="13423440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wo Tall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2"/>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49"/>
            </a:lvl1pPr>
          </a:lstStyle>
          <a:p>
            <a:pPr lvl="0"/>
            <a:endParaRPr lang="en-US"/>
          </a:p>
        </p:txBody>
      </p:sp>
      <p:sp>
        <p:nvSpPr>
          <p:cNvPr id="5" name="Picture Placeholder 3"/>
          <p:cNvSpPr>
            <a:spLocks noGrp="1"/>
          </p:cNvSpPr>
          <p:nvPr>
            <p:ph type="pic" sz="quarter" idx="11"/>
          </p:nvPr>
        </p:nvSpPr>
        <p:spPr>
          <a:xfrm>
            <a:off x="464401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49"/>
            </a:lvl1pPr>
          </a:lstStyle>
          <a:p>
            <a:pPr lvl="0"/>
            <a:endParaRPr lang="en-US"/>
          </a:p>
        </p:txBody>
      </p:sp>
      <p:sp>
        <p:nvSpPr>
          <p:cNvPr id="7" name="Content Placeholder 13"/>
          <p:cNvSpPr>
            <a:spLocks noGrp="1"/>
          </p:cNvSpPr>
          <p:nvPr>
            <p:ph sz="quarter" idx="18"/>
          </p:nvPr>
        </p:nvSpPr>
        <p:spPr>
          <a:xfrm>
            <a:off x="685803" y="2291463"/>
            <a:ext cx="3813049" cy="2241250"/>
          </a:xfrm>
        </p:spPr>
        <p:txBody>
          <a:bodyPr/>
          <a:lstStyle>
            <a:lvl1pPr marL="0" indent="0">
              <a:buNone/>
              <a:defRPr sz="1575"/>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4" y="2291463"/>
            <a:ext cx="3813049" cy="2241250"/>
          </a:xfrm>
        </p:spPr>
        <p:txBody>
          <a:bodyPr/>
          <a:lstStyle>
            <a:lvl1pPr marL="0" indent="0">
              <a:buNone/>
              <a:defRPr sz="1575"/>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6051531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wo Tall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2"/>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49"/>
            </a:lvl1pPr>
          </a:lstStyle>
          <a:p>
            <a:pPr lvl="0"/>
            <a:endParaRPr lang="en-US"/>
          </a:p>
        </p:txBody>
      </p:sp>
      <p:sp>
        <p:nvSpPr>
          <p:cNvPr id="5" name="Picture Placeholder 3"/>
          <p:cNvSpPr>
            <a:spLocks noGrp="1"/>
          </p:cNvSpPr>
          <p:nvPr>
            <p:ph type="pic" sz="quarter" idx="11"/>
          </p:nvPr>
        </p:nvSpPr>
        <p:spPr>
          <a:xfrm>
            <a:off x="4644011" y="1047751"/>
            <a:ext cx="3814192" cy="1104138"/>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49"/>
            </a:lvl1pPr>
          </a:lstStyle>
          <a:p>
            <a:pPr lvl="0"/>
            <a:endParaRPr lang="en-US"/>
          </a:p>
        </p:txBody>
      </p:sp>
      <p:sp>
        <p:nvSpPr>
          <p:cNvPr id="7" name="Content Placeholder 13"/>
          <p:cNvSpPr>
            <a:spLocks noGrp="1"/>
          </p:cNvSpPr>
          <p:nvPr>
            <p:ph sz="quarter" idx="18"/>
          </p:nvPr>
        </p:nvSpPr>
        <p:spPr>
          <a:xfrm>
            <a:off x="685803" y="2291463"/>
            <a:ext cx="3813049" cy="2241250"/>
          </a:xfrm>
        </p:spPr>
        <p:txBody>
          <a:bodyPr/>
          <a:lstStyle>
            <a:lvl1pPr marL="0" indent="0">
              <a:buNone/>
              <a:defRPr sz="1575"/>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4" y="2291463"/>
            <a:ext cx="3813049" cy="2241250"/>
          </a:xfrm>
        </p:spPr>
        <p:txBody>
          <a:bodyPr/>
          <a:lstStyle>
            <a:lvl1pPr marL="0" indent="0">
              <a:buNone/>
              <a:defRPr sz="1575"/>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4"/>
          <p:cNvSpPr>
            <a:spLocks noGrp="1"/>
          </p:cNvSpPr>
          <p:nvPr>
            <p:ph type="body" sz="quarter" idx="20" hasCustomPrompt="1"/>
          </p:nvPr>
        </p:nvSpPr>
        <p:spPr>
          <a:xfrm>
            <a:off x="685803" y="700090"/>
            <a:ext cx="7772401" cy="304800"/>
          </a:xfrm>
        </p:spPr>
        <p:txBody>
          <a:bodyPr>
            <a:normAutofit/>
          </a:bodyPr>
          <a:lstStyle>
            <a:lvl1pPr marL="0" indent="0" algn="ctr">
              <a:lnSpc>
                <a:spcPct val="86000"/>
              </a:lnSpc>
              <a:spcBef>
                <a:spcPts val="0"/>
              </a:spcBef>
              <a:buNone/>
              <a:defRPr sz="1349" baseline="0"/>
            </a:lvl1pPr>
          </a:lstStyle>
          <a:p>
            <a:pPr lvl="0"/>
            <a:r>
              <a:rPr lang="en-US" dirty="0"/>
              <a:t>Click here to edit subtitle</a:t>
            </a:r>
          </a:p>
        </p:txBody>
      </p:sp>
    </p:spTree>
    <p:extLst>
      <p:ext uri="{BB962C8B-B14F-4D97-AF65-F5344CB8AC3E}">
        <p14:creationId xmlns:p14="http://schemas.microsoft.com/office/powerpoint/2010/main" val="130109729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Eight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2"/>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038" y="1047750"/>
            <a:ext cx="1828800" cy="1107125"/>
          </a:xfrm>
          <a:solidFill>
            <a:schemeClr val="bg1">
              <a:lumMod val="95000"/>
            </a:schemeClr>
          </a:solidFill>
        </p:spPr>
        <p:txBody>
          <a:bodyPr vert="horz" lIns="0" tIns="0" rIns="0" bIns="0" rtlCol="0" anchor="ctr">
            <a:normAutofit/>
          </a:bodyPr>
          <a:lstStyle>
            <a:lvl1pPr>
              <a:defRPr lang="en-US" sz="1049"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5"/>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5"/>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7" name="Picture Placeholder 3"/>
          <p:cNvSpPr>
            <a:spLocks noGrp="1"/>
          </p:cNvSpPr>
          <p:nvPr>
            <p:ph type="pic" sz="quarter" idx="13"/>
          </p:nvPr>
        </p:nvSpPr>
        <p:spPr>
          <a:xfrm>
            <a:off x="6628637" y="1047750"/>
            <a:ext cx="1828800" cy="1107125"/>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14" name="Content Placeholder 13"/>
          <p:cNvSpPr>
            <a:spLocks noGrp="1"/>
          </p:cNvSpPr>
          <p:nvPr>
            <p:ph sz="quarter" idx="18"/>
          </p:nvPr>
        </p:nvSpPr>
        <p:spPr>
          <a:xfrm>
            <a:off x="685039" y="3537755"/>
            <a:ext cx="1831086" cy="994955"/>
          </a:xfrm>
        </p:spPr>
        <p:txBody>
          <a:bodyPr/>
          <a:lstStyle>
            <a:lvl1pPr marL="0" indent="0">
              <a:buNone/>
              <a:defRPr sz="1049"/>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5477" y="3537755"/>
            <a:ext cx="1831086" cy="994955"/>
          </a:xfrm>
        </p:spPr>
        <p:txBody>
          <a:bodyPr>
            <a:normAutofit/>
          </a:bodyPr>
          <a:lstStyle>
            <a:lvl1pPr marL="0" indent="0">
              <a:buNone/>
              <a:defRPr sz="1049"/>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5913" y="3537755"/>
            <a:ext cx="1831086" cy="994955"/>
          </a:xfrm>
        </p:spPr>
        <p:txBody>
          <a:bodyPr>
            <a:normAutofit/>
          </a:bodyPr>
          <a:lstStyle>
            <a:lvl1pPr marL="0" indent="0">
              <a:buNone/>
              <a:defRPr sz="1049"/>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6351" y="3537755"/>
            <a:ext cx="1831086" cy="994955"/>
          </a:xfrm>
        </p:spPr>
        <p:txBody>
          <a:bodyPr>
            <a:normAutofit/>
          </a:bodyPr>
          <a:lstStyle>
            <a:lvl1pPr marL="0" indent="0">
              <a:buNone/>
              <a:defRPr sz="1049"/>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685038" y="2292753"/>
            <a:ext cx="1828800" cy="1107125"/>
          </a:xfrm>
          <a:solidFill>
            <a:schemeClr val="bg1">
              <a:lumMod val="95000"/>
            </a:schemeClr>
          </a:solidFill>
        </p:spPr>
        <p:txBody>
          <a:bodyPr vert="horz" lIns="0" tIns="0" rIns="0" bIns="0" rtlCol="0" anchor="ctr">
            <a:normAutofit/>
          </a:bodyPr>
          <a:lstStyle>
            <a:lvl1pPr>
              <a:defRPr lang="en-US" sz="1049"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5"/>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5"/>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16" name="Picture Placeholder 3"/>
          <p:cNvSpPr>
            <a:spLocks noGrp="1"/>
          </p:cNvSpPr>
          <p:nvPr>
            <p:ph type="pic" sz="quarter" idx="25"/>
          </p:nvPr>
        </p:nvSpPr>
        <p:spPr>
          <a:xfrm>
            <a:off x="6628637" y="2292753"/>
            <a:ext cx="1828800" cy="1107125"/>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Tree>
    <p:extLst>
      <p:ext uri="{BB962C8B-B14F-4D97-AF65-F5344CB8AC3E}">
        <p14:creationId xmlns:p14="http://schemas.microsoft.com/office/powerpoint/2010/main" val="6439232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Eight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2"/>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038" y="1047750"/>
            <a:ext cx="1828800" cy="1107125"/>
          </a:xfrm>
          <a:solidFill>
            <a:schemeClr val="bg1">
              <a:lumMod val="95000"/>
            </a:schemeClr>
          </a:solidFill>
        </p:spPr>
        <p:txBody>
          <a:bodyPr vert="horz" lIns="0" tIns="0" rIns="0" bIns="0" rtlCol="0" anchor="ctr">
            <a:normAutofit/>
          </a:bodyPr>
          <a:lstStyle>
            <a:lvl1pPr>
              <a:defRPr lang="en-US" sz="1049" dirty="0"/>
            </a:lvl1pPr>
          </a:lstStyle>
          <a:p>
            <a:pPr marL="0" lvl="0" indent="0" algn="ctr">
              <a:buNone/>
            </a:pPr>
            <a:endParaRPr lang="en-US" dirty="0"/>
          </a:p>
        </p:txBody>
      </p:sp>
      <p:sp>
        <p:nvSpPr>
          <p:cNvPr id="5" name="Picture Placeholder 3"/>
          <p:cNvSpPr>
            <a:spLocks noGrp="1"/>
          </p:cNvSpPr>
          <p:nvPr>
            <p:ph type="pic" sz="quarter" idx="11"/>
          </p:nvPr>
        </p:nvSpPr>
        <p:spPr>
          <a:xfrm>
            <a:off x="2666239" y="1047750"/>
            <a:ext cx="1828800" cy="1107125"/>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6" name="Picture Placeholder 3"/>
          <p:cNvSpPr>
            <a:spLocks noGrp="1"/>
          </p:cNvSpPr>
          <p:nvPr>
            <p:ph type="pic" sz="quarter" idx="12"/>
          </p:nvPr>
        </p:nvSpPr>
        <p:spPr>
          <a:xfrm>
            <a:off x="4647437" y="1047750"/>
            <a:ext cx="1828800" cy="1107125"/>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7" name="Picture Placeholder 3"/>
          <p:cNvSpPr>
            <a:spLocks noGrp="1"/>
          </p:cNvSpPr>
          <p:nvPr>
            <p:ph type="pic" sz="quarter" idx="13"/>
          </p:nvPr>
        </p:nvSpPr>
        <p:spPr>
          <a:xfrm>
            <a:off x="6628637" y="1047750"/>
            <a:ext cx="1828800" cy="1107125"/>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14" name="Content Placeholder 13"/>
          <p:cNvSpPr>
            <a:spLocks noGrp="1"/>
          </p:cNvSpPr>
          <p:nvPr>
            <p:ph sz="quarter" idx="18"/>
          </p:nvPr>
        </p:nvSpPr>
        <p:spPr>
          <a:xfrm>
            <a:off x="685039" y="3537755"/>
            <a:ext cx="1831086" cy="994955"/>
          </a:xfrm>
        </p:spPr>
        <p:txBody>
          <a:bodyPr/>
          <a:lstStyle>
            <a:lvl1pPr marL="0" indent="0">
              <a:buNone/>
              <a:defRPr sz="1049"/>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2665477" y="3537755"/>
            <a:ext cx="1831086" cy="994955"/>
          </a:xfrm>
        </p:spPr>
        <p:txBody>
          <a:bodyPr>
            <a:normAutofit/>
          </a:bodyPr>
          <a:lstStyle>
            <a:lvl1pPr marL="0" indent="0">
              <a:buNone/>
              <a:defRPr sz="1049"/>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8" name="Content Placeholder 13"/>
          <p:cNvSpPr>
            <a:spLocks noGrp="1"/>
          </p:cNvSpPr>
          <p:nvPr>
            <p:ph sz="quarter" idx="20"/>
          </p:nvPr>
        </p:nvSpPr>
        <p:spPr>
          <a:xfrm>
            <a:off x="4645913" y="3537755"/>
            <a:ext cx="1831086" cy="994955"/>
          </a:xfrm>
        </p:spPr>
        <p:txBody>
          <a:bodyPr>
            <a:normAutofit/>
          </a:bodyPr>
          <a:lstStyle>
            <a:lvl1pPr marL="0" indent="0">
              <a:buNone/>
              <a:defRPr sz="1049"/>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1"/>
          </p:nvPr>
        </p:nvSpPr>
        <p:spPr>
          <a:xfrm>
            <a:off x="6626351" y="3537755"/>
            <a:ext cx="1831086" cy="994955"/>
          </a:xfrm>
        </p:spPr>
        <p:txBody>
          <a:bodyPr>
            <a:normAutofit/>
          </a:bodyPr>
          <a:lstStyle>
            <a:lvl1pPr marL="0" indent="0">
              <a:buNone/>
              <a:defRPr sz="1049"/>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icture Placeholder 3"/>
          <p:cNvSpPr>
            <a:spLocks noGrp="1"/>
          </p:cNvSpPr>
          <p:nvPr>
            <p:ph type="pic" sz="quarter" idx="22"/>
          </p:nvPr>
        </p:nvSpPr>
        <p:spPr>
          <a:xfrm>
            <a:off x="685038" y="2292753"/>
            <a:ext cx="1828800" cy="1107125"/>
          </a:xfrm>
          <a:solidFill>
            <a:schemeClr val="bg1">
              <a:lumMod val="95000"/>
            </a:schemeClr>
          </a:solidFill>
        </p:spPr>
        <p:txBody>
          <a:bodyPr vert="horz" lIns="0" tIns="0" rIns="0" bIns="0" rtlCol="0" anchor="ctr">
            <a:normAutofit/>
          </a:bodyPr>
          <a:lstStyle>
            <a:lvl1pPr>
              <a:defRPr lang="en-US" sz="1049" dirty="0"/>
            </a:lvl1pPr>
          </a:lstStyle>
          <a:p>
            <a:pPr marL="0" lvl="0" indent="0" algn="ctr">
              <a:buNone/>
            </a:pPr>
            <a:endParaRPr lang="en-US" dirty="0"/>
          </a:p>
        </p:txBody>
      </p:sp>
      <p:sp>
        <p:nvSpPr>
          <p:cNvPr id="12" name="Picture Placeholder 3"/>
          <p:cNvSpPr>
            <a:spLocks noGrp="1"/>
          </p:cNvSpPr>
          <p:nvPr>
            <p:ph type="pic" sz="quarter" idx="23"/>
          </p:nvPr>
        </p:nvSpPr>
        <p:spPr>
          <a:xfrm>
            <a:off x="2666239" y="2292753"/>
            <a:ext cx="1828800" cy="1107125"/>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13" name="Picture Placeholder 3"/>
          <p:cNvSpPr>
            <a:spLocks noGrp="1"/>
          </p:cNvSpPr>
          <p:nvPr>
            <p:ph type="pic" sz="quarter" idx="24"/>
          </p:nvPr>
        </p:nvSpPr>
        <p:spPr>
          <a:xfrm>
            <a:off x="4647437" y="2292753"/>
            <a:ext cx="1828800" cy="1107125"/>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16" name="Picture Placeholder 3"/>
          <p:cNvSpPr>
            <a:spLocks noGrp="1"/>
          </p:cNvSpPr>
          <p:nvPr>
            <p:ph type="pic" sz="quarter" idx="25"/>
          </p:nvPr>
        </p:nvSpPr>
        <p:spPr>
          <a:xfrm>
            <a:off x="6628637" y="2292753"/>
            <a:ext cx="1828800" cy="1107125"/>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17" name="Text Placeholder 4"/>
          <p:cNvSpPr>
            <a:spLocks noGrp="1"/>
          </p:cNvSpPr>
          <p:nvPr>
            <p:ph type="body" sz="quarter" idx="26" hasCustomPrompt="1"/>
          </p:nvPr>
        </p:nvSpPr>
        <p:spPr>
          <a:xfrm>
            <a:off x="685803" y="700090"/>
            <a:ext cx="7772401" cy="304800"/>
          </a:xfrm>
        </p:spPr>
        <p:txBody>
          <a:bodyPr>
            <a:normAutofit/>
          </a:bodyPr>
          <a:lstStyle>
            <a:lvl1pPr marL="0" indent="0" algn="ctr">
              <a:lnSpc>
                <a:spcPct val="86000"/>
              </a:lnSpc>
              <a:spcBef>
                <a:spcPts val="0"/>
              </a:spcBef>
              <a:buNone/>
              <a:defRPr sz="1349" baseline="0"/>
            </a:lvl1pPr>
          </a:lstStyle>
          <a:p>
            <a:pPr lvl="0"/>
            <a:r>
              <a:rPr lang="en-US" dirty="0"/>
              <a:t>Click here to edit subtitle</a:t>
            </a:r>
          </a:p>
        </p:txBody>
      </p:sp>
    </p:spTree>
    <p:extLst>
      <p:ext uri="{BB962C8B-B14F-4D97-AF65-F5344CB8AC3E}">
        <p14:creationId xmlns:p14="http://schemas.microsoft.com/office/powerpoint/2010/main" val="3633440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85803"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49" baseline="0"/>
            </a:lvl1pPr>
          </a:lstStyle>
          <a:p>
            <a:pPr lvl="0"/>
            <a:r>
              <a:rPr lang="en-US" dirty="0"/>
              <a:t>Click here to edit subtitle</a:t>
            </a:r>
          </a:p>
        </p:txBody>
      </p:sp>
    </p:spTree>
    <p:extLst>
      <p:ext uri="{BB962C8B-B14F-4D97-AF65-F5344CB8AC3E}">
        <p14:creationId xmlns:p14="http://schemas.microsoft.com/office/powerpoint/2010/main" val="229576114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ix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2"/>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575"/>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575"/>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575"/>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685801" y="2295739"/>
            <a:ext cx="2496312" cy="1104138"/>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15" name="Picture Placeholder 3"/>
          <p:cNvSpPr>
            <a:spLocks noGrp="1"/>
          </p:cNvSpPr>
          <p:nvPr>
            <p:ph type="pic" sz="quarter" idx="24"/>
          </p:nvPr>
        </p:nvSpPr>
        <p:spPr>
          <a:xfrm>
            <a:off x="3323844" y="2295739"/>
            <a:ext cx="2496312" cy="1104138"/>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16" name="Picture Placeholder 3"/>
          <p:cNvSpPr>
            <a:spLocks noGrp="1"/>
          </p:cNvSpPr>
          <p:nvPr>
            <p:ph type="pic" sz="quarter" idx="25"/>
          </p:nvPr>
        </p:nvSpPr>
        <p:spPr>
          <a:xfrm>
            <a:off x="5961887" y="2295739"/>
            <a:ext cx="2496312" cy="1104138"/>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Tree>
    <p:extLst>
      <p:ext uri="{BB962C8B-B14F-4D97-AF65-F5344CB8AC3E}">
        <p14:creationId xmlns:p14="http://schemas.microsoft.com/office/powerpoint/2010/main" val="5030118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ix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2"/>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1104138"/>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5" name="Picture Placeholder 3"/>
          <p:cNvSpPr>
            <a:spLocks noGrp="1"/>
          </p:cNvSpPr>
          <p:nvPr>
            <p:ph type="pic" sz="quarter" idx="11"/>
          </p:nvPr>
        </p:nvSpPr>
        <p:spPr>
          <a:xfrm>
            <a:off x="3323844" y="1047751"/>
            <a:ext cx="2496312" cy="1104138"/>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1104138"/>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11" name="Content Placeholder 13"/>
          <p:cNvSpPr>
            <a:spLocks noGrp="1"/>
          </p:cNvSpPr>
          <p:nvPr>
            <p:ph sz="quarter" idx="18"/>
          </p:nvPr>
        </p:nvSpPr>
        <p:spPr>
          <a:xfrm>
            <a:off x="685801" y="3540743"/>
            <a:ext cx="2496312" cy="1027686"/>
          </a:xfrm>
        </p:spPr>
        <p:txBody>
          <a:bodyPr/>
          <a:lstStyle>
            <a:lvl1pPr marL="0" indent="0">
              <a:buNone/>
              <a:defRPr sz="1575"/>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3323844" y="3540743"/>
            <a:ext cx="2496312" cy="1027686"/>
          </a:xfrm>
        </p:spPr>
        <p:txBody>
          <a:bodyPr/>
          <a:lstStyle>
            <a:lvl1pPr marL="0" indent="0">
              <a:buNone/>
              <a:defRPr sz="1575"/>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Content Placeholder 13"/>
          <p:cNvSpPr>
            <a:spLocks noGrp="1"/>
          </p:cNvSpPr>
          <p:nvPr>
            <p:ph sz="quarter" idx="20"/>
          </p:nvPr>
        </p:nvSpPr>
        <p:spPr>
          <a:xfrm>
            <a:off x="5961887" y="3540743"/>
            <a:ext cx="2496312" cy="1027686"/>
          </a:xfrm>
        </p:spPr>
        <p:txBody>
          <a:bodyPr/>
          <a:lstStyle>
            <a:lvl1pPr marL="0" indent="0">
              <a:buNone/>
              <a:defRPr sz="1575"/>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3"/>
          <p:cNvSpPr>
            <a:spLocks noGrp="1"/>
          </p:cNvSpPr>
          <p:nvPr>
            <p:ph type="pic" sz="quarter" idx="23"/>
          </p:nvPr>
        </p:nvSpPr>
        <p:spPr>
          <a:xfrm>
            <a:off x="685801" y="2295739"/>
            <a:ext cx="2496312" cy="1104138"/>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15" name="Picture Placeholder 3"/>
          <p:cNvSpPr>
            <a:spLocks noGrp="1"/>
          </p:cNvSpPr>
          <p:nvPr>
            <p:ph type="pic" sz="quarter" idx="24"/>
          </p:nvPr>
        </p:nvSpPr>
        <p:spPr>
          <a:xfrm>
            <a:off x="3323844" y="2295739"/>
            <a:ext cx="2496312" cy="1104138"/>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16" name="Picture Placeholder 3"/>
          <p:cNvSpPr>
            <a:spLocks noGrp="1"/>
          </p:cNvSpPr>
          <p:nvPr>
            <p:ph type="pic" sz="quarter" idx="25"/>
          </p:nvPr>
        </p:nvSpPr>
        <p:spPr>
          <a:xfrm>
            <a:off x="5961887" y="2295739"/>
            <a:ext cx="2496312" cy="1104138"/>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17" name="Text Placeholder 4"/>
          <p:cNvSpPr>
            <a:spLocks noGrp="1"/>
          </p:cNvSpPr>
          <p:nvPr>
            <p:ph type="body" sz="quarter" idx="26" hasCustomPrompt="1"/>
          </p:nvPr>
        </p:nvSpPr>
        <p:spPr>
          <a:xfrm>
            <a:off x="685803" y="700090"/>
            <a:ext cx="7772401" cy="304800"/>
          </a:xfrm>
        </p:spPr>
        <p:txBody>
          <a:bodyPr>
            <a:normAutofit/>
          </a:bodyPr>
          <a:lstStyle>
            <a:lvl1pPr marL="0" indent="0" algn="ctr">
              <a:lnSpc>
                <a:spcPct val="86000"/>
              </a:lnSpc>
              <a:spcBef>
                <a:spcPts val="0"/>
              </a:spcBef>
              <a:buNone/>
              <a:defRPr sz="1349" baseline="0"/>
            </a:lvl1pPr>
          </a:lstStyle>
          <a:p>
            <a:pPr lvl="0"/>
            <a:r>
              <a:rPr lang="en-US" dirty="0"/>
              <a:t>Click here to edit subtitle</a:t>
            </a:r>
          </a:p>
        </p:txBody>
      </p:sp>
    </p:spTree>
    <p:extLst>
      <p:ext uri="{BB962C8B-B14F-4D97-AF65-F5344CB8AC3E}">
        <p14:creationId xmlns:p14="http://schemas.microsoft.com/office/powerpoint/2010/main" val="31386702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Four Grid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2"/>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6946" y="1047751"/>
            <a:ext cx="3814192" cy="1104138"/>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5" name="Picture Placeholder 3"/>
          <p:cNvSpPr>
            <a:spLocks noGrp="1"/>
          </p:cNvSpPr>
          <p:nvPr>
            <p:ph type="pic" sz="quarter" idx="11"/>
          </p:nvPr>
        </p:nvSpPr>
        <p:spPr>
          <a:xfrm>
            <a:off x="4645155" y="1047751"/>
            <a:ext cx="3814192" cy="1104138"/>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7" name="Content Placeholder 13"/>
          <p:cNvSpPr>
            <a:spLocks noGrp="1"/>
          </p:cNvSpPr>
          <p:nvPr>
            <p:ph sz="quarter" idx="18"/>
          </p:nvPr>
        </p:nvSpPr>
        <p:spPr>
          <a:xfrm>
            <a:off x="685803" y="3528304"/>
            <a:ext cx="3813049" cy="1004405"/>
          </a:xfrm>
        </p:spPr>
        <p:txBody>
          <a:bodyPr/>
          <a:lstStyle>
            <a:lvl1pPr marL="0" indent="0">
              <a:buNone/>
              <a:defRPr sz="1575"/>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4" y="3528304"/>
            <a:ext cx="3813049" cy="1004405"/>
          </a:xfrm>
        </p:spPr>
        <p:txBody>
          <a:bodyPr/>
          <a:lstStyle>
            <a:lvl1pPr marL="0" indent="0">
              <a:buNone/>
              <a:defRPr sz="1575"/>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686946" y="2295739"/>
            <a:ext cx="3814192" cy="1104138"/>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11" name="Picture Placeholder 3"/>
          <p:cNvSpPr>
            <a:spLocks noGrp="1"/>
          </p:cNvSpPr>
          <p:nvPr>
            <p:ph type="pic" sz="quarter" idx="25"/>
          </p:nvPr>
        </p:nvSpPr>
        <p:spPr>
          <a:xfrm>
            <a:off x="4645155" y="2295739"/>
            <a:ext cx="3814192" cy="1104138"/>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Tree>
    <p:extLst>
      <p:ext uri="{BB962C8B-B14F-4D97-AF65-F5344CB8AC3E}">
        <p14:creationId xmlns:p14="http://schemas.microsoft.com/office/powerpoint/2010/main" val="7686141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Four Grid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2"/>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6946" y="1047751"/>
            <a:ext cx="3814192" cy="1104138"/>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5" name="Picture Placeholder 3"/>
          <p:cNvSpPr>
            <a:spLocks noGrp="1"/>
          </p:cNvSpPr>
          <p:nvPr>
            <p:ph type="pic" sz="quarter" idx="11"/>
          </p:nvPr>
        </p:nvSpPr>
        <p:spPr>
          <a:xfrm>
            <a:off x="4645155" y="1047751"/>
            <a:ext cx="3814192" cy="1104138"/>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7" name="Content Placeholder 13"/>
          <p:cNvSpPr>
            <a:spLocks noGrp="1"/>
          </p:cNvSpPr>
          <p:nvPr>
            <p:ph sz="quarter" idx="18"/>
          </p:nvPr>
        </p:nvSpPr>
        <p:spPr>
          <a:xfrm>
            <a:off x="685803" y="3528304"/>
            <a:ext cx="3813049" cy="1004405"/>
          </a:xfrm>
        </p:spPr>
        <p:txBody>
          <a:bodyPr/>
          <a:lstStyle>
            <a:lvl1pPr marL="0" indent="0">
              <a:buNone/>
              <a:defRPr sz="1575"/>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13"/>
          <p:cNvSpPr>
            <a:spLocks noGrp="1"/>
          </p:cNvSpPr>
          <p:nvPr>
            <p:ph sz="quarter" idx="19"/>
          </p:nvPr>
        </p:nvSpPr>
        <p:spPr>
          <a:xfrm>
            <a:off x="4645154" y="3528304"/>
            <a:ext cx="3813049" cy="1004405"/>
          </a:xfrm>
        </p:spPr>
        <p:txBody>
          <a:bodyPr/>
          <a:lstStyle>
            <a:lvl1pPr marL="0" indent="0">
              <a:buNone/>
              <a:defRPr sz="1575"/>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icture Placeholder 3"/>
          <p:cNvSpPr>
            <a:spLocks noGrp="1"/>
          </p:cNvSpPr>
          <p:nvPr>
            <p:ph type="pic" sz="quarter" idx="24"/>
          </p:nvPr>
        </p:nvSpPr>
        <p:spPr>
          <a:xfrm>
            <a:off x="686946" y="2295739"/>
            <a:ext cx="3814192" cy="1104138"/>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11" name="Picture Placeholder 3"/>
          <p:cNvSpPr>
            <a:spLocks noGrp="1"/>
          </p:cNvSpPr>
          <p:nvPr>
            <p:ph type="pic" sz="quarter" idx="25"/>
          </p:nvPr>
        </p:nvSpPr>
        <p:spPr>
          <a:xfrm>
            <a:off x="4645155" y="2295739"/>
            <a:ext cx="3814192" cy="1104138"/>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12" name="Text Placeholder 4"/>
          <p:cNvSpPr>
            <a:spLocks noGrp="1"/>
          </p:cNvSpPr>
          <p:nvPr>
            <p:ph type="body" sz="quarter" idx="26" hasCustomPrompt="1"/>
          </p:nvPr>
        </p:nvSpPr>
        <p:spPr>
          <a:xfrm>
            <a:off x="685803" y="700090"/>
            <a:ext cx="7772401" cy="304800"/>
          </a:xfrm>
        </p:spPr>
        <p:txBody>
          <a:bodyPr>
            <a:normAutofit/>
          </a:bodyPr>
          <a:lstStyle>
            <a:lvl1pPr marL="0" indent="0" algn="ctr">
              <a:lnSpc>
                <a:spcPct val="86000"/>
              </a:lnSpc>
              <a:spcBef>
                <a:spcPts val="0"/>
              </a:spcBef>
              <a:buNone/>
              <a:defRPr sz="1349" baseline="0"/>
            </a:lvl1pPr>
          </a:lstStyle>
          <a:p>
            <a:pPr lvl="0"/>
            <a:r>
              <a:rPr lang="en-US" dirty="0"/>
              <a:t>Click here to edit subtitle</a:t>
            </a:r>
          </a:p>
        </p:txBody>
      </p:sp>
    </p:spTree>
    <p:extLst>
      <p:ext uri="{BB962C8B-B14F-4D97-AF65-F5344CB8AC3E}">
        <p14:creationId xmlns:p14="http://schemas.microsoft.com/office/powerpoint/2010/main" val="232869277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Four Bar">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2"/>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1828800" cy="3199581"/>
          </a:xfrm>
          <a:solidFill>
            <a:schemeClr val="bg1">
              <a:lumMod val="95000"/>
            </a:schemeClr>
          </a:solidFill>
        </p:spPr>
        <p:txBody>
          <a:bodyPr vert="horz" lIns="0" tIns="0" rIns="0" bIns="0" rtlCol="0" anchor="ctr">
            <a:normAutofit/>
          </a:bodyPr>
          <a:lstStyle>
            <a:lvl1pPr>
              <a:defRPr lang="en-US" sz="1049"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7" name="Picture Placeholder 3"/>
          <p:cNvSpPr>
            <a:spLocks noGrp="1"/>
          </p:cNvSpPr>
          <p:nvPr>
            <p:ph type="pic" sz="quarter" idx="13"/>
          </p:nvPr>
        </p:nvSpPr>
        <p:spPr>
          <a:xfrm>
            <a:off x="6629399" y="1047751"/>
            <a:ext cx="1828800" cy="3199581"/>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8" name="Text Placeholder 7"/>
          <p:cNvSpPr>
            <a:spLocks noGrp="1"/>
          </p:cNvSpPr>
          <p:nvPr>
            <p:ph type="body" sz="quarter" idx="19"/>
          </p:nvPr>
        </p:nvSpPr>
        <p:spPr>
          <a:xfrm>
            <a:off x="685801" y="3407233"/>
            <a:ext cx="1831086" cy="840102"/>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45" indent="-128573">
              <a:defRPr sz="1049">
                <a:solidFill>
                  <a:srgbClr val="FFFFFF"/>
                </a:solidFill>
              </a:defRPr>
            </a:lvl3pPr>
            <a:lvl4pPr marL="385717" indent="-128573">
              <a:defRPr sz="1049">
                <a:solidFill>
                  <a:srgbClr val="FFFFFF"/>
                </a:solidFill>
              </a:defRPr>
            </a:lvl4pPr>
            <a:lvl5pPr marL="557147" indent="-171431">
              <a:defRPr sz="1049">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3407233"/>
            <a:ext cx="1831086" cy="840102"/>
          </a:xfrm>
          <a:solidFill>
            <a:schemeClr val="accent3">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45" indent="-128573">
              <a:defRPr sz="1049">
                <a:solidFill>
                  <a:srgbClr val="FFFFFF"/>
                </a:solidFill>
              </a:defRPr>
            </a:lvl3pPr>
            <a:lvl4pPr marL="385717" indent="-128573">
              <a:defRPr sz="1049">
                <a:solidFill>
                  <a:srgbClr val="FFFFFF"/>
                </a:solidFill>
              </a:defRPr>
            </a:lvl4pPr>
            <a:lvl5pPr marL="557147" indent="-171431">
              <a:defRPr sz="1049">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3407233"/>
            <a:ext cx="1831086" cy="840102"/>
          </a:xfrm>
          <a:solidFill>
            <a:schemeClr val="accent5">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45" indent="-128573">
              <a:defRPr sz="1049">
                <a:solidFill>
                  <a:srgbClr val="FFFFFF"/>
                </a:solidFill>
              </a:defRPr>
            </a:lvl3pPr>
            <a:lvl4pPr marL="385717" indent="-128573">
              <a:defRPr sz="1049">
                <a:solidFill>
                  <a:srgbClr val="FFFFFF"/>
                </a:solidFill>
              </a:defRPr>
            </a:lvl4pPr>
            <a:lvl5pPr marL="557147" indent="-171431">
              <a:defRPr sz="1049">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3407233"/>
            <a:ext cx="1831086" cy="840102"/>
          </a:xfrm>
          <a:solidFill>
            <a:schemeClr val="bg2">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45" indent="-128573">
              <a:defRPr sz="1049">
                <a:solidFill>
                  <a:srgbClr val="FFFFFF"/>
                </a:solidFill>
              </a:defRPr>
            </a:lvl3pPr>
            <a:lvl4pPr marL="385717" indent="-128573">
              <a:defRPr sz="1049">
                <a:solidFill>
                  <a:srgbClr val="FFFFFF"/>
                </a:solidFill>
              </a:defRPr>
            </a:lvl4pPr>
            <a:lvl5pPr marL="557147" indent="-171431">
              <a:defRPr sz="1049">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41213485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Four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2"/>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1828800" cy="3199581"/>
          </a:xfrm>
          <a:solidFill>
            <a:schemeClr val="bg1">
              <a:lumMod val="95000"/>
            </a:schemeClr>
          </a:solidFill>
        </p:spPr>
        <p:txBody>
          <a:bodyPr vert="horz" lIns="0" tIns="0" rIns="0" bIns="0" rtlCol="0" anchor="ctr">
            <a:normAutofit/>
          </a:bodyPr>
          <a:lstStyle>
            <a:lvl1pPr>
              <a:defRPr lang="en-US" sz="1049"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1"/>
            <a:ext cx="1828800" cy="3199581"/>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6" name="Picture Placeholder 3"/>
          <p:cNvSpPr>
            <a:spLocks noGrp="1"/>
          </p:cNvSpPr>
          <p:nvPr>
            <p:ph type="pic" sz="quarter" idx="12"/>
          </p:nvPr>
        </p:nvSpPr>
        <p:spPr>
          <a:xfrm>
            <a:off x="4648199" y="1047751"/>
            <a:ext cx="1828800" cy="3199581"/>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7" name="Picture Placeholder 3"/>
          <p:cNvSpPr>
            <a:spLocks noGrp="1"/>
          </p:cNvSpPr>
          <p:nvPr>
            <p:ph type="pic" sz="quarter" idx="13"/>
          </p:nvPr>
        </p:nvSpPr>
        <p:spPr>
          <a:xfrm>
            <a:off x="6629399" y="1047751"/>
            <a:ext cx="1828800" cy="3199581"/>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8" name="Text Placeholder 7"/>
          <p:cNvSpPr>
            <a:spLocks noGrp="1"/>
          </p:cNvSpPr>
          <p:nvPr>
            <p:ph type="body" sz="quarter" idx="19"/>
          </p:nvPr>
        </p:nvSpPr>
        <p:spPr>
          <a:xfrm>
            <a:off x="685801" y="3407233"/>
            <a:ext cx="1831086" cy="840102"/>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45" indent="-128573">
              <a:defRPr sz="1049">
                <a:solidFill>
                  <a:srgbClr val="FFFFFF"/>
                </a:solidFill>
              </a:defRPr>
            </a:lvl3pPr>
            <a:lvl4pPr marL="385717" indent="-128573">
              <a:defRPr sz="1049">
                <a:solidFill>
                  <a:srgbClr val="FFFFFF"/>
                </a:solidFill>
              </a:defRPr>
            </a:lvl4pPr>
            <a:lvl5pPr marL="557147" indent="-171431">
              <a:defRPr sz="1049">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3407233"/>
            <a:ext cx="1831086" cy="840102"/>
          </a:xfrm>
          <a:solidFill>
            <a:schemeClr val="accent3">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45" indent="-128573">
              <a:defRPr sz="1049">
                <a:solidFill>
                  <a:srgbClr val="FFFFFF"/>
                </a:solidFill>
              </a:defRPr>
            </a:lvl3pPr>
            <a:lvl4pPr marL="385717" indent="-128573">
              <a:defRPr sz="1049">
                <a:solidFill>
                  <a:srgbClr val="FFFFFF"/>
                </a:solidFill>
              </a:defRPr>
            </a:lvl4pPr>
            <a:lvl5pPr marL="557147" indent="-171431">
              <a:defRPr sz="1049">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3407233"/>
            <a:ext cx="1831086" cy="840102"/>
          </a:xfrm>
          <a:solidFill>
            <a:schemeClr val="accent5">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45" indent="-128573">
              <a:defRPr sz="1049">
                <a:solidFill>
                  <a:srgbClr val="FFFFFF"/>
                </a:solidFill>
              </a:defRPr>
            </a:lvl3pPr>
            <a:lvl4pPr marL="385717" indent="-128573">
              <a:defRPr sz="1049">
                <a:solidFill>
                  <a:srgbClr val="FFFFFF"/>
                </a:solidFill>
              </a:defRPr>
            </a:lvl4pPr>
            <a:lvl5pPr marL="557147" indent="-171431">
              <a:defRPr sz="1049">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3407233"/>
            <a:ext cx="1831086" cy="840102"/>
          </a:xfrm>
          <a:solidFill>
            <a:schemeClr val="bg2">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45" indent="-128573">
              <a:defRPr sz="1049">
                <a:solidFill>
                  <a:srgbClr val="FFFFFF"/>
                </a:solidFill>
              </a:defRPr>
            </a:lvl3pPr>
            <a:lvl4pPr marL="385717" indent="-128573">
              <a:defRPr sz="1049">
                <a:solidFill>
                  <a:srgbClr val="FFFFFF"/>
                </a:solidFill>
              </a:defRPr>
            </a:lvl4pPr>
            <a:lvl5pPr marL="557147" indent="-171431">
              <a:defRPr sz="1049">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49" baseline="0"/>
            </a:lvl1pPr>
          </a:lstStyle>
          <a:p>
            <a:pPr lvl="0"/>
            <a:r>
              <a:rPr lang="en-US" dirty="0"/>
              <a:t>Click here to edit subtitle</a:t>
            </a:r>
          </a:p>
        </p:txBody>
      </p:sp>
    </p:spTree>
    <p:extLst>
      <p:ext uri="{BB962C8B-B14F-4D97-AF65-F5344CB8AC3E}">
        <p14:creationId xmlns:p14="http://schemas.microsoft.com/office/powerpoint/2010/main" val="146295462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hree Bar">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2"/>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49"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9" name="Text Placeholder 7"/>
          <p:cNvSpPr>
            <a:spLocks noGrp="1"/>
          </p:cNvSpPr>
          <p:nvPr>
            <p:ph type="body" sz="quarter" idx="21"/>
          </p:nvPr>
        </p:nvSpPr>
        <p:spPr>
          <a:xfrm>
            <a:off x="685801" y="3407233"/>
            <a:ext cx="2496312" cy="840102"/>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45" indent="-128573">
              <a:defRPr sz="1049">
                <a:solidFill>
                  <a:srgbClr val="FFFFFF"/>
                </a:solidFill>
              </a:defRPr>
            </a:lvl3pPr>
            <a:lvl4pPr marL="385717" indent="-128573">
              <a:defRPr sz="1049">
                <a:solidFill>
                  <a:srgbClr val="FFFFFF"/>
                </a:solidFill>
              </a:defRPr>
            </a:lvl4pPr>
            <a:lvl5pPr marL="557147" indent="-171431">
              <a:defRPr sz="1049">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3407233"/>
            <a:ext cx="2496312" cy="840102"/>
          </a:xfrm>
          <a:solidFill>
            <a:schemeClr val="accent4">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45" indent="-128573">
              <a:defRPr sz="1049">
                <a:solidFill>
                  <a:srgbClr val="FFFFFF"/>
                </a:solidFill>
              </a:defRPr>
            </a:lvl3pPr>
            <a:lvl4pPr marL="385717" indent="-128573">
              <a:defRPr sz="1049">
                <a:solidFill>
                  <a:srgbClr val="FFFFFF"/>
                </a:solidFill>
              </a:defRPr>
            </a:lvl4pPr>
            <a:lvl5pPr marL="557147" indent="-171431">
              <a:defRPr sz="1049">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3407233"/>
            <a:ext cx="2496312" cy="840102"/>
          </a:xfrm>
          <a:solidFill>
            <a:schemeClr val="bg2">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45" indent="-128573">
              <a:defRPr sz="1049">
                <a:solidFill>
                  <a:srgbClr val="FFFFFF"/>
                </a:solidFill>
              </a:defRPr>
            </a:lvl3pPr>
            <a:lvl4pPr marL="385717" indent="-128573">
              <a:defRPr sz="1049">
                <a:solidFill>
                  <a:srgbClr val="FFFFFF"/>
                </a:solidFill>
              </a:defRPr>
            </a:lvl4pPr>
            <a:lvl5pPr marL="557147" indent="-171431">
              <a:defRPr sz="1049">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68961672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hree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2"/>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3199581"/>
          </a:xfrm>
          <a:solidFill>
            <a:schemeClr val="bg1">
              <a:lumMod val="95000"/>
            </a:schemeClr>
          </a:solidFill>
        </p:spPr>
        <p:txBody>
          <a:bodyPr vert="horz" lIns="0" tIns="0" rIns="0" bIns="0" rtlCol="0" anchor="ctr">
            <a:normAutofit/>
          </a:bodyPr>
          <a:lstStyle>
            <a:lvl1pPr>
              <a:defRPr lang="en-US" sz="1049"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1"/>
            <a:ext cx="2496312" cy="3199581"/>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6" name="Picture Placeholder 3"/>
          <p:cNvSpPr>
            <a:spLocks noGrp="1"/>
          </p:cNvSpPr>
          <p:nvPr>
            <p:ph type="pic" sz="quarter" idx="12"/>
          </p:nvPr>
        </p:nvSpPr>
        <p:spPr>
          <a:xfrm>
            <a:off x="5961887" y="1047751"/>
            <a:ext cx="2496312" cy="3199581"/>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9" name="Text Placeholder 7"/>
          <p:cNvSpPr>
            <a:spLocks noGrp="1"/>
          </p:cNvSpPr>
          <p:nvPr>
            <p:ph type="body" sz="quarter" idx="21"/>
          </p:nvPr>
        </p:nvSpPr>
        <p:spPr>
          <a:xfrm>
            <a:off x="685801" y="3407233"/>
            <a:ext cx="2496312" cy="840102"/>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45" indent="-128573">
              <a:defRPr sz="1049">
                <a:solidFill>
                  <a:srgbClr val="FFFFFF"/>
                </a:solidFill>
              </a:defRPr>
            </a:lvl3pPr>
            <a:lvl4pPr marL="385717" indent="-128573">
              <a:defRPr sz="1049">
                <a:solidFill>
                  <a:srgbClr val="FFFFFF"/>
                </a:solidFill>
              </a:defRPr>
            </a:lvl4pPr>
            <a:lvl5pPr marL="557147" indent="-171431">
              <a:defRPr sz="1049">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3407233"/>
            <a:ext cx="2496312" cy="840102"/>
          </a:xfrm>
          <a:solidFill>
            <a:schemeClr val="accent4">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45" indent="-128573">
              <a:defRPr sz="1049">
                <a:solidFill>
                  <a:srgbClr val="FFFFFF"/>
                </a:solidFill>
              </a:defRPr>
            </a:lvl3pPr>
            <a:lvl4pPr marL="385717" indent="-128573">
              <a:defRPr sz="1049">
                <a:solidFill>
                  <a:srgbClr val="FFFFFF"/>
                </a:solidFill>
              </a:defRPr>
            </a:lvl4pPr>
            <a:lvl5pPr marL="557147" indent="-171431">
              <a:defRPr sz="1049">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3407233"/>
            <a:ext cx="2496312" cy="840102"/>
          </a:xfrm>
          <a:solidFill>
            <a:schemeClr val="bg2">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45" indent="-128573">
              <a:defRPr sz="1049">
                <a:solidFill>
                  <a:srgbClr val="FFFFFF"/>
                </a:solidFill>
              </a:defRPr>
            </a:lvl3pPr>
            <a:lvl4pPr marL="385717" indent="-128573">
              <a:defRPr sz="1049">
                <a:solidFill>
                  <a:srgbClr val="FFFFFF"/>
                </a:solidFill>
              </a:defRPr>
            </a:lvl4pPr>
            <a:lvl5pPr marL="557147" indent="-171431">
              <a:defRPr sz="1049">
                <a:solidFill>
                  <a:srgbClr val="FFFFFF"/>
                </a:solidFill>
              </a:defRPr>
            </a:lvl5pPr>
          </a:lstStyle>
          <a:p>
            <a:pPr lvl="0"/>
            <a:r>
              <a:rPr lang="en-US" dirty="0"/>
              <a:t>Click to edit Master text styles</a:t>
            </a:r>
          </a:p>
          <a:p>
            <a:pPr lvl="1"/>
            <a:r>
              <a:rPr lang="en-US" dirty="0"/>
              <a:t>Second level</a:t>
            </a:r>
          </a:p>
        </p:txBody>
      </p:sp>
      <p:sp>
        <p:nvSpPr>
          <p:cNvPr id="11"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49" baseline="0"/>
            </a:lvl1pPr>
          </a:lstStyle>
          <a:p>
            <a:pPr lvl="0"/>
            <a:r>
              <a:rPr lang="en-US" dirty="0"/>
              <a:t>Click here to edit subtitle</a:t>
            </a:r>
          </a:p>
        </p:txBody>
      </p:sp>
    </p:spTree>
    <p:extLst>
      <p:ext uri="{BB962C8B-B14F-4D97-AF65-F5344CB8AC3E}">
        <p14:creationId xmlns:p14="http://schemas.microsoft.com/office/powerpoint/2010/main" val="64834558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 Bar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2"/>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3199581"/>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5" name="Picture Placeholder 3"/>
          <p:cNvSpPr>
            <a:spLocks noGrp="1"/>
          </p:cNvSpPr>
          <p:nvPr>
            <p:ph type="pic" sz="quarter" idx="11"/>
          </p:nvPr>
        </p:nvSpPr>
        <p:spPr>
          <a:xfrm>
            <a:off x="4644011" y="1047751"/>
            <a:ext cx="3814192" cy="3199581"/>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8" name="Text Placeholder 7"/>
          <p:cNvSpPr>
            <a:spLocks noGrp="1"/>
          </p:cNvSpPr>
          <p:nvPr>
            <p:ph type="body" sz="quarter" idx="21"/>
          </p:nvPr>
        </p:nvSpPr>
        <p:spPr>
          <a:xfrm>
            <a:off x="685803" y="3638065"/>
            <a:ext cx="3813049" cy="609269"/>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45" indent="-128573">
              <a:defRPr sz="1049">
                <a:solidFill>
                  <a:srgbClr val="FFFFFF"/>
                </a:solidFill>
              </a:defRPr>
            </a:lvl3pPr>
            <a:lvl4pPr marL="385717" indent="-128573">
              <a:defRPr sz="1049">
                <a:solidFill>
                  <a:srgbClr val="FFFFFF"/>
                </a:solidFill>
              </a:defRPr>
            </a:lvl4pPr>
            <a:lvl5pPr marL="557147" indent="-171431">
              <a:defRPr sz="1049">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4" y="3638065"/>
            <a:ext cx="3813049" cy="609269"/>
          </a:xfrm>
          <a:solidFill>
            <a:schemeClr val="accent4">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45" indent="-128573">
              <a:defRPr sz="1049">
                <a:solidFill>
                  <a:srgbClr val="FFFFFF"/>
                </a:solidFill>
              </a:defRPr>
            </a:lvl3pPr>
            <a:lvl4pPr marL="385717" indent="-128573">
              <a:defRPr sz="1049">
                <a:solidFill>
                  <a:srgbClr val="FFFFFF"/>
                </a:solidFill>
              </a:defRPr>
            </a:lvl4pPr>
            <a:lvl5pPr marL="557147" indent="-171431">
              <a:defRPr sz="1049">
                <a:solidFill>
                  <a:srgbClr val="FFFFFF"/>
                </a:solidFill>
              </a:defRPr>
            </a:lvl5pPr>
          </a:lstStyle>
          <a:p>
            <a:pPr lvl="0"/>
            <a:r>
              <a:rPr lang="en-US" dirty="0"/>
              <a:t>Click to edit Master text styles</a:t>
            </a:r>
          </a:p>
          <a:p>
            <a:pPr lvl="1"/>
            <a:r>
              <a:rPr lang="en-US" dirty="0"/>
              <a:t>Second level</a:t>
            </a:r>
          </a:p>
        </p:txBody>
      </p:sp>
      <p:sp>
        <p:nvSpPr>
          <p:cNvPr id="7"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49" baseline="0"/>
            </a:lvl1pPr>
          </a:lstStyle>
          <a:p>
            <a:pPr lvl="0"/>
            <a:r>
              <a:rPr lang="en-US" dirty="0"/>
              <a:t>Click here to edit subtitle</a:t>
            </a:r>
          </a:p>
        </p:txBody>
      </p:sp>
    </p:spTree>
    <p:extLst>
      <p:ext uri="{BB962C8B-B14F-4D97-AF65-F5344CB8AC3E}">
        <p14:creationId xmlns:p14="http://schemas.microsoft.com/office/powerpoint/2010/main" val="319993208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wo Bar">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2"/>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1"/>
            <a:ext cx="3814192" cy="3199581"/>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5" name="Picture Placeholder 3"/>
          <p:cNvSpPr>
            <a:spLocks noGrp="1"/>
          </p:cNvSpPr>
          <p:nvPr>
            <p:ph type="pic" sz="quarter" idx="11"/>
          </p:nvPr>
        </p:nvSpPr>
        <p:spPr>
          <a:xfrm>
            <a:off x="4644011" y="1047751"/>
            <a:ext cx="3814192" cy="3199581"/>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8" name="Text Placeholder 7"/>
          <p:cNvSpPr>
            <a:spLocks noGrp="1"/>
          </p:cNvSpPr>
          <p:nvPr>
            <p:ph type="body" sz="quarter" idx="21"/>
          </p:nvPr>
        </p:nvSpPr>
        <p:spPr>
          <a:xfrm>
            <a:off x="685803" y="3638065"/>
            <a:ext cx="3813049" cy="609269"/>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45" indent="-128573">
              <a:defRPr sz="1049">
                <a:solidFill>
                  <a:srgbClr val="FFFFFF"/>
                </a:solidFill>
              </a:defRPr>
            </a:lvl3pPr>
            <a:lvl4pPr marL="385717" indent="-128573">
              <a:defRPr sz="1049">
                <a:solidFill>
                  <a:srgbClr val="FFFFFF"/>
                </a:solidFill>
              </a:defRPr>
            </a:lvl4pPr>
            <a:lvl5pPr marL="557147" indent="-171431">
              <a:defRPr sz="1049">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4" y="3638065"/>
            <a:ext cx="3813049" cy="609269"/>
          </a:xfrm>
          <a:solidFill>
            <a:schemeClr val="accent4">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45" indent="-128573">
              <a:defRPr sz="1049">
                <a:solidFill>
                  <a:srgbClr val="FFFFFF"/>
                </a:solidFill>
              </a:defRPr>
            </a:lvl3pPr>
            <a:lvl4pPr marL="385717" indent="-128573">
              <a:defRPr sz="1049">
                <a:solidFill>
                  <a:srgbClr val="FFFFFF"/>
                </a:solidFill>
              </a:defRPr>
            </a:lvl4pPr>
            <a:lvl5pPr marL="557147" indent="-171431">
              <a:defRPr sz="1049">
                <a:solidFill>
                  <a:srgbClr val="FFFFFF"/>
                </a:solidFill>
              </a:defRPr>
            </a:lvl5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6447820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normAutofit/>
          </a:bodyPr>
          <a:lstStyle>
            <a:lvl1pPr marL="0" indent="0">
              <a:spcBef>
                <a:spcPts val="900"/>
              </a:spcBef>
              <a:buNone/>
              <a:defRPr sz="1200"/>
            </a:lvl1pPr>
            <a:lvl2pPr marL="171425" indent="-171425">
              <a:spcBef>
                <a:spcPts val="900"/>
              </a:spcBef>
              <a:buFont typeface="Arial" panose="020B0604020202020204" pitchFamily="34" charset="0"/>
              <a:buChar char="•"/>
              <a:defRPr sz="1200"/>
            </a:lvl2pPr>
            <a:lvl3pPr marL="357137" indent="-185711">
              <a:spcBef>
                <a:spcPts val="900"/>
              </a:spcBef>
              <a:buFont typeface="Open Sans Light" panose="020B0306030504020204" pitchFamily="34" charset="0"/>
              <a:buChar char="–"/>
              <a:defRPr sz="1200"/>
            </a:lvl3pPr>
            <a:lvl4pPr marL="514277" indent="-171425">
              <a:spcBef>
                <a:spcPts val="900"/>
              </a:spcBef>
              <a:buFont typeface="Arial" panose="020B0604020202020204" pitchFamily="34" charset="0"/>
              <a:buChar char="•"/>
              <a:defRPr sz="1200"/>
            </a:lvl4pPr>
            <a:lvl5pPr marL="685703" indent="-171425">
              <a:spcBef>
                <a:spcPts val="900"/>
              </a:spcBef>
              <a:buFont typeface="Open Sans Light" panose="020B0306030504020204" pitchFamily="34" charset="0"/>
              <a:buChar cha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95326308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2"/>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0"/>
            <a:ext cx="1828800" cy="1983051"/>
          </a:xfrm>
          <a:solidFill>
            <a:schemeClr val="bg1">
              <a:lumMod val="95000"/>
            </a:schemeClr>
          </a:solidFill>
        </p:spPr>
        <p:txBody>
          <a:bodyPr vert="horz" lIns="0" tIns="0" rIns="0" bIns="0" rtlCol="0" anchor="ctr">
            <a:normAutofit/>
          </a:bodyPr>
          <a:lstStyle>
            <a:lvl1pPr>
              <a:defRPr lang="en-US" sz="1049"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7" name="Picture Placeholder 3"/>
          <p:cNvSpPr>
            <a:spLocks noGrp="1"/>
          </p:cNvSpPr>
          <p:nvPr>
            <p:ph type="pic" sz="quarter" idx="13"/>
          </p:nvPr>
        </p:nvSpPr>
        <p:spPr>
          <a:xfrm>
            <a:off x="6629399" y="1047750"/>
            <a:ext cx="1828800" cy="1983051"/>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8" name="Text Placeholder 7"/>
          <p:cNvSpPr>
            <a:spLocks noGrp="1"/>
          </p:cNvSpPr>
          <p:nvPr>
            <p:ph type="body" sz="quarter" idx="19"/>
          </p:nvPr>
        </p:nvSpPr>
        <p:spPr>
          <a:xfrm>
            <a:off x="685801" y="2190701"/>
            <a:ext cx="1831086" cy="840102"/>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45" indent="-128573">
              <a:defRPr sz="1049">
                <a:solidFill>
                  <a:srgbClr val="FFFFFF"/>
                </a:solidFill>
              </a:defRPr>
            </a:lvl3pPr>
            <a:lvl4pPr marL="385717" indent="-128573">
              <a:defRPr sz="1049">
                <a:solidFill>
                  <a:srgbClr val="FFFFFF"/>
                </a:solidFill>
              </a:defRPr>
            </a:lvl4pPr>
            <a:lvl5pPr marL="557147" indent="-171431">
              <a:defRPr sz="1049">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2190701"/>
            <a:ext cx="1831086" cy="840102"/>
          </a:xfrm>
          <a:solidFill>
            <a:schemeClr val="accent3">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45" indent="-128573">
              <a:defRPr sz="1049">
                <a:solidFill>
                  <a:srgbClr val="FFFFFF"/>
                </a:solidFill>
              </a:defRPr>
            </a:lvl3pPr>
            <a:lvl4pPr marL="385717" indent="-128573">
              <a:defRPr sz="1049">
                <a:solidFill>
                  <a:srgbClr val="FFFFFF"/>
                </a:solidFill>
              </a:defRPr>
            </a:lvl4pPr>
            <a:lvl5pPr marL="557147" indent="-171431">
              <a:defRPr sz="1049">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2190701"/>
            <a:ext cx="1831086" cy="840102"/>
          </a:xfrm>
          <a:solidFill>
            <a:schemeClr val="accent5">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45" indent="-128573">
              <a:defRPr sz="1049">
                <a:solidFill>
                  <a:srgbClr val="FFFFFF"/>
                </a:solidFill>
              </a:defRPr>
            </a:lvl3pPr>
            <a:lvl4pPr marL="385717" indent="-128573">
              <a:defRPr sz="1049">
                <a:solidFill>
                  <a:srgbClr val="FFFFFF"/>
                </a:solidFill>
              </a:defRPr>
            </a:lvl4pPr>
            <a:lvl5pPr marL="557147" indent="-171431">
              <a:defRPr sz="1049">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2190701"/>
            <a:ext cx="1831086" cy="840102"/>
          </a:xfrm>
          <a:solidFill>
            <a:schemeClr val="bg2">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45" indent="-128573">
              <a:defRPr sz="1049">
                <a:solidFill>
                  <a:srgbClr val="FFFFFF"/>
                </a:solidFill>
              </a:defRPr>
            </a:lvl3pPr>
            <a:lvl4pPr marL="385717" indent="-128573">
              <a:defRPr sz="1049">
                <a:solidFill>
                  <a:srgbClr val="FFFFFF"/>
                </a:solidFill>
              </a:defRPr>
            </a:lvl4pPr>
            <a:lvl5pPr marL="557147" indent="-171431">
              <a:defRPr sz="1049">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49"/>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49"/>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49"/>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49"/>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5013896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2"/>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0"/>
            <a:ext cx="1828800" cy="1983051"/>
          </a:xfrm>
          <a:solidFill>
            <a:schemeClr val="bg1">
              <a:lumMod val="95000"/>
            </a:schemeClr>
          </a:solidFill>
        </p:spPr>
        <p:txBody>
          <a:bodyPr vert="horz" lIns="0" tIns="0" rIns="0" bIns="0" rtlCol="0" anchor="ctr">
            <a:normAutofit/>
          </a:bodyPr>
          <a:lstStyle>
            <a:lvl1pPr>
              <a:defRPr lang="en-US" sz="1049" dirty="0"/>
            </a:lvl1pPr>
          </a:lstStyle>
          <a:p>
            <a:pPr marL="0" lvl="0" indent="0" algn="ctr">
              <a:buNone/>
            </a:pPr>
            <a:endParaRPr lang="en-US" dirty="0"/>
          </a:p>
        </p:txBody>
      </p:sp>
      <p:sp>
        <p:nvSpPr>
          <p:cNvPr id="5" name="Picture Placeholder 3"/>
          <p:cNvSpPr>
            <a:spLocks noGrp="1"/>
          </p:cNvSpPr>
          <p:nvPr>
            <p:ph type="pic" sz="quarter" idx="11"/>
          </p:nvPr>
        </p:nvSpPr>
        <p:spPr>
          <a:xfrm>
            <a:off x="2667001" y="1047750"/>
            <a:ext cx="1828800" cy="1983051"/>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6" name="Picture Placeholder 3"/>
          <p:cNvSpPr>
            <a:spLocks noGrp="1"/>
          </p:cNvSpPr>
          <p:nvPr>
            <p:ph type="pic" sz="quarter" idx="12"/>
          </p:nvPr>
        </p:nvSpPr>
        <p:spPr>
          <a:xfrm>
            <a:off x="4648199" y="1047750"/>
            <a:ext cx="1828800" cy="1983051"/>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7" name="Picture Placeholder 3"/>
          <p:cNvSpPr>
            <a:spLocks noGrp="1"/>
          </p:cNvSpPr>
          <p:nvPr>
            <p:ph type="pic" sz="quarter" idx="13"/>
          </p:nvPr>
        </p:nvSpPr>
        <p:spPr>
          <a:xfrm>
            <a:off x="6629399" y="1047750"/>
            <a:ext cx="1828800" cy="1983051"/>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8" name="Text Placeholder 7"/>
          <p:cNvSpPr>
            <a:spLocks noGrp="1"/>
          </p:cNvSpPr>
          <p:nvPr>
            <p:ph type="body" sz="quarter" idx="19"/>
          </p:nvPr>
        </p:nvSpPr>
        <p:spPr>
          <a:xfrm>
            <a:off x="685801" y="2190701"/>
            <a:ext cx="1831086" cy="840102"/>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45" indent="-128573">
              <a:defRPr sz="1049">
                <a:solidFill>
                  <a:srgbClr val="FFFFFF"/>
                </a:solidFill>
              </a:defRPr>
            </a:lvl3pPr>
            <a:lvl4pPr marL="385717" indent="-128573">
              <a:defRPr sz="1049">
                <a:solidFill>
                  <a:srgbClr val="FFFFFF"/>
                </a:solidFill>
              </a:defRPr>
            </a:lvl4pPr>
            <a:lvl5pPr marL="557147" indent="-171431">
              <a:defRPr sz="1049">
                <a:solidFill>
                  <a:srgbClr val="FFFFFF"/>
                </a:solidFill>
              </a:defRPr>
            </a:lvl5pPr>
          </a:lstStyle>
          <a:p>
            <a:pPr lvl="0"/>
            <a:r>
              <a:rPr lang="en-US" dirty="0"/>
              <a:t>Click to edit Master text styles</a:t>
            </a:r>
          </a:p>
          <a:p>
            <a:pPr lvl="1"/>
            <a:r>
              <a:rPr lang="en-US" dirty="0"/>
              <a:t>Second level</a:t>
            </a:r>
          </a:p>
        </p:txBody>
      </p:sp>
      <p:sp>
        <p:nvSpPr>
          <p:cNvPr id="13" name="Text Placeholder 7"/>
          <p:cNvSpPr>
            <a:spLocks noGrp="1"/>
          </p:cNvSpPr>
          <p:nvPr>
            <p:ph type="body" sz="quarter" idx="20"/>
          </p:nvPr>
        </p:nvSpPr>
        <p:spPr>
          <a:xfrm>
            <a:off x="2666239" y="2190701"/>
            <a:ext cx="1831086" cy="840102"/>
          </a:xfrm>
          <a:solidFill>
            <a:schemeClr val="accent3">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45" indent="-128573">
              <a:defRPr sz="1049">
                <a:solidFill>
                  <a:srgbClr val="FFFFFF"/>
                </a:solidFill>
              </a:defRPr>
            </a:lvl3pPr>
            <a:lvl4pPr marL="385717" indent="-128573">
              <a:defRPr sz="1049">
                <a:solidFill>
                  <a:srgbClr val="FFFFFF"/>
                </a:solidFill>
              </a:defRPr>
            </a:lvl4pPr>
            <a:lvl5pPr marL="557147" indent="-171431">
              <a:defRPr sz="1049">
                <a:solidFill>
                  <a:srgbClr val="FFFFFF"/>
                </a:solidFill>
              </a:defRPr>
            </a:lvl5pPr>
          </a:lstStyle>
          <a:p>
            <a:pPr lvl="0"/>
            <a:r>
              <a:rPr lang="en-US" dirty="0"/>
              <a:t>Click to edit Master text styles</a:t>
            </a:r>
          </a:p>
          <a:p>
            <a:pPr lvl="1"/>
            <a:r>
              <a:rPr lang="en-US" dirty="0"/>
              <a:t>Second level</a:t>
            </a:r>
          </a:p>
        </p:txBody>
      </p:sp>
      <p:sp>
        <p:nvSpPr>
          <p:cNvPr id="16" name="Text Placeholder 7"/>
          <p:cNvSpPr>
            <a:spLocks noGrp="1"/>
          </p:cNvSpPr>
          <p:nvPr>
            <p:ph type="body" sz="quarter" idx="21"/>
          </p:nvPr>
        </p:nvSpPr>
        <p:spPr>
          <a:xfrm>
            <a:off x="4646675" y="2190701"/>
            <a:ext cx="1831086" cy="840102"/>
          </a:xfrm>
          <a:solidFill>
            <a:schemeClr val="accent5">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45" indent="-128573">
              <a:defRPr sz="1049">
                <a:solidFill>
                  <a:srgbClr val="FFFFFF"/>
                </a:solidFill>
              </a:defRPr>
            </a:lvl3pPr>
            <a:lvl4pPr marL="385717" indent="-128573">
              <a:defRPr sz="1049">
                <a:solidFill>
                  <a:srgbClr val="FFFFFF"/>
                </a:solidFill>
              </a:defRPr>
            </a:lvl4pPr>
            <a:lvl5pPr marL="557147" indent="-171431">
              <a:defRPr sz="1049">
                <a:solidFill>
                  <a:srgbClr val="FFFFFF"/>
                </a:solidFill>
              </a:defRPr>
            </a:lvl5pPr>
          </a:lstStyle>
          <a:p>
            <a:pPr lvl="0"/>
            <a:r>
              <a:rPr lang="en-US" dirty="0"/>
              <a:t>Click to edit Master text styles</a:t>
            </a:r>
          </a:p>
          <a:p>
            <a:pPr lvl="1"/>
            <a:r>
              <a:rPr lang="en-US" dirty="0"/>
              <a:t>Second level</a:t>
            </a:r>
          </a:p>
        </p:txBody>
      </p:sp>
      <p:sp>
        <p:nvSpPr>
          <p:cNvPr id="17" name="Text Placeholder 7"/>
          <p:cNvSpPr>
            <a:spLocks noGrp="1"/>
          </p:cNvSpPr>
          <p:nvPr>
            <p:ph type="body" sz="quarter" idx="22"/>
          </p:nvPr>
        </p:nvSpPr>
        <p:spPr>
          <a:xfrm>
            <a:off x="6627113" y="2190701"/>
            <a:ext cx="1831086" cy="840102"/>
          </a:xfrm>
          <a:solidFill>
            <a:schemeClr val="bg2">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45" indent="-128573">
              <a:defRPr sz="1049">
                <a:solidFill>
                  <a:srgbClr val="FFFFFF"/>
                </a:solidFill>
              </a:defRPr>
            </a:lvl3pPr>
            <a:lvl4pPr marL="385717" indent="-128573">
              <a:defRPr sz="1049">
                <a:solidFill>
                  <a:srgbClr val="FFFFFF"/>
                </a:solidFill>
              </a:defRPr>
            </a:lvl4pPr>
            <a:lvl5pPr marL="557147" indent="-171431">
              <a:defRPr sz="1049">
                <a:solidFill>
                  <a:srgbClr val="FFFFFF"/>
                </a:solidFill>
              </a:defRPr>
            </a:lvl5pPr>
          </a:lstStyle>
          <a:p>
            <a:pPr lvl="0"/>
            <a:r>
              <a:rPr lang="en-US" dirty="0"/>
              <a:t>Click to edit Master text styles</a:t>
            </a:r>
          </a:p>
          <a:p>
            <a:pPr lvl="1"/>
            <a:r>
              <a:rPr lang="en-US" dirty="0"/>
              <a:t>Second level</a:t>
            </a:r>
          </a:p>
        </p:txBody>
      </p:sp>
      <p:sp>
        <p:nvSpPr>
          <p:cNvPr id="18" name="Content Placeholder 13"/>
          <p:cNvSpPr>
            <a:spLocks noGrp="1"/>
          </p:cNvSpPr>
          <p:nvPr>
            <p:ph sz="quarter" idx="18"/>
          </p:nvPr>
        </p:nvSpPr>
        <p:spPr>
          <a:xfrm>
            <a:off x="685801" y="3159229"/>
            <a:ext cx="1831086" cy="1285169"/>
          </a:xfrm>
        </p:spPr>
        <p:txBody>
          <a:bodyPr/>
          <a:lstStyle>
            <a:lvl1pPr marL="0" indent="0">
              <a:buNone/>
              <a:defRPr sz="1049"/>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9" name="Content Placeholder 13"/>
          <p:cNvSpPr>
            <a:spLocks noGrp="1"/>
          </p:cNvSpPr>
          <p:nvPr>
            <p:ph sz="quarter" idx="24"/>
          </p:nvPr>
        </p:nvSpPr>
        <p:spPr>
          <a:xfrm>
            <a:off x="2666239" y="3159229"/>
            <a:ext cx="1831086" cy="1285169"/>
          </a:xfrm>
        </p:spPr>
        <p:txBody>
          <a:bodyPr>
            <a:normAutofit/>
          </a:bodyPr>
          <a:lstStyle>
            <a:lvl1pPr marL="0" indent="0">
              <a:buNone/>
              <a:defRPr sz="1049"/>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0" name="Content Placeholder 13"/>
          <p:cNvSpPr>
            <a:spLocks noGrp="1"/>
          </p:cNvSpPr>
          <p:nvPr>
            <p:ph sz="quarter" idx="25"/>
          </p:nvPr>
        </p:nvSpPr>
        <p:spPr>
          <a:xfrm>
            <a:off x="4646675" y="3159229"/>
            <a:ext cx="1831086" cy="1285169"/>
          </a:xfrm>
        </p:spPr>
        <p:txBody>
          <a:bodyPr>
            <a:normAutofit/>
          </a:bodyPr>
          <a:lstStyle>
            <a:lvl1pPr marL="0" indent="0">
              <a:buNone/>
              <a:defRPr sz="1049"/>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1" name="Content Placeholder 13"/>
          <p:cNvSpPr>
            <a:spLocks noGrp="1"/>
          </p:cNvSpPr>
          <p:nvPr>
            <p:ph sz="quarter" idx="26"/>
          </p:nvPr>
        </p:nvSpPr>
        <p:spPr>
          <a:xfrm>
            <a:off x="6627113" y="3159229"/>
            <a:ext cx="1831086" cy="1285169"/>
          </a:xfrm>
        </p:spPr>
        <p:txBody>
          <a:bodyPr>
            <a:normAutofit/>
          </a:bodyPr>
          <a:lstStyle>
            <a:lvl1pPr marL="0" indent="0">
              <a:buNone/>
              <a:defRPr sz="1049"/>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4"/>
          <p:cNvSpPr>
            <a:spLocks noGrp="1"/>
          </p:cNvSpPr>
          <p:nvPr>
            <p:ph type="body" sz="quarter" idx="27" hasCustomPrompt="1"/>
          </p:nvPr>
        </p:nvSpPr>
        <p:spPr>
          <a:xfrm>
            <a:off x="685803" y="700090"/>
            <a:ext cx="7772401" cy="304800"/>
          </a:xfrm>
        </p:spPr>
        <p:txBody>
          <a:bodyPr>
            <a:normAutofit/>
          </a:bodyPr>
          <a:lstStyle>
            <a:lvl1pPr marL="0" indent="0" algn="ctr">
              <a:lnSpc>
                <a:spcPct val="86000"/>
              </a:lnSpc>
              <a:spcBef>
                <a:spcPts val="0"/>
              </a:spcBef>
              <a:buNone/>
              <a:defRPr sz="1349" baseline="0"/>
            </a:lvl1pPr>
          </a:lstStyle>
          <a:p>
            <a:pPr lvl="0"/>
            <a:r>
              <a:rPr lang="en-US" dirty="0"/>
              <a:t>Click here to edit subtitle</a:t>
            </a:r>
          </a:p>
        </p:txBody>
      </p:sp>
    </p:spTree>
    <p:extLst>
      <p:ext uri="{BB962C8B-B14F-4D97-AF65-F5344CB8AC3E}">
        <p14:creationId xmlns:p14="http://schemas.microsoft.com/office/powerpoint/2010/main" val="38677873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Three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2"/>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49"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9" name="Text Placeholder 7"/>
          <p:cNvSpPr>
            <a:spLocks noGrp="1"/>
          </p:cNvSpPr>
          <p:nvPr>
            <p:ph type="body" sz="quarter" idx="21"/>
          </p:nvPr>
        </p:nvSpPr>
        <p:spPr>
          <a:xfrm>
            <a:off x="685801" y="2190701"/>
            <a:ext cx="2496312" cy="840102"/>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45" indent="-128573">
              <a:defRPr sz="1049">
                <a:solidFill>
                  <a:srgbClr val="FFFFFF"/>
                </a:solidFill>
              </a:defRPr>
            </a:lvl3pPr>
            <a:lvl4pPr marL="385717" indent="-128573">
              <a:defRPr sz="1049">
                <a:solidFill>
                  <a:srgbClr val="FFFFFF"/>
                </a:solidFill>
              </a:defRPr>
            </a:lvl4pPr>
            <a:lvl5pPr marL="557147" indent="-171431">
              <a:defRPr sz="1049">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2190701"/>
            <a:ext cx="2496312" cy="840102"/>
          </a:xfrm>
          <a:solidFill>
            <a:schemeClr val="accent4">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45" indent="-128573">
              <a:defRPr sz="1049">
                <a:solidFill>
                  <a:srgbClr val="FFFFFF"/>
                </a:solidFill>
              </a:defRPr>
            </a:lvl3pPr>
            <a:lvl4pPr marL="385717" indent="-128573">
              <a:defRPr sz="1049">
                <a:solidFill>
                  <a:srgbClr val="FFFFFF"/>
                </a:solidFill>
              </a:defRPr>
            </a:lvl4pPr>
            <a:lvl5pPr marL="557147" indent="-171431">
              <a:defRPr sz="1049">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2190701"/>
            <a:ext cx="2496312" cy="840102"/>
          </a:xfrm>
          <a:solidFill>
            <a:schemeClr val="bg2">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45" indent="-128573">
              <a:defRPr sz="1049">
                <a:solidFill>
                  <a:srgbClr val="FFFFFF"/>
                </a:solidFill>
              </a:defRPr>
            </a:lvl3pPr>
            <a:lvl4pPr marL="385717" indent="-128573">
              <a:defRPr sz="1049">
                <a:solidFill>
                  <a:srgbClr val="FFFFFF"/>
                </a:solidFill>
              </a:defRPr>
            </a:lvl4pPr>
            <a:lvl5pPr marL="557147" indent="-171431">
              <a:defRPr sz="1049">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575"/>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575"/>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575"/>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7" name="Text Placeholder 4"/>
          <p:cNvSpPr>
            <a:spLocks noGrp="1"/>
          </p:cNvSpPr>
          <p:nvPr>
            <p:ph type="body" sz="quarter" idx="24" hasCustomPrompt="1"/>
          </p:nvPr>
        </p:nvSpPr>
        <p:spPr>
          <a:xfrm>
            <a:off x="685803" y="700090"/>
            <a:ext cx="7772401" cy="304800"/>
          </a:xfrm>
        </p:spPr>
        <p:txBody>
          <a:bodyPr>
            <a:normAutofit/>
          </a:bodyPr>
          <a:lstStyle>
            <a:lvl1pPr marL="0" indent="0" algn="ctr">
              <a:lnSpc>
                <a:spcPct val="86000"/>
              </a:lnSpc>
              <a:spcBef>
                <a:spcPts val="0"/>
              </a:spcBef>
              <a:buNone/>
              <a:defRPr sz="1349" baseline="0"/>
            </a:lvl1pPr>
          </a:lstStyle>
          <a:p>
            <a:pPr lvl="0"/>
            <a:r>
              <a:rPr lang="en-US" dirty="0"/>
              <a:t>Click here to edit subtitle</a:t>
            </a:r>
          </a:p>
        </p:txBody>
      </p:sp>
    </p:spTree>
    <p:extLst>
      <p:ext uri="{BB962C8B-B14F-4D97-AF65-F5344CB8AC3E}">
        <p14:creationId xmlns:p14="http://schemas.microsoft.com/office/powerpoint/2010/main" val="217664247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hree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2"/>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0"/>
            <a:ext cx="2496312" cy="1983051"/>
          </a:xfrm>
          <a:solidFill>
            <a:schemeClr val="bg1">
              <a:lumMod val="95000"/>
            </a:schemeClr>
          </a:solidFill>
        </p:spPr>
        <p:txBody>
          <a:bodyPr vert="horz" lIns="0" tIns="0" rIns="0" bIns="0" rtlCol="0" anchor="ctr">
            <a:normAutofit/>
          </a:bodyPr>
          <a:lstStyle>
            <a:lvl1pPr>
              <a:defRPr lang="en-US" sz="1049" dirty="0"/>
            </a:lvl1pPr>
          </a:lstStyle>
          <a:p>
            <a:pPr marL="0" lvl="0" indent="0" algn="ctr">
              <a:buNone/>
            </a:pPr>
            <a:endParaRPr lang="en-US" dirty="0"/>
          </a:p>
        </p:txBody>
      </p:sp>
      <p:sp>
        <p:nvSpPr>
          <p:cNvPr id="5" name="Picture Placeholder 3"/>
          <p:cNvSpPr>
            <a:spLocks noGrp="1"/>
          </p:cNvSpPr>
          <p:nvPr>
            <p:ph type="pic" sz="quarter" idx="11"/>
          </p:nvPr>
        </p:nvSpPr>
        <p:spPr>
          <a:xfrm>
            <a:off x="3323844" y="1047750"/>
            <a:ext cx="2496312" cy="1983051"/>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6" name="Picture Placeholder 3"/>
          <p:cNvSpPr>
            <a:spLocks noGrp="1"/>
          </p:cNvSpPr>
          <p:nvPr>
            <p:ph type="pic" sz="quarter" idx="12"/>
          </p:nvPr>
        </p:nvSpPr>
        <p:spPr>
          <a:xfrm>
            <a:off x="5961887" y="1047750"/>
            <a:ext cx="2496312" cy="1983051"/>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9" name="Text Placeholder 7"/>
          <p:cNvSpPr>
            <a:spLocks noGrp="1"/>
          </p:cNvSpPr>
          <p:nvPr>
            <p:ph type="body" sz="quarter" idx="21"/>
          </p:nvPr>
        </p:nvSpPr>
        <p:spPr>
          <a:xfrm>
            <a:off x="685801" y="2190701"/>
            <a:ext cx="2496312" cy="840102"/>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45" indent="-128573">
              <a:defRPr sz="1049">
                <a:solidFill>
                  <a:srgbClr val="FFFFFF"/>
                </a:solidFill>
              </a:defRPr>
            </a:lvl3pPr>
            <a:lvl4pPr marL="385717" indent="-128573">
              <a:defRPr sz="1049">
                <a:solidFill>
                  <a:srgbClr val="FFFFFF"/>
                </a:solidFill>
              </a:defRPr>
            </a:lvl4pPr>
            <a:lvl5pPr marL="557147" indent="-171431">
              <a:defRPr sz="1049">
                <a:solidFill>
                  <a:srgbClr val="FFFFFF"/>
                </a:solidFill>
              </a:defRPr>
            </a:lvl5pPr>
          </a:lstStyle>
          <a:p>
            <a:pPr lvl="0"/>
            <a:r>
              <a:rPr lang="en-US" dirty="0"/>
              <a:t>Click to edit Master text styles</a:t>
            </a:r>
          </a:p>
          <a:p>
            <a:pPr lvl="1"/>
            <a:r>
              <a:rPr lang="en-US" dirty="0"/>
              <a:t>Second level</a:t>
            </a:r>
          </a:p>
        </p:txBody>
      </p:sp>
      <p:sp>
        <p:nvSpPr>
          <p:cNvPr id="10" name="Text Placeholder 7"/>
          <p:cNvSpPr>
            <a:spLocks noGrp="1"/>
          </p:cNvSpPr>
          <p:nvPr>
            <p:ph type="body" sz="quarter" idx="22"/>
          </p:nvPr>
        </p:nvSpPr>
        <p:spPr>
          <a:xfrm>
            <a:off x="3323844" y="2190701"/>
            <a:ext cx="2496312" cy="840102"/>
          </a:xfrm>
          <a:solidFill>
            <a:schemeClr val="accent4">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45" indent="-128573">
              <a:defRPr sz="1049">
                <a:solidFill>
                  <a:srgbClr val="FFFFFF"/>
                </a:solidFill>
              </a:defRPr>
            </a:lvl3pPr>
            <a:lvl4pPr marL="385717" indent="-128573">
              <a:defRPr sz="1049">
                <a:solidFill>
                  <a:srgbClr val="FFFFFF"/>
                </a:solidFill>
              </a:defRPr>
            </a:lvl4pPr>
            <a:lvl5pPr marL="557147" indent="-171431">
              <a:defRPr sz="1049">
                <a:solidFill>
                  <a:srgbClr val="FFFFFF"/>
                </a:solidFill>
              </a:defRPr>
            </a:lvl5pPr>
          </a:lstStyle>
          <a:p>
            <a:pPr lvl="0"/>
            <a:r>
              <a:rPr lang="en-US" dirty="0"/>
              <a:t>Click to edit Master text styles</a:t>
            </a:r>
          </a:p>
          <a:p>
            <a:pPr lvl="1"/>
            <a:r>
              <a:rPr lang="en-US" dirty="0"/>
              <a:t>Second level</a:t>
            </a:r>
          </a:p>
        </p:txBody>
      </p:sp>
      <p:sp>
        <p:nvSpPr>
          <p:cNvPr id="14" name="Text Placeholder 7"/>
          <p:cNvSpPr>
            <a:spLocks noGrp="1"/>
          </p:cNvSpPr>
          <p:nvPr>
            <p:ph type="body" sz="quarter" idx="23"/>
          </p:nvPr>
        </p:nvSpPr>
        <p:spPr>
          <a:xfrm>
            <a:off x="5961887" y="2190701"/>
            <a:ext cx="2496312" cy="840102"/>
          </a:xfrm>
          <a:solidFill>
            <a:schemeClr val="bg2">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45" indent="-128573">
              <a:defRPr sz="1049">
                <a:solidFill>
                  <a:srgbClr val="FFFFFF"/>
                </a:solidFill>
              </a:defRPr>
            </a:lvl3pPr>
            <a:lvl4pPr marL="385717" indent="-128573">
              <a:defRPr sz="1049">
                <a:solidFill>
                  <a:srgbClr val="FFFFFF"/>
                </a:solidFill>
              </a:defRPr>
            </a:lvl4pPr>
            <a:lvl5pPr marL="557147" indent="-171431">
              <a:defRPr sz="1049">
                <a:solidFill>
                  <a:srgbClr val="FFFFFF"/>
                </a:solidFill>
              </a:defRPr>
            </a:lvl5pPr>
          </a:lstStyle>
          <a:p>
            <a:pPr lvl="0"/>
            <a:r>
              <a:rPr lang="en-US" dirty="0"/>
              <a:t>Click to edit Master text styles</a:t>
            </a:r>
          </a:p>
          <a:p>
            <a:pPr lvl="1"/>
            <a:r>
              <a:rPr lang="en-US" dirty="0"/>
              <a:t>Second level</a:t>
            </a:r>
          </a:p>
        </p:txBody>
      </p:sp>
      <p:sp>
        <p:nvSpPr>
          <p:cNvPr id="13" name="Content Placeholder 13"/>
          <p:cNvSpPr>
            <a:spLocks noGrp="1"/>
          </p:cNvSpPr>
          <p:nvPr>
            <p:ph sz="quarter" idx="18"/>
          </p:nvPr>
        </p:nvSpPr>
        <p:spPr>
          <a:xfrm>
            <a:off x="685801" y="3159229"/>
            <a:ext cx="2496312" cy="1313019"/>
          </a:xfrm>
        </p:spPr>
        <p:txBody>
          <a:bodyPr/>
          <a:lstStyle>
            <a:lvl1pPr marL="0" indent="0">
              <a:buNone/>
              <a:defRPr sz="1575"/>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3"/>
          <p:cNvSpPr>
            <a:spLocks noGrp="1"/>
          </p:cNvSpPr>
          <p:nvPr>
            <p:ph sz="quarter" idx="19"/>
          </p:nvPr>
        </p:nvSpPr>
        <p:spPr>
          <a:xfrm>
            <a:off x="3323844" y="3159229"/>
            <a:ext cx="2496312" cy="1313019"/>
          </a:xfrm>
        </p:spPr>
        <p:txBody>
          <a:bodyPr/>
          <a:lstStyle>
            <a:lvl1pPr marL="0" indent="0">
              <a:buNone/>
              <a:defRPr sz="1575"/>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Content Placeholder 13"/>
          <p:cNvSpPr>
            <a:spLocks noGrp="1"/>
          </p:cNvSpPr>
          <p:nvPr>
            <p:ph sz="quarter" idx="20"/>
          </p:nvPr>
        </p:nvSpPr>
        <p:spPr>
          <a:xfrm>
            <a:off x="5961887" y="3159229"/>
            <a:ext cx="2496312" cy="1313019"/>
          </a:xfrm>
        </p:spPr>
        <p:txBody>
          <a:bodyPr/>
          <a:lstStyle>
            <a:lvl1pPr marL="0" indent="0">
              <a:buNone/>
              <a:defRPr sz="1575"/>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70994081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wo Bar Text">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2"/>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0"/>
            <a:ext cx="3814192" cy="1983051"/>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5" name="Picture Placeholder 3"/>
          <p:cNvSpPr>
            <a:spLocks noGrp="1"/>
          </p:cNvSpPr>
          <p:nvPr>
            <p:ph type="pic" sz="quarter" idx="11"/>
          </p:nvPr>
        </p:nvSpPr>
        <p:spPr>
          <a:xfrm>
            <a:off x="4644011" y="1047750"/>
            <a:ext cx="3814192" cy="1983051"/>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8" name="Text Placeholder 7"/>
          <p:cNvSpPr>
            <a:spLocks noGrp="1"/>
          </p:cNvSpPr>
          <p:nvPr>
            <p:ph type="body" sz="quarter" idx="21"/>
          </p:nvPr>
        </p:nvSpPr>
        <p:spPr>
          <a:xfrm>
            <a:off x="685803" y="2421535"/>
            <a:ext cx="3813049" cy="609269"/>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45" indent="-128573">
              <a:defRPr sz="1049">
                <a:solidFill>
                  <a:srgbClr val="FFFFFF"/>
                </a:solidFill>
              </a:defRPr>
            </a:lvl3pPr>
            <a:lvl4pPr marL="385717" indent="-128573">
              <a:defRPr sz="1049">
                <a:solidFill>
                  <a:srgbClr val="FFFFFF"/>
                </a:solidFill>
              </a:defRPr>
            </a:lvl4pPr>
            <a:lvl5pPr marL="557147" indent="-171431">
              <a:defRPr sz="1049">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4" y="2421535"/>
            <a:ext cx="3813049" cy="609269"/>
          </a:xfrm>
          <a:solidFill>
            <a:schemeClr val="accent4">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45" indent="-128573">
              <a:defRPr sz="1049">
                <a:solidFill>
                  <a:srgbClr val="FFFFFF"/>
                </a:solidFill>
              </a:defRPr>
            </a:lvl3pPr>
            <a:lvl4pPr marL="385717" indent="-128573">
              <a:defRPr sz="1049">
                <a:solidFill>
                  <a:srgbClr val="FFFFFF"/>
                </a:solidFill>
              </a:defRPr>
            </a:lvl4pPr>
            <a:lvl5pPr marL="557147" indent="-171431">
              <a:defRPr sz="1049">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685803" y="3159228"/>
            <a:ext cx="3813049" cy="1277300"/>
          </a:xfrm>
        </p:spPr>
        <p:txBody>
          <a:bodyPr/>
          <a:lstStyle>
            <a:lvl1pPr marL="0" indent="0">
              <a:buNone/>
              <a:defRPr sz="1575"/>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645154" y="3159228"/>
            <a:ext cx="3813049" cy="1277300"/>
          </a:xfrm>
        </p:spPr>
        <p:txBody>
          <a:bodyPr/>
          <a:lstStyle>
            <a:lvl1pPr marL="0" indent="0">
              <a:buNone/>
              <a:defRPr sz="1575"/>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0876309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Two Bar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2"/>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3" y="1047750"/>
            <a:ext cx="3814192" cy="1983051"/>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5" name="Picture Placeholder 3"/>
          <p:cNvSpPr>
            <a:spLocks noGrp="1"/>
          </p:cNvSpPr>
          <p:nvPr>
            <p:ph type="pic" sz="quarter" idx="11"/>
          </p:nvPr>
        </p:nvSpPr>
        <p:spPr>
          <a:xfrm>
            <a:off x="4644011" y="1047750"/>
            <a:ext cx="3814192" cy="1983051"/>
          </a:xfrm>
          <a:solidFill>
            <a:schemeClr val="bg1">
              <a:lumMod val="95000"/>
            </a:schemeClr>
          </a:solidFill>
        </p:spPr>
        <p:txBody>
          <a:bodyPr vert="horz" lIns="0" tIns="0" rIns="0" bIns="0" rtlCol="0" anchor="ctr">
            <a:normAutofit/>
          </a:bodyPr>
          <a:lstStyle>
            <a:lvl1pPr>
              <a:defRPr lang="en-US" sz="1049"/>
            </a:lvl1pPr>
          </a:lstStyle>
          <a:p>
            <a:pPr marL="0" lvl="0" indent="0" algn="ctr">
              <a:buNone/>
            </a:pPr>
            <a:endParaRPr lang="en-US"/>
          </a:p>
        </p:txBody>
      </p:sp>
      <p:sp>
        <p:nvSpPr>
          <p:cNvPr id="8" name="Text Placeholder 7"/>
          <p:cNvSpPr>
            <a:spLocks noGrp="1"/>
          </p:cNvSpPr>
          <p:nvPr>
            <p:ph type="body" sz="quarter" idx="21"/>
          </p:nvPr>
        </p:nvSpPr>
        <p:spPr>
          <a:xfrm>
            <a:off x="685803" y="2421535"/>
            <a:ext cx="3813049" cy="609269"/>
          </a:xfrm>
          <a:solidFill>
            <a:schemeClr val="accent1">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45" indent="-128573">
              <a:defRPr sz="1049">
                <a:solidFill>
                  <a:srgbClr val="FFFFFF"/>
                </a:solidFill>
              </a:defRPr>
            </a:lvl3pPr>
            <a:lvl4pPr marL="385717" indent="-128573">
              <a:defRPr sz="1049">
                <a:solidFill>
                  <a:srgbClr val="FFFFFF"/>
                </a:solidFill>
              </a:defRPr>
            </a:lvl4pPr>
            <a:lvl5pPr marL="557147" indent="-171431">
              <a:defRPr sz="1049">
                <a:solidFill>
                  <a:srgbClr val="FFFFFF"/>
                </a:solidFill>
              </a:defRPr>
            </a:lvl5pPr>
          </a:lstStyle>
          <a:p>
            <a:pPr lvl="0"/>
            <a:r>
              <a:rPr lang="en-US" dirty="0"/>
              <a:t>Click to edit Master text styles</a:t>
            </a:r>
          </a:p>
          <a:p>
            <a:pPr lvl="1"/>
            <a:r>
              <a:rPr lang="en-US" dirty="0"/>
              <a:t>Second level</a:t>
            </a:r>
          </a:p>
        </p:txBody>
      </p:sp>
      <p:sp>
        <p:nvSpPr>
          <p:cNvPr id="9" name="Text Placeholder 7"/>
          <p:cNvSpPr>
            <a:spLocks noGrp="1"/>
          </p:cNvSpPr>
          <p:nvPr>
            <p:ph type="body" sz="quarter" idx="22"/>
          </p:nvPr>
        </p:nvSpPr>
        <p:spPr>
          <a:xfrm>
            <a:off x="4645154" y="2421535"/>
            <a:ext cx="3813049" cy="609269"/>
          </a:xfrm>
          <a:solidFill>
            <a:schemeClr val="accent4">
              <a:alpha val="80000"/>
            </a:schemeClr>
          </a:solidFill>
        </p:spPr>
        <p:txBody>
          <a:bodyPr lIns="182880" tIns="91440" rIns="182880" bIns="91440" anchor="b" anchorCtr="0">
            <a:spAutoFit/>
          </a:bodyPr>
          <a:lstStyle>
            <a:lvl1pPr marL="0" indent="0">
              <a:buNone/>
              <a:defRPr sz="1500">
                <a:solidFill>
                  <a:srgbClr val="FFFFFF"/>
                </a:solidFill>
              </a:defRPr>
            </a:lvl1pPr>
            <a:lvl2pPr marL="0" indent="0">
              <a:buFont typeface="Arial" panose="020B0604020202020204" pitchFamily="34" charset="0"/>
              <a:buNone/>
              <a:defRPr sz="1049">
                <a:solidFill>
                  <a:srgbClr val="FFFFFF"/>
                </a:solidFill>
              </a:defRPr>
            </a:lvl2pPr>
            <a:lvl3pPr marL="257145" indent="-128573">
              <a:defRPr sz="1049">
                <a:solidFill>
                  <a:srgbClr val="FFFFFF"/>
                </a:solidFill>
              </a:defRPr>
            </a:lvl3pPr>
            <a:lvl4pPr marL="385717" indent="-128573">
              <a:defRPr sz="1049">
                <a:solidFill>
                  <a:srgbClr val="FFFFFF"/>
                </a:solidFill>
              </a:defRPr>
            </a:lvl4pPr>
            <a:lvl5pPr marL="557147" indent="-171431">
              <a:defRPr sz="1049">
                <a:solidFill>
                  <a:srgbClr val="FFFFFF"/>
                </a:solidFill>
              </a:defRPr>
            </a:lvl5pPr>
          </a:lstStyle>
          <a:p>
            <a:pPr lvl="0"/>
            <a:r>
              <a:rPr lang="en-US" dirty="0"/>
              <a:t>Click to edit Master text styles</a:t>
            </a:r>
          </a:p>
          <a:p>
            <a:pPr lvl="1"/>
            <a:r>
              <a:rPr lang="en-US" dirty="0"/>
              <a:t>Second level</a:t>
            </a:r>
          </a:p>
        </p:txBody>
      </p:sp>
      <p:sp>
        <p:nvSpPr>
          <p:cNvPr id="11" name="Content Placeholder 13"/>
          <p:cNvSpPr>
            <a:spLocks noGrp="1"/>
          </p:cNvSpPr>
          <p:nvPr>
            <p:ph sz="quarter" idx="18"/>
          </p:nvPr>
        </p:nvSpPr>
        <p:spPr>
          <a:xfrm>
            <a:off x="685803" y="3159228"/>
            <a:ext cx="3813049" cy="1277300"/>
          </a:xfrm>
        </p:spPr>
        <p:txBody>
          <a:bodyPr/>
          <a:lstStyle>
            <a:lvl1pPr marL="0" indent="0">
              <a:buNone/>
              <a:defRPr sz="1575"/>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Content Placeholder 13"/>
          <p:cNvSpPr>
            <a:spLocks noGrp="1"/>
          </p:cNvSpPr>
          <p:nvPr>
            <p:ph sz="quarter" idx="19"/>
          </p:nvPr>
        </p:nvSpPr>
        <p:spPr>
          <a:xfrm>
            <a:off x="4645154" y="3159228"/>
            <a:ext cx="3813049" cy="1277300"/>
          </a:xfrm>
        </p:spPr>
        <p:txBody>
          <a:bodyPr/>
          <a:lstStyle>
            <a:lvl1pPr marL="0" indent="0">
              <a:buNone/>
              <a:defRPr sz="1575"/>
            </a:lvl1pPr>
            <a:lvl2pPr marL="128573" indent="-128573">
              <a:buFont typeface="Arial" panose="020B0604020202020204" pitchFamily="34" charset="0"/>
              <a:buChar char="•"/>
              <a:defRPr sz="1049"/>
            </a:lvl2pPr>
            <a:lvl3pPr marL="257145" indent="-128573">
              <a:defRPr sz="1049"/>
            </a:lvl3pPr>
            <a:lvl4pPr marL="385717" indent="-128573">
              <a:defRPr sz="1049"/>
            </a:lvl4pPr>
            <a:lvl5pPr>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4"/>
          <p:cNvSpPr>
            <a:spLocks noGrp="1"/>
          </p:cNvSpPr>
          <p:nvPr>
            <p:ph type="body" sz="quarter" idx="23" hasCustomPrompt="1"/>
          </p:nvPr>
        </p:nvSpPr>
        <p:spPr>
          <a:xfrm>
            <a:off x="685803" y="700090"/>
            <a:ext cx="7772401" cy="304800"/>
          </a:xfrm>
        </p:spPr>
        <p:txBody>
          <a:bodyPr>
            <a:normAutofit/>
          </a:bodyPr>
          <a:lstStyle>
            <a:lvl1pPr marL="0" indent="0" algn="ctr">
              <a:lnSpc>
                <a:spcPct val="86000"/>
              </a:lnSpc>
              <a:spcBef>
                <a:spcPts val="0"/>
              </a:spcBef>
              <a:buNone/>
              <a:defRPr sz="1349" baseline="0"/>
            </a:lvl1pPr>
          </a:lstStyle>
          <a:p>
            <a:pPr lvl="0"/>
            <a:r>
              <a:rPr lang="en-US" dirty="0"/>
              <a:t>Click here to edit subtitle</a:t>
            </a:r>
          </a:p>
        </p:txBody>
      </p:sp>
    </p:spTree>
    <p:extLst>
      <p:ext uri="{BB962C8B-B14F-4D97-AF65-F5344CB8AC3E}">
        <p14:creationId xmlns:p14="http://schemas.microsoft.com/office/powerpoint/2010/main" val="89425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2 team">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2"/>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1" cy="685801"/>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788"/>
            </a:lvl1pPr>
          </a:lstStyle>
          <a:p>
            <a:endParaRPr lang="en-US" dirty="0"/>
          </a:p>
        </p:txBody>
      </p:sp>
      <p:sp>
        <p:nvSpPr>
          <p:cNvPr id="14" name="Content Placeholder 13"/>
          <p:cNvSpPr>
            <a:spLocks noGrp="1"/>
          </p:cNvSpPr>
          <p:nvPr>
            <p:ph sz="quarter" idx="18" hasCustomPrompt="1"/>
          </p:nvPr>
        </p:nvSpPr>
        <p:spPr>
          <a:xfrm>
            <a:off x="1228436" y="1229844"/>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612785" y="1229843"/>
            <a:ext cx="685801" cy="685801"/>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788"/>
            </a:lvl1pPr>
          </a:lstStyle>
          <a:p>
            <a:endParaRPr lang="en-US" dirty="0"/>
          </a:p>
        </p:txBody>
      </p:sp>
      <p:sp>
        <p:nvSpPr>
          <p:cNvPr id="28" name="Content Placeholder 13"/>
          <p:cNvSpPr>
            <a:spLocks noGrp="1"/>
          </p:cNvSpPr>
          <p:nvPr>
            <p:ph sz="quarter" idx="20" hasCustomPrompt="1"/>
          </p:nvPr>
        </p:nvSpPr>
        <p:spPr>
          <a:xfrm>
            <a:off x="3409679" y="1229844"/>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794027" y="1229843"/>
            <a:ext cx="685801" cy="685801"/>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788"/>
            </a:lvl1pPr>
          </a:lstStyle>
          <a:p>
            <a:endParaRPr lang="en-US" dirty="0"/>
          </a:p>
        </p:txBody>
      </p:sp>
      <p:sp>
        <p:nvSpPr>
          <p:cNvPr id="30" name="Content Placeholder 13"/>
          <p:cNvSpPr>
            <a:spLocks noGrp="1"/>
          </p:cNvSpPr>
          <p:nvPr>
            <p:ph sz="quarter" idx="22" hasCustomPrompt="1"/>
          </p:nvPr>
        </p:nvSpPr>
        <p:spPr>
          <a:xfrm>
            <a:off x="5590922" y="1229844"/>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6975269" y="1229843"/>
            <a:ext cx="685801" cy="685801"/>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788"/>
            </a:lvl1pPr>
          </a:lstStyle>
          <a:p>
            <a:endParaRPr lang="en-US" dirty="0"/>
          </a:p>
        </p:txBody>
      </p:sp>
      <p:sp>
        <p:nvSpPr>
          <p:cNvPr id="32" name="Content Placeholder 13"/>
          <p:cNvSpPr>
            <a:spLocks noGrp="1"/>
          </p:cNvSpPr>
          <p:nvPr>
            <p:ph sz="quarter" idx="24" hasCustomPrompt="1"/>
          </p:nvPr>
        </p:nvSpPr>
        <p:spPr>
          <a:xfrm>
            <a:off x="7772163" y="1229844"/>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1"/>
            <a:ext cx="685801" cy="685801"/>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788"/>
            </a:lvl1pPr>
          </a:lstStyle>
          <a:p>
            <a:endParaRPr lang="en-US" dirty="0"/>
          </a:p>
        </p:txBody>
      </p:sp>
      <p:sp>
        <p:nvSpPr>
          <p:cNvPr id="34" name="Content Placeholder 13"/>
          <p:cNvSpPr>
            <a:spLocks noGrp="1"/>
          </p:cNvSpPr>
          <p:nvPr>
            <p:ph sz="quarter" idx="26" hasCustomPrompt="1"/>
          </p:nvPr>
        </p:nvSpPr>
        <p:spPr>
          <a:xfrm>
            <a:off x="1228436" y="2365163"/>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612785" y="2365161"/>
            <a:ext cx="685801" cy="685801"/>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788"/>
            </a:lvl1pPr>
          </a:lstStyle>
          <a:p>
            <a:endParaRPr lang="en-US" dirty="0"/>
          </a:p>
        </p:txBody>
      </p:sp>
      <p:sp>
        <p:nvSpPr>
          <p:cNvPr id="36" name="Content Placeholder 13"/>
          <p:cNvSpPr>
            <a:spLocks noGrp="1"/>
          </p:cNvSpPr>
          <p:nvPr>
            <p:ph sz="quarter" idx="28" hasCustomPrompt="1"/>
          </p:nvPr>
        </p:nvSpPr>
        <p:spPr>
          <a:xfrm>
            <a:off x="3409679" y="2365163"/>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4794027" y="2365161"/>
            <a:ext cx="685801" cy="685801"/>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788"/>
            </a:lvl1pPr>
          </a:lstStyle>
          <a:p>
            <a:endParaRPr lang="en-US" dirty="0"/>
          </a:p>
        </p:txBody>
      </p:sp>
      <p:sp>
        <p:nvSpPr>
          <p:cNvPr id="38" name="Content Placeholder 13"/>
          <p:cNvSpPr>
            <a:spLocks noGrp="1"/>
          </p:cNvSpPr>
          <p:nvPr>
            <p:ph sz="quarter" idx="30" hasCustomPrompt="1"/>
          </p:nvPr>
        </p:nvSpPr>
        <p:spPr>
          <a:xfrm>
            <a:off x="5590922" y="2365163"/>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6975269" y="2365161"/>
            <a:ext cx="685801" cy="685801"/>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788"/>
            </a:lvl1pPr>
          </a:lstStyle>
          <a:p>
            <a:endParaRPr lang="en-US" dirty="0"/>
          </a:p>
        </p:txBody>
      </p:sp>
      <p:sp>
        <p:nvSpPr>
          <p:cNvPr id="40" name="Content Placeholder 13"/>
          <p:cNvSpPr>
            <a:spLocks noGrp="1"/>
          </p:cNvSpPr>
          <p:nvPr>
            <p:ph sz="quarter" idx="32" hasCustomPrompt="1"/>
          </p:nvPr>
        </p:nvSpPr>
        <p:spPr>
          <a:xfrm>
            <a:off x="7772163" y="2365163"/>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1" cy="685801"/>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788"/>
            </a:lvl1pPr>
          </a:lstStyle>
          <a:p>
            <a:endParaRPr lang="en-US" dirty="0"/>
          </a:p>
        </p:txBody>
      </p:sp>
      <p:sp>
        <p:nvSpPr>
          <p:cNvPr id="42" name="Content Placeholder 13"/>
          <p:cNvSpPr>
            <a:spLocks noGrp="1"/>
          </p:cNvSpPr>
          <p:nvPr>
            <p:ph sz="quarter" idx="34" hasCustomPrompt="1"/>
          </p:nvPr>
        </p:nvSpPr>
        <p:spPr>
          <a:xfrm>
            <a:off x="1228436" y="3500480"/>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612785" y="3500479"/>
            <a:ext cx="685801" cy="685801"/>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788"/>
            </a:lvl1pPr>
          </a:lstStyle>
          <a:p>
            <a:endParaRPr lang="en-US" dirty="0"/>
          </a:p>
        </p:txBody>
      </p:sp>
      <p:sp>
        <p:nvSpPr>
          <p:cNvPr id="44" name="Content Placeholder 13"/>
          <p:cNvSpPr>
            <a:spLocks noGrp="1"/>
          </p:cNvSpPr>
          <p:nvPr>
            <p:ph sz="quarter" idx="36" hasCustomPrompt="1"/>
          </p:nvPr>
        </p:nvSpPr>
        <p:spPr>
          <a:xfrm>
            <a:off x="3409679" y="3500480"/>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4794027" y="3500479"/>
            <a:ext cx="685801" cy="685801"/>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788"/>
            </a:lvl1pPr>
          </a:lstStyle>
          <a:p>
            <a:endParaRPr lang="en-US" dirty="0"/>
          </a:p>
        </p:txBody>
      </p:sp>
      <p:sp>
        <p:nvSpPr>
          <p:cNvPr id="46" name="Content Placeholder 13"/>
          <p:cNvSpPr>
            <a:spLocks noGrp="1"/>
          </p:cNvSpPr>
          <p:nvPr>
            <p:ph sz="quarter" idx="38" hasCustomPrompt="1"/>
          </p:nvPr>
        </p:nvSpPr>
        <p:spPr>
          <a:xfrm>
            <a:off x="5590922" y="3500480"/>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6975269" y="3500479"/>
            <a:ext cx="685801" cy="685801"/>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788"/>
            </a:lvl1pPr>
          </a:lstStyle>
          <a:p>
            <a:endParaRPr lang="en-US" dirty="0"/>
          </a:p>
        </p:txBody>
      </p:sp>
      <p:sp>
        <p:nvSpPr>
          <p:cNvPr id="48" name="Content Placeholder 13"/>
          <p:cNvSpPr>
            <a:spLocks noGrp="1"/>
          </p:cNvSpPr>
          <p:nvPr>
            <p:ph sz="quarter" idx="40" hasCustomPrompt="1"/>
          </p:nvPr>
        </p:nvSpPr>
        <p:spPr>
          <a:xfrm>
            <a:off x="7772163" y="3500480"/>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8851245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2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2"/>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1" cy="685801"/>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788"/>
            </a:lvl1pPr>
          </a:lstStyle>
          <a:p>
            <a:endParaRPr lang="en-US" dirty="0"/>
          </a:p>
        </p:txBody>
      </p:sp>
      <p:sp>
        <p:nvSpPr>
          <p:cNvPr id="14" name="Content Placeholder 13"/>
          <p:cNvSpPr>
            <a:spLocks noGrp="1"/>
          </p:cNvSpPr>
          <p:nvPr>
            <p:ph sz="quarter" idx="18" hasCustomPrompt="1"/>
          </p:nvPr>
        </p:nvSpPr>
        <p:spPr>
          <a:xfrm>
            <a:off x="1228436" y="1229844"/>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2612785" y="1229843"/>
            <a:ext cx="685801" cy="685801"/>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788"/>
            </a:lvl1pPr>
          </a:lstStyle>
          <a:p>
            <a:endParaRPr lang="en-US" dirty="0"/>
          </a:p>
        </p:txBody>
      </p:sp>
      <p:sp>
        <p:nvSpPr>
          <p:cNvPr id="28" name="Content Placeholder 13"/>
          <p:cNvSpPr>
            <a:spLocks noGrp="1"/>
          </p:cNvSpPr>
          <p:nvPr>
            <p:ph sz="quarter" idx="20" hasCustomPrompt="1"/>
          </p:nvPr>
        </p:nvSpPr>
        <p:spPr>
          <a:xfrm>
            <a:off x="3409679" y="1229844"/>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4794027" y="1229843"/>
            <a:ext cx="685801" cy="685801"/>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788"/>
            </a:lvl1pPr>
          </a:lstStyle>
          <a:p>
            <a:endParaRPr lang="en-US" dirty="0"/>
          </a:p>
        </p:txBody>
      </p:sp>
      <p:sp>
        <p:nvSpPr>
          <p:cNvPr id="30" name="Content Placeholder 13"/>
          <p:cNvSpPr>
            <a:spLocks noGrp="1"/>
          </p:cNvSpPr>
          <p:nvPr>
            <p:ph sz="quarter" idx="22" hasCustomPrompt="1"/>
          </p:nvPr>
        </p:nvSpPr>
        <p:spPr>
          <a:xfrm>
            <a:off x="5590922" y="1229844"/>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1" name="Picture Placeholder 3"/>
          <p:cNvSpPr>
            <a:spLocks noGrp="1"/>
          </p:cNvSpPr>
          <p:nvPr>
            <p:ph type="pic" sz="quarter" idx="23"/>
          </p:nvPr>
        </p:nvSpPr>
        <p:spPr>
          <a:xfrm>
            <a:off x="6975269" y="1229843"/>
            <a:ext cx="685801" cy="685801"/>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788"/>
            </a:lvl1pPr>
          </a:lstStyle>
          <a:p>
            <a:endParaRPr lang="en-US" dirty="0"/>
          </a:p>
        </p:txBody>
      </p:sp>
      <p:sp>
        <p:nvSpPr>
          <p:cNvPr id="32" name="Content Placeholder 13"/>
          <p:cNvSpPr>
            <a:spLocks noGrp="1"/>
          </p:cNvSpPr>
          <p:nvPr>
            <p:ph sz="quarter" idx="24" hasCustomPrompt="1"/>
          </p:nvPr>
        </p:nvSpPr>
        <p:spPr>
          <a:xfrm>
            <a:off x="7772163" y="1229844"/>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1"/>
            <a:ext cx="685801" cy="685801"/>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788"/>
            </a:lvl1pPr>
          </a:lstStyle>
          <a:p>
            <a:endParaRPr lang="en-US" dirty="0"/>
          </a:p>
        </p:txBody>
      </p:sp>
      <p:sp>
        <p:nvSpPr>
          <p:cNvPr id="34" name="Content Placeholder 13"/>
          <p:cNvSpPr>
            <a:spLocks noGrp="1"/>
          </p:cNvSpPr>
          <p:nvPr>
            <p:ph sz="quarter" idx="26" hasCustomPrompt="1"/>
          </p:nvPr>
        </p:nvSpPr>
        <p:spPr>
          <a:xfrm>
            <a:off x="1228436" y="2365163"/>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2612785" y="2365161"/>
            <a:ext cx="685801" cy="685801"/>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788"/>
            </a:lvl1pPr>
          </a:lstStyle>
          <a:p>
            <a:endParaRPr lang="en-US" dirty="0"/>
          </a:p>
        </p:txBody>
      </p:sp>
      <p:sp>
        <p:nvSpPr>
          <p:cNvPr id="36" name="Content Placeholder 13"/>
          <p:cNvSpPr>
            <a:spLocks noGrp="1"/>
          </p:cNvSpPr>
          <p:nvPr>
            <p:ph sz="quarter" idx="28" hasCustomPrompt="1"/>
          </p:nvPr>
        </p:nvSpPr>
        <p:spPr>
          <a:xfrm>
            <a:off x="3409679" y="2365163"/>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4794027" y="2365161"/>
            <a:ext cx="685801" cy="685801"/>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788"/>
            </a:lvl1pPr>
          </a:lstStyle>
          <a:p>
            <a:endParaRPr lang="en-US" dirty="0"/>
          </a:p>
        </p:txBody>
      </p:sp>
      <p:sp>
        <p:nvSpPr>
          <p:cNvPr id="38" name="Content Placeholder 13"/>
          <p:cNvSpPr>
            <a:spLocks noGrp="1"/>
          </p:cNvSpPr>
          <p:nvPr>
            <p:ph sz="quarter" idx="30" hasCustomPrompt="1"/>
          </p:nvPr>
        </p:nvSpPr>
        <p:spPr>
          <a:xfrm>
            <a:off x="5590922" y="2365163"/>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9" name="Picture Placeholder 3"/>
          <p:cNvSpPr>
            <a:spLocks noGrp="1"/>
          </p:cNvSpPr>
          <p:nvPr>
            <p:ph type="pic" sz="quarter" idx="31"/>
          </p:nvPr>
        </p:nvSpPr>
        <p:spPr>
          <a:xfrm>
            <a:off x="6975269" y="2365161"/>
            <a:ext cx="685801" cy="685801"/>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788"/>
            </a:lvl1pPr>
          </a:lstStyle>
          <a:p>
            <a:endParaRPr lang="en-US" dirty="0"/>
          </a:p>
        </p:txBody>
      </p:sp>
      <p:sp>
        <p:nvSpPr>
          <p:cNvPr id="40" name="Content Placeholder 13"/>
          <p:cNvSpPr>
            <a:spLocks noGrp="1"/>
          </p:cNvSpPr>
          <p:nvPr>
            <p:ph sz="quarter" idx="32" hasCustomPrompt="1"/>
          </p:nvPr>
        </p:nvSpPr>
        <p:spPr>
          <a:xfrm>
            <a:off x="7772163" y="2365163"/>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1" cy="685801"/>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788"/>
            </a:lvl1pPr>
          </a:lstStyle>
          <a:p>
            <a:endParaRPr lang="en-US" dirty="0"/>
          </a:p>
        </p:txBody>
      </p:sp>
      <p:sp>
        <p:nvSpPr>
          <p:cNvPr id="42" name="Content Placeholder 13"/>
          <p:cNvSpPr>
            <a:spLocks noGrp="1"/>
          </p:cNvSpPr>
          <p:nvPr>
            <p:ph sz="quarter" idx="34" hasCustomPrompt="1"/>
          </p:nvPr>
        </p:nvSpPr>
        <p:spPr>
          <a:xfrm>
            <a:off x="1228436" y="3500480"/>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2612785" y="3500479"/>
            <a:ext cx="685801" cy="685801"/>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788"/>
            </a:lvl1pPr>
          </a:lstStyle>
          <a:p>
            <a:endParaRPr lang="en-US" dirty="0"/>
          </a:p>
        </p:txBody>
      </p:sp>
      <p:sp>
        <p:nvSpPr>
          <p:cNvPr id="44" name="Content Placeholder 13"/>
          <p:cNvSpPr>
            <a:spLocks noGrp="1"/>
          </p:cNvSpPr>
          <p:nvPr>
            <p:ph sz="quarter" idx="36" hasCustomPrompt="1"/>
          </p:nvPr>
        </p:nvSpPr>
        <p:spPr>
          <a:xfrm>
            <a:off x="3409679" y="3500480"/>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4794027" y="3500479"/>
            <a:ext cx="685801" cy="685801"/>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788"/>
            </a:lvl1pPr>
          </a:lstStyle>
          <a:p>
            <a:endParaRPr lang="en-US" dirty="0"/>
          </a:p>
        </p:txBody>
      </p:sp>
      <p:sp>
        <p:nvSpPr>
          <p:cNvPr id="46" name="Content Placeholder 13"/>
          <p:cNvSpPr>
            <a:spLocks noGrp="1"/>
          </p:cNvSpPr>
          <p:nvPr>
            <p:ph sz="quarter" idx="38" hasCustomPrompt="1"/>
          </p:nvPr>
        </p:nvSpPr>
        <p:spPr>
          <a:xfrm>
            <a:off x="5590922" y="3500480"/>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7" name="Picture Placeholder 3"/>
          <p:cNvSpPr>
            <a:spLocks noGrp="1"/>
          </p:cNvSpPr>
          <p:nvPr>
            <p:ph type="pic" sz="quarter" idx="39"/>
          </p:nvPr>
        </p:nvSpPr>
        <p:spPr>
          <a:xfrm>
            <a:off x="6975269" y="3500479"/>
            <a:ext cx="685801" cy="685801"/>
          </a:xfrm>
          <a:solidFill>
            <a:schemeClr val="bg1">
              <a:lumMod val="95000"/>
            </a:schemeClr>
          </a:solidFill>
          <a:ln w="3175">
            <a:solidFill>
              <a:schemeClr val="bg1">
                <a:lumMod val="50000"/>
                <a:alpha val="40000"/>
              </a:schemeClr>
            </a:solidFill>
          </a:ln>
          <a:effectLst>
            <a:outerShdw dist="25400" dir="5400000" algn="t" rotWithShape="0">
              <a:schemeClr val="bg2"/>
            </a:outerShdw>
          </a:effectLst>
        </p:spPr>
        <p:txBody>
          <a:bodyPr anchor="ctr" anchorCtr="0">
            <a:normAutofit/>
          </a:bodyPr>
          <a:lstStyle>
            <a:lvl1pPr marL="0" indent="0" algn="ctr">
              <a:buNone/>
              <a:defRPr sz="788"/>
            </a:lvl1pPr>
          </a:lstStyle>
          <a:p>
            <a:endParaRPr lang="en-US" dirty="0"/>
          </a:p>
        </p:txBody>
      </p:sp>
      <p:sp>
        <p:nvSpPr>
          <p:cNvPr id="48" name="Content Placeholder 13"/>
          <p:cNvSpPr>
            <a:spLocks noGrp="1"/>
          </p:cNvSpPr>
          <p:nvPr>
            <p:ph sz="quarter" idx="40" hasCustomPrompt="1"/>
          </p:nvPr>
        </p:nvSpPr>
        <p:spPr>
          <a:xfrm>
            <a:off x="7772163" y="3500480"/>
            <a:ext cx="1034422"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49" baseline="0"/>
            </a:lvl1pPr>
          </a:lstStyle>
          <a:p>
            <a:pPr lvl="0"/>
            <a:r>
              <a:rPr lang="en-US" dirty="0"/>
              <a:t>Click here to edit subtitle</a:t>
            </a:r>
          </a:p>
        </p:txBody>
      </p:sp>
    </p:spTree>
    <p:extLst>
      <p:ext uri="{BB962C8B-B14F-4D97-AF65-F5344CB8AC3E}">
        <p14:creationId xmlns:p14="http://schemas.microsoft.com/office/powerpoint/2010/main" val="217804998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9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2"/>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1" cy="685801"/>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788"/>
            </a:lvl1pPr>
          </a:lstStyle>
          <a:p>
            <a:endParaRPr lang="en-US" dirty="0"/>
          </a:p>
        </p:txBody>
      </p:sp>
      <p:sp>
        <p:nvSpPr>
          <p:cNvPr id="14" name="Content Placeholder 13"/>
          <p:cNvSpPr>
            <a:spLocks noGrp="1"/>
          </p:cNvSpPr>
          <p:nvPr>
            <p:ph sz="quarter" idx="18" hasCustomPrompt="1"/>
          </p:nvPr>
        </p:nvSpPr>
        <p:spPr>
          <a:xfrm>
            <a:off x="1228440" y="1229844"/>
            <a:ext cx="1735807"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1" cy="685801"/>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788"/>
            </a:lvl1pPr>
          </a:lstStyle>
          <a:p>
            <a:endParaRPr lang="en-US" dirty="0"/>
          </a:p>
        </p:txBody>
      </p:sp>
      <p:sp>
        <p:nvSpPr>
          <p:cNvPr id="28" name="Content Placeholder 13"/>
          <p:cNvSpPr>
            <a:spLocks noGrp="1"/>
          </p:cNvSpPr>
          <p:nvPr>
            <p:ph sz="quarter" idx="20" hasCustomPrompt="1"/>
          </p:nvPr>
        </p:nvSpPr>
        <p:spPr>
          <a:xfrm>
            <a:off x="4069977" y="1229844"/>
            <a:ext cx="1735807"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1" cy="685801"/>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788"/>
            </a:lvl1pPr>
          </a:lstStyle>
          <a:p>
            <a:endParaRPr lang="en-US" dirty="0"/>
          </a:p>
        </p:txBody>
      </p:sp>
      <p:sp>
        <p:nvSpPr>
          <p:cNvPr id="30" name="Content Placeholder 13"/>
          <p:cNvSpPr>
            <a:spLocks noGrp="1"/>
          </p:cNvSpPr>
          <p:nvPr>
            <p:ph sz="quarter" idx="22" hasCustomPrompt="1"/>
          </p:nvPr>
        </p:nvSpPr>
        <p:spPr>
          <a:xfrm>
            <a:off x="6911514" y="1229844"/>
            <a:ext cx="1735807"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1"/>
            <a:ext cx="685801" cy="685801"/>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788"/>
            </a:lvl1pPr>
          </a:lstStyle>
          <a:p>
            <a:endParaRPr lang="en-US" dirty="0"/>
          </a:p>
        </p:txBody>
      </p:sp>
      <p:sp>
        <p:nvSpPr>
          <p:cNvPr id="34" name="Content Placeholder 13"/>
          <p:cNvSpPr>
            <a:spLocks noGrp="1"/>
          </p:cNvSpPr>
          <p:nvPr>
            <p:ph sz="quarter" idx="26" hasCustomPrompt="1"/>
          </p:nvPr>
        </p:nvSpPr>
        <p:spPr>
          <a:xfrm>
            <a:off x="1228440" y="2365163"/>
            <a:ext cx="1735807"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365161"/>
            <a:ext cx="685801" cy="685801"/>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788"/>
            </a:lvl1pPr>
          </a:lstStyle>
          <a:p>
            <a:endParaRPr lang="en-US" dirty="0"/>
          </a:p>
        </p:txBody>
      </p:sp>
      <p:sp>
        <p:nvSpPr>
          <p:cNvPr id="36" name="Content Placeholder 13"/>
          <p:cNvSpPr>
            <a:spLocks noGrp="1"/>
          </p:cNvSpPr>
          <p:nvPr>
            <p:ph sz="quarter" idx="28" hasCustomPrompt="1"/>
          </p:nvPr>
        </p:nvSpPr>
        <p:spPr>
          <a:xfrm>
            <a:off x="4069977" y="2365163"/>
            <a:ext cx="1735807"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365160"/>
            <a:ext cx="685801" cy="685801"/>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788"/>
            </a:lvl1pPr>
          </a:lstStyle>
          <a:p>
            <a:endParaRPr lang="en-US" dirty="0"/>
          </a:p>
        </p:txBody>
      </p:sp>
      <p:sp>
        <p:nvSpPr>
          <p:cNvPr id="38" name="Content Placeholder 13"/>
          <p:cNvSpPr>
            <a:spLocks noGrp="1"/>
          </p:cNvSpPr>
          <p:nvPr>
            <p:ph sz="quarter" idx="30" hasCustomPrompt="1"/>
          </p:nvPr>
        </p:nvSpPr>
        <p:spPr>
          <a:xfrm>
            <a:off x="6911514" y="2365163"/>
            <a:ext cx="1735807"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1" cy="685801"/>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788"/>
            </a:lvl1pPr>
          </a:lstStyle>
          <a:p>
            <a:endParaRPr lang="en-US" dirty="0"/>
          </a:p>
        </p:txBody>
      </p:sp>
      <p:sp>
        <p:nvSpPr>
          <p:cNvPr id="42" name="Content Placeholder 13"/>
          <p:cNvSpPr>
            <a:spLocks noGrp="1"/>
          </p:cNvSpPr>
          <p:nvPr>
            <p:ph sz="quarter" idx="34" hasCustomPrompt="1"/>
          </p:nvPr>
        </p:nvSpPr>
        <p:spPr>
          <a:xfrm>
            <a:off x="1228440" y="3500480"/>
            <a:ext cx="1735807"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3270246" y="3500479"/>
            <a:ext cx="685801" cy="685801"/>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788"/>
            </a:lvl1pPr>
          </a:lstStyle>
          <a:p>
            <a:endParaRPr lang="en-US" dirty="0"/>
          </a:p>
        </p:txBody>
      </p:sp>
      <p:sp>
        <p:nvSpPr>
          <p:cNvPr id="44" name="Content Placeholder 13"/>
          <p:cNvSpPr>
            <a:spLocks noGrp="1"/>
          </p:cNvSpPr>
          <p:nvPr>
            <p:ph sz="quarter" idx="36" hasCustomPrompt="1"/>
          </p:nvPr>
        </p:nvSpPr>
        <p:spPr>
          <a:xfrm>
            <a:off x="4069977" y="3500480"/>
            <a:ext cx="1735807"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6108949" y="3500478"/>
            <a:ext cx="685801" cy="685801"/>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788"/>
            </a:lvl1pPr>
          </a:lstStyle>
          <a:p>
            <a:endParaRPr lang="en-US" dirty="0"/>
          </a:p>
        </p:txBody>
      </p:sp>
      <p:sp>
        <p:nvSpPr>
          <p:cNvPr id="46" name="Content Placeholder 13"/>
          <p:cNvSpPr>
            <a:spLocks noGrp="1"/>
          </p:cNvSpPr>
          <p:nvPr>
            <p:ph sz="quarter" idx="38" hasCustomPrompt="1"/>
          </p:nvPr>
        </p:nvSpPr>
        <p:spPr>
          <a:xfrm>
            <a:off x="6911514" y="3500480"/>
            <a:ext cx="1735807"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49" baseline="0"/>
            </a:lvl1pPr>
          </a:lstStyle>
          <a:p>
            <a:pPr lvl="0"/>
            <a:r>
              <a:rPr lang="en-US" dirty="0"/>
              <a:t>Click here to edit subtitle</a:t>
            </a:r>
          </a:p>
        </p:txBody>
      </p:sp>
    </p:spTree>
    <p:extLst>
      <p:ext uri="{BB962C8B-B14F-4D97-AF65-F5344CB8AC3E}">
        <p14:creationId xmlns:p14="http://schemas.microsoft.com/office/powerpoint/2010/main" val="187281341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9 Team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2"/>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1" cy="685801"/>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788"/>
            </a:lvl1pPr>
          </a:lstStyle>
          <a:p>
            <a:endParaRPr lang="en-US" dirty="0"/>
          </a:p>
        </p:txBody>
      </p:sp>
      <p:sp>
        <p:nvSpPr>
          <p:cNvPr id="14" name="Content Placeholder 13"/>
          <p:cNvSpPr>
            <a:spLocks noGrp="1"/>
          </p:cNvSpPr>
          <p:nvPr>
            <p:ph sz="quarter" idx="18" hasCustomPrompt="1"/>
          </p:nvPr>
        </p:nvSpPr>
        <p:spPr>
          <a:xfrm>
            <a:off x="1228440" y="1229844"/>
            <a:ext cx="1735807"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1" cy="685801"/>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788"/>
            </a:lvl1pPr>
          </a:lstStyle>
          <a:p>
            <a:endParaRPr lang="en-US" dirty="0"/>
          </a:p>
        </p:txBody>
      </p:sp>
      <p:sp>
        <p:nvSpPr>
          <p:cNvPr id="28" name="Content Placeholder 13"/>
          <p:cNvSpPr>
            <a:spLocks noGrp="1"/>
          </p:cNvSpPr>
          <p:nvPr>
            <p:ph sz="quarter" idx="20" hasCustomPrompt="1"/>
          </p:nvPr>
        </p:nvSpPr>
        <p:spPr>
          <a:xfrm>
            <a:off x="4069977" y="1229844"/>
            <a:ext cx="1735807"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1" cy="685801"/>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788"/>
            </a:lvl1pPr>
          </a:lstStyle>
          <a:p>
            <a:endParaRPr lang="en-US" dirty="0"/>
          </a:p>
        </p:txBody>
      </p:sp>
      <p:sp>
        <p:nvSpPr>
          <p:cNvPr id="30" name="Content Placeholder 13"/>
          <p:cNvSpPr>
            <a:spLocks noGrp="1"/>
          </p:cNvSpPr>
          <p:nvPr>
            <p:ph sz="quarter" idx="22" hasCustomPrompt="1"/>
          </p:nvPr>
        </p:nvSpPr>
        <p:spPr>
          <a:xfrm>
            <a:off x="6911514" y="1229844"/>
            <a:ext cx="1735807"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365161"/>
            <a:ext cx="685801" cy="685801"/>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788"/>
            </a:lvl1pPr>
          </a:lstStyle>
          <a:p>
            <a:endParaRPr lang="en-US" dirty="0"/>
          </a:p>
        </p:txBody>
      </p:sp>
      <p:sp>
        <p:nvSpPr>
          <p:cNvPr id="34" name="Content Placeholder 13"/>
          <p:cNvSpPr>
            <a:spLocks noGrp="1"/>
          </p:cNvSpPr>
          <p:nvPr>
            <p:ph sz="quarter" idx="26" hasCustomPrompt="1"/>
          </p:nvPr>
        </p:nvSpPr>
        <p:spPr>
          <a:xfrm>
            <a:off x="1228440" y="2365163"/>
            <a:ext cx="1735807"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365161"/>
            <a:ext cx="685801" cy="685801"/>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788"/>
            </a:lvl1pPr>
          </a:lstStyle>
          <a:p>
            <a:endParaRPr lang="en-US" dirty="0"/>
          </a:p>
        </p:txBody>
      </p:sp>
      <p:sp>
        <p:nvSpPr>
          <p:cNvPr id="36" name="Content Placeholder 13"/>
          <p:cNvSpPr>
            <a:spLocks noGrp="1"/>
          </p:cNvSpPr>
          <p:nvPr>
            <p:ph sz="quarter" idx="28" hasCustomPrompt="1"/>
          </p:nvPr>
        </p:nvSpPr>
        <p:spPr>
          <a:xfrm>
            <a:off x="4069977" y="2365163"/>
            <a:ext cx="1735807"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365160"/>
            <a:ext cx="685801" cy="685801"/>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788"/>
            </a:lvl1pPr>
          </a:lstStyle>
          <a:p>
            <a:endParaRPr lang="en-US" dirty="0"/>
          </a:p>
        </p:txBody>
      </p:sp>
      <p:sp>
        <p:nvSpPr>
          <p:cNvPr id="38" name="Content Placeholder 13"/>
          <p:cNvSpPr>
            <a:spLocks noGrp="1"/>
          </p:cNvSpPr>
          <p:nvPr>
            <p:ph sz="quarter" idx="30" hasCustomPrompt="1"/>
          </p:nvPr>
        </p:nvSpPr>
        <p:spPr>
          <a:xfrm>
            <a:off x="6911514" y="2365163"/>
            <a:ext cx="1735807"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1" name="Picture Placeholder 3"/>
          <p:cNvSpPr>
            <a:spLocks noGrp="1"/>
          </p:cNvSpPr>
          <p:nvPr>
            <p:ph type="pic" sz="quarter" idx="33"/>
          </p:nvPr>
        </p:nvSpPr>
        <p:spPr>
          <a:xfrm>
            <a:off x="431542" y="3500479"/>
            <a:ext cx="685801" cy="685801"/>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788"/>
            </a:lvl1pPr>
          </a:lstStyle>
          <a:p>
            <a:endParaRPr lang="en-US" dirty="0"/>
          </a:p>
        </p:txBody>
      </p:sp>
      <p:sp>
        <p:nvSpPr>
          <p:cNvPr id="42" name="Content Placeholder 13"/>
          <p:cNvSpPr>
            <a:spLocks noGrp="1"/>
          </p:cNvSpPr>
          <p:nvPr>
            <p:ph sz="quarter" idx="34" hasCustomPrompt="1"/>
          </p:nvPr>
        </p:nvSpPr>
        <p:spPr>
          <a:xfrm>
            <a:off x="1228440" y="3500480"/>
            <a:ext cx="1735807"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3" name="Picture Placeholder 3"/>
          <p:cNvSpPr>
            <a:spLocks noGrp="1"/>
          </p:cNvSpPr>
          <p:nvPr>
            <p:ph type="pic" sz="quarter" idx="35"/>
          </p:nvPr>
        </p:nvSpPr>
        <p:spPr>
          <a:xfrm>
            <a:off x="3270246" y="3500479"/>
            <a:ext cx="685801" cy="685801"/>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788"/>
            </a:lvl1pPr>
          </a:lstStyle>
          <a:p>
            <a:endParaRPr lang="en-US" dirty="0"/>
          </a:p>
        </p:txBody>
      </p:sp>
      <p:sp>
        <p:nvSpPr>
          <p:cNvPr id="44" name="Content Placeholder 13"/>
          <p:cNvSpPr>
            <a:spLocks noGrp="1"/>
          </p:cNvSpPr>
          <p:nvPr>
            <p:ph sz="quarter" idx="36" hasCustomPrompt="1"/>
          </p:nvPr>
        </p:nvSpPr>
        <p:spPr>
          <a:xfrm>
            <a:off x="4069977" y="3500480"/>
            <a:ext cx="1735807"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5" name="Picture Placeholder 3"/>
          <p:cNvSpPr>
            <a:spLocks noGrp="1"/>
          </p:cNvSpPr>
          <p:nvPr>
            <p:ph type="pic" sz="quarter" idx="37"/>
          </p:nvPr>
        </p:nvSpPr>
        <p:spPr>
          <a:xfrm>
            <a:off x="6108949" y="3500478"/>
            <a:ext cx="685801" cy="685801"/>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788"/>
            </a:lvl1pPr>
          </a:lstStyle>
          <a:p>
            <a:endParaRPr lang="en-US" dirty="0"/>
          </a:p>
        </p:txBody>
      </p:sp>
      <p:sp>
        <p:nvSpPr>
          <p:cNvPr id="46" name="Content Placeholder 13"/>
          <p:cNvSpPr>
            <a:spLocks noGrp="1"/>
          </p:cNvSpPr>
          <p:nvPr>
            <p:ph sz="quarter" idx="38" hasCustomPrompt="1"/>
          </p:nvPr>
        </p:nvSpPr>
        <p:spPr>
          <a:xfrm>
            <a:off x="6911514" y="3500480"/>
            <a:ext cx="1735807" cy="733807"/>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049591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85803" y="1089314"/>
            <a:ext cx="7772401" cy="3470673"/>
          </a:xfrm>
        </p:spPr>
        <p:txBody>
          <a:bodyPr numCol="2" spcCol="274320">
            <a:normAutofit/>
          </a:bodyPr>
          <a:lstStyle>
            <a:lvl1pPr marL="0" indent="0">
              <a:spcBef>
                <a:spcPts val="900"/>
              </a:spcBef>
              <a:buNone/>
              <a:defRPr sz="1200"/>
            </a:lvl1pPr>
            <a:lvl2pPr marL="171425" indent="-171425">
              <a:spcBef>
                <a:spcPts val="900"/>
              </a:spcBef>
              <a:buFont typeface="Arial" panose="020B0604020202020204" pitchFamily="34" charset="0"/>
              <a:buChar char="•"/>
              <a:defRPr sz="1200"/>
            </a:lvl2pPr>
            <a:lvl3pPr marL="342851" indent="-171425">
              <a:spcBef>
                <a:spcPts val="900"/>
              </a:spcBef>
              <a:buFont typeface="Open Sans Light" panose="020B0306030504020204" pitchFamily="34" charset="0"/>
              <a:buChar char="–"/>
              <a:defRPr sz="1200"/>
            </a:lvl3pPr>
            <a:lvl4pPr marL="514277" indent="-171425">
              <a:spcBef>
                <a:spcPts val="900"/>
              </a:spcBef>
              <a:buFont typeface="Arial" panose="020B0604020202020204" pitchFamily="34" charset="0"/>
              <a:buChar char="•"/>
              <a:defRPr sz="1200"/>
            </a:lvl4pPr>
            <a:lvl5pPr marL="685703" indent="-171425">
              <a:spcBef>
                <a:spcPts val="900"/>
              </a:spcBef>
              <a:buFont typeface="Open Sans Light" panose="020B0306030504020204" pitchFamily="34" charset="0"/>
              <a:buChar cha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49" baseline="0"/>
            </a:lvl1pPr>
          </a:lstStyle>
          <a:p>
            <a:pPr lvl="0"/>
            <a:r>
              <a:rPr lang="en-US" dirty="0"/>
              <a:t>Click here to edit subtitle</a:t>
            </a:r>
          </a:p>
        </p:txBody>
      </p:sp>
    </p:spTree>
    <p:extLst>
      <p:ext uri="{BB962C8B-B14F-4D97-AF65-F5344CB8AC3E}">
        <p14:creationId xmlns:p14="http://schemas.microsoft.com/office/powerpoint/2010/main" val="369416969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6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2"/>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1" cy="685801"/>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788"/>
            </a:lvl1pPr>
          </a:lstStyle>
          <a:p>
            <a:endParaRPr lang="en-US" dirty="0"/>
          </a:p>
        </p:txBody>
      </p:sp>
      <p:sp>
        <p:nvSpPr>
          <p:cNvPr id="14" name="Content Placeholder 13"/>
          <p:cNvSpPr>
            <a:spLocks noGrp="1"/>
          </p:cNvSpPr>
          <p:nvPr>
            <p:ph sz="quarter" idx="18" hasCustomPrompt="1"/>
          </p:nvPr>
        </p:nvSpPr>
        <p:spPr>
          <a:xfrm>
            <a:off x="1228440" y="1229844"/>
            <a:ext cx="1735807"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1" cy="685801"/>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788"/>
            </a:lvl1pPr>
          </a:lstStyle>
          <a:p>
            <a:endParaRPr lang="en-US" dirty="0"/>
          </a:p>
        </p:txBody>
      </p:sp>
      <p:sp>
        <p:nvSpPr>
          <p:cNvPr id="28" name="Content Placeholder 13"/>
          <p:cNvSpPr>
            <a:spLocks noGrp="1"/>
          </p:cNvSpPr>
          <p:nvPr>
            <p:ph sz="quarter" idx="20" hasCustomPrompt="1"/>
          </p:nvPr>
        </p:nvSpPr>
        <p:spPr>
          <a:xfrm>
            <a:off x="4069977" y="1229844"/>
            <a:ext cx="1735807"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1" cy="685801"/>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788"/>
            </a:lvl1pPr>
          </a:lstStyle>
          <a:p>
            <a:endParaRPr lang="en-US" dirty="0"/>
          </a:p>
        </p:txBody>
      </p:sp>
      <p:sp>
        <p:nvSpPr>
          <p:cNvPr id="30" name="Content Placeholder 13"/>
          <p:cNvSpPr>
            <a:spLocks noGrp="1"/>
          </p:cNvSpPr>
          <p:nvPr>
            <p:ph sz="quarter" idx="22" hasCustomPrompt="1"/>
          </p:nvPr>
        </p:nvSpPr>
        <p:spPr>
          <a:xfrm>
            <a:off x="6911514" y="1229844"/>
            <a:ext cx="1735807"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914933"/>
            <a:ext cx="685801" cy="685801"/>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788"/>
            </a:lvl1pPr>
          </a:lstStyle>
          <a:p>
            <a:endParaRPr lang="en-US" dirty="0"/>
          </a:p>
        </p:txBody>
      </p:sp>
      <p:sp>
        <p:nvSpPr>
          <p:cNvPr id="34" name="Content Placeholder 13"/>
          <p:cNvSpPr>
            <a:spLocks noGrp="1"/>
          </p:cNvSpPr>
          <p:nvPr>
            <p:ph sz="quarter" idx="26" hasCustomPrompt="1"/>
          </p:nvPr>
        </p:nvSpPr>
        <p:spPr>
          <a:xfrm>
            <a:off x="1228440" y="2914934"/>
            <a:ext cx="1735807"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914933"/>
            <a:ext cx="685801" cy="685801"/>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788"/>
            </a:lvl1pPr>
          </a:lstStyle>
          <a:p>
            <a:endParaRPr lang="en-US" dirty="0"/>
          </a:p>
        </p:txBody>
      </p:sp>
      <p:sp>
        <p:nvSpPr>
          <p:cNvPr id="36" name="Content Placeholder 13"/>
          <p:cNvSpPr>
            <a:spLocks noGrp="1"/>
          </p:cNvSpPr>
          <p:nvPr>
            <p:ph sz="quarter" idx="28" hasCustomPrompt="1"/>
          </p:nvPr>
        </p:nvSpPr>
        <p:spPr>
          <a:xfrm>
            <a:off x="4069977" y="2914934"/>
            <a:ext cx="1735807"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914931"/>
            <a:ext cx="685801" cy="685801"/>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788"/>
            </a:lvl1pPr>
          </a:lstStyle>
          <a:p>
            <a:endParaRPr lang="en-US" dirty="0"/>
          </a:p>
        </p:txBody>
      </p:sp>
      <p:sp>
        <p:nvSpPr>
          <p:cNvPr id="38" name="Content Placeholder 13"/>
          <p:cNvSpPr>
            <a:spLocks noGrp="1"/>
          </p:cNvSpPr>
          <p:nvPr>
            <p:ph sz="quarter" idx="30" hasCustomPrompt="1"/>
          </p:nvPr>
        </p:nvSpPr>
        <p:spPr>
          <a:xfrm>
            <a:off x="6911514" y="2914934"/>
            <a:ext cx="1735807"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49" baseline="0"/>
            </a:lvl1pPr>
          </a:lstStyle>
          <a:p>
            <a:pPr lvl="0"/>
            <a:r>
              <a:rPr lang="en-US" dirty="0"/>
              <a:t>Click here to edit subtitle</a:t>
            </a:r>
          </a:p>
        </p:txBody>
      </p:sp>
    </p:spTree>
    <p:extLst>
      <p:ext uri="{BB962C8B-B14F-4D97-AF65-F5344CB8AC3E}">
        <p14:creationId xmlns:p14="http://schemas.microsoft.com/office/powerpoint/2010/main" val="389030462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6 Team ">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2"/>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42" y="1229843"/>
            <a:ext cx="685801" cy="685801"/>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788"/>
            </a:lvl1pPr>
          </a:lstStyle>
          <a:p>
            <a:endParaRPr lang="en-US" dirty="0"/>
          </a:p>
        </p:txBody>
      </p:sp>
      <p:sp>
        <p:nvSpPr>
          <p:cNvPr id="14" name="Content Placeholder 13"/>
          <p:cNvSpPr>
            <a:spLocks noGrp="1"/>
          </p:cNvSpPr>
          <p:nvPr>
            <p:ph sz="quarter" idx="18" hasCustomPrompt="1"/>
          </p:nvPr>
        </p:nvSpPr>
        <p:spPr>
          <a:xfrm>
            <a:off x="1228440" y="1229844"/>
            <a:ext cx="1735807"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270246" y="1229843"/>
            <a:ext cx="685801" cy="685801"/>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788"/>
            </a:lvl1pPr>
          </a:lstStyle>
          <a:p>
            <a:endParaRPr lang="en-US" dirty="0"/>
          </a:p>
        </p:txBody>
      </p:sp>
      <p:sp>
        <p:nvSpPr>
          <p:cNvPr id="28" name="Content Placeholder 13"/>
          <p:cNvSpPr>
            <a:spLocks noGrp="1"/>
          </p:cNvSpPr>
          <p:nvPr>
            <p:ph sz="quarter" idx="20" hasCustomPrompt="1"/>
          </p:nvPr>
        </p:nvSpPr>
        <p:spPr>
          <a:xfrm>
            <a:off x="4069977" y="1229844"/>
            <a:ext cx="1735807"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108949" y="1229841"/>
            <a:ext cx="685801" cy="685801"/>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788"/>
            </a:lvl1pPr>
          </a:lstStyle>
          <a:p>
            <a:endParaRPr lang="en-US" dirty="0"/>
          </a:p>
        </p:txBody>
      </p:sp>
      <p:sp>
        <p:nvSpPr>
          <p:cNvPr id="30" name="Content Placeholder 13"/>
          <p:cNvSpPr>
            <a:spLocks noGrp="1"/>
          </p:cNvSpPr>
          <p:nvPr>
            <p:ph sz="quarter" idx="22" hasCustomPrompt="1"/>
          </p:nvPr>
        </p:nvSpPr>
        <p:spPr>
          <a:xfrm>
            <a:off x="6911514" y="1229844"/>
            <a:ext cx="1735807"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42" y="2914933"/>
            <a:ext cx="685801" cy="685801"/>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788"/>
            </a:lvl1pPr>
          </a:lstStyle>
          <a:p>
            <a:endParaRPr lang="en-US" dirty="0"/>
          </a:p>
        </p:txBody>
      </p:sp>
      <p:sp>
        <p:nvSpPr>
          <p:cNvPr id="34" name="Content Placeholder 13"/>
          <p:cNvSpPr>
            <a:spLocks noGrp="1"/>
          </p:cNvSpPr>
          <p:nvPr>
            <p:ph sz="quarter" idx="26" hasCustomPrompt="1"/>
          </p:nvPr>
        </p:nvSpPr>
        <p:spPr>
          <a:xfrm>
            <a:off x="1228440" y="2914934"/>
            <a:ext cx="1735807"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3270246" y="2914933"/>
            <a:ext cx="685801" cy="685801"/>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788"/>
            </a:lvl1pPr>
          </a:lstStyle>
          <a:p>
            <a:endParaRPr lang="en-US" dirty="0"/>
          </a:p>
        </p:txBody>
      </p:sp>
      <p:sp>
        <p:nvSpPr>
          <p:cNvPr id="36" name="Content Placeholder 13"/>
          <p:cNvSpPr>
            <a:spLocks noGrp="1"/>
          </p:cNvSpPr>
          <p:nvPr>
            <p:ph sz="quarter" idx="28" hasCustomPrompt="1"/>
          </p:nvPr>
        </p:nvSpPr>
        <p:spPr>
          <a:xfrm>
            <a:off x="4069977" y="2914934"/>
            <a:ext cx="1735807"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7" name="Picture Placeholder 3"/>
          <p:cNvSpPr>
            <a:spLocks noGrp="1"/>
          </p:cNvSpPr>
          <p:nvPr>
            <p:ph type="pic" sz="quarter" idx="29"/>
          </p:nvPr>
        </p:nvSpPr>
        <p:spPr>
          <a:xfrm>
            <a:off x="6108949" y="2914931"/>
            <a:ext cx="685801" cy="685801"/>
          </a:xfr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788"/>
            </a:lvl1pPr>
          </a:lstStyle>
          <a:p>
            <a:endParaRPr lang="en-US" dirty="0"/>
          </a:p>
        </p:txBody>
      </p:sp>
      <p:sp>
        <p:nvSpPr>
          <p:cNvPr id="38" name="Content Placeholder 13"/>
          <p:cNvSpPr>
            <a:spLocks noGrp="1"/>
          </p:cNvSpPr>
          <p:nvPr>
            <p:ph sz="quarter" idx="30" hasCustomPrompt="1"/>
          </p:nvPr>
        </p:nvSpPr>
        <p:spPr>
          <a:xfrm>
            <a:off x="6911514" y="2914934"/>
            <a:ext cx="1735807"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157082848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2"/>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788"/>
            </a:lvl1pPr>
          </a:lstStyle>
          <a:p>
            <a:endParaRPr lang="en-US" dirty="0"/>
          </a:p>
        </p:txBody>
      </p:sp>
      <p:sp>
        <p:nvSpPr>
          <p:cNvPr id="14" name="Content Placeholder 13"/>
          <p:cNvSpPr>
            <a:spLocks noGrp="1"/>
          </p:cNvSpPr>
          <p:nvPr>
            <p:ph sz="quarter" idx="18" hasCustomPrompt="1"/>
          </p:nvPr>
        </p:nvSpPr>
        <p:spPr>
          <a:xfrm>
            <a:off x="1721533" y="1229844"/>
            <a:ext cx="2669009"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709853"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788"/>
            </a:lvl1pPr>
          </a:lstStyle>
          <a:p>
            <a:endParaRPr lang="en-US" dirty="0"/>
          </a:p>
        </p:txBody>
      </p:sp>
      <p:sp>
        <p:nvSpPr>
          <p:cNvPr id="28" name="Content Placeholder 13"/>
          <p:cNvSpPr>
            <a:spLocks noGrp="1"/>
          </p:cNvSpPr>
          <p:nvPr>
            <p:ph sz="quarter" idx="20" hasCustomPrompt="1"/>
          </p:nvPr>
        </p:nvSpPr>
        <p:spPr>
          <a:xfrm>
            <a:off x="6002679" y="1229844"/>
            <a:ext cx="2669009"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788"/>
            </a:lvl1pPr>
          </a:lstStyle>
          <a:p>
            <a:endParaRPr lang="en-US" dirty="0"/>
          </a:p>
        </p:txBody>
      </p:sp>
      <p:sp>
        <p:nvSpPr>
          <p:cNvPr id="34" name="Content Placeholder 13"/>
          <p:cNvSpPr>
            <a:spLocks noGrp="1"/>
          </p:cNvSpPr>
          <p:nvPr>
            <p:ph sz="quarter" idx="26" hasCustomPrompt="1"/>
          </p:nvPr>
        </p:nvSpPr>
        <p:spPr>
          <a:xfrm>
            <a:off x="1721533" y="2914934"/>
            <a:ext cx="2669009"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4709853"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788"/>
            </a:lvl1pPr>
          </a:lstStyle>
          <a:p>
            <a:endParaRPr lang="en-US" dirty="0"/>
          </a:p>
        </p:txBody>
      </p:sp>
      <p:sp>
        <p:nvSpPr>
          <p:cNvPr id="36" name="Content Placeholder 13"/>
          <p:cNvSpPr>
            <a:spLocks noGrp="1"/>
          </p:cNvSpPr>
          <p:nvPr>
            <p:ph sz="quarter" idx="28" hasCustomPrompt="1"/>
          </p:nvPr>
        </p:nvSpPr>
        <p:spPr>
          <a:xfrm>
            <a:off x="6002679" y="2914934"/>
            <a:ext cx="2669009"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49" baseline="0"/>
            </a:lvl1pPr>
          </a:lstStyle>
          <a:p>
            <a:pPr lvl="0"/>
            <a:r>
              <a:rPr lang="en-US" dirty="0"/>
              <a:t>Click here to edit subtitle</a:t>
            </a:r>
          </a:p>
        </p:txBody>
      </p:sp>
    </p:spTree>
    <p:extLst>
      <p:ext uri="{BB962C8B-B14F-4D97-AF65-F5344CB8AC3E}">
        <p14:creationId xmlns:p14="http://schemas.microsoft.com/office/powerpoint/2010/main" val="350338168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4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2"/>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431539"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788"/>
            </a:lvl1pPr>
          </a:lstStyle>
          <a:p>
            <a:endParaRPr lang="en-US" dirty="0"/>
          </a:p>
        </p:txBody>
      </p:sp>
      <p:sp>
        <p:nvSpPr>
          <p:cNvPr id="14" name="Content Placeholder 13"/>
          <p:cNvSpPr>
            <a:spLocks noGrp="1"/>
          </p:cNvSpPr>
          <p:nvPr>
            <p:ph sz="quarter" idx="18" hasCustomPrompt="1"/>
          </p:nvPr>
        </p:nvSpPr>
        <p:spPr>
          <a:xfrm>
            <a:off x="1721533" y="1229844"/>
            <a:ext cx="2669009"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709853" y="122984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788"/>
            </a:lvl1pPr>
          </a:lstStyle>
          <a:p>
            <a:endParaRPr lang="en-US" dirty="0"/>
          </a:p>
        </p:txBody>
      </p:sp>
      <p:sp>
        <p:nvSpPr>
          <p:cNvPr id="28" name="Content Placeholder 13"/>
          <p:cNvSpPr>
            <a:spLocks noGrp="1"/>
          </p:cNvSpPr>
          <p:nvPr>
            <p:ph sz="quarter" idx="20" hasCustomPrompt="1"/>
          </p:nvPr>
        </p:nvSpPr>
        <p:spPr>
          <a:xfrm>
            <a:off x="6002679" y="1229844"/>
            <a:ext cx="2669009"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3" name="Picture Placeholder 3"/>
          <p:cNvSpPr>
            <a:spLocks noGrp="1"/>
          </p:cNvSpPr>
          <p:nvPr>
            <p:ph type="pic" sz="quarter" idx="25"/>
          </p:nvPr>
        </p:nvSpPr>
        <p:spPr>
          <a:xfrm>
            <a:off x="431539"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788"/>
            </a:lvl1pPr>
          </a:lstStyle>
          <a:p>
            <a:endParaRPr lang="en-US" dirty="0"/>
          </a:p>
        </p:txBody>
      </p:sp>
      <p:sp>
        <p:nvSpPr>
          <p:cNvPr id="34" name="Content Placeholder 13"/>
          <p:cNvSpPr>
            <a:spLocks noGrp="1"/>
          </p:cNvSpPr>
          <p:nvPr>
            <p:ph sz="quarter" idx="26" hasCustomPrompt="1"/>
          </p:nvPr>
        </p:nvSpPr>
        <p:spPr>
          <a:xfrm>
            <a:off x="1721533" y="2914934"/>
            <a:ext cx="2669009"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35" name="Picture Placeholder 3"/>
          <p:cNvSpPr>
            <a:spLocks noGrp="1"/>
          </p:cNvSpPr>
          <p:nvPr>
            <p:ph type="pic" sz="quarter" idx="27"/>
          </p:nvPr>
        </p:nvSpPr>
        <p:spPr>
          <a:xfrm>
            <a:off x="4709853" y="2914933"/>
            <a:ext cx="1150616" cy="1150616"/>
          </a:xfr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788"/>
            </a:lvl1pPr>
          </a:lstStyle>
          <a:p>
            <a:endParaRPr lang="en-US" dirty="0"/>
          </a:p>
        </p:txBody>
      </p:sp>
      <p:sp>
        <p:nvSpPr>
          <p:cNvPr id="36" name="Content Placeholder 13"/>
          <p:cNvSpPr>
            <a:spLocks noGrp="1"/>
          </p:cNvSpPr>
          <p:nvPr>
            <p:ph sz="quarter" idx="28" hasCustomPrompt="1"/>
          </p:nvPr>
        </p:nvSpPr>
        <p:spPr>
          <a:xfrm>
            <a:off x="6002679" y="2914934"/>
            <a:ext cx="2669009" cy="1456681"/>
          </a:xfrm>
        </p:spPr>
        <p:txBody>
          <a:bodyPr/>
          <a:lstStyle>
            <a:lvl1pPr marL="0" indent="0">
              <a:lnSpc>
                <a:spcPct val="80000"/>
              </a:lnSpc>
              <a:buNone/>
              <a:defRPr sz="1049">
                <a:latin typeface="Open Sans" panose="020B0606030504020204" pitchFamily="34" charset="0"/>
                <a:ea typeface="Open Sans" panose="020B0606030504020204" pitchFamily="34" charset="0"/>
                <a:cs typeface="Open Sans" panose="020B0606030504020204" pitchFamily="34" charset="0"/>
              </a:defRPr>
            </a:lvl1pPr>
            <a:lvl2pPr marL="0" indent="0">
              <a:lnSpc>
                <a:spcPct val="90000"/>
              </a:lnSpc>
              <a:spcBef>
                <a:spcPts val="0"/>
              </a:spcBef>
              <a:spcAft>
                <a:spcPts val="600"/>
              </a:spcAft>
              <a:buFont typeface="Arial" panose="020B0604020202020204" pitchFamily="34" charset="0"/>
              <a:buNone/>
              <a:defRPr sz="900" i="1"/>
            </a:lvl2pPr>
            <a:lvl3pPr marL="0" indent="0">
              <a:buNone/>
              <a:defRPr sz="900"/>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55393020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 Team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2"/>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1173171" y="1229843"/>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788"/>
            </a:lvl1pPr>
          </a:lstStyle>
          <a:p>
            <a:endParaRPr lang="en-US" dirty="0"/>
          </a:p>
        </p:txBody>
      </p:sp>
      <p:sp>
        <p:nvSpPr>
          <p:cNvPr id="14" name="Content Placeholder 13"/>
          <p:cNvSpPr>
            <a:spLocks noGrp="1"/>
          </p:cNvSpPr>
          <p:nvPr>
            <p:ph sz="quarter" idx="18" hasCustomPrompt="1"/>
          </p:nvPr>
        </p:nvSpPr>
        <p:spPr>
          <a:xfrm>
            <a:off x="431544"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011874" y="1229843"/>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788"/>
            </a:lvl1pPr>
          </a:lstStyle>
          <a:p>
            <a:endParaRPr lang="en-US" dirty="0"/>
          </a:p>
        </p:txBody>
      </p:sp>
      <p:sp>
        <p:nvSpPr>
          <p:cNvPr id="28" name="Content Placeholder 13"/>
          <p:cNvSpPr>
            <a:spLocks noGrp="1"/>
          </p:cNvSpPr>
          <p:nvPr>
            <p:ph sz="quarter" idx="20" hasCustomPrompt="1"/>
          </p:nvPr>
        </p:nvSpPr>
        <p:spPr>
          <a:xfrm>
            <a:off x="3270248"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850578"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788"/>
            </a:lvl1pPr>
          </a:lstStyle>
          <a:p>
            <a:endParaRPr lang="en-US" dirty="0"/>
          </a:p>
        </p:txBody>
      </p:sp>
      <p:sp>
        <p:nvSpPr>
          <p:cNvPr id="30" name="Content Placeholder 13"/>
          <p:cNvSpPr>
            <a:spLocks noGrp="1"/>
          </p:cNvSpPr>
          <p:nvPr>
            <p:ph sz="quarter" idx="22" hasCustomPrompt="1"/>
          </p:nvPr>
        </p:nvSpPr>
        <p:spPr>
          <a:xfrm>
            <a:off x="6108950"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49" baseline="0"/>
            </a:lvl1pPr>
          </a:lstStyle>
          <a:p>
            <a:pPr lvl="0"/>
            <a:r>
              <a:rPr lang="en-US" dirty="0"/>
              <a:t>Click here to edit subtitle</a:t>
            </a:r>
          </a:p>
        </p:txBody>
      </p:sp>
    </p:spTree>
    <p:extLst>
      <p:ext uri="{BB962C8B-B14F-4D97-AF65-F5344CB8AC3E}">
        <p14:creationId xmlns:p14="http://schemas.microsoft.com/office/powerpoint/2010/main" val="196448094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2"/>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1173171" y="1229843"/>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788"/>
            </a:lvl1pPr>
          </a:lstStyle>
          <a:p>
            <a:endParaRPr lang="en-US" dirty="0"/>
          </a:p>
        </p:txBody>
      </p:sp>
      <p:sp>
        <p:nvSpPr>
          <p:cNvPr id="14" name="Content Placeholder 13"/>
          <p:cNvSpPr>
            <a:spLocks noGrp="1"/>
          </p:cNvSpPr>
          <p:nvPr>
            <p:ph sz="quarter" idx="18" hasCustomPrompt="1"/>
          </p:nvPr>
        </p:nvSpPr>
        <p:spPr>
          <a:xfrm>
            <a:off x="431544"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4011874" y="1229843"/>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788"/>
            </a:lvl1pPr>
          </a:lstStyle>
          <a:p>
            <a:endParaRPr lang="en-US" dirty="0"/>
          </a:p>
        </p:txBody>
      </p:sp>
      <p:sp>
        <p:nvSpPr>
          <p:cNvPr id="28" name="Content Placeholder 13"/>
          <p:cNvSpPr>
            <a:spLocks noGrp="1"/>
          </p:cNvSpPr>
          <p:nvPr>
            <p:ph sz="quarter" idx="20" hasCustomPrompt="1"/>
          </p:nvPr>
        </p:nvSpPr>
        <p:spPr>
          <a:xfrm>
            <a:off x="3270248"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6850578"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788"/>
            </a:lvl1pPr>
          </a:lstStyle>
          <a:p>
            <a:endParaRPr lang="en-US" dirty="0"/>
          </a:p>
        </p:txBody>
      </p:sp>
      <p:sp>
        <p:nvSpPr>
          <p:cNvPr id="30" name="Content Placeholder 13"/>
          <p:cNvSpPr>
            <a:spLocks noGrp="1"/>
          </p:cNvSpPr>
          <p:nvPr>
            <p:ph sz="quarter" idx="22" hasCustomPrompt="1"/>
          </p:nvPr>
        </p:nvSpPr>
        <p:spPr>
          <a:xfrm>
            <a:off x="6108950" y="2442744"/>
            <a:ext cx="2532703"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62203472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4 Team Subtitle 2">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2"/>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916203" y="1229843"/>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788"/>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019100" y="1229843"/>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788"/>
            </a:lvl1pPr>
          </a:lstStyle>
          <a:p>
            <a:endParaRPr lang="en-US" dirty="0"/>
          </a:p>
        </p:txBody>
      </p:sp>
      <p:sp>
        <p:nvSpPr>
          <p:cNvPr id="28" name="Content Placeholder 13"/>
          <p:cNvSpPr>
            <a:spLocks noGrp="1"/>
          </p:cNvSpPr>
          <p:nvPr>
            <p:ph sz="quarter" idx="20" hasCustomPrompt="1"/>
          </p:nvPr>
        </p:nvSpPr>
        <p:spPr>
          <a:xfrm>
            <a:off x="2642339"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5121997" y="1229843"/>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788"/>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49" name="Text Placeholder 4"/>
          <p:cNvSpPr>
            <a:spLocks noGrp="1"/>
          </p:cNvSpPr>
          <p:nvPr>
            <p:ph type="body" sz="quarter" idx="41" hasCustomPrompt="1"/>
          </p:nvPr>
        </p:nvSpPr>
        <p:spPr>
          <a:xfrm>
            <a:off x="685803" y="700090"/>
            <a:ext cx="7772401" cy="304800"/>
          </a:xfrm>
        </p:spPr>
        <p:txBody>
          <a:bodyPr>
            <a:normAutofit/>
          </a:bodyPr>
          <a:lstStyle>
            <a:lvl1pPr marL="0" indent="0" algn="ctr">
              <a:lnSpc>
                <a:spcPct val="86000"/>
              </a:lnSpc>
              <a:spcBef>
                <a:spcPts val="0"/>
              </a:spcBef>
              <a:buNone/>
              <a:defRPr sz="1349" baseline="0"/>
            </a:lvl1pPr>
          </a:lstStyle>
          <a:p>
            <a:pPr lvl="0"/>
            <a:r>
              <a:rPr lang="en-US" dirty="0"/>
              <a:t>Click here to edit subtitle</a:t>
            </a:r>
          </a:p>
        </p:txBody>
      </p:sp>
      <p:sp>
        <p:nvSpPr>
          <p:cNvPr id="10" name="Picture Placeholder 3"/>
          <p:cNvSpPr>
            <a:spLocks noGrp="1"/>
          </p:cNvSpPr>
          <p:nvPr>
            <p:ph type="pic" sz="quarter" idx="42"/>
          </p:nvPr>
        </p:nvSpPr>
        <p:spPr>
          <a:xfrm>
            <a:off x="7224894"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788"/>
            </a:lvl1pPr>
          </a:lstStyle>
          <a:p>
            <a:endParaRPr lang="en-US" dirty="0"/>
          </a:p>
        </p:txBody>
      </p:sp>
      <p:sp>
        <p:nvSpPr>
          <p:cNvPr id="11" name="Content Placeholder 13"/>
          <p:cNvSpPr>
            <a:spLocks noGrp="1"/>
          </p:cNvSpPr>
          <p:nvPr>
            <p:ph sz="quarter" idx="43" hasCustomPrompt="1"/>
          </p:nvPr>
        </p:nvSpPr>
        <p:spPr>
          <a:xfrm>
            <a:off x="6848133"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227723272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4 Team 2">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2"/>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916203" y="1229843"/>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1"/>
            </a:outerShdw>
          </a:effectLst>
        </p:spPr>
        <p:txBody>
          <a:bodyPr anchor="ctr" anchorCtr="0">
            <a:normAutofit/>
          </a:bodyPr>
          <a:lstStyle>
            <a:lvl1pPr marL="0" indent="0" algn="ctr">
              <a:buNone/>
              <a:defRPr sz="788"/>
            </a:lvl1pPr>
          </a:lstStyle>
          <a:p>
            <a:endParaRPr lang="en-US" dirty="0"/>
          </a:p>
        </p:txBody>
      </p:sp>
      <p:sp>
        <p:nvSpPr>
          <p:cNvPr id="14" name="Content Placeholder 13"/>
          <p:cNvSpPr>
            <a:spLocks noGrp="1"/>
          </p:cNvSpPr>
          <p:nvPr>
            <p:ph sz="quarter" idx="18" hasCustomPrompt="1"/>
          </p:nvPr>
        </p:nvSpPr>
        <p:spPr>
          <a:xfrm>
            <a:off x="539441"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7" name="Picture Placeholder 3"/>
          <p:cNvSpPr>
            <a:spLocks noGrp="1"/>
          </p:cNvSpPr>
          <p:nvPr>
            <p:ph type="pic" sz="quarter" idx="19"/>
          </p:nvPr>
        </p:nvSpPr>
        <p:spPr>
          <a:xfrm>
            <a:off x="3019100" y="1229843"/>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3"/>
            </a:outerShdw>
          </a:effectLst>
        </p:spPr>
        <p:txBody>
          <a:bodyPr anchor="ctr" anchorCtr="0">
            <a:normAutofit/>
          </a:bodyPr>
          <a:lstStyle>
            <a:lvl1pPr marL="0" indent="0" algn="ctr">
              <a:buNone/>
              <a:defRPr sz="788"/>
            </a:lvl1pPr>
          </a:lstStyle>
          <a:p>
            <a:endParaRPr lang="en-US" dirty="0"/>
          </a:p>
        </p:txBody>
      </p:sp>
      <p:sp>
        <p:nvSpPr>
          <p:cNvPr id="28" name="Content Placeholder 13"/>
          <p:cNvSpPr>
            <a:spLocks noGrp="1"/>
          </p:cNvSpPr>
          <p:nvPr>
            <p:ph sz="quarter" idx="20" hasCustomPrompt="1"/>
          </p:nvPr>
        </p:nvSpPr>
        <p:spPr>
          <a:xfrm>
            <a:off x="2642339"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29" name="Picture Placeholder 3"/>
          <p:cNvSpPr>
            <a:spLocks noGrp="1"/>
          </p:cNvSpPr>
          <p:nvPr>
            <p:ph type="pic" sz="quarter" idx="21"/>
          </p:nvPr>
        </p:nvSpPr>
        <p:spPr>
          <a:xfrm>
            <a:off x="5121997" y="1229843"/>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accent5"/>
            </a:outerShdw>
          </a:effectLst>
        </p:spPr>
        <p:txBody>
          <a:bodyPr anchor="ctr" anchorCtr="0">
            <a:normAutofit/>
          </a:bodyPr>
          <a:lstStyle>
            <a:lvl1pPr marL="0" indent="0" algn="ctr">
              <a:buNone/>
              <a:defRPr sz="788"/>
            </a:lvl1pPr>
          </a:lstStyle>
          <a:p>
            <a:endParaRPr lang="en-US" dirty="0"/>
          </a:p>
        </p:txBody>
      </p:sp>
      <p:sp>
        <p:nvSpPr>
          <p:cNvPr id="30" name="Content Placeholder 13"/>
          <p:cNvSpPr>
            <a:spLocks noGrp="1"/>
          </p:cNvSpPr>
          <p:nvPr>
            <p:ph sz="quarter" idx="22" hasCustomPrompt="1"/>
          </p:nvPr>
        </p:nvSpPr>
        <p:spPr>
          <a:xfrm>
            <a:off x="4745234"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
        <p:nvSpPr>
          <p:cNvPr id="10" name="Picture Placeholder 3"/>
          <p:cNvSpPr>
            <a:spLocks noGrp="1"/>
          </p:cNvSpPr>
          <p:nvPr>
            <p:ph type="pic" sz="quarter" idx="42"/>
          </p:nvPr>
        </p:nvSpPr>
        <p:spPr>
          <a:xfrm>
            <a:off x="7224894" y="1229841"/>
            <a:ext cx="1049446" cy="1049446"/>
          </a:xfrm>
          <a:prstGeom prst="ellipse">
            <a:avLst/>
          </a:prstGeom>
          <a:solidFill>
            <a:schemeClr val="bg1">
              <a:lumMod val="95000"/>
            </a:schemeClr>
          </a:solidFill>
          <a:ln w="3175">
            <a:solidFill>
              <a:schemeClr val="bg1">
                <a:lumMod val="50000"/>
                <a:alpha val="40000"/>
              </a:schemeClr>
            </a:solidFill>
          </a:ln>
          <a:effectLst>
            <a:outerShdw dist="25400" dir="5400000" algn="t" rotWithShape="0">
              <a:schemeClr val="tx2"/>
            </a:outerShdw>
          </a:effectLst>
        </p:spPr>
        <p:txBody>
          <a:bodyPr anchor="ctr" anchorCtr="0">
            <a:normAutofit/>
          </a:bodyPr>
          <a:lstStyle>
            <a:lvl1pPr marL="0" indent="0" algn="ctr">
              <a:buNone/>
              <a:defRPr sz="788"/>
            </a:lvl1pPr>
          </a:lstStyle>
          <a:p>
            <a:endParaRPr lang="en-US" dirty="0"/>
          </a:p>
        </p:txBody>
      </p:sp>
      <p:sp>
        <p:nvSpPr>
          <p:cNvPr id="11" name="Content Placeholder 13"/>
          <p:cNvSpPr>
            <a:spLocks noGrp="1"/>
          </p:cNvSpPr>
          <p:nvPr>
            <p:ph sz="quarter" idx="43" hasCustomPrompt="1"/>
          </p:nvPr>
        </p:nvSpPr>
        <p:spPr>
          <a:xfrm>
            <a:off x="6848133" y="2442744"/>
            <a:ext cx="1802967" cy="1802414"/>
          </a:xfrm>
        </p:spPr>
        <p:txBody>
          <a:bodyPr>
            <a:normAutofit/>
          </a:bodyPr>
          <a:lstStyle>
            <a:lvl1pPr marL="0" indent="0" algn="ctr">
              <a:lnSpc>
                <a:spcPct val="80000"/>
              </a:lnSpc>
              <a:buNone/>
              <a:defRPr sz="1500">
                <a:latin typeface="Open Sans" panose="020B0606030504020204" pitchFamily="34" charset="0"/>
                <a:ea typeface="Open Sans" panose="020B0606030504020204" pitchFamily="34" charset="0"/>
                <a:cs typeface="Open Sans" panose="020B0606030504020204" pitchFamily="34" charset="0"/>
              </a:defRPr>
            </a:lvl1pPr>
            <a:lvl2pPr marL="0" indent="0" algn="ctr">
              <a:lnSpc>
                <a:spcPct val="90000"/>
              </a:lnSpc>
              <a:spcBef>
                <a:spcPts val="0"/>
              </a:spcBef>
              <a:spcAft>
                <a:spcPts val="600"/>
              </a:spcAft>
              <a:buFont typeface="Arial" panose="020B0604020202020204" pitchFamily="34" charset="0"/>
              <a:buNone/>
              <a:defRPr sz="1049" i="1"/>
            </a:lvl2pPr>
            <a:lvl3pPr marL="0" indent="0" algn="ctr">
              <a:buNone/>
              <a:defRPr sz="1049"/>
            </a:lvl3pPr>
            <a:lvl4pPr marL="385717" indent="-128573">
              <a:defRPr sz="900"/>
            </a:lvl4pPr>
            <a:lvl5pPr>
              <a:defRPr sz="900"/>
            </a:lvl5pPr>
          </a:lstStyle>
          <a:p>
            <a:pPr lvl="0"/>
            <a:r>
              <a:rPr lang="en-US" dirty="0"/>
              <a:t>First </a:t>
            </a:r>
            <a:r>
              <a:rPr lang="en-US" dirty="0" err="1"/>
              <a:t>Lastname</a:t>
            </a:r>
            <a:endParaRPr lang="en-US" dirty="0"/>
          </a:p>
          <a:p>
            <a:pPr lvl="1"/>
            <a:r>
              <a:rPr lang="en-US" dirty="0"/>
              <a:t>Second level</a:t>
            </a:r>
          </a:p>
          <a:p>
            <a:pPr lvl="2"/>
            <a:r>
              <a:rPr lang="en-US" dirty="0"/>
              <a:t>Third level</a:t>
            </a:r>
          </a:p>
        </p:txBody>
      </p:sp>
    </p:spTree>
    <p:extLst>
      <p:ext uri="{BB962C8B-B14F-4D97-AF65-F5344CB8AC3E}">
        <p14:creationId xmlns:p14="http://schemas.microsoft.com/office/powerpoint/2010/main" val="309239807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Объект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a:xfrm>
            <a:off x="3581400" y="4729162"/>
            <a:ext cx="2133600" cy="357188"/>
          </a:xfrm>
          <a:prstGeom prst="rect">
            <a:avLst/>
          </a:prstGeom>
        </p:spPr>
        <p:txBody>
          <a:bodyPr/>
          <a:lstStyle/>
          <a:p>
            <a:fld id="{54AB02A5-4FE5-49D9-9E24-09F23B90C450}" type="datetimeFigureOut">
              <a:rPr lang="en-US" smtClean="0"/>
              <a:pPr/>
              <a:t>9/15/2020</a:t>
            </a:fld>
            <a:endParaRPr lang="en-US"/>
          </a:p>
        </p:txBody>
      </p:sp>
      <p:sp>
        <p:nvSpPr>
          <p:cNvPr id="5" name="Нижний колонтитул 4"/>
          <p:cNvSpPr>
            <a:spLocks noGrp="1"/>
          </p:cNvSpPr>
          <p:nvPr>
            <p:ph type="ftr" sz="quarter" idx="11"/>
          </p:nvPr>
        </p:nvSpPr>
        <p:spPr>
          <a:xfrm>
            <a:off x="5715000" y="4729162"/>
            <a:ext cx="2895600" cy="357188"/>
          </a:xfrm>
          <a:prstGeom prst="rect">
            <a:avLst/>
          </a:prstGeom>
        </p:spPr>
        <p:txBody>
          <a:bodyPr/>
          <a:lstStyle/>
          <a:p>
            <a:endParaRPr kumimoji="0" lang="en-US"/>
          </a:p>
        </p:txBody>
      </p:sp>
      <p:sp>
        <p:nvSpPr>
          <p:cNvPr id="6" name="Номер слайда 5"/>
          <p:cNvSpPr>
            <a:spLocks noGrp="1"/>
          </p:cNvSpPr>
          <p:nvPr>
            <p:ph type="sldNum" sz="quarter" idx="12"/>
          </p:nvPr>
        </p:nvSpPr>
        <p:spPr>
          <a:xfrm>
            <a:off x="8613648" y="4729162"/>
            <a:ext cx="457200" cy="357188"/>
          </a:xfrm>
          <a:prstGeom prst="rect">
            <a:avLst/>
          </a:prstGeom>
        </p:spPr>
        <p:txBody>
          <a:bodyPr/>
          <a:lstStyle/>
          <a:p>
            <a:fld id="{6294C92D-0306-4E69-9CD3-20855E849650}" type="slidenum">
              <a:rPr kumimoji="0" lang="en-US" smtClean="0"/>
              <a:pPr/>
              <a:t>‹#›</a:t>
            </a:fld>
            <a:endParaRPr kumimoji="0" lang="en-US"/>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1_Three Image Text Subtitle">
    <p:spTree>
      <p:nvGrpSpPr>
        <p:cNvPr id="1" name=""/>
        <p:cNvGrpSpPr/>
        <p:nvPr/>
      </p:nvGrpSpPr>
      <p:grpSpPr>
        <a:xfrm>
          <a:off x="0" y="0"/>
          <a:ext cx="0" cy="0"/>
          <a:chOff x="0" y="0"/>
          <a:chExt cx="0" cy="0"/>
        </a:xfrm>
      </p:grpSpPr>
      <p:sp>
        <p:nvSpPr>
          <p:cNvPr id="2" name="Title 1"/>
          <p:cNvSpPr>
            <a:spLocks noGrp="1"/>
          </p:cNvSpPr>
          <p:nvPr>
            <p:ph type="title"/>
          </p:nvPr>
        </p:nvSpPr>
        <p:spPr>
          <a:xfrm>
            <a:off x="685803" y="209972"/>
            <a:ext cx="7772401" cy="613171"/>
          </a:xfrm>
        </p:spPr>
        <p:txBody>
          <a:bodyPr/>
          <a:lstStyle/>
          <a:p>
            <a:r>
              <a:rPr lang="en-US"/>
              <a:t>Click to edit Master title style</a:t>
            </a:r>
          </a:p>
        </p:txBody>
      </p:sp>
      <p:sp>
        <p:nvSpPr>
          <p:cNvPr id="4" name="Picture Placeholder 3"/>
          <p:cNvSpPr>
            <a:spLocks noGrp="1"/>
          </p:cNvSpPr>
          <p:nvPr>
            <p:ph type="pic" sz="quarter" idx="10"/>
          </p:nvPr>
        </p:nvSpPr>
        <p:spPr>
          <a:xfrm>
            <a:off x="685801"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1"/>
            </a:outerShdw>
          </a:effectLst>
        </p:spPr>
        <p:txBody>
          <a:bodyPr vert="horz" lIns="0" tIns="0" rIns="0" bIns="0" rtlCol="0" anchor="ctr">
            <a:normAutofit/>
          </a:bodyPr>
          <a:lstStyle>
            <a:lvl1pPr marL="0" indent="0" algn="ctr">
              <a:buNone/>
              <a:defRPr lang="en-US" sz="1049"/>
            </a:lvl1pPr>
          </a:lstStyle>
          <a:p>
            <a:pPr lvl="0"/>
            <a:endParaRPr lang="en-US"/>
          </a:p>
        </p:txBody>
      </p:sp>
      <p:sp>
        <p:nvSpPr>
          <p:cNvPr id="5" name="Picture Placeholder 3"/>
          <p:cNvSpPr>
            <a:spLocks noGrp="1"/>
          </p:cNvSpPr>
          <p:nvPr>
            <p:ph type="pic" sz="quarter" idx="11"/>
          </p:nvPr>
        </p:nvSpPr>
        <p:spPr>
          <a:xfrm>
            <a:off x="3323844"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accent4"/>
            </a:outerShdw>
          </a:effectLst>
        </p:spPr>
        <p:txBody>
          <a:bodyPr vert="horz" lIns="0" tIns="0" rIns="0" bIns="0" rtlCol="0" anchor="ctr">
            <a:normAutofit/>
          </a:bodyPr>
          <a:lstStyle>
            <a:lvl1pPr marL="0" indent="0" algn="ctr">
              <a:buNone/>
              <a:defRPr lang="en-US" sz="1049"/>
            </a:lvl1pPr>
          </a:lstStyle>
          <a:p>
            <a:pPr lvl="0"/>
            <a:endParaRPr lang="en-US"/>
          </a:p>
        </p:txBody>
      </p:sp>
      <p:sp>
        <p:nvSpPr>
          <p:cNvPr id="6" name="Picture Placeholder 3"/>
          <p:cNvSpPr>
            <a:spLocks noGrp="1"/>
          </p:cNvSpPr>
          <p:nvPr>
            <p:ph type="pic" sz="quarter" idx="12"/>
          </p:nvPr>
        </p:nvSpPr>
        <p:spPr>
          <a:xfrm>
            <a:off x="5961887" y="1047751"/>
            <a:ext cx="2496312" cy="2555579"/>
          </a:xfrm>
          <a:solidFill>
            <a:schemeClr val="bg1">
              <a:lumMod val="95000"/>
            </a:schemeClr>
          </a:solidFill>
          <a:ln w="3175">
            <a:solidFill>
              <a:schemeClr val="bg1">
                <a:lumMod val="50000"/>
                <a:alpha val="40000"/>
              </a:schemeClr>
            </a:solidFill>
          </a:ln>
          <a:effectLst>
            <a:outerShdw dist="50800" dir="5400000" algn="t" rotWithShape="0">
              <a:schemeClr val="bg2"/>
            </a:outerShdw>
          </a:effectLst>
        </p:spPr>
        <p:txBody>
          <a:bodyPr vert="horz" lIns="0" tIns="0" rIns="0" bIns="0" rtlCol="0" anchor="ctr">
            <a:normAutofit/>
          </a:bodyPr>
          <a:lstStyle>
            <a:lvl1pPr marL="0" indent="0" algn="ctr">
              <a:buNone/>
              <a:defRPr lang="en-US" sz="1049"/>
            </a:lvl1pPr>
          </a:lstStyle>
          <a:p>
            <a:pPr lvl="0"/>
            <a:endParaRPr lang="en-US"/>
          </a:p>
        </p:txBody>
      </p:sp>
      <p:sp>
        <p:nvSpPr>
          <p:cNvPr id="8" name="Text Placeholder 9"/>
          <p:cNvSpPr>
            <a:spLocks noGrp="1"/>
          </p:cNvSpPr>
          <p:nvPr>
            <p:ph type="body" sz="quarter" idx="14"/>
          </p:nvPr>
        </p:nvSpPr>
        <p:spPr>
          <a:xfrm>
            <a:off x="685801" y="3735427"/>
            <a:ext cx="2496312" cy="719138"/>
          </a:xfrm>
        </p:spPr>
        <p:txBody>
          <a:bodyPr>
            <a:noAutofit/>
          </a:bodyPr>
          <a:lstStyle>
            <a:lvl1pPr marL="0" indent="0">
              <a:buNone/>
              <a:defRPr sz="1049"/>
            </a:lvl1pPr>
            <a:lvl2pPr marL="114284" indent="-114284">
              <a:buFont typeface="Arial" panose="020B0604020202020204" pitchFamily="34" charset="0"/>
              <a:buChar char="•"/>
              <a:defRPr sz="1049"/>
            </a:lvl2pPr>
            <a:lvl3pPr marL="228568" indent="-114284">
              <a:defRPr sz="1049"/>
            </a:lvl3pPr>
            <a:lvl4pPr marL="399993" indent="-171425">
              <a:defRPr sz="1049"/>
            </a:lvl4pPr>
            <a:lvl5pPr marL="571418" indent="-171425">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9"/>
          <p:cNvSpPr>
            <a:spLocks noGrp="1"/>
          </p:cNvSpPr>
          <p:nvPr>
            <p:ph type="body" sz="quarter" idx="15"/>
          </p:nvPr>
        </p:nvSpPr>
        <p:spPr>
          <a:xfrm>
            <a:off x="3323844" y="3735427"/>
            <a:ext cx="2496312" cy="719138"/>
          </a:xfrm>
        </p:spPr>
        <p:txBody>
          <a:bodyPr>
            <a:noAutofit/>
          </a:bodyPr>
          <a:lstStyle>
            <a:lvl1pPr marL="0" indent="0">
              <a:buNone/>
              <a:defRPr sz="1049"/>
            </a:lvl1pPr>
            <a:lvl2pPr marL="114284" indent="-114284">
              <a:buFont typeface="Arial" panose="020B0604020202020204" pitchFamily="34" charset="0"/>
              <a:buChar char="•"/>
              <a:defRPr sz="1049"/>
            </a:lvl2pPr>
            <a:lvl3pPr marL="228568" indent="-114284">
              <a:defRPr sz="1049"/>
            </a:lvl3pPr>
            <a:lvl4pPr marL="399993" indent="-171425">
              <a:defRPr sz="1049"/>
            </a:lvl4pPr>
            <a:lvl5pPr marL="571418" indent="-171425">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9"/>
          <p:cNvSpPr>
            <a:spLocks noGrp="1"/>
          </p:cNvSpPr>
          <p:nvPr>
            <p:ph type="body" sz="quarter" idx="16"/>
          </p:nvPr>
        </p:nvSpPr>
        <p:spPr>
          <a:xfrm>
            <a:off x="5961887" y="3735427"/>
            <a:ext cx="2496312" cy="719138"/>
          </a:xfrm>
        </p:spPr>
        <p:txBody>
          <a:bodyPr>
            <a:noAutofit/>
          </a:bodyPr>
          <a:lstStyle>
            <a:lvl1pPr marL="0" indent="0">
              <a:buNone/>
              <a:defRPr sz="1049"/>
            </a:lvl1pPr>
            <a:lvl2pPr marL="114284" indent="-114284">
              <a:buFont typeface="Arial" panose="020B0604020202020204" pitchFamily="34" charset="0"/>
              <a:buChar char="•"/>
              <a:defRPr sz="1049"/>
            </a:lvl2pPr>
            <a:lvl3pPr marL="228568" indent="-114284">
              <a:defRPr sz="1049"/>
            </a:lvl3pPr>
            <a:lvl4pPr marL="399993" indent="-171425">
              <a:defRPr sz="1049"/>
            </a:lvl4pPr>
            <a:lvl5pPr marL="571418" indent="-171425">
              <a:defRPr sz="1049"/>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Text Placeholder 4"/>
          <p:cNvSpPr>
            <a:spLocks noGrp="1"/>
          </p:cNvSpPr>
          <p:nvPr>
            <p:ph type="body" sz="quarter" idx="18" hasCustomPrompt="1"/>
          </p:nvPr>
        </p:nvSpPr>
        <p:spPr>
          <a:xfrm>
            <a:off x="685803" y="700090"/>
            <a:ext cx="7772401" cy="304800"/>
          </a:xfrm>
        </p:spPr>
        <p:txBody>
          <a:bodyPr>
            <a:normAutofit/>
          </a:bodyPr>
          <a:lstStyle>
            <a:lvl1pPr marL="0" indent="0" algn="ctr">
              <a:lnSpc>
                <a:spcPct val="86000"/>
              </a:lnSpc>
              <a:spcBef>
                <a:spcPts val="0"/>
              </a:spcBef>
              <a:buNone/>
              <a:defRPr sz="1349" baseline="0"/>
            </a:lvl1pPr>
          </a:lstStyle>
          <a:p>
            <a:pPr lvl="0"/>
            <a:r>
              <a:rPr lang="en-US" dirty="0"/>
              <a:t>Click here to edit subtitle</a:t>
            </a:r>
          </a:p>
        </p:txBody>
      </p:sp>
    </p:spTree>
    <p:extLst>
      <p:ext uri="{BB962C8B-B14F-4D97-AF65-F5344CB8AC3E}">
        <p14:creationId xmlns:p14="http://schemas.microsoft.com/office/powerpoint/2010/main" val="16578280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3"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089316"/>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49" baseline="0"/>
            </a:lvl1pPr>
          </a:lstStyle>
          <a:p>
            <a:pPr lvl="0"/>
            <a:r>
              <a:rPr lang="en-US" dirty="0"/>
              <a:t>Click here to edit subtitle</a:t>
            </a:r>
          </a:p>
        </p:txBody>
      </p:sp>
    </p:spTree>
    <p:extLst>
      <p:ext uri="{BB962C8B-B14F-4D97-AF65-F5344CB8AC3E}">
        <p14:creationId xmlns:p14="http://schemas.microsoft.com/office/powerpoint/2010/main" val="193012465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cSld name="Пустой слайд">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3108960" y="4783455"/>
            <a:ext cx="2926080" cy="380873"/>
          </a:xfrm>
          <a:prstGeom prst="rect">
            <a:avLst/>
          </a:prstGeom>
        </p:spPr>
        <p:txBody>
          <a:bodyPr lIns="0" tIns="0" rIns="0" bIns="0"/>
          <a:lstStyle>
            <a:lvl1pPr algn="ctr">
              <a:defRPr>
                <a:solidFill>
                  <a:schemeClr val="tx1">
                    <a:tint val="75000"/>
                  </a:schemeClr>
                </a:solidFill>
              </a:defRPr>
            </a:lvl1pPr>
          </a:lstStyle>
          <a:p>
            <a:endParaRPr lang="ru-RU"/>
          </a:p>
        </p:txBody>
      </p:sp>
      <p:sp>
        <p:nvSpPr>
          <p:cNvPr id="3" name="Holder 3"/>
          <p:cNvSpPr>
            <a:spLocks noGrp="1"/>
          </p:cNvSpPr>
          <p:nvPr>
            <p:ph type="dt" sz="half" idx="6"/>
          </p:nvPr>
        </p:nvSpPr>
        <p:spPr>
          <a:xfrm>
            <a:off x="457200" y="4783455"/>
            <a:ext cx="2103120" cy="380873"/>
          </a:xfrm>
          <a:prstGeom prst="rect">
            <a:avLst/>
          </a:prstGeom>
        </p:spPr>
        <p:txBody>
          <a:bodyPr lIns="0" tIns="0" rIns="0" bIns="0"/>
          <a:lstStyle>
            <a:lvl1pPr algn="l">
              <a:defRPr>
                <a:solidFill>
                  <a:schemeClr val="tx1">
                    <a:tint val="75000"/>
                  </a:schemeClr>
                </a:solidFill>
              </a:defRPr>
            </a:lvl1pPr>
          </a:lstStyle>
          <a:p>
            <a:fld id="{5B106E36-FD25-4E2D-B0AA-010F637433A0}" type="datetimeFigureOut">
              <a:rPr lang="ru-RU" smtClean="0"/>
              <a:pPr/>
              <a:t>15.09.2020</a:t>
            </a:fld>
            <a:endParaRPr lang="ru-RU"/>
          </a:p>
        </p:txBody>
      </p:sp>
      <p:sp>
        <p:nvSpPr>
          <p:cNvPr id="4" name="Holder 4"/>
          <p:cNvSpPr>
            <a:spLocks noGrp="1"/>
          </p:cNvSpPr>
          <p:nvPr>
            <p:ph type="sldNum" sz="quarter" idx="7"/>
          </p:nvPr>
        </p:nvSpPr>
        <p:spPr>
          <a:xfrm>
            <a:off x="6583680" y="4783455"/>
            <a:ext cx="2103120" cy="380873"/>
          </a:xfrm>
          <a:prstGeom prst="rect">
            <a:avLst/>
          </a:prstGeom>
        </p:spPr>
        <p:txBody>
          <a:bodyPr lIns="0" tIns="0" rIns="0" bIns="0"/>
          <a:lstStyle>
            <a:lvl1pPr algn="r">
              <a:defRPr>
                <a:solidFill>
                  <a:schemeClr val="tx1">
                    <a:tint val="75000"/>
                  </a:schemeClr>
                </a:solidFill>
              </a:defRPr>
            </a:lvl1pPr>
          </a:lstStyle>
          <a:p>
            <a:fld id="{725C68B6-61C2-468F-89AB-4B9F7531AA68}" type="slidenum">
              <a:rPr lang="ru-RU" smtClean="0"/>
              <a:pPr/>
              <a:t>‹#›</a:t>
            </a:fld>
            <a:endParaRPr lang="ru-RU"/>
          </a:p>
        </p:txBody>
      </p:sp>
    </p:spTree>
    <p:extLst>
      <p:ext uri="{BB962C8B-B14F-4D97-AF65-F5344CB8AC3E}">
        <p14:creationId xmlns:p14="http://schemas.microsoft.com/office/powerpoint/2010/main" val="2607101461"/>
      </p:ext>
    </p:extLst>
  </p:cSld>
  <p:clrMapOvr>
    <a:masterClrMapping/>
  </p:clrMapOvr>
  <p:transition spd="slow">
    <p:wipe dir="r"/>
  </p:transition>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type="obj">
  <p:cSld name="Two Content">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06003" y="849895"/>
            <a:ext cx="8961724" cy="4199351"/>
          </a:xfrm>
          <a:custGeom>
            <a:avLst/>
            <a:gdLst/>
            <a:ahLst/>
            <a:cxnLst/>
            <a:rect l="l" t="t" r="r" b="b"/>
            <a:pathLst>
              <a:path w="5650865" h="2649220">
                <a:moveTo>
                  <a:pt x="5650712" y="24434"/>
                </a:moveTo>
                <a:lnTo>
                  <a:pt x="5626341" y="24434"/>
                </a:lnTo>
                <a:lnTo>
                  <a:pt x="5626341"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859"/>
          </a:solidFill>
        </p:spPr>
        <p:txBody>
          <a:bodyPr wrap="square" lIns="0" tIns="0" rIns="0" bIns="0" rtlCol="0"/>
          <a:lstStyle/>
          <a:p>
            <a:endParaRPr/>
          </a:p>
        </p:txBody>
      </p:sp>
      <p:sp>
        <p:nvSpPr>
          <p:cNvPr id="17" name="bg object 17"/>
          <p:cNvSpPr/>
          <p:nvPr/>
        </p:nvSpPr>
        <p:spPr>
          <a:xfrm>
            <a:off x="106015" y="112795"/>
            <a:ext cx="8961724" cy="680430"/>
          </a:xfrm>
          <a:custGeom>
            <a:avLst/>
            <a:gdLst/>
            <a:ahLst/>
            <a:cxnLst/>
            <a:rect l="l" t="t" r="r" b="b"/>
            <a:pathLst>
              <a:path w="5650865" h="429259">
                <a:moveTo>
                  <a:pt x="5650703" y="0"/>
                </a:moveTo>
                <a:lnTo>
                  <a:pt x="0" y="0"/>
                </a:lnTo>
                <a:lnTo>
                  <a:pt x="0" y="428878"/>
                </a:lnTo>
                <a:lnTo>
                  <a:pt x="5650703" y="428878"/>
                </a:lnTo>
                <a:lnTo>
                  <a:pt x="5650703"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a:xfrm>
            <a:off x="3294499" y="2127558"/>
            <a:ext cx="2555002" cy="615553"/>
          </a:xfrm>
        </p:spPr>
        <p:txBody>
          <a:bodyPr lIns="0" tIns="0" rIns="0" bIns="0"/>
          <a:lstStyle>
            <a:lvl1pPr>
              <a:defRPr sz="4200" b="1" i="0">
                <a:solidFill>
                  <a:srgbClr val="FEFEFE"/>
                </a:solidFill>
                <a:latin typeface="Arial"/>
                <a:cs typeface="Arial"/>
              </a:defRPr>
            </a:lvl1pPr>
          </a:lstStyle>
          <a:p>
            <a:endParaRPr/>
          </a:p>
        </p:txBody>
      </p:sp>
      <p:sp>
        <p:nvSpPr>
          <p:cNvPr id="3" name="Holder 3"/>
          <p:cNvSpPr>
            <a:spLocks noGrp="1"/>
          </p:cNvSpPr>
          <p:nvPr>
            <p:ph sz="half" idx="2"/>
          </p:nvPr>
        </p:nvSpPr>
        <p:spPr>
          <a:xfrm>
            <a:off x="393481" y="1142501"/>
            <a:ext cx="2893250" cy="338554"/>
          </a:xfrm>
          <a:prstGeom prst="rect">
            <a:avLst/>
          </a:prstGeom>
        </p:spPr>
        <p:txBody>
          <a:bodyPr wrap="square" lIns="0" tIns="0" rIns="0" bIns="0">
            <a:spAutoFit/>
          </a:bodyPr>
          <a:lstStyle>
            <a:lvl1pPr>
              <a:defRPr sz="2200" b="0" i="0">
                <a:solidFill>
                  <a:srgbClr val="FEFEFE"/>
                </a:solidFill>
                <a:latin typeface="Arial"/>
                <a:cs typeface="Arial"/>
              </a:defRPr>
            </a:lvl1pPr>
          </a:lstStyle>
          <a:p>
            <a:endParaRPr/>
          </a:p>
        </p:txBody>
      </p:sp>
      <p:sp>
        <p:nvSpPr>
          <p:cNvPr id="4" name="Holder 4"/>
          <p:cNvSpPr>
            <a:spLocks noGrp="1"/>
          </p:cNvSpPr>
          <p:nvPr>
            <p:ph sz="half" idx="3"/>
          </p:nvPr>
        </p:nvSpPr>
        <p:spPr>
          <a:xfrm>
            <a:off x="4709161" y="1183005"/>
            <a:ext cx="3977640" cy="230832"/>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a:xfrm>
            <a:off x="3108960" y="4783454"/>
            <a:ext cx="2926080" cy="428689"/>
          </a:xfrm>
          <a:prstGeom prst="rect">
            <a:avLst/>
          </a:prstGeom>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a:xfrm>
            <a:off x="457200" y="4783454"/>
            <a:ext cx="2103120" cy="428689"/>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pPr/>
              <a:t>9/15/2020</a:t>
            </a:fld>
            <a:endParaRPr lang="en-US"/>
          </a:p>
        </p:txBody>
      </p:sp>
      <p:sp>
        <p:nvSpPr>
          <p:cNvPr id="7" name="Holder 7"/>
          <p:cNvSpPr>
            <a:spLocks noGrp="1"/>
          </p:cNvSpPr>
          <p:nvPr>
            <p:ph type="sldNum" sz="quarter" idx="7"/>
          </p:nvPr>
        </p:nvSpPr>
        <p:spPr>
          <a:xfrm>
            <a:off x="6583680" y="4783454"/>
            <a:ext cx="2103120" cy="428689"/>
          </a:xfrm>
          <a:prstGeom prst="rect">
            <a:avLst/>
          </a:prstGeom>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3300454079"/>
      </p:ext>
    </p:extLst>
  </p:cSld>
  <p:clrMapOvr>
    <a:masterClrMapping/>
  </p:clrMapOvr>
  <p:transition spd="slow">
    <p:wipe dir="r"/>
  </p:transition>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841772"/>
            <a:ext cx="6858000" cy="1790700"/>
          </a:xfrm>
        </p:spPr>
        <p:txBody>
          <a:bodyPr anchor="b"/>
          <a:lstStyle>
            <a:lvl1pPr algn="ctr">
              <a:defRPr sz="4500"/>
            </a:lvl1pPr>
          </a:lstStyle>
          <a:p>
            <a:r>
              <a:rPr lang="ru-RU" smtClean="0"/>
              <a:t>Образец заголовка</a:t>
            </a:r>
            <a:endParaRPr lang="en-US" dirty="0"/>
          </a:p>
        </p:txBody>
      </p:sp>
      <p:sp>
        <p:nvSpPr>
          <p:cNvPr id="3" name="Subtitle 2"/>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13237408"/>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smtClean="0"/>
              <a:pPr/>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smtClean="0"/>
              <a:pPr/>
              <a:t>‹#›</a:t>
            </a:fld>
            <a:endParaRPr lang="en-US" dirty="0"/>
          </a:p>
        </p:txBody>
      </p:sp>
    </p:spTree>
    <p:extLst>
      <p:ext uri="{BB962C8B-B14F-4D97-AF65-F5344CB8AC3E}">
        <p14:creationId xmlns:p14="http://schemas.microsoft.com/office/powerpoint/2010/main" val="194826051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23888" y="1282304"/>
            <a:ext cx="7886700" cy="2139553"/>
          </a:xfrm>
        </p:spPr>
        <p:txBody>
          <a:bodyPr anchor="b"/>
          <a:lstStyle>
            <a:lvl1pPr>
              <a:defRPr sz="4500"/>
            </a:lvl1pPr>
          </a:lstStyle>
          <a:p>
            <a:r>
              <a:rPr lang="ru-RU" smtClean="0"/>
              <a:t>Образец заголовка</a:t>
            </a:r>
            <a:endParaRPr lang="en-US" dirty="0"/>
          </a:p>
        </p:txBody>
      </p:sp>
      <p:sp>
        <p:nvSpPr>
          <p:cNvPr id="3" name="Text Placeholder 2"/>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smtClean="0"/>
              <a:pPr/>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7445836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28650" y="1369219"/>
            <a:ext cx="3886200" cy="3263504"/>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4629150" y="1369219"/>
            <a:ext cx="3886200" cy="3263504"/>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smtClean="0"/>
              <a:pPr/>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pPr/>
              <a:t>‹#›</a:t>
            </a:fld>
            <a:endParaRPr lang="en-US" dirty="0"/>
          </a:p>
        </p:txBody>
      </p:sp>
    </p:spTree>
    <p:extLst>
      <p:ext uri="{BB962C8B-B14F-4D97-AF65-F5344CB8AC3E}">
        <p14:creationId xmlns:p14="http://schemas.microsoft.com/office/powerpoint/2010/main" val="399238575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a:xfrm>
            <a:off x="629841" y="273844"/>
            <a:ext cx="7886700" cy="994172"/>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4" name="Content Placeholder 3"/>
          <p:cNvSpPr>
            <a:spLocks noGrp="1"/>
          </p:cNvSpPr>
          <p:nvPr>
            <p:ph sz="half" idx="2"/>
          </p:nvPr>
        </p:nvSpPr>
        <p:spPr>
          <a:xfrm>
            <a:off x="629842" y="1878806"/>
            <a:ext cx="3868340" cy="276344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ru-RU" smtClean="0"/>
              <a:t>Образец текста</a:t>
            </a:r>
          </a:p>
        </p:txBody>
      </p:sp>
      <p:sp>
        <p:nvSpPr>
          <p:cNvPr id="6" name="Content Placeholder 5"/>
          <p:cNvSpPr>
            <a:spLocks noGrp="1"/>
          </p:cNvSpPr>
          <p:nvPr>
            <p:ph sz="quarter" idx="4"/>
          </p:nvPr>
        </p:nvSpPr>
        <p:spPr>
          <a:xfrm>
            <a:off x="4629150" y="1878806"/>
            <a:ext cx="3887391" cy="276344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9/15/2020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4577121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9/15/2020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90813360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9/15/2020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2303604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ru-RU" smtClean="0"/>
              <a:t>Образец заголовка</a:t>
            </a:r>
            <a:endParaRPr lang="en-US" dirty="0"/>
          </a:p>
        </p:txBody>
      </p:sp>
      <p:sp>
        <p:nvSpPr>
          <p:cNvPr id="3" name="Content Placeholder 2"/>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fld id="{42A54C80-263E-416B-A8E0-580EDEADCBDC}" type="datetimeFigureOut">
              <a:rPr lang="en-US" smtClean="0"/>
              <a:pPr/>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smtClean="0"/>
              <a:pPr/>
              <a:t>‹#›</a:t>
            </a:fld>
            <a:endParaRPr lang="en-US" dirty="0"/>
          </a:p>
        </p:txBody>
      </p:sp>
    </p:spTree>
    <p:extLst>
      <p:ext uri="{BB962C8B-B14F-4D97-AF65-F5344CB8AC3E}">
        <p14:creationId xmlns:p14="http://schemas.microsoft.com/office/powerpoint/2010/main" val="19924019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3" y="914401"/>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914401"/>
            <a:ext cx="3810000" cy="3394472"/>
          </a:xfrm>
        </p:spPr>
        <p:txBody>
          <a:bodyPr>
            <a:normAutofit/>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3590258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29841" y="342900"/>
            <a:ext cx="2949178" cy="1200150"/>
          </a:xfrm>
        </p:spPr>
        <p:txBody>
          <a:bodyPr anchor="b"/>
          <a:lstStyle>
            <a:lvl1pPr>
              <a:defRPr sz="240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3887391" y="740569"/>
            <a:ext cx="4629150" cy="3655219"/>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ru-RU" smtClean="0"/>
              <a:t>Вставка рисунка</a:t>
            </a:r>
            <a:endParaRPr lang="en-US" dirty="0"/>
          </a:p>
        </p:txBody>
      </p:sp>
      <p:sp>
        <p:nvSpPr>
          <p:cNvPr id="4" name="Text Placeholder 3"/>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smtClean="0"/>
              <a:pPr/>
              <a:t>9/15/2020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745837157"/>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smtClean="0"/>
              <a:pPr/>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smtClean="0"/>
              <a:pPr/>
              <a:t>‹#›</a:t>
            </a:fld>
            <a:endParaRPr lang="en-US" dirty="0"/>
          </a:p>
        </p:txBody>
      </p:sp>
    </p:spTree>
    <p:extLst>
      <p:ext uri="{BB962C8B-B14F-4D97-AF65-F5344CB8AC3E}">
        <p14:creationId xmlns:p14="http://schemas.microsoft.com/office/powerpoint/2010/main" val="1894472393"/>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273844"/>
            <a:ext cx="1971675" cy="4358879"/>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28650" y="273844"/>
            <a:ext cx="5800725" cy="4358879"/>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9/15/2020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589404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type="obj">
  <p:cSld name="Two Content">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3294499" y="2127558"/>
            <a:ext cx="2555002" cy="615553"/>
          </a:xfrm>
        </p:spPr>
        <p:txBody>
          <a:bodyPr lIns="0" tIns="0" rIns="0" bIns="0"/>
          <a:lstStyle>
            <a:lvl1pPr>
              <a:defRPr sz="4200" b="1" i="0">
                <a:solidFill>
                  <a:srgbClr val="FEFEFE"/>
                </a:solidFill>
                <a:latin typeface="Arial"/>
                <a:cs typeface="Arial"/>
              </a:defRPr>
            </a:lvl1pPr>
          </a:lstStyle>
          <a:p>
            <a:endParaRPr/>
          </a:p>
        </p:txBody>
      </p:sp>
      <p:sp>
        <p:nvSpPr>
          <p:cNvPr id="3" name="Holder 3"/>
          <p:cNvSpPr>
            <a:spLocks noGrp="1"/>
          </p:cNvSpPr>
          <p:nvPr>
            <p:ph sz="half" idx="2"/>
          </p:nvPr>
        </p:nvSpPr>
        <p:spPr>
          <a:xfrm>
            <a:off x="393481" y="1142501"/>
            <a:ext cx="2893250" cy="338554"/>
          </a:xfrm>
          <a:prstGeom prst="rect">
            <a:avLst/>
          </a:prstGeom>
        </p:spPr>
        <p:txBody>
          <a:bodyPr wrap="square" lIns="0" tIns="0" rIns="0" bIns="0">
            <a:spAutoFit/>
          </a:bodyPr>
          <a:lstStyle>
            <a:lvl1pPr>
              <a:defRPr sz="2200" b="0" i="0">
                <a:solidFill>
                  <a:srgbClr val="FEFEFE"/>
                </a:solidFill>
                <a:latin typeface="Arial"/>
                <a:cs typeface="Arial"/>
              </a:defRPr>
            </a:lvl1pPr>
          </a:lstStyle>
          <a:p>
            <a:endParaRPr/>
          </a:p>
        </p:txBody>
      </p:sp>
      <p:sp>
        <p:nvSpPr>
          <p:cNvPr id="4" name="Holder 4"/>
          <p:cNvSpPr>
            <a:spLocks noGrp="1"/>
          </p:cNvSpPr>
          <p:nvPr>
            <p:ph sz="half" idx="3"/>
          </p:nvPr>
        </p:nvSpPr>
        <p:spPr>
          <a:xfrm>
            <a:off x="4709161" y="1183005"/>
            <a:ext cx="3977640" cy="230832"/>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a:xfrm>
            <a:off x="3108960" y="4783454"/>
            <a:ext cx="2926080" cy="428689"/>
          </a:xfrm>
          <a:prstGeom prst="rect">
            <a:avLst/>
          </a:prstGeom>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a:xfrm>
            <a:off x="457200" y="4783454"/>
            <a:ext cx="2103120" cy="428689"/>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pPr/>
              <a:t>9/15/2020</a:t>
            </a:fld>
            <a:endParaRPr lang="en-US"/>
          </a:p>
        </p:txBody>
      </p:sp>
      <p:sp>
        <p:nvSpPr>
          <p:cNvPr id="7" name="Holder 7"/>
          <p:cNvSpPr>
            <a:spLocks noGrp="1"/>
          </p:cNvSpPr>
          <p:nvPr>
            <p:ph type="sldNum" sz="quarter" idx="7"/>
          </p:nvPr>
        </p:nvSpPr>
        <p:spPr>
          <a:xfrm>
            <a:off x="6583680" y="4783454"/>
            <a:ext cx="2103120" cy="428689"/>
          </a:xfrm>
          <a:prstGeom prst="rect">
            <a:avLst/>
          </a:prstGeom>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2535095499"/>
      </p:ext>
    </p:extLst>
  </p:cSld>
  <p:clrMapOvr>
    <a:masterClrMapping/>
  </p:clrMapOvr>
  <p:transition spd="slow">
    <p:wipe dir="r"/>
  </p:transition>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20"/>
            <a:ext cx="7772400" cy="1102519"/>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lvl1pPr>
              <a:defRPr/>
            </a:lvl1pPr>
          </a:lstStyle>
          <a:p>
            <a:pPr defTabSz="914378">
              <a:defRPr/>
            </a:pPr>
            <a:fld id="{B6631E4A-4FE6-46CD-B9C8-B2667D65683E}" type="datetimeFigureOut">
              <a:rPr lang="ru-RU" smtClean="0">
                <a:solidFill>
                  <a:prstClr val="black">
                    <a:tint val="75000"/>
                  </a:prstClr>
                </a:solidFill>
              </a:rPr>
              <a:pPr defTabSz="914378">
                <a:defRPr/>
              </a:pPr>
              <a:t>15.09.2020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defTabSz="914378">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defTabSz="914378" fontAlgn="base">
              <a:spcBef>
                <a:spcPct val="0"/>
              </a:spcBef>
              <a:spcAft>
                <a:spcPct val="0"/>
              </a:spcAft>
              <a:defRPr/>
            </a:pPr>
            <a:fld id="{7198DDF4-DBBA-470C-8112-9EF62F00E194}" type="slidenum">
              <a:rPr lang="ru-RU" altLang="ru-RU" smtClean="0">
                <a:cs typeface="Arial" panose="020B0604020202020204" pitchFamily="34" charset="0"/>
              </a:rPr>
              <a:pPr defTabSz="914378" fontAlgn="base">
                <a:spcBef>
                  <a:spcPct val="0"/>
                </a:spcBef>
                <a:spcAft>
                  <a:spcPct val="0"/>
                </a:spcAft>
                <a:defRPr/>
              </a:pPr>
              <a:t>‹#›</a:t>
            </a:fld>
            <a:endParaRPr lang="ru-RU" altLang="ru-RU">
              <a:cs typeface="Arial" panose="020B0604020202020204" pitchFamily="34" charset="0"/>
            </a:endParaRPr>
          </a:p>
        </p:txBody>
      </p:sp>
    </p:spTree>
    <p:extLst>
      <p:ext uri="{BB962C8B-B14F-4D97-AF65-F5344CB8AC3E}">
        <p14:creationId xmlns:p14="http://schemas.microsoft.com/office/powerpoint/2010/main" val="305811351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defTabSz="914378">
              <a:defRPr/>
            </a:pPr>
            <a:fld id="{33D240EC-1017-46F2-A127-5E07FF6AD77A}" type="datetimeFigureOut">
              <a:rPr lang="ru-RU" smtClean="0">
                <a:solidFill>
                  <a:prstClr val="black">
                    <a:tint val="75000"/>
                  </a:prstClr>
                </a:solidFill>
              </a:rPr>
              <a:pPr defTabSz="914378">
                <a:defRPr/>
              </a:pPr>
              <a:t>15.09.2020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defTabSz="914378">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defTabSz="914378" fontAlgn="base">
              <a:spcBef>
                <a:spcPct val="0"/>
              </a:spcBef>
              <a:spcAft>
                <a:spcPct val="0"/>
              </a:spcAft>
              <a:defRPr/>
            </a:pPr>
            <a:fld id="{ED088418-0D09-44F4-9233-18C14C300088}" type="slidenum">
              <a:rPr lang="ru-RU" altLang="ru-RU" smtClean="0">
                <a:cs typeface="Arial" panose="020B0604020202020204" pitchFamily="34" charset="0"/>
              </a:rPr>
              <a:pPr defTabSz="914378" fontAlgn="base">
                <a:spcBef>
                  <a:spcPct val="0"/>
                </a:spcBef>
                <a:spcAft>
                  <a:spcPct val="0"/>
                </a:spcAft>
                <a:defRPr/>
              </a:pPr>
              <a:t>‹#›</a:t>
            </a:fld>
            <a:endParaRPr lang="ru-RU" altLang="ru-RU">
              <a:cs typeface="Arial" panose="020B0604020202020204" pitchFamily="34" charset="0"/>
            </a:endParaRPr>
          </a:p>
        </p:txBody>
      </p:sp>
    </p:spTree>
    <p:extLst>
      <p:ext uri="{BB962C8B-B14F-4D97-AF65-F5344CB8AC3E}">
        <p14:creationId xmlns:p14="http://schemas.microsoft.com/office/powerpoint/2010/main" val="377971574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defTabSz="914378">
              <a:defRPr/>
            </a:pPr>
            <a:fld id="{CC39AF82-6347-4268-AAB1-56E8DEB32181}" type="datetimeFigureOut">
              <a:rPr lang="ru-RU" smtClean="0">
                <a:solidFill>
                  <a:prstClr val="black">
                    <a:tint val="75000"/>
                  </a:prstClr>
                </a:solidFill>
              </a:rPr>
              <a:pPr defTabSz="914378">
                <a:defRPr/>
              </a:pPr>
              <a:t>15.09.2020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defTabSz="914378">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defTabSz="914378" fontAlgn="base">
              <a:spcBef>
                <a:spcPct val="0"/>
              </a:spcBef>
              <a:spcAft>
                <a:spcPct val="0"/>
              </a:spcAft>
              <a:defRPr/>
            </a:pPr>
            <a:fld id="{03E82EDC-FA24-4C4F-96AD-9D546353AC3A}" type="slidenum">
              <a:rPr lang="ru-RU" altLang="ru-RU" smtClean="0">
                <a:cs typeface="Arial" panose="020B0604020202020204" pitchFamily="34" charset="0"/>
              </a:rPr>
              <a:pPr defTabSz="914378" fontAlgn="base">
                <a:spcBef>
                  <a:spcPct val="0"/>
                </a:spcBef>
                <a:spcAft>
                  <a:spcPct val="0"/>
                </a:spcAft>
                <a:defRPr/>
              </a:pPr>
              <a:t>‹#›</a:t>
            </a:fld>
            <a:endParaRPr lang="ru-RU" altLang="ru-RU">
              <a:cs typeface="Arial" panose="020B0604020202020204" pitchFamily="34" charset="0"/>
            </a:endParaRPr>
          </a:p>
        </p:txBody>
      </p:sp>
    </p:spTree>
    <p:extLst>
      <p:ext uri="{BB962C8B-B14F-4D97-AF65-F5344CB8AC3E}">
        <p14:creationId xmlns:p14="http://schemas.microsoft.com/office/powerpoint/2010/main" val="384078799"/>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3"/>
          <p:cNvSpPr>
            <a:spLocks noGrp="1"/>
          </p:cNvSpPr>
          <p:nvPr>
            <p:ph type="dt" sz="half" idx="10"/>
          </p:nvPr>
        </p:nvSpPr>
        <p:spPr/>
        <p:txBody>
          <a:bodyPr/>
          <a:lstStyle>
            <a:lvl1pPr>
              <a:defRPr/>
            </a:lvl1pPr>
          </a:lstStyle>
          <a:p>
            <a:pPr defTabSz="914378">
              <a:defRPr/>
            </a:pPr>
            <a:fld id="{8B871910-9CC8-43E4-B776-6B413C740065}" type="datetimeFigureOut">
              <a:rPr lang="ru-RU" smtClean="0">
                <a:solidFill>
                  <a:prstClr val="black">
                    <a:tint val="75000"/>
                  </a:prstClr>
                </a:solidFill>
              </a:rPr>
              <a:pPr defTabSz="914378">
                <a:defRPr/>
              </a:pPr>
              <a:t>15.09.2020</a:t>
            </a:fld>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defTabSz="914378">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defTabSz="914378" fontAlgn="base">
              <a:spcBef>
                <a:spcPct val="0"/>
              </a:spcBef>
              <a:spcAft>
                <a:spcPct val="0"/>
              </a:spcAft>
              <a:defRPr/>
            </a:pPr>
            <a:fld id="{88CCAD83-9062-43E0-ABC9-C993D8BFD825}" type="slidenum">
              <a:rPr lang="ru-RU" altLang="ru-RU" smtClean="0">
                <a:cs typeface="Arial" panose="020B0604020202020204" pitchFamily="34" charset="0"/>
              </a:rPr>
              <a:pPr defTabSz="914378" fontAlgn="base">
                <a:spcBef>
                  <a:spcPct val="0"/>
                </a:spcBef>
                <a:spcAft>
                  <a:spcPct val="0"/>
                </a:spcAft>
                <a:defRPr/>
              </a:pPr>
              <a:t>‹#›</a:t>
            </a:fld>
            <a:endParaRPr lang="ru-RU" altLang="ru-RU">
              <a:cs typeface="Arial" panose="020B0604020202020204" pitchFamily="34" charset="0"/>
            </a:endParaRPr>
          </a:p>
        </p:txBody>
      </p:sp>
    </p:spTree>
    <p:extLst>
      <p:ext uri="{BB962C8B-B14F-4D97-AF65-F5344CB8AC3E}">
        <p14:creationId xmlns:p14="http://schemas.microsoft.com/office/powerpoint/2010/main" val="256743754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7" y="1151335"/>
            <a:ext cx="4041775" cy="479822"/>
          </a:xfrm>
        </p:spPr>
        <p:txBody>
          <a:bodyPr anchor="b"/>
          <a:lstStyle>
            <a:lvl1pPr marL="0" indent="0">
              <a:buNone/>
              <a:defRPr sz="2400" b="1"/>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7"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3"/>
          <p:cNvSpPr>
            <a:spLocks noGrp="1"/>
          </p:cNvSpPr>
          <p:nvPr>
            <p:ph type="dt" sz="half" idx="10"/>
          </p:nvPr>
        </p:nvSpPr>
        <p:spPr/>
        <p:txBody>
          <a:bodyPr/>
          <a:lstStyle>
            <a:lvl1pPr>
              <a:defRPr/>
            </a:lvl1pPr>
          </a:lstStyle>
          <a:p>
            <a:pPr defTabSz="914378">
              <a:defRPr/>
            </a:pPr>
            <a:fld id="{C2CF0CE5-768C-413F-AE9D-199D1D5819AF}" type="datetimeFigureOut">
              <a:rPr lang="ru-RU" smtClean="0">
                <a:solidFill>
                  <a:prstClr val="black">
                    <a:tint val="75000"/>
                  </a:prstClr>
                </a:solidFill>
              </a:rPr>
              <a:pPr defTabSz="914378">
                <a:defRPr/>
              </a:pPr>
              <a:t>15.09.2020</a:t>
            </a:fld>
            <a:endParaRPr lang="ru-RU">
              <a:solidFill>
                <a:prstClr val="black">
                  <a:tint val="75000"/>
                </a:prstClr>
              </a:solidFill>
            </a:endParaRPr>
          </a:p>
        </p:txBody>
      </p:sp>
      <p:sp>
        <p:nvSpPr>
          <p:cNvPr id="8" name="Нижний колонтитул 4"/>
          <p:cNvSpPr>
            <a:spLocks noGrp="1"/>
          </p:cNvSpPr>
          <p:nvPr>
            <p:ph type="ftr" sz="quarter" idx="11"/>
          </p:nvPr>
        </p:nvSpPr>
        <p:spPr/>
        <p:txBody>
          <a:bodyPr/>
          <a:lstStyle>
            <a:lvl1pPr>
              <a:defRPr/>
            </a:lvl1pPr>
          </a:lstStyle>
          <a:p>
            <a:pPr defTabSz="914378">
              <a:defRPr/>
            </a:pPr>
            <a:endParaRPr lang="ru-RU">
              <a:solidFill>
                <a:prstClr val="black">
                  <a:tint val="75000"/>
                </a:prstClr>
              </a:solidFill>
            </a:endParaRPr>
          </a:p>
        </p:txBody>
      </p:sp>
      <p:sp>
        <p:nvSpPr>
          <p:cNvPr id="9" name="Номер слайда 5"/>
          <p:cNvSpPr>
            <a:spLocks noGrp="1"/>
          </p:cNvSpPr>
          <p:nvPr>
            <p:ph type="sldNum" sz="quarter" idx="12"/>
          </p:nvPr>
        </p:nvSpPr>
        <p:spPr/>
        <p:txBody>
          <a:bodyPr/>
          <a:lstStyle>
            <a:lvl1pPr>
              <a:defRPr/>
            </a:lvl1pPr>
          </a:lstStyle>
          <a:p>
            <a:pPr defTabSz="914378" fontAlgn="base">
              <a:spcBef>
                <a:spcPct val="0"/>
              </a:spcBef>
              <a:spcAft>
                <a:spcPct val="0"/>
              </a:spcAft>
              <a:defRPr/>
            </a:pPr>
            <a:fld id="{6842F41D-DB14-4594-B2BD-CF96C2AFE428}" type="slidenum">
              <a:rPr lang="ru-RU" altLang="ru-RU" smtClean="0">
                <a:cs typeface="Arial" panose="020B0604020202020204" pitchFamily="34" charset="0"/>
              </a:rPr>
              <a:pPr defTabSz="914378" fontAlgn="base">
                <a:spcBef>
                  <a:spcPct val="0"/>
                </a:spcBef>
                <a:spcAft>
                  <a:spcPct val="0"/>
                </a:spcAft>
                <a:defRPr/>
              </a:pPr>
              <a:t>‹#›</a:t>
            </a:fld>
            <a:endParaRPr lang="ru-RU" altLang="ru-RU">
              <a:cs typeface="Arial" panose="020B0604020202020204" pitchFamily="34" charset="0"/>
            </a:endParaRPr>
          </a:p>
        </p:txBody>
      </p:sp>
    </p:spTree>
    <p:extLst>
      <p:ext uri="{BB962C8B-B14F-4D97-AF65-F5344CB8AC3E}">
        <p14:creationId xmlns:p14="http://schemas.microsoft.com/office/powerpoint/2010/main" val="71887180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3"/>
          <p:cNvSpPr>
            <a:spLocks noGrp="1"/>
          </p:cNvSpPr>
          <p:nvPr>
            <p:ph type="dt" sz="half" idx="10"/>
          </p:nvPr>
        </p:nvSpPr>
        <p:spPr/>
        <p:txBody>
          <a:bodyPr/>
          <a:lstStyle>
            <a:lvl1pPr>
              <a:defRPr/>
            </a:lvl1pPr>
          </a:lstStyle>
          <a:p>
            <a:pPr defTabSz="914378">
              <a:defRPr/>
            </a:pPr>
            <a:fld id="{86BF5C3F-F67D-4A09-8EF9-49D362EF9858}" type="datetimeFigureOut">
              <a:rPr lang="ru-RU" smtClean="0">
                <a:solidFill>
                  <a:prstClr val="black">
                    <a:tint val="75000"/>
                  </a:prstClr>
                </a:solidFill>
              </a:rPr>
              <a:pPr defTabSz="914378">
                <a:defRPr/>
              </a:pPr>
              <a:t>15.09.2020</a:t>
            </a:fld>
            <a:endParaRPr lang="ru-RU">
              <a:solidFill>
                <a:prstClr val="black">
                  <a:tint val="75000"/>
                </a:prstClr>
              </a:solidFill>
            </a:endParaRPr>
          </a:p>
        </p:txBody>
      </p:sp>
      <p:sp>
        <p:nvSpPr>
          <p:cNvPr id="4" name="Нижний колонтитул 4"/>
          <p:cNvSpPr>
            <a:spLocks noGrp="1"/>
          </p:cNvSpPr>
          <p:nvPr>
            <p:ph type="ftr" sz="quarter" idx="11"/>
          </p:nvPr>
        </p:nvSpPr>
        <p:spPr/>
        <p:txBody>
          <a:bodyPr/>
          <a:lstStyle>
            <a:lvl1pPr>
              <a:defRPr/>
            </a:lvl1pPr>
          </a:lstStyle>
          <a:p>
            <a:pPr defTabSz="914378">
              <a:defRPr/>
            </a:pPr>
            <a:endParaRPr lang="ru-RU">
              <a:solidFill>
                <a:prstClr val="black">
                  <a:tint val="75000"/>
                </a:prstClr>
              </a:solidFill>
            </a:endParaRPr>
          </a:p>
        </p:txBody>
      </p:sp>
      <p:sp>
        <p:nvSpPr>
          <p:cNvPr id="5" name="Номер слайда 5"/>
          <p:cNvSpPr>
            <a:spLocks noGrp="1"/>
          </p:cNvSpPr>
          <p:nvPr>
            <p:ph type="sldNum" sz="quarter" idx="12"/>
          </p:nvPr>
        </p:nvSpPr>
        <p:spPr/>
        <p:txBody>
          <a:bodyPr/>
          <a:lstStyle>
            <a:lvl1pPr>
              <a:defRPr/>
            </a:lvl1pPr>
          </a:lstStyle>
          <a:p>
            <a:pPr defTabSz="914378" fontAlgn="base">
              <a:spcBef>
                <a:spcPct val="0"/>
              </a:spcBef>
              <a:spcAft>
                <a:spcPct val="0"/>
              </a:spcAft>
              <a:defRPr/>
            </a:pPr>
            <a:fld id="{E8A29404-8903-4EF8-8284-B5C1180B2D99}" type="slidenum">
              <a:rPr lang="ru-RU" altLang="ru-RU" smtClean="0">
                <a:cs typeface="Arial" panose="020B0604020202020204" pitchFamily="34" charset="0"/>
              </a:rPr>
              <a:pPr defTabSz="914378" fontAlgn="base">
                <a:spcBef>
                  <a:spcPct val="0"/>
                </a:spcBef>
                <a:spcAft>
                  <a:spcPct val="0"/>
                </a:spcAft>
                <a:defRPr/>
              </a:pPr>
              <a:t>‹#›</a:t>
            </a:fld>
            <a:endParaRPr lang="ru-RU" altLang="ru-RU">
              <a:cs typeface="Arial" panose="020B0604020202020204" pitchFamily="34" charset="0"/>
            </a:endParaRPr>
          </a:p>
        </p:txBody>
      </p:sp>
    </p:spTree>
    <p:extLst>
      <p:ext uri="{BB962C8B-B14F-4D97-AF65-F5344CB8AC3E}">
        <p14:creationId xmlns:p14="http://schemas.microsoft.com/office/powerpoint/2010/main" val="3167606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85803" y="914402"/>
            <a:ext cx="3811588" cy="230832"/>
          </a:xfrm>
        </p:spPr>
        <p:txBody>
          <a:bodyPr wrap="square" anchor="b">
            <a:spAutoFit/>
          </a:bodyPr>
          <a:lstStyle>
            <a:lvl1pPr marL="0" indent="0">
              <a:spcBef>
                <a:spcPts val="0"/>
              </a:spcBef>
              <a:buNone/>
              <a:defRPr sz="1500" b="1"/>
            </a:lvl1pPr>
            <a:lvl2pPr marL="457135" indent="0">
              <a:buNone/>
              <a:defRPr sz="2000" b="1"/>
            </a:lvl2pPr>
            <a:lvl3pPr marL="914270" indent="0">
              <a:buNone/>
              <a:defRPr sz="1800" b="1"/>
            </a:lvl3pPr>
            <a:lvl4pPr marL="1371403" indent="0">
              <a:buNone/>
              <a:defRPr sz="1601" b="1"/>
            </a:lvl4pPr>
            <a:lvl5pPr marL="1828538" indent="0">
              <a:buNone/>
              <a:defRPr sz="1601" b="1"/>
            </a:lvl5pPr>
            <a:lvl6pPr marL="2285672" indent="0">
              <a:buNone/>
              <a:defRPr sz="1601" b="1"/>
            </a:lvl6pPr>
            <a:lvl7pPr marL="2742807" indent="0">
              <a:buNone/>
              <a:defRPr sz="1601" b="1"/>
            </a:lvl7pPr>
            <a:lvl8pPr marL="3199942" indent="0">
              <a:buNone/>
              <a:defRPr sz="1601" b="1"/>
            </a:lvl8pPr>
            <a:lvl9pPr marL="3657077" indent="0">
              <a:buNone/>
              <a:defRPr sz="1601" b="1"/>
            </a:lvl9pPr>
          </a:lstStyle>
          <a:p>
            <a:pPr lvl="0"/>
            <a:r>
              <a:rPr lang="en-US" dirty="0"/>
              <a:t>Click to edit Master text styles</a:t>
            </a:r>
          </a:p>
        </p:txBody>
      </p:sp>
      <p:sp>
        <p:nvSpPr>
          <p:cNvPr id="4" name="Content Placeholder 3"/>
          <p:cNvSpPr>
            <a:spLocks noGrp="1"/>
          </p:cNvSpPr>
          <p:nvPr>
            <p:ph sz="half" idx="2"/>
          </p:nvPr>
        </p:nvSpPr>
        <p:spPr>
          <a:xfrm>
            <a:off x="685803" y="1170215"/>
            <a:ext cx="3811588" cy="3424408"/>
          </a:xfrm>
        </p:spPr>
        <p:txBody>
          <a:bodyPr>
            <a:normAutofit/>
          </a:bodyPr>
          <a:lstStyle>
            <a:lvl1pPr>
              <a:defRPr sz="1500"/>
            </a:lvl1pPr>
            <a:lvl2pPr>
              <a:defRPr sz="1200"/>
            </a:lvl2pPr>
            <a:lvl3pPr>
              <a:defRPr sz="1200"/>
            </a:lvl3pPr>
            <a:lvl4pPr>
              <a:defRPr sz="1200"/>
            </a:lvl4pPr>
            <a:lvl5pPr>
              <a:defRPr sz="1200"/>
            </a:lvl5pPr>
            <a:lvl6pPr>
              <a:defRPr sz="1601"/>
            </a:lvl6pPr>
            <a:lvl7pPr>
              <a:defRPr sz="1601"/>
            </a:lvl7pPr>
            <a:lvl8pPr>
              <a:defRPr sz="1601"/>
            </a:lvl8pPr>
            <a:lvl9pPr>
              <a:defRPr sz="1601"/>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8" y="914402"/>
            <a:ext cx="3813174" cy="230832"/>
          </a:xfrm>
        </p:spPr>
        <p:txBody>
          <a:bodyPr wrap="square" anchor="b">
            <a:spAutoFit/>
          </a:bodyPr>
          <a:lstStyle>
            <a:lvl1pPr marL="0" indent="0">
              <a:spcBef>
                <a:spcPts val="0"/>
              </a:spcBef>
              <a:buNone/>
              <a:defRPr sz="1500" b="1"/>
            </a:lvl1pPr>
            <a:lvl2pPr marL="457135" indent="0">
              <a:buNone/>
              <a:defRPr sz="2000" b="1"/>
            </a:lvl2pPr>
            <a:lvl3pPr marL="914270" indent="0">
              <a:buNone/>
              <a:defRPr sz="1800" b="1"/>
            </a:lvl3pPr>
            <a:lvl4pPr marL="1371403" indent="0">
              <a:buNone/>
              <a:defRPr sz="1601" b="1"/>
            </a:lvl4pPr>
            <a:lvl5pPr marL="1828538" indent="0">
              <a:buNone/>
              <a:defRPr sz="1601" b="1"/>
            </a:lvl5pPr>
            <a:lvl6pPr marL="2285672" indent="0">
              <a:buNone/>
              <a:defRPr sz="1601" b="1"/>
            </a:lvl6pPr>
            <a:lvl7pPr marL="2742807" indent="0">
              <a:buNone/>
              <a:defRPr sz="1601" b="1"/>
            </a:lvl7pPr>
            <a:lvl8pPr marL="3199942" indent="0">
              <a:buNone/>
              <a:defRPr sz="1601" b="1"/>
            </a:lvl8pPr>
            <a:lvl9pPr marL="3657077" indent="0">
              <a:buNone/>
              <a:defRPr sz="1601" b="1"/>
            </a:lvl9pPr>
          </a:lstStyle>
          <a:p>
            <a:pPr lvl="0"/>
            <a:r>
              <a:rPr lang="en-US" dirty="0"/>
              <a:t>Click to edit Master text styles</a:t>
            </a:r>
          </a:p>
        </p:txBody>
      </p:sp>
      <p:sp>
        <p:nvSpPr>
          <p:cNvPr id="6" name="Content Placeholder 5"/>
          <p:cNvSpPr>
            <a:spLocks noGrp="1"/>
          </p:cNvSpPr>
          <p:nvPr>
            <p:ph sz="quarter" idx="4"/>
          </p:nvPr>
        </p:nvSpPr>
        <p:spPr>
          <a:xfrm>
            <a:off x="4645028" y="1170215"/>
            <a:ext cx="3813174" cy="3424408"/>
          </a:xfrm>
        </p:spPr>
        <p:txBody>
          <a:bodyPr>
            <a:normAutofit/>
          </a:bodyPr>
          <a:lstStyle>
            <a:lvl1pPr>
              <a:defRPr sz="1500"/>
            </a:lvl1pPr>
            <a:lvl2pPr>
              <a:defRPr sz="1200"/>
            </a:lvl2pPr>
            <a:lvl3pPr>
              <a:defRPr sz="1200"/>
            </a:lvl3pPr>
            <a:lvl4pPr>
              <a:defRPr sz="1200"/>
            </a:lvl4pPr>
            <a:lvl5pPr>
              <a:defRPr sz="1200"/>
            </a:lvl5pPr>
            <a:lvl6pPr>
              <a:defRPr sz="1601"/>
            </a:lvl6pPr>
            <a:lvl7pPr>
              <a:defRPr sz="1601"/>
            </a:lvl7pPr>
            <a:lvl8pPr>
              <a:defRPr sz="1601"/>
            </a:lvl8pPr>
            <a:lvl9pPr>
              <a:defRPr sz="1601"/>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48182107"/>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3"/>
          <p:cNvSpPr>
            <a:spLocks noGrp="1"/>
          </p:cNvSpPr>
          <p:nvPr>
            <p:ph type="dt" sz="half" idx="10"/>
          </p:nvPr>
        </p:nvSpPr>
        <p:spPr/>
        <p:txBody>
          <a:bodyPr/>
          <a:lstStyle>
            <a:lvl1pPr>
              <a:defRPr/>
            </a:lvl1pPr>
          </a:lstStyle>
          <a:p>
            <a:pPr defTabSz="914378">
              <a:defRPr/>
            </a:pPr>
            <a:fld id="{EBC9CB75-6498-413E-85C1-96DACD168327}" type="datetimeFigureOut">
              <a:rPr lang="ru-RU" smtClean="0">
                <a:solidFill>
                  <a:prstClr val="black">
                    <a:tint val="75000"/>
                  </a:prstClr>
                </a:solidFill>
              </a:rPr>
              <a:pPr defTabSz="914378">
                <a:defRPr/>
              </a:pPr>
              <a:t>15.09.2020</a:t>
            </a:fld>
            <a:endParaRPr lang="ru-RU">
              <a:solidFill>
                <a:prstClr val="black">
                  <a:tint val="75000"/>
                </a:prstClr>
              </a:solidFill>
            </a:endParaRPr>
          </a:p>
        </p:txBody>
      </p:sp>
      <p:sp>
        <p:nvSpPr>
          <p:cNvPr id="3" name="Нижний колонтитул 4"/>
          <p:cNvSpPr>
            <a:spLocks noGrp="1"/>
          </p:cNvSpPr>
          <p:nvPr>
            <p:ph type="ftr" sz="quarter" idx="11"/>
          </p:nvPr>
        </p:nvSpPr>
        <p:spPr/>
        <p:txBody>
          <a:bodyPr/>
          <a:lstStyle>
            <a:lvl1pPr>
              <a:defRPr/>
            </a:lvl1pPr>
          </a:lstStyle>
          <a:p>
            <a:pPr defTabSz="914378">
              <a:defRPr/>
            </a:pPr>
            <a:endParaRPr lang="ru-RU">
              <a:solidFill>
                <a:prstClr val="black">
                  <a:tint val="75000"/>
                </a:prstClr>
              </a:solidFill>
            </a:endParaRPr>
          </a:p>
        </p:txBody>
      </p:sp>
      <p:sp>
        <p:nvSpPr>
          <p:cNvPr id="4" name="Номер слайда 5"/>
          <p:cNvSpPr>
            <a:spLocks noGrp="1"/>
          </p:cNvSpPr>
          <p:nvPr>
            <p:ph type="sldNum" sz="quarter" idx="12"/>
          </p:nvPr>
        </p:nvSpPr>
        <p:spPr/>
        <p:txBody>
          <a:bodyPr/>
          <a:lstStyle>
            <a:lvl1pPr>
              <a:defRPr/>
            </a:lvl1pPr>
          </a:lstStyle>
          <a:p>
            <a:pPr defTabSz="914378" fontAlgn="base">
              <a:spcBef>
                <a:spcPct val="0"/>
              </a:spcBef>
              <a:spcAft>
                <a:spcPct val="0"/>
              </a:spcAft>
              <a:defRPr/>
            </a:pPr>
            <a:fld id="{39D3F643-5EE2-4E3E-81FE-B2883F28CFFD}" type="slidenum">
              <a:rPr lang="ru-RU" altLang="ru-RU" smtClean="0">
                <a:cs typeface="Arial" panose="020B0604020202020204" pitchFamily="34" charset="0"/>
              </a:rPr>
              <a:pPr defTabSz="914378" fontAlgn="base">
                <a:spcBef>
                  <a:spcPct val="0"/>
                </a:spcBef>
                <a:spcAft>
                  <a:spcPct val="0"/>
                </a:spcAft>
                <a:defRPr/>
              </a:pPr>
              <a:t>‹#›</a:t>
            </a:fld>
            <a:endParaRPr lang="ru-RU" altLang="ru-RU">
              <a:cs typeface="Arial" panose="020B0604020202020204" pitchFamily="34" charset="0"/>
            </a:endParaRPr>
          </a:p>
        </p:txBody>
      </p:sp>
    </p:spTree>
    <p:extLst>
      <p:ext uri="{BB962C8B-B14F-4D97-AF65-F5344CB8AC3E}">
        <p14:creationId xmlns:p14="http://schemas.microsoft.com/office/powerpoint/2010/main" val="325003507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2" y="204787"/>
            <a:ext cx="3008313" cy="871538"/>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2" y="1076327"/>
            <a:ext cx="3008313" cy="3518297"/>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defTabSz="914378">
              <a:defRPr/>
            </a:pPr>
            <a:fld id="{EEF274BB-97B0-4FD1-A2EB-DEC7EF5CBDF8}" type="datetimeFigureOut">
              <a:rPr lang="ru-RU" smtClean="0">
                <a:solidFill>
                  <a:prstClr val="black">
                    <a:tint val="75000"/>
                  </a:prstClr>
                </a:solidFill>
              </a:rPr>
              <a:pPr defTabSz="914378">
                <a:defRPr/>
              </a:pPr>
              <a:t>15.09.2020</a:t>
            </a:fld>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defTabSz="914378">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defTabSz="914378" fontAlgn="base">
              <a:spcBef>
                <a:spcPct val="0"/>
              </a:spcBef>
              <a:spcAft>
                <a:spcPct val="0"/>
              </a:spcAft>
              <a:defRPr/>
            </a:pPr>
            <a:fld id="{EF94B41F-3F47-433F-A18B-893B69735D7C}" type="slidenum">
              <a:rPr lang="ru-RU" altLang="ru-RU" smtClean="0">
                <a:cs typeface="Arial" panose="020B0604020202020204" pitchFamily="34" charset="0"/>
              </a:rPr>
              <a:pPr defTabSz="914378" fontAlgn="base">
                <a:spcBef>
                  <a:spcPct val="0"/>
                </a:spcBef>
                <a:spcAft>
                  <a:spcPct val="0"/>
                </a:spcAft>
                <a:defRPr/>
              </a:pPr>
              <a:t>‹#›</a:t>
            </a:fld>
            <a:endParaRPr lang="ru-RU" altLang="ru-RU">
              <a:cs typeface="Arial" panose="020B0604020202020204" pitchFamily="34" charset="0"/>
            </a:endParaRPr>
          </a:p>
        </p:txBody>
      </p:sp>
    </p:spTree>
    <p:extLst>
      <p:ext uri="{BB962C8B-B14F-4D97-AF65-F5344CB8AC3E}">
        <p14:creationId xmlns:p14="http://schemas.microsoft.com/office/powerpoint/2010/main" val="405759468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1"/>
            <a:ext cx="5486400" cy="425054"/>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459581"/>
            <a:ext cx="5486400" cy="3086100"/>
          </a:xfrm>
        </p:spPr>
        <p:txBody>
          <a:bodyPr rtlCol="0">
            <a:normAutofit/>
          </a:bodyPr>
          <a:lstStyle>
            <a:lvl1pPr marL="0" indent="0">
              <a:buNone/>
              <a:defRPr sz="3200"/>
            </a:lvl1pPr>
            <a:lvl2pPr marL="457189" indent="0">
              <a:buNone/>
              <a:defRPr sz="2800"/>
            </a:lvl2pPr>
            <a:lvl3pPr marL="914378" indent="0">
              <a:buNone/>
              <a:defRPr sz="2400"/>
            </a:lvl3pPr>
            <a:lvl4pPr marL="1371566" indent="0">
              <a:buNone/>
              <a:defRPr sz="2000"/>
            </a:lvl4pPr>
            <a:lvl5pPr marL="1828754" indent="0">
              <a:buNone/>
              <a:defRPr sz="2000"/>
            </a:lvl5pPr>
            <a:lvl6pPr marL="2285943" indent="0">
              <a:buNone/>
              <a:defRPr sz="2000"/>
            </a:lvl6pPr>
            <a:lvl7pPr marL="2743132" indent="0">
              <a:buNone/>
              <a:defRPr sz="2000"/>
            </a:lvl7pPr>
            <a:lvl8pPr marL="3200320" indent="0">
              <a:buNone/>
              <a:defRPr sz="2000"/>
            </a:lvl8pPr>
            <a:lvl9pPr marL="3657509" indent="0">
              <a:buNone/>
              <a:defRPr sz="2000"/>
            </a:lvl9pPr>
          </a:lstStyle>
          <a:p>
            <a:pPr lvl="0"/>
            <a:endParaRPr lang="ru-RU" noProof="0"/>
          </a:p>
        </p:txBody>
      </p:sp>
      <p:sp>
        <p:nvSpPr>
          <p:cNvPr id="4" name="Текст 3"/>
          <p:cNvSpPr>
            <a:spLocks noGrp="1"/>
          </p:cNvSpPr>
          <p:nvPr>
            <p:ph type="body" sz="half" idx="2"/>
          </p:nvPr>
        </p:nvSpPr>
        <p:spPr>
          <a:xfrm>
            <a:off x="1792288" y="4025504"/>
            <a:ext cx="5486400" cy="603647"/>
          </a:xfrm>
        </p:spPr>
        <p:txBody>
          <a:bodyPr/>
          <a:lstStyle>
            <a:lvl1pPr marL="0" indent="0">
              <a:buNone/>
              <a:defRPr sz="1400"/>
            </a:lvl1pPr>
            <a:lvl2pPr marL="457189" indent="0">
              <a:buNone/>
              <a:defRPr sz="1200"/>
            </a:lvl2pPr>
            <a:lvl3pPr marL="914378" indent="0">
              <a:buNone/>
              <a:defRPr sz="1000"/>
            </a:lvl3pPr>
            <a:lvl4pPr marL="1371566" indent="0">
              <a:buNone/>
              <a:defRPr sz="900"/>
            </a:lvl4pPr>
            <a:lvl5pPr marL="1828754" indent="0">
              <a:buNone/>
              <a:defRPr sz="900"/>
            </a:lvl5pPr>
            <a:lvl6pPr marL="2285943" indent="0">
              <a:buNone/>
              <a:defRPr sz="900"/>
            </a:lvl6pPr>
            <a:lvl7pPr marL="2743132" indent="0">
              <a:buNone/>
              <a:defRPr sz="900"/>
            </a:lvl7pPr>
            <a:lvl8pPr marL="3200320" indent="0">
              <a:buNone/>
              <a:defRPr sz="900"/>
            </a:lvl8pPr>
            <a:lvl9pPr marL="3657509" indent="0">
              <a:buNone/>
              <a:defRPr sz="900"/>
            </a:lvl9pPr>
          </a:lstStyle>
          <a:p>
            <a:pPr lvl="0"/>
            <a:r>
              <a:rPr lang="ru-RU" smtClean="0"/>
              <a:t>Образец текста</a:t>
            </a:r>
          </a:p>
        </p:txBody>
      </p:sp>
      <p:sp>
        <p:nvSpPr>
          <p:cNvPr id="5" name="Дата 3"/>
          <p:cNvSpPr>
            <a:spLocks noGrp="1"/>
          </p:cNvSpPr>
          <p:nvPr>
            <p:ph type="dt" sz="half" idx="10"/>
          </p:nvPr>
        </p:nvSpPr>
        <p:spPr/>
        <p:txBody>
          <a:bodyPr/>
          <a:lstStyle>
            <a:lvl1pPr>
              <a:defRPr/>
            </a:lvl1pPr>
          </a:lstStyle>
          <a:p>
            <a:pPr defTabSz="914378">
              <a:defRPr/>
            </a:pPr>
            <a:fld id="{70415B4C-778C-4FD5-A86A-F4F06A4D4CB5}" type="datetimeFigureOut">
              <a:rPr lang="ru-RU" smtClean="0">
                <a:solidFill>
                  <a:prstClr val="black">
                    <a:tint val="75000"/>
                  </a:prstClr>
                </a:solidFill>
              </a:rPr>
              <a:pPr defTabSz="914378">
                <a:defRPr/>
              </a:pPr>
              <a:t>15.09.2020</a:t>
            </a:fld>
            <a:endParaRPr lang="ru-RU">
              <a:solidFill>
                <a:prstClr val="black">
                  <a:tint val="75000"/>
                </a:prstClr>
              </a:solidFill>
            </a:endParaRPr>
          </a:p>
        </p:txBody>
      </p:sp>
      <p:sp>
        <p:nvSpPr>
          <p:cNvPr id="6" name="Нижний колонтитул 4"/>
          <p:cNvSpPr>
            <a:spLocks noGrp="1"/>
          </p:cNvSpPr>
          <p:nvPr>
            <p:ph type="ftr" sz="quarter" idx="11"/>
          </p:nvPr>
        </p:nvSpPr>
        <p:spPr/>
        <p:txBody>
          <a:bodyPr/>
          <a:lstStyle>
            <a:lvl1pPr>
              <a:defRPr/>
            </a:lvl1pPr>
          </a:lstStyle>
          <a:p>
            <a:pPr defTabSz="914378">
              <a:defRPr/>
            </a:pPr>
            <a:endParaRPr lang="ru-RU">
              <a:solidFill>
                <a:prstClr val="black">
                  <a:tint val="75000"/>
                </a:prstClr>
              </a:solidFill>
            </a:endParaRPr>
          </a:p>
        </p:txBody>
      </p:sp>
      <p:sp>
        <p:nvSpPr>
          <p:cNvPr id="7" name="Номер слайда 5"/>
          <p:cNvSpPr>
            <a:spLocks noGrp="1"/>
          </p:cNvSpPr>
          <p:nvPr>
            <p:ph type="sldNum" sz="quarter" idx="12"/>
          </p:nvPr>
        </p:nvSpPr>
        <p:spPr/>
        <p:txBody>
          <a:bodyPr/>
          <a:lstStyle>
            <a:lvl1pPr>
              <a:defRPr/>
            </a:lvl1pPr>
          </a:lstStyle>
          <a:p>
            <a:pPr defTabSz="914378" fontAlgn="base">
              <a:spcBef>
                <a:spcPct val="0"/>
              </a:spcBef>
              <a:spcAft>
                <a:spcPct val="0"/>
              </a:spcAft>
              <a:defRPr/>
            </a:pPr>
            <a:fld id="{EF0DF8B1-78C9-4C62-AA2E-8BDDCE61F516}" type="slidenum">
              <a:rPr lang="ru-RU" altLang="ru-RU" smtClean="0">
                <a:cs typeface="Arial" panose="020B0604020202020204" pitchFamily="34" charset="0"/>
              </a:rPr>
              <a:pPr defTabSz="914378" fontAlgn="base">
                <a:spcBef>
                  <a:spcPct val="0"/>
                </a:spcBef>
                <a:spcAft>
                  <a:spcPct val="0"/>
                </a:spcAft>
                <a:defRPr/>
              </a:pPr>
              <a:t>‹#›</a:t>
            </a:fld>
            <a:endParaRPr lang="ru-RU" altLang="ru-RU">
              <a:cs typeface="Arial" panose="020B0604020202020204" pitchFamily="34" charset="0"/>
            </a:endParaRPr>
          </a:p>
        </p:txBody>
      </p:sp>
    </p:spTree>
    <p:extLst>
      <p:ext uri="{BB962C8B-B14F-4D97-AF65-F5344CB8AC3E}">
        <p14:creationId xmlns:p14="http://schemas.microsoft.com/office/powerpoint/2010/main" val="423583125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defTabSz="914378">
              <a:defRPr/>
            </a:pPr>
            <a:fld id="{9FB92527-5F48-431D-BD1C-625369643652}" type="datetimeFigureOut">
              <a:rPr lang="ru-RU" smtClean="0">
                <a:solidFill>
                  <a:prstClr val="black">
                    <a:tint val="75000"/>
                  </a:prstClr>
                </a:solidFill>
              </a:rPr>
              <a:pPr defTabSz="914378">
                <a:defRPr/>
              </a:pPr>
              <a:t>15.09.2020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defTabSz="914378">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defTabSz="914378" fontAlgn="base">
              <a:spcBef>
                <a:spcPct val="0"/>
              </a:spcBef>
              <a:spcAft>
                <a:spcPct val="0"/>
              </a:spcAft>
              <a:defRPr/>
            </a:pPr>
            <a:fld id="{C947C515-95BF-47B0-AB6F-08144ABB2EDC}" type="slidenum">
              <a:rPr lang="ru-RU" altLang="ru-RU" smtClean="0">
                <a:cs typeface="Arial" panose="020B0604020202020204" pitchFamily="34" charset="0"/>
              </a:rPr>
              <a:pPr defTabSz="914378" fontAlgn="base">
                <a:spcBef>
                  <a:spcPct val="0"/>
                </a:spcBef>
                <a:spcAft>
                  <a:spcPct val="0"/>
                </a:spcAft>
                <a:defRPr/>
              </a:pPr>
              <a:t>‹#›</a:t>
            </a:fld>
            <a:endParaRPr lang="ru-RU" altLang="ru-RU">
              <a:cs typeface="Arial" panose="020B0604020202020204" pitchFamily="34" charset="0"/>
            </a:endParaRPr>
          </a:p>
        </p:txBody>
      </p:sp>
    </p:spTree>
    <p:extLst>
      <p:ext uri="{BB962C8B-B14F-4D97-AF65-F5344CB8AC3E}">
        <p14:creationId xmlns:p14="http://schemas.microsoft.com/office/powerpoint/2010/main" val="15560741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80"/>
            <a:ext cx="2057400" cy="4388644"/>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05980"/>
            <a:ext cx="6019800" cy="43886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lvl1pPr>
              <a:defRPr/>
            </a:lvl1pPr>
          </a:lstStyle>
          <a:p>
            <a:pPr defTabSz="914378">
              <a:defRPr/>
            </a:pPr>
            <a:fld id="{2C9A540F-0DB6-436B-B34C-31245E101374}" type="datetimeFigureOut">
              <a:rPr lang="ru-RU" smtClean="0">
                <a:solidFill>
                  <a:prstClr val="black">
                    <a:tint val="75000"/>
                  </a:prstClr>
                </a:solidFill>
              </a:rPr>
              <a:pPr defTabSz="914378">
                <a:defRPr/>
              </a:pPr>
              <a:t>15.09.2020</a:t>
            </a:fld>
            <a:endParaRPr lang="ru-RU">
              <a:solidFill>
                <a:prstClr val="black">
                  <a:tint val="75000"/>
                </a:prstClr>
              </a:solidFill>
            </a:endParaRPr>
          </a:p>
        </p:txBody>
      </p:sp>
      <p:sp>
        <p:nvSpPr>
          <p:cNvPr id="5" name="Нижний колонтитул 4"/>
          <p:cNvSpPr>
            <a:spLocks noGrp="1"/>
          </p:cNvSpPr>
          <p:nvPr>
            <p:ph type="ftr" sz="quarter" idx="11"/>
          </p:nvPr>
        </p:nvSpPr>
        <p:spPr/>
        <p:txBody>
          <a:bodyPr/>
          <a:lstStyle>
            <a:lvl1pPr>
              <a:defRPr/>
            </a:lvl1pPr>
          </a:lstStyle>
          <a:p>
            <a:pPr defTabSz="914378">
              <a:defRPr/>
            </a:pPr>
            <a:endParaRPr lang="ru-RU">
              <a:solidFill>
                <a:prstClr val="black">
                  <a:tint val="75000"/>
                </a:prstClr>
              </a:solidFill>
            </a:endParaRPr>
          </a:p>
        </p:txBody>
      </p:sp>
      <p:sp>
        <p:nvSpPr>
          <p:cNvPr id="6" name="Номер слайда 5"/>
          <p:cNvSpPr>
            <a:spLocks noGrp="1"/>
          </p:cNvSpPr>
          <p:nvPr>
            <p:ph type="sldNum" sz="quarter" idx="12"/>
          </p:nvPr>
        </p:nvSpPr>
        <p:spPr/>
        <p:txBody>
          <a:bodyPr/>
          <a:lstStyle>
            <a:lvl1pPr>
              <a:defRPr/>
            </a:lvl1pPr>
          </a:lstStyle>
          <a:p>
            <a:pPr defTabSz="914378" fontAlgn="base">
              <a:spcBef>
                <a:spcPct val="0"/>
              </a:spcBef>
              <a:spcAft>
                <a:spcPct val="0"/>
              </a:spcAft>
              <a:defRPr/>
            </a:pPr>
            <a:fld id="{55736744-BF8F-4F50-80A1-E291A9B76125}" type="slidenum">
              <a:rPr lang="ru-RU" altLang="ru-RU" smtClean="0">
                <a:cs typeface="Arial" panose="020B0604020202020204" pitchFamily="34" charset="0"/>
              </a:rPr>
              <a:pPr defTabSz="914378" fontAlgn="base">
                <a:spcBef>
                  <a:spcPct val="0"/>
                </a:spcBef>
                <a:spcAft>
                  <a:spcPct val="0"/>
                </a:spcAft>
                <a:defRPr/>
              </a:pPr>
              <a:t>‹#›</a:t>
            </a:fld>
            <a:endParaRPr lang="ru-RU" altLang="ru-RU">
              <a:cs typeface="Arial" panose="020B0604020202020204" pitchFamily="34" charset="0"/>
            </a:endParaRPr>
          </a:p>
        </p:txBody>
      </p:sp>
    </p:spTree>
    <p:extLst>
      <p:ext uri="{BB962C8B-B14F-4D97-AF65-F5344CB8AC3E}">
        <p14:creationId xmlns:p14="http://schemas.microsoft.com/office/powerpoint/2010/main" val="348177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5" y="1597825"/>
            <a:ext cx="7772401" cy="1102519"/>
          </a:xfrm>
        </p:spPr>
        <p:txBody>
          <a:bodyPr/>
          <a:lstStyle>
            <a:lvl1pPr>
              <a:defRPr sz="2700"/>
            </a:lvl1pPr>
          </a:lstStyle>
          <a:p>
            <a:r>
              <a:rPr lang="en-US" dirty="0"/>
              <a:t>Click to edit Master title style</a:t>
            </a:r>
          </a:p>
        </p:txBody>
      </p:sp>
      <p:sp>
        <p:nvSpPr>
          <p:cNvPr id="3" name="Subtitle 2"/>
          <p:cNvSpPr>
            <a:spLocks noGrp="1"/>
          </p:cNvSpPr>
          <p:nvPr>
            <p:ph type="subTitle" idx="1"/>
          </p:nvPr>
        </p:nvSpPr>
        <p:spPr>
          <a:xfrm>
            <a:off x="1371602" y="2914653"/>
            <a:ext cx="6400800" cy="1314449"/>
          </a:xfrm>
        </p:spPr>
        <p:txBody>
          <a:bodyPr/>
          <a:lstStyle>
            <a:lvl1pPr marL="0" indent="0" algn="ctr">
              <a:buNone/>
              <a:defRPr>
                <a:solidFill>
                  <a:schemeClr val="tx1">
                    <a:tint val="75000"/>
                  </a:schemeClr>
                </a:solidFill>
              </a:defRPr>
            </a:lvl1pPr>
            <a:lvl2pPr marL="457112" indent="0" algn="ctr">
              <a:buNone/>
              <a:defRPr>
                <a:solidFill>
                  <a:schemeClr val="tx1">
                    <a:tint val="75000"/>
                  </a:schemeClr>
                </a:solidFill>
              </a:defRPr>
            </a:lvl2pPr>
            <a:lvl3pPr marL="914225" indent="0" algn="ctr">
              <a:buNone/>
              <a:defRPr>
                <a:solidFill>
                  <a:schemeClr val="tx1">
                    <a:tint val="75000"/>
                  </a:schemeClr>
                </a:solidFill>
              </a:defRPr>
            </a:lvl3pPr>
            <a:lvl4pPr marL="1371335" indent="0" algn="ctr">
              <a:buNone/>
              <a:defRPr>
                <a:solidFill>
                  <a:schemeClr val="tx1">
                    <a:tint val="75000"/>
                  </a:schemeClr>
                </a:solidFill>
              </a:defRPr>
            </a:lvl4pPr>
            <a:lvl5pPr marL="1828448" indent="0" algn="ctr">
              <a:buNone/>
              <a:defRPr>
                <a:solidFill>
                  <a:schemeClr val="tx1">
                    <a:tint val="75000"/>
                  </a:schemeClr>
                </a:solidFill>
              </a:defRPr>
            </a:lvl5pPr>
            <a:lvl6pPr marL="2285558" indent="0" algn="ctr">
              <a:buNone/>
              <a:defRPr>
                <a:solidFill>
                  <a:schemeClr val="tx1">
                    <a:tint val="75000"/>
                  </a:schemeClr>
                </a:solidFill>
              </a:defRPr>
            </a:lvl6pPr>
            <a:lvl7pPr marL="2742671" indent="0" algn="ctr">
              <a:buNone/>
              <a:defRPr>
                <a:solidFill>
                  <a:schemeClr val="tx1">
                    <a:tint val="75000"/>
                  </a:schemeClr>
                </a:solidFill>
              </a:defRPr>
            </a:lvl7pPr>
            <a:lvl8pPr marL="3199782" indent="0" algn="ctr">
              <a:buNone/>
              <a:defRPr>
                <a:solidFill>
                  <a:schemeClr val="tx1">
                    <a:tint val="75000"/>
                  </a:schemeClr>
                </a:solidFill>
              </a:defRPr>
            </a:lvl8pPr>
            <a:lvl9pPr marL="3656894"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168967127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42489078"/>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_Title Sub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85805" y="1089314"/>
            <a:ext cx="7772401" cy="3470673"/>
          </a:xfrm>
        </p:spPr>
        <p:txBody>
          <a:bodyPr/>
          <a:lstStyle>
            <a:lvl1pPr>
              <a:spcBef>
                <a:spcPts val="900"/>
              </a:spcBef>
              <a:defRPr/>
            </a:lvl1pPr>
            <a:lvl2pPr>
              <a:spcBef>
                <a:spcPts val="900"/>
              </a:spcBef>
              <a:defRPr/>
            </a:lvl2pPr>
            <a:lvl3pPr>
              <a:spcBef>
                <a:spcPts val="900"/>
              </a:spcBef>
              <a:defRPr/>
            </a:lvl3pPr>
            <a:lvl4pPr>
              <a:spcBef>
                <a:spcPts val="900"/>
              </a:spcBef>
              <a:defRPr/>
            </a:lvl4pPr>
            <a:lvl5pPr>
              <a:spcBef>
                <a:spcPts val="900"/>
              </a:spcBef>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p:nvPr>
        </p:nvSpPr>
        <p:spPr>
          <a:xfrm>
            <a:off x="685805" y="700090"/>
            <a:ext cx="7772401" cy="304800"/>
          </a:xfrm>
        </p:spPr>
        <p:txBody>
          <a:bodyPr/>
          <a:lstStyle>
            <a:lvl1pPr marL="0" indent="0" algn="ctr">
              <a:lnSpc>
                <a:spcPct val="86000"/>
              </a:lnSpc>
              <a:spcBef>
                <a:spcPts val="0"/>
              </a:spcBef>
              <a:buNone/>
              <a:defRPr sz="1349" baseline="0"/>
            </a:lvl1pPr>
          </a:lstStyle>
          <a:p>
            <a:pPr lvl="0"/>
            <a:r>
              <a:rPr lang="ru-RU" smtClean="0"/>
              <a:t>Образец текста</a:t>
            </a:r>
          </a:p>
        </p:txBody>
      </p:sp>
    </p:spTree>
    <p:extLst>
      <p:ext uri="{BB962C8B-B14F-4D97-AF65-F5344CB8AC3E}">
        <p14:creationId xmlns:p14="http://schemas.microsoft.com/office/powerpoint/2010/main" val="135274324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Two column text no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numCol="2" spcCol="274320"/>
          <a:lstStyle>
            <a:lvl1pPr marL="0" indent="0">
              <a:spcBef>
                <a:spcPts val="900"/>
              </a:spcBef>
              <a:buNone/>
              <a:defRPr sz="1200"/>
            </a:lvl1pPr>
            <a:lvl2pPr marL="171417" indent="-171417">
              <a:spcBef>
                <a:spcPts val="900"/>
              </a:spcBef>
              <a:buFont typeface="Arial" panose="020B0604020202020204" pitchFamily="34" charset="0"/>
              <a:buChar char="•"/>
              <a:defRPr sz="1200"/>
            </a:lvl2pPr>
            <a:lvl3pPr marL="357119" indent="-185702">
              <a:spcBef>
                <a:spcPts val="900"/>
              </a:spcBef>
              <a:buFont typeface="Open Sans Light" panose="020B0306030504020204" pitchFamily="34" charset="0"/>
              <a:buChar char="–"/>
              <a:defRPr sz="1200"/>
            </a:lvl3pPr>
            <a:lvl4pPr marL="514253" indent="-171417">
              <a:spcBef>
                <a:spcPts val="900"/>
              </a:spcBef>
              <a:buFont typeface="Arial" panose="020B0604020202020204" pitchFamily="34" charset="0"/>
              <a:buChar char="•"/>
              <a:defRPr sz="1200"/>
            </a:lvl4pPr>
            <a:lvl5pPr marL="685669" indent="-171417">
              <a:spcBef>
                <a:spcPts val="900"/>
              </a:spcBef>
              <a:buFont typeface="Open Sans Light" panose="020B0306030504020204" pitchFamily="34" charset="0"/>
              <a:buChar cha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682249044"/>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wo column tex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685805" y="1089314"/>
            <a:ext cx="7772401" cy="3470673"/>
          </a:xfrm>
        </p:spPr>
        <p:txBody>
          <a:bodyPr numCol="2" spcCol="274320"/>
          <a:lstStyle>
            <a:lvl1pPr marL="0" indent="0">
              <a:spcBef>
                <a:spcPts val="900"/>
              </a:spcBef>
              <a:buNone/>
              <a:defRPr sz="1200"/>
            </a:lvl1pPr>
            <a:lvl2pPr marL="171417" indent="-171417">
              <a:spcBef>
                <a:spcPts val="900"/>
              </a:spcBef>
              <a:buFont typeface="Arial" panose="020B0604020202020204" pitchFamily="34" charset="0"/>
              <a:buChar char="•"/>
              <a:defRPr sz="1200"/>
            </a:lvl2pPr>
            <a:lvl3pPr marL="342833" indent="-171417">
              <a:spcBef>
                <a:spcPts val="900"/>
              </a:spcBef>
              <a:buFont typeface="Open Sans Light" panose="020B0306030504020204" pitchFamily="34" charset="0"/>
              <a:buChar char="–"/>
              <a:defRPr sz="1200"/>
            </a:lvl3pPr>
            <a:lvl4pPr marL="514253" indent="-171417">
              <a:spcBef>
                <a:spcPts val="900"/>
              </a:spcBef>
              <a:buFont typeface="Arial" panose="020B0604020202020204" pitchFamily="34" charset="0"/>
              <a:buChar char="•"/>
              <a:defRPr sz="1200"/>
            </a:lvl4pPr>
            <a:lvl5pPr marL="685669" indent="-171417">
              <a:spcBef>
                <a:spcPts val="900"/>
              </a:spcBef>
              <a:buFont typeface="Open Sans Light" panose="020B0306030504020204" pitchFamily="34" charset="0"/>
              <a:buChar char="–"/>
              <a:defRPr sz="1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10"/>
          </p:nvPr>
        </p:nvSpPr>
        <p:spPr>
          <a:xfrm>
            <a:off x="685805" y="700090"/>
            <a:ext cx="7772401" cy="304800"/>
          </a:xfrm>
        </p:spPr>
        <p:txBody>
          <a:bodyPr/>
          <a:lstStyle>
            <a:lvl1pPr marL="0" indent="0" algn="ctr">
              <a:lnSpc>
                <a:spcPct val="86000"/>
              </a:lnSpc>
              <a:spcBef>
                <a:spcPts val="0"/>
              </a:spcBef>
              <a:buNone/>
              <a:defRPr sz="1349" baseline="0"/>
            </a:lvl1pPr>
          </a:lstStyle>
          <a:p>
            <a:pPr lvl="0"/>
            <a:r>
              <a:rPr lang="ru-RU" smtClean="0"/>
              <a:t>Образец текста</a:t>
            </a:r>
          </a:p>
        </p:txBody>
      </p:sp>
    </p:spTree>
    <p:extLst>
      <p:ext uri="{BB962C8B-B14F-4D97-AF65-F5344CB8AC3E}">
        <p14:creationId xmlns:p14="http://schemas.microsoft.com/office/powerpoint/2010/main" val="9181928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85803" y="1096715"/>
            <a:ext cx="3811588" cy="230832"/>
          </a:xfrm>
        </p:spPr>
        <p:txBody>
          <a:bodyPr wrap="square" anchor="b">
            <a:spAutoFit/>
          </a:bodyPr>
          <a:lstStyle>
            <a:lvl1pPr marL="0" indent="0">
              <a:spcBef>
                <a:spcPts val="0"/>
              </a:spcBef>
              <a:buNone/>
              <a:defRPr sz="1500" b="1"/>
            </a:lvl1pPr>
            <a:lvl2pPr marL="457135" indent="0">
              <a:buNone/>
              <a:defRPr sz="2000" b="1"/>
            </a:lvl2pPr>
            <a:lvl3pPr marL="914270" indent="0">
              <a:buNone/>
              <a:defRPr sz="1800" b="1"/>
            </a:lvl3pPr>
            <a:lvl4pPr marL="1371403" indent="0">
              <a:buNone/>
              <a:defRPr sz="1601" b="1"/>
            </a:lvl4pPr>
            <a:lvl5pPr marL="1828538" indent="0">
              <a:buNone/>
              <a:defRPr sz="1601" b="1"/>
            </a:lvl5pPr>
            <a:lvl6pPr marL="2285672" indent="0">
              <a:buNone/>
              <a:defRPr sz="1601" b="1"/>
            </a:lvl6pPr>
            <a:lvl7pPr marL="2742807" indent="0">
              <a:buNone/>
              <a:defRPr sz="1601" b="1"/>
            </a:lvl7pPr>
            <a:lvl8pPr marL="3199942" indent="0">
              <a:buNone/>
              <a:defRPr sz="1601" b="1"/>
            </a:lvl8pPr>
            <a:lvl9pPr marL="3657077" indent="0">
              <a:buNone/>
              <a:defRPr sz="1601" b="1"/>
            </a:lvl9pPr>
          </a:lstStyle>
          <a:p>
            <a:pPr lvl="0"/>
            <a:r>
              <a:rPr lang="en-US" dirty="0"/>
              <a:t>Click to edit Master text styles</a:t>
            </a:r>
          </a:p>
        </p:txBody>
      </p:sp>
      <p:sp>
        <p:nvSpPr>
          <p:cNvPr id="4" name="Content Placeholder 3"/>
          <p:cNvSpPr>
            <a:spLocks noGrp="1"/>
          </p:cNvSpPr>
          <p:nvPr>
            <p:ph sz="half" idx="2"/>
          </p:nvPr>
        </p:nvSpPr>
        <p:spPr>
          <a:xfrm>
            <a:off x="685803" y="1352530"/>
            <a:ext cx="3811588" cy="3276624"/>
          </a:xfrm>
        </p:spPr>
        <p:txBody>
          <a:bodyPr>
            <a:normAutofit/>
          </a:bodyPr>
          <a:lstStyle>
            <a:lvl1pPr>
              <a:defRPr sz="1500"/>
            </a:lvl1pPr>
            <a:lvl2pPr>
              <a:defRPr sz="1200"/>
            </a:lvl2pPr>
            <a:lvl3pPr>
              <a:defRPr sz="1200"/>
            </a:lvl3pPr>
            <a:lvl4pPr>
              <a:defRPr sz="1200"/>
            </a:lvl4pPr>
            <a:lvl5pPr>
              <a:defRPr sz="1200"/>
            </a:lvl5pPr>
            <a:lvl6pPr>
              <a:defRPr sz="1601"/>
            </a:lvl6pPr>
            <a:lvl7pPr>
              <a:defRPr sz="1601"/>
            </a:lvl7pPr>
            <a:lvl8pPr>
              <a:defRPr sz="1601"/>
            </a:lvl8pPr>
            <a:lvl9pPr>
              <a:defRPr sz="1601"/>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8" y="1096715"/>
            <a:ext cx="3813174" cy="230832"/>
          </a:xfrm>
        </p:spPr>
        <p:txBody>
          <a:bodyPr wrap="square" anchor="b">
            <a:spAutoFit/>
          </a:bodyPr>
          <a:lstStyle>
            <a:lvl1pPr marL="0" indent="0">
              <a:spcBef>
                <a:spcPts val="0"/>
              </a:spcBef>
              <a:buNone/>
              <a:defRPr sz="1500" b="1"/>
            </a:lvl1pPr>
            <a:lvl2pPr marL="457135" indent="0">
              <a:buNone/>
              <a:defRPr sz="2000" b="1"/>
            </a:lvl2pPr>
            <a:lvl3pPr marL="914270" indent="0">
              <a:buNone/>
              <a:defRPr sz="1800" b="1"/>
            </a:lvl3pPr>
            <a:lvl4pPr marL="1371403" indent="0">
              <a:buNone/>
              <a:defRPr sz="1601" b="1"/>
            </a:lvl4pPr>
            <a:lvl5pPr marL="1828538" indent="0">
              <a:buNone/>
              <a:defRPr sz="1601" b="1"/>
            </a:lvl5pPr>
            <a:lvl6pPr marL="2285672" indent="0">
              <a:buNone/>
              <a:defRPr sz="1601" b="1"/>
            </a:lvl6pPr>
            <a:lvl7pPr marL="2742807" indent="0">
              <a:buNone/>
              <a:defRPr sz="1601" b="1"/>
            </a:lvl7pPr>
            <a:lvl8pPr marL="3199942" indent="0">
              <a:buNone/>
              <a:defRPr sz="1601" b="1"/>
            </a:lvl8pPr>
            <a:lvl9pPr marL="3657077" indent="0">
              <a:buNone/>
              <a:defRPr sz="1601" b="1"/>
            </a:lvl9pPr>
          </a:lstStyle>
          <a:p>
            <a:pPr lvl="0"/>
            <a:r>
              <a:rPr lang="en-US" dirty="0"/>
              <a:t>Click to edit Master text styles</a:t>
            </a:r>
          </a:p>
        </p:txBody>
      </p:sp>
      <p:sp>
        <p:nvSpPr>
          <p:cNvPr id="6" name="Content Placeholder 5"/>
          <p:cNvSpPr>
            <a:spLocks noGrp="1"/>
          </p:cNvSpPr>
          <p:nvPr>
            <p:ph sz="quarter" idx="4"/>
          </p:nvPr>
        </p:nvSpPr>
        <p:spPr>
          <a:xfrm>
            <a:off x="4645028" y="1352530"/>
            <a:ext cx="3813174" cy="3276624"/>
          </a:xfrm>
        </p:spPr>
        <p:txBody>
          <a:bodyPr>
            <a:normAutofit/>
          </a:bodyPr>
          <a:lstStyle>
            <a:lvl1pPr>
              <a:defRPr sz="1500"/>
            </a:lvl1pPr>
            <a:lvl2pPr>
              <a:defRPr sz="1200"/>
            </a:lvl2pPr>
            <a:lvl3pPr>
              <a:defRPr sz="1200"/>
            </a:lvl3pPr>
            <a:lvl4pPr>
              <a:defRPr sz="1200"/>
            </a:lvl4pPr>
            <a:lvl5pPr>
              <a:defRPr sz="1200"/>
            </a:lvl5pPr>
            <a:lvl6pPr>
              <a:defRPr sz="1601"/>
            </a:lvl6pPr>
            <a:lvl7pPr>
              <a:defRPr sz="1601"/>
            </a:lvl7pPr>
            <a:lvl8pPr>
              <a:defRPr sz="1601"/>
            </a:lvl8pPr>
            <a:lvl9pPr>
              <a:defRPr sz="1601"/>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hasCustomPrompt="1"/>
          </p:nvPr>
        </p:nvSpPr>
        <p:spPr>
          <a:xfrm>
            <a:off x="685803" y="700090"/>
            <a:ext cx="7772401" cy="304800"/>
          </a:xfrm>
        </p:spPr>
        <p:txBody>
          <a:bodyPr>
            <a:normAutofit/>
          </a:bodyPr>
          <a:lstStyle>
            <a:lvl1pPr marL="0" indent="0" algn="ctr">
              <a:lnSpc>
                <a:spcPct val="86000"/>
              </a:lnSpc>
              <a:spcBef>
                <a:spcPts val="0"/>
              </a:spcBef>
              <a:buNone/>
              <a:defRPr sz="1349" baseline="0"/>
            </a:lvl1pPr>
          </a:lstStyle>
          <a:p>
            <a:pPr lvl="0"/>
            <a:r>
              <a:rPr lang="en-US" dirty="0"/>
              <a:t>Click here to edit subtitle</a:t>
            </a:r>
          </a:p>
        </p:txBody>
      </p:sp>
    </p:spTree>
    <p:extLst>
      <p:ext uri="{BB962C8B-B14F-4D97-AF65-F5344CB8AC3E}">
        <p14:creationId xmlns:p14="http://schemas.microsoft.com/office/powerpoint/2010/main" val="284275525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Two Content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3" y="1089316"/>
            <a:ext cx="3810000" cy="3394472"/>
          </a:xfrm>
        </p:spPr>
        <p:txBody>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089316"/>
            <a:ext cx="3810000" cy="3394472"/>
          </a:xfrm>
        </p:spPr>
        <p:txBody>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4"/>
          <p:cNvSpPr>
            <a:spLocks noGrp="1"/>
          </p:cNvSpPr>
          <p:nvPr>
            <p:ph type="body" sz="quarter" idx="10"/>
          </p:nvPr>
        </p:nvSpPr>
        <p:spPr>
          <a:xfrm>
            <a:off x="685805" y="700090"/>
            <a:ext cx="7772401" cy="304800"/>
          </a:xfrm>
        </p:spPr>
        <p:txBody>
          <a:bodyPr/>
          <a:lstStyle>
            <a:lvl1pPr marL="0" indent="0" algn="ctr">
              <a:lnSpc>
                <a:spcPct val="86000"/>
              </a:lnSpc>
              <a:spcBef>
                <a:spcPts val="0"/>
              </a:spcBef>
              <a:buNone/>
              <a:defRPr sz="1349" baseline="0"/>
            </a:lvl1pPr>
          </a:lstStyle>
          <a:p>
            <a:pPr lvl="0"/>
            <a:r>
              <a:rPr lang="ru-RU" smtClean="0"/>
              <a:t>Образец текста</a:t>
            </a:r>
          </a:p>
        </p:txBody>
      </p:sp>
    </p:spTree>
    <p:extLst>
      <p:ext uri="{BB962C8B-B14F-4D97-AF65-F5344CB8AC3E}">
        <p14:creationId xmlns:p14="http://schemas.microsoft.com/office/powerpoint/2010/main" val="4025792184"/>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3" y="914401"/>
            <a:ext cx="3810000" cy="3394472"/>
          </a:xfrm>
        </p:spPr>
        <p:txBody>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914401"/>
            <a:ext cx="3810000" cy="3394472"/>
          </a:xfrm>
        </p:spPr>
        <p:txBody>
          <a:bodyPr/>
          <a:lstStyle>
            <a:lvl1pPr>
              <a:defRPr sz="15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57731143"/>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85803" y="914402"/>
            <a:ext cx="3811588" cy="230832"/>
          </a:xfrm>
        </p:spPr>
        <p:txBody>
          <a:bodyPr wrap="square" anchor="b">
            <a:spAutoFit/>
          </a:bodyPr>
          <a:lstStyle>
            <a:lvl1pPr marL="0" indent="0">
              <a:spcBef>
                <a:spcPts val="0"/>
              </a:spcBef>
              <a:buNone/>
              <a:defRPr sz="1500" b="1"/>
            </a:lvl1pPr>
            <a:lvl2pPr marL="457112" indent="0">
              <a:buNone/>
              <a:defRPr sz="2000" b="1"/>
            </a:lvl2pPr>
            <a:lvl3pPr marL="914225" indent="0">
              <a:buNone/>
              <a:defRPr sz="1800" b="1"/>
            </a:lvl3pPr>
            <a:lvl4pPr marL="1371335" indent="0">
              <a:buNone/>
              <a:defRPr sz="1601" b="1"/>
            </a:lvl4pPr>
            <a:lvl5pPr marL="1828448" indent="0">
              <a:buNone/>
              <a:defRPr sz="1601" b="1"/>
            </a:lvl5pPr>
            <a:lvl6pPr marL="2285558" indent="0">
              <a:buNone/>
              <a:defRPr sz="1601" b="1"/>
            </a:lvl6pPr>
            <a:lvl7pPr marL="2742671" indent="0">
              <a:buNone/>
              <a:defRPr sz="1601" b="1"/>
            </a:lvl7pPr>
            <a:lvl8pPr marL="3199782" indent="0">
              <a:buNone/>
              <a:defRPr sz="1601" b="1"/>
            </a:lvl8pPr>
            <a:lvl9pPr marL="3656894" indent="0">
              <a:buNone/>
              <a:defRPr sz="1601" b="1"/>
            </a:lvl9pPr>
          </a:lstStyle>
          <a:p>
            <a:pPr lvl="0"/>
            <a:r>
              <a:rPr lang="en-US" dirty="0"/>
              <a:t>Click to edit Master text styles</a:t>
            </a:r>
          </a:p>
        </p:txBody>
      </p:sp>
      <p:sp>
        <p:nvSpPr>
          <p:cNvPr id="4" name="Content Placeholder 3"/>
          <p:cNvSpPr>
            <a:spLocks noGrp="1"/>
          </p:cNvSpPr>
          <p:nvPr>
            <p:ph sz="half" idx="2"/>
          </p:nvPr>
        </p:nvSpPr>
        <p:spPr>
          <a:xfrm>
            <a:off x="685803" y="1170216"/>
            <a:ext cx="3811588" cy="3424408"/>
          </a:xfrm>
        </p:spPr>
        <p:txBody>
          <a:bodyPr/>
          <a:lstStyle>
            <a:lvl1pPr>
              <a:defRPr sz="1500"/>
            </a:lvl1pPr>
            <a:lvl2pPr>
              <a:defRPr sz="1200"/>
            </a:lvl2pPr>
            <a:lvl3pPr>
              <a:defRPr sz="1200"/>
            </a:lvl3pPr>
            <a:lvl4pPr>
              <a:defRPr sz="1200"/>
            </a:lvl4pPr>
            <a:lvl5pPr>
              <a:defRPr sz="1200"/>
            </a:lvl5pPr>
            <a:lvl6pPr>
              <a:defRPr sz="1601"/>
            </a:lvl6pPr>
            <a:lvl7pPr>
              <a:defRPr sz="1601"/>
            </a:lvl7pPr>
            <a:lvl8pPr>
              <a:defRPr sz="1601"/>
            </a:lvl8pPr>
            <a:lvl9pPr>
              <a:defRPr sz="1601"/>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8" y="914402"/>
            <a:ext cx="3813174" cy="230832"/>
          </a:xfrm>
        </p:spPr>
        <p:txBody>
          <a:bodyPr wrap="square" anchor="b">
            <a:spAutoFit/>
          </a:bodyPr>
          <a:lstStyle>
            <a:lvl1pPr marL="0" indent="0">
              <a:spcBef>
                <a:spcPts val="0"/>
              </a:spcBef>
              <a:buNone/>
              <a:defRPr sz="1500" b="1"/>
            </a:lvl1pPr>
            <a:lvl2pPr marL="457112" indent="0">
              <a:buNone/>
              <a:defRPr sz="2000" b="1"/>
            </a:lvl2pPr>
            <a:lvl3pPr marL="914225" indent="0">
              <a:buNone/>
              <a:defRPr sz="1800" b="1"/>
            </a:lvl3pPr>
            <a:lvl4pPr marL="1371335" indent="0">
              <a:buNone/>
              <a:defRPr sz="1601" b="1"/>
            </a:lvl4pPr>
            <a:lvl5pPr marL="1828448" indent="0">
              <a:buNone/>
              <a:defRPr sz="1601" b="1"/>
            </a:lvl5pPr>
            <a:lvl6pPr marL="2285558" indent="0">
              <a:buNone/>
              <a:defRPr sz="1601" b="1"/>
            </a:lvl6pPr>
            <a:lvl7pPr marL="2742671" indent="0">
              <a:buNone/>
              <a:defRPr sz="1601" b="1"/>
            </a:lvl7pPr>
            <a:lvl8pPr marL="3199782" indent="0">
              <a:buNone/>
              <a:defRPr sz="1601" b="1"/>
            </a:lvl8pPr>
            <a:lvl9pPr marL="3656894" indent="0">
              <a:buNone/>
              <a:defRPr sz="1601" b="1"/>
            </a:lvl9pPr>
          </a:lstStyle>
          <a:p>
            <a:pPr lvl="0"/>
            <a:r>
              <a:rPr lang="en-US" dirty="0"/>
              <a:t>Click to edit Master text styles</a:t>
            </a:r>
          </a:p>
        </p:txBody>
      </p:sp>
      <p:sp>
        <p:nvSpPr>
          <p:cNvPr id="6" name="Content Placeholder 5"/>
          <p:cNvSpPr>
            <a:spLocks noGrp="1"/>
          </p:cNvSpPr>
          <p:nvPr>
            <p:ph sz="quarter" idx="4"/>
          </p:nvPr>
        </p:nvSpPr>
        <p:spPr>
          <a:xfrm>
            <a:off x="4645028" y="1170216"/>
            <a:ext cx="3813174" cy="3424408"/>
          </a:xfrm>
        </p:spPr>
        <p:txBody>
          <a:bodyPr/>
          <a:lstStyle>
            <a:lvl1pPr>
              <a:defRPr sz="1500"/>
            </a:lvl1pPr>
            <a:lvl2pPr>
              <a:defRPr sz="1200"/>
            </a:lvl2pPr>
            <a:lvl3pPr>
              <a:defRPr sz="1200"/>
            </a:lvl3pPr>
            <a:lvl4pPr>
              <a:defRPr sz="1200"/>
            </a:lvl4pPr>
            <a:lvl5pPr>
              <a:defRPr sz="1200"/>
            </a:lvl5pPr>
            <a:lvl6pPr>
              <a:defRPr sz="1601"/>
            </a:lvl6pPr>
            <a:lvl7pPr>
              <a:defRPr sz="1601"/>
            </a:lvl7pPr>
            <a:lvl8pPr>
              <a:defRPr sz="1601"/>
            </a:lvl8pPr>
            <a:lvl9pPr>
              <a:defRPr sz="1601"/>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96586962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1_Comparison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85803" y="1096715"/>
            <a:ext cx="3811588" cy="230832"/>
          </a:xfrm>
        </p:spPr>
        <p:txBody>
          <a:bodyPr wrap="square" anchor="b">
            <a:spAutoFit/>
          </a:bodyPr>
          <a:lstStyle>
            <a:lvl1pPr marL="0" indent="0">
              <a:spcBef>
                <a:spcPts val="0"/>
              </a:spcBef>
              <a:buNone/>
              <a:defRPr sz="1500" b="1"/>
            </a:lvl1pPr>
            <a:lvl2pPr marL="457112" indent="0">
              <a:buNone/>
              <a:defRPr sz="2000" b="1"/>
            </a:lvl2pPr>
            <a:lvl3pPr marL="914225" indent="0">
              <a:buNone/>
              <a:defRPr sz="1800" b="1"/>
            </a:lvl3pPr>
            <a:lvl4pPr marL="1371335" indent="0">
              <a:buNone/>
              <a:defRPr sz="1601" b="1"/>
            </a:lvl4pPr>
            <a:lvl5pPr marL="1828448" indent="0">
              <a:buNone/>
              <a:defRPr sz="1601" b="1"/>
            </a:lvl5pPr>
            <a:lvl6pPr marL="2285558" indent="0">
              <a:buNone/>
              <a:defRPr sz="1601" b="1"/>
            </a:lvl6pPr>
            <a:lvl7pPr marL="2742671" indent="0">
              <a:buNone/>
              <a:defRPr sz="1601" b="1"/>
            </a:lvl7pPr>
            <a:lvl8pPr marL="3199782" indent="0">
              <a:buNone/>
              <a:defRPr sz="1601" b="1"/>
            </a:lvl8pPr>
            <a:lvl9pPr marL="3656894" indent="0">
              <a:buNone/>
              <a:defRPr sz="1601" b="1"/>
            </a:lvl9pPr>
          </a:lstStyle>
          <a:p>
            <a:pPr lvl="0"/>
            <a:r>
              <a:rPr lang="en-US" dirty="0"/>
              <a:t>Click to edit Master text styles</a:t>
            </a:r>
          </a:p>
        </p:txBody>
      </p:sp>
      <p:sp>
        <p:nvSpPr>
          <p:cNvPr id="4" name="Content Placeholder 3"/>
          <p:cNvSpPr>
            <a:spLocks noGrp="1"/>
          </p:cNvSpPr>
          <p:nvPr>
            <p:ph sz="half" idx="2"/>
          </p:nvPr>
        </p:nvSpPr>
        <p:spPr>
          <a:xfrm>
            <a:off x="685803" y="1352530"/>
            <a:ext cx="3811588" cy="3276624"/>
          </a:xfrm>
        </p:spPr>
        <p:txBody>
          <a:bodyPr/>
          <a:lstStyle>
            <a:lvl1pPr>
              <a:defRPr sz="1500"/>
            </a:lvl1pPr>
            <a:lvl2pPr>
              <a:defRPr sz="1200"/>
            </a:lvl2pPr>
            <a:lvl3pPr>
              <a:defRPr sz="1200"/>
            </a:lvl3pPr>
            <a:lvl4pPr>
              <a:defRPr sz="1200"/>
            </a:lvl4pPr>
            <a:lvl5pPr>
              <a:defRPr sz="1200"/>
            </a:lvl5pPr>
            <a:lvl6pPr>
              <a:defRPr sz="1601"/>
            </a:lvl6pPr>
            <a:lvl7pPr>
              <a:defRPr sz="1601"/>
            </a:lvl7pPr>
            <a:lvl8pPr>
              <a:defRPr sz="1601"/>
            </a:lvl8pPr>
            <a:lvl9pPr>
              <a:defRPr sz="1601"/>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45028" y="1096715"/>
            <a:ext cx="3813174" cy="230832"/>
          </a:xfrm>
        </p:spPr>
        <p:txBody>
          <a:bodyPr wrap="square" anchor="b">
            <a:spAutoFit/>
          </a:bodyPr>
          <a:lstStyle>
            <a:lvl1pPr marL="0" indent="0">
              <a:spcBef>
                <a:spcPts val="0"/>
              </a:spcBef>
              <a:buNone/>
              <a:defRPr sz="1500" b="1"/>
            </a:lvl1pPr>
            <a:lvl2pPr marL="457112" indent="0">
              <a:buNone/>
              <a:defRPr sz="2000" b="1"/>
            </a:lvl2pPr>
            <a:lvl3pPr marL="914225" indent="0">
              <a:buNone/>
              <a:defRPr sz="1800" b="1"/>
            </a:lvl3pPr>
            <a:lvl4pPr marL="1371335" indent="0">
              <a:buNone/>
              <a:defRPr sz="1601" b="1"/>
            </a:lvl4pPr>
            <a:lvl5pPr marL="1828448" indent="0">
              <a:buNone/>
              <a:defRPr sz="1601" b="1"/>
            </a:lvl5pPr>
            <a:lvl6pPr marL="2285558" indent="0">
              <a:buNone/>
              <a:defRPr sz="1601" b="1"/>
            </a:lvl6pPr>
            <a:lvl7pPr marL="2742671" indent="0">
              <a:buNone/>
              <a:defRPr sz="1601" b="1"/>
            </a:lvl7pPr>
            <a:lvl8pPr marL="3199782" indent="0">
              <a:buNone/>
              <a:defRPr sz="1601" b="1"/>
            </a:lvl8pPr>
            <a:lvl9pPr marL="3656894" indent="0">
              <a:buNone/>
              <a:defRPr sz="1601" b="1"/>
            </a:lvl9pPr>
          </a:lstStyle>
          <a:p>
            <a:pPr lvl="0"/>
            <a:r>
              <a:rPr lang="en-US" dirty="0"/>
              <a:t>Click to edit Master text styles</a:t>
            </a:r>
          </a:p>
        </p:txBody>
      </p:sp>
      <p:sp>
        <p:nvSpPr>
          <p:cNvPr id="6" name="Content Placeholder 5"/>
          <p:cNvSpPr>
            <a:spLocks noGrp="1"/>
          </p:cNvSpPr>
          <p:nvPr>
            <p:ph sz="quarter" idx="4"/>
          </p:nvPr>
        </p:nvSpPr>
        <p:spPr>
          <a:xfrm>
            <a:off x="4645028" y="1352530"/>
            <a:ext cx="3813174" cy="3276624"/>
          </a:xfrm>
        </p:spPr>
        <p:txBody>
          <a:bodyPr/>
          <a:lstStyle>
            <a:lvl1pPr>
              <a:defRPr sz="1500"/>
            </a:lvl1pPr>
            <a:lvl2pPr>
              <a:defRPr sz="1200"/>
            </a:lvl2pPr>
            <a:lvl3pPr>
              <a:defRPr sz="1200"/>
            </a:lvl3pPr>
            <a:lvl4pPr>
              <a:defRPr sz="1200"/>
            </a:lvl4pPr>
            <a:lvl5pPr>
              <a:defRPr sz="1200"/>
            </a:lvl5pPr>
            <a:lvl6pPr>
              <a:defRPr sz="1601"/>
            </a:lvl6pPr>
            <a:lvl7pPr>
              <a:defRPr sz="1601"/>
            </a:lvl7pPr>
            <a:lvl8pPr>
              <a:defRPr sz="1601"/>
            </a:lvl8pPr>
            <a:lvl9pPr>
              <a:defRPr sz="1601"/>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ext Placeholder 4"/>
          <p:cNvSpPr>
            <a:spLocks noGrp="1"/>
          </p:cNvSpPr>
          <p:nvPr>
            <p:ph type="body" sz="quarter" idx="10"/>
          </p:nvPr>
        </p:nvSpPr>
        <p:spPr>
          <a:xfrm>
            <a:off x="685805" y="700090"/>
            <a:ext cx="7772401" cy="304800"/>
          </a:xfrm>
        </p:spPr>
        <p:txBody>
          <a:bodyPr/>
          <a:lstStyle>
            <a:lvl1pPr marL="0" indent="0" algn="ctr">
              <a:lnSpc>
                <a:spcPct val="86000"/>
              </a:lnSpc>
              <a:spcBef>
                <a:spcPts val="0"/>
              </a:spcBef>
              <a:buNone/>
              <a:defRPr sz="1349" baseline="0"/>
            </a:lvl1pPr>
          </a:lstStyle>
          <a:p>
            <a:pPr lvl="0"/>
            <a:r>
              <a:rPr lang="ru-RU" smtClean="0"/>
              <a:t>Образец текста</a:t>
            </a:r>
          </a:p>
        </p:txBody>
      </p:sp>
    </p:spTree>
    <p:extLst>
      <p:ext uri="{BB962C8B-B14F-4D97-AF65-F5344CB8AC3E}">
        <p14:creationId xmlns:p14="http://schemas.microsoft.com/office/powerpoint/2010/main" val="423431132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344006619"/>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Text Placeholder 4"/>
          <p:cNvSpPr>
            <a:spLocks noGrp="1"/>
          </p:cNvSpPr>
          <p:nvPr>
            <p:ph type="body" sz="quarter" idx="10"/>
          </p:nvPr>
        </p:nvSpPr>
        <p:spPr>
          <a:xfrm>
            <a:off x="685805" y="700090"/>
            <a:ext cx="7772401" cy="304800"/>
          </a:xfrm>
        </p:spPr>
        <p:txBody>
          <a:bodyPr/>
          <a:lstStyle>
            <a:lvl1pPr marL="0" indent="0" algn="ctr">
              <a:lnSpc>
                <a:spcPct val="86000"/>
              </a:lnSpc>
              <a:spcBef>
                <a:spcPts val="0"/>
              </a:spcBef>
              <a:buNone/>
              <a:defRPr sz="1349" baseline="0"/>
            </a:lvl1pPr>
          </a:lstStyle>
          <a:p>
            <a:pPr lvl="0"/>
            <a:r>
              <a:rPr lang="ru-RU" smtClean="0"/>
              <a:t>Образец текста</a:t>
            </a:r>
          </a:p>
        </p:txBody>
      </p:sp>
    </p:spTree>
    <p:extLst>
      <p:ext uri="{BB962C8B-B14F-4D97-AF65-F5344CB8AC3E}">
        <p14:creationId xmlns:p14="http://schemas.microsoft.com/office/powerpoint/2010/main" val="4145030472"/>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Utterly 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120024478"/>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Eight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2297430" cy="2578608"/>
          </a:xfrm>
        </p:spPr>
        <p:txBody>
          <a:bodyPr lIns="182880" tIns="91440" rIns="182880" bIns="91440"/>
          <a:lstStyle>
            <a:lvl1pPr marL="0" indent="0">
              <a:buFontTx/>
              <a:buNone/>
              <a:defRPr/>
            </a:lvl1pPr>
          </a:lstStyle>
          <a:p>
            <a:pPr lvl="0"/>
            <a:endParaRPr lang="en-US" noProof="0" dirty="0"/>
          </a:p>
        </p:txBody>
      </p:sp>
      <p:sp>
        <p:nvSpPr>
          <p:cNvPr id="7" name="Picture Placeholder 3"/>
          <p:cNvSpPr>
            <a:spLocks noGrp="1"/>
          </p:cNvSpPr>
          <p:nvPr>
            <p:ph type="pic" sz="quarter" idx="11"/>
          </p:nvPr>
        </p:nvSpPr>
        <p:spPr>
          <a:xfrm>
            <a:off x="2286761" y="0"/>
            <a:ext cx="2297430" cy="2578608"/>
          </a:xfrm>
        </p:spPr>
        <p:txBody>
          <a:bodyPr lIns="182880" tIns="91440" rIns="182880" bIns="91440"/>
          <a:lstStyle>
            <a:lvl1pPr marL="0" indent="0">
              <a:buFontTx/>
              <a:buNone/>
              <a:defRPr/>
            </a:lvl1pPr>
          </a:lstStyle>
          <a:p>
            <a:pPr lvl="0"/>
            <a:endParaRPr lang="en-US" noProof="0" dirty="0"/>
          </a:p>
        </p:txBody>
      </p:sp>
      <p:sp>
        <p:nvSpPr>
          <p:cNvPr id="12" name="Picture Placeholder 3"/>
          <p:cNvSpPr>
            <a:spLocks noGrp="1"/>
          </p:cNvSpPr>
          <p:nvPr>
            <p:ph type="pic" sz="quarter" idx="12"/>
          </p:nvPr>
        </p:nvSpPr>
        <p:spPr>
          <a:xfrm>
            <a:off x="4573524" y="0"/>
            <a:ext cx="2297430" cy="2578608"/>
          </a:xfrm>
        </p:spPr>
        <p:txBody>
          <a:bodyPr lIns="182880" tIns="91440" rIns="182880" bIns="91440"/>
          <a:lstStyle>
            <a:lvl1pPr marL="0" indent="0">
              <a:buFontTx/>
              <a:buNone/>
              <a:defRPr/>
            </a:lvl1pPr>
          </a:lstStyle>
          <a:p>
            <a:pPr lvl="0"/>
            <a:endParaRPr lang="en-US" noProof="0" dirty="0"/>
          </a:p>
        </p:txBody>
      </p:sp>
      <p:sp>
        <p:nvSpPr>
          <p:cNvPr id="13" name="Picture Placeholder 3"/>
          <p:cNvSpPr>
            <a:spLocks noGrp="1"/>
          </p:cNvSpPr>
          <p:nvPr>
            <p:ph type="pic" sz="quarter" idx="13"/>
          </p:nvPr>
        </p:nvSpPr>
        <p:spPr>
          <a:xfrm>
            <a:off x="6860285" y="0"/>
            <a:ext cx="2297430" cy="2578608"/>
          </a:xfrm>
        </p:spPr>
        <p:txBody>
          <a:bodyPr lIns="182880" tIns="91440" rIns="182880" bIns="91440"/>
          <a:lstStyle>
            <a:lvl1pPr marL="0" indent="0">
              <a:buFontTx/>
              <a:buNone/>
              <a:defRPr/>
            </a:lvl1pPr>
          </a:lstStyle>
          <a:p>
            <a:pPr lvl="0"/>
            <a:endParaRPr lang="en-US" noProof="0" dirty="0"/>
          </a:p>
        </p:txBody>
      </p:sp>
      <p:sp>
        <p:nvSpPr>
          <p:cNvPr id="15" name="Picture Placeholder 3"/>
          <p:cNvSpPr>
            <a:spLocks noGrp="1"/>
          </p:cNvSpPr>
          <p:nvPr>
            <p:ph type="pic" sz="quarter" idx="15"/>
          </p:nvPr>
        </p:nvSpPr>
        <p:spPr>
          <a:xfrm>
            <a:off x="0" y="2564892"/>
            <a:ext cx="2297430" cy="2578608"/>
          </a:xfrm>
        </p:spPr>
        <p:txBody>
          <a:bodyPr lIns="182880" tIns="91440" rIns="182880" bIns="91440"/>
          <a:lstStyle>
            <a:lvl1pPr marL="0" indent="0">
              <a:buFontTx/>
              <a:buNone/>
              <a:defRPr/>
            </a:lvl1pPr>
          </a:lstStyle>
          <a:p>
            <a:pPr lvl="0"/>
            <a:endParaRPr lang="en-US" noProof="0" dirty="0"/>
          </a:p>
        </p:txBody>
      </p:sp>
      <p:sp>
        <p:nvSpPr>
          <p:cNvPr id="16" name="Picture Placeholder 3"/>
          <p:cNvSpPr>
            <a:spLocks noGrp="1"/>
          </p:cNvSpPr>
          <p:nvPr>
            <p:ph type="pic" sz="quarter" idx="16"/>
          </p:nvPr>
        </p:nvSpPr>
        <p:spPr>
          <a:xfrm>
            <a:off x="2286761" y="2564892"/>
            <a:ext cx="2297430" cy="2578608"/>
          </a:xfrm>
        </p:spPr>
        <p:txBody>
          <a:bodyPr lIns="182880" tIns="91440" rIns="182880" bIns="91440"/>
          <a:lstStyle>
            <a:lvl1pPr marL="0" indent="0">
              <a:buFontTx/>
              <a:buNone/>
              <a:defRPr/>
            </a:lvl1pPr>
          </a:lstStyle>
          <a:p>
            <a:pPr lvl="0"/>
            <a:endParaRPr lang="en-US" noProof="0" dirty="0"/>
          </a:p>
        </p:txBody>
      </p:sp>
      <p:sp>
        <p:nvSpPr>
          <p:cNvPr id="17" name="Picture Placeholder 3"/>
          <p:cNvSpPr>
            <a:spLocks noGrp="1"/>
          </p:cNvSpPr>
          <p:nvPr>
            <p:ph type="pic" sz="quarter" idx="17"/>
          </p:nvPr>
        </p:nvSpPr>
        <p:spPr>
          <a:xfrm>
            <a:off x="4573524" y="2564892"/>
            <a:ext cx="2297430" cy="2578608"/>
          </a:xfrm>
        </p:spPr>
        <p:txBody>
          <a:bodyPr lIns="182880" tIns="91440" rIns="182880" bIns="91440"/>
          <a:lstStyle>
            <a:lvl1pPr marL="0" indent="0">
              <a:buFontTx/>
              <a:buNone/>
              <a:defRPr/>
            </a:lvl1pPr>
          </a:lstStyle>
          <a:p>
            <a:pPr lvl="0"/>
            <a:endParaRPr lang="en-US" noProof="0" dirty="0"/>
          </a:p>
        </p:txBody>
      </p:sp>
      <p:sp>
        <p:nvSpPr>
          <p:cNvPr id="18" name="Picture Placeholder 3"/>
          <p:cNvSpPr>
            <a:spLocks noGrp="1"/>
          </p:cNvSpPr>
          <p:nvPr>
            <p:ph type="pic" sz="quarter" idx="18"/>
          </p:nvPr>
        </p:nvSpPr>
        <p:spPr>
          <a:xfrm>
            <a:off x="6860285" y="2564892"/>
            <a:ext cx="2297430" cy="2578608"/>
          </a:xfrm>
        </p:spPr>
        <p:txBody>
          <a:bodyPr lIns="182880" tIns="91440" rIns="182880" bIns="91440"/>
          <a:lstStyle>
            <a:lvl1pPr marL="0" indent="0">
              <a:buFontTx/>
              <a:buNone/>
              <a:defRPr/>
            </a:lvl1pPr>
          </a:lstStyle>
          <a:p>
            <a:pPr lvl="0"/>
            <a:endParaRPr lang="en-US" noProof="0" dirty="0"/>
          </a:p>
        </p:txBody>
      </p:sp>
    </p:spTree>
    <p:extLst>
      <p:ext uri="{BB962C8B-B14F-4D97-AF65-F5344CB8AC3E}">
        <p14:creationId xmlns:p14="http://schemas.microsoft.com/office/powerpoint/2010/main" val="188333700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Fifteen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5"/>
            <a:ext cx="1831086" cy="1721357"/>
          </a:xfrm>
        </p:spPr>
        <p:txBody>
          <a:bodyPr lIns="182880" tIns="91440" rIns="182880" bIns="91440"/>
          <a:lstStyle>
            <a:lvl1pPr marL="0" indent="0">
              <a:buFontTx/>
              <a:buNone/>
              <a:defRPr/>
            </a:lvl1pPr>
          </a:lstStyle>
          <a:p>
            <a:pPr lvl="0"/>
            <a:endParaRPr lang="en-US" noProof="0" dirty="0"/>
          </a:p>
        </p:txBody>
      </p:sp>
      <p:sp>
        <p:nvSpPr>
          <p:cNvPr id="7" name="Picture Placeholder 3"/>
          <p:cNvSpPr>
            <a:spLocks noGrp="1"/>
          </p:cNvSpPr>
          <p:nvPr>
            <p:ph type="pic" sz="quarter" idx="11"/>
          </p:nvPr>
        </p:nvSpPr>
        <p:spPr>
          <a:xfrm>
            <a:off x="1828229" y="5"/>
            <a:ext cx="1831086" cy="1721357"/>
          </a:xfrm>
        </p:spPr>
        <p:txBody>
          <a:bodyPr lIns="182880" tIns="91440" rIns="182880" bIns="91440"/>
          <a:lstStyle>
            <a:lvl1pPr marL="0" indent="0">
              <a:buFontTx/>
              <a:buNone/>
              <a:defRPr/>
            </a:lvl1pPr>
          </a:lstStyle>
          <a:p>
            <a:pPr lvl="0"/>
            <a:endParaRPr lang="en-US" noProof="0" dirty="0"/>
          </a:p>
        </p:txBody>
      </p:sp>
      <p:sp>
        <p:nvSpPr>
          <p:cNvPr id="12" name="Picture Placeholder 3"/>
          <p:cNvSpPr>
            <a:spLocks noGrp="1"/>
          </p:cNvSpPr>
          <p:nvPr>
            <p:ph type="pic" sz="quarter" idx="12"/>
          </p:nvPr>
        </p:nvSpPr>
        <p:spPr>
          <a:xfrm>
            <a:off x="3656457" y="5"/>
            <a:ext cx="1831086" cy="1721357"/>
          </a:xfrm>
        </p:spPr>
        <p:txBody>
          <a:bodyPr lIns="182880" tIns="91440" rIns="182880" bIns="91440"/>
          <a:lstStyle>
            <a:lvl1pPr marL="0" indent="0">
              <a:buFontTx/>
              <a:buNone/>
              <a:defRPr/>
            </a:lvl1pPr>
          </a:lstStyle>
          <a:p>
            <a:pPr lvl="0"/>
            <a:endParaRPr lang="en-US" noProof="0" dirty="0"/>
          </a:p>
        </p:txBody>
      </p:sp>
      <p:sp>
        <p:nvSpPr>
          <p:cNvPr id="13" name="Picture Placeholder 3"/>
          <p:cNvSpPr>
            <a:spLocks noGrp="1"/>
          </p:cNvSpPr>
          <p:nvPr>
            <p:ph type="pic" sz="quarter" idx="13"/>
          </p:nvPr>
        </p:nvSpPr>
        <p:spPr>
          <a:xfrm>
            <a:off x="5484686" y="5"/>
            <a:ext cx="1831086" cy="1721357"/>
          </a:xfrm>
        </p:spPr>
        <p:txBody>
          <a:bodyPr lIns="182880" tIns="91440" rIns="182880" bIns="91440"/>
          <a:lstStyle>
            <a:lvl1pPr marL="0" indent="0">
              <a:buFontTx/>
              <a:buNone/>
              <a:defRPr/>
            </a:lvl1pPr>
          </a:lstStyle>
          <a:p>
            <a:pPr lvl="0"/>
            <a:endParaRPr lang="en-US" noProof="0" dirty="0"/>
          </a:p>
        </p:txBody>
      </p:sp>
      <p:sp>
        <p:nvSpPr>
          <p:cNvPr id="14" name="Picture Placeholder 3"/>
          <p:cNvSpPr>
            <a:spLocks noGrp="1"/>
          </p:cNvSpPr>
          <p:nvPr>
            <p:ph type="pic" sz="quarter" idx="14"/>
          </p:nvPr>
        </p:nvSpPr>
        <p:spPr>
          <a:xfrm>
            <a:off x="7312914" y="5"/>
            <a:ext cx="1831086" cy="1721357"/>
          </a:xfrm>
        </p:spPr>
        <p:txBody>
          <a:bodyPr lIns="182880" tIns="91440" rIns="182880" bIns="91440"/>
          <a:lstStyle>
            <a:lvl1pPr marL="0" indent="0">
              <a:buFontTx/>
              <a:buNone/>
              <a:defRPr/>
            </a:lvl1pPr>
          </a:lstStyle>
          <a:p>
            <a:pPr lvl="0"/>
            <a:endParaRPr lang="en-US" noProof="0" dirty="0"/>
          </a:p>
        </p:txBody>
      </p:sp>
      <p:sp>
        <p:nvSpPr>
          <p:cNvPr id="15" name="Picture Placeholder 3"/>
          <p:cNvSpPr>
            <a:spLocks noGrp="1"/>
          </p:cNvSpPr>
          <p:nvPr>
            <p:ph type="pic" sz="quarter" idx="15"/>
          </p:nvPr>
        </p:nvSpPr>
        <p:spPr>
          <a:xfrm>
            <a:off x="0" y="1711077"/>
            <a:ext cx="1831086" cy="1721357"/>
          </a:xfrm>
        </p:spPr>
        <p:txBody>
          <a:bodyPr lIns="182880" tIns="91440" rIns="182880" bIns="91440"/>
          <a:lstStyle>
            <a:lvl1pPr marL="0" indent="0">
              <a:buFontTx/>
              <a:buNone/>
              <a:defRPr/>
            </a:lvl1pPr>
          </a:lstStyle>
          <a:p>
            <a:pPr lvl="0"/>
            <a:endParaRPr lang="en-US" noProof="0" dirty="0"/>
          </a:p>
        </p:txBody>
      </p:sp>
      <p:sp>
        <p:nvSpPr>
          <p:cNvPr id="16" name="Picture Placeholder 3"/>
          <p:cNvSpPr>
            <a:spLocks noGrp="1"/>
          </p:cNvSpPr>
          <p:nvPr>
            <p:ph type="pic" sz="quarter" idx="16"/>
          </p:nvPr>
        </p:nvSpPr>
        <p:spPr>
          <a:xfrm>
            <a:off x="1828229" y="1711077"/>
            <a:ext cx="1831086" cy="1721357"/>
          </a:xfrm>
        </p:spPr>
        <p:txBody>
          <a:bodyPr lIns="182880" tIns="91440" rIns="182880" bIns="91440"/>
          <a:lstStyle>
            <a:lvl1pPr marL="0" indent="0">
              <a:buFontTx/>
              <a:buNone/>
              <a:defRPr/>
            </a:lvl1pPr>
          </a:lstStyle>
          <a:p>
            <a:pPr lvl="0"/>
            <a:endParaRPr lang="en-US" noProof="0" dirty="0"/>
          </a:p>
        </p:txBody>
      </p:sp>
      <p:sp>
        <p:nvSpPr>
          <p:cNvPr id="17" name="Picture Placeholder 3"/>
          <p:cNvSpPr>
            <a:spLocks noGrp="1"/>
          </p:cNvSpPr>
          <p:nvPr>
            <p:ph type="pic" sz="quarter" idx="17"/>
          </p:nvPr>
        </p:nvSpPr>
        <p:spPr>
          <a:xfrm>
            <a:off x="3656457" y="1711077"/>
            <a:ext cx="1831086" cy="1721357"/>
          </a:xfrm>
        </p:spPr>
        <p:txBody>
          <a:bodyPr lIns="182880" tIns="91440" rIns="182880" bIns="91440"/>
          <a:lstStyle>
            <a:lvl1pPr marL="0" indent="0">
              <a:buFontTx/>
              <a:buNone/>
              <a:defRPr/>
            </a:lvl1pPr>
          </a:lstStyle>
          <a:p>
            <a:pPr lvl="0"/>
            <a:endParaRPr lang="en-US" noProof="0" dirty="0"/>
          </a:p>
        </p:txBody>
      </p:sp>
      <p:sp>
        <p:nvSpPr>
          <p:cNvPr id="18" name="Picture Placeholder 3"/>
          <p:cNvSpPr>
            <a:spLocks noGrp="1"/>
          </p:cNvSpPr>
          <p:nvPr>
            <p:ph type="pic" sz="quarter" idx="18"/>
          </p:nvPr>
        </p:nvSpPr>
        <p:spPr>
          <a:xfrm>
            <a:off x="5484686" y="1711077"/>
            <a:ext cx="1831086" cy="1721357"/>
          </a:xfrm>
        </p:spPr>
        <p:txBody>
          <a:bodyPr lIns="182880" tIns="91440" rIns="182880" bIns="91440"/>
          <a:lstStyle>
            <a:lvl1pPr marL="0" indent="0">
              <a:buFontTx/>
              <a:buNone/>
              <a:defRPr/>
            </a:lvl1pPr>
          </a:lstStyle>
          <a:p>
            <a:pPr lvl="0"/>
            <a:endParaRPr lang="en-US" noProof="0" dirty="0"/>
          </a:p>
        </p:txBody>
      </p:sp>
      <p:sp>
        <p:nvSpPr>
          <p:cNvPr id="19" name="Picture Placeholder 3"/>
          <p:cNvSpPr>
            <a:spLocks noGrp="1"/>
          </p:cNvSpPr>
          <p:nvPr>
            <p:ph type="pic" sz="quarter" idx="19"/>
          </p:nvPr>
        </p:nvSpPr>
        <p:spPr>
          <a:xfrm>
            <a:off x="7312914" y="1711077"/>
            <a:ext cx="1831086" cy="1721357"/>
          </a:xfrm>
        </p:spPr>
        <p:txBody>
          <a:bodyPr lIns="182880" tIns="91440" rIns="182880" bIns="91440"/>
          <a:lstStyle>
            <a:lvl1pPr marL="0" indent="0">
              <a:buFontTx/>
              <a:buNone/>
              <a:defRPr/>
            </a:lvl1pPr>
          </a:lstStyle>
          <a:p>
            <a:pPr lvl="0"/>
            <a:endParaRPr lang="en-US" noProof="0" dirty="0"/>
          </a:p>
        </p:txBody>
      </p:sp>
      <p:sp>
        <p:nvSpPr>
          <p:cNvPr id="20" name="Picture Placeholder 3"/>
          <p:cNvSpPr>
            <a:spLocks noGrp="1"/>
          </p:cNvSpPr>
          <p:nvPr>
            <p:ph type="pic" sz="quarter" idx="20"/>
          </p:nvPr>
        </p:nvSpPr>
        <p:spPr>
          <a:xfrm>
            <a:off x="0" y="3422148"/>
            <a:ext cx="1831086" cy="1721357"/>
          </a:xfrm>
        </p:spPr>
        <p:txBody>
          <a:bodyPr lIns="182880" tIns="91440" rIns="182880" bIns="91440"/>
          <a:lstStyle>
            <a:lvl1pPr marL="0" indent="0">
              <a:buFontTx/>
              <a:buNone/>
              <a:defRPr/>
            </a:lvl1pPr>
          </a:lstStyle>
          <a:p>
            <a:pPr lvl="0"/>
            <a:endParaRPr lang="en-US" noProof="0" dirty="0"/>
          </a:p>
        </p:txBody>
      </p:sp>
      <p:sp>
        <p:nvSpPr>
          <p:cNvPr id="21" name="Picture Placeholder 3"/>
          <p:cNvSpPr>
            <a:spLocks noGrp="1"/>
          </p:cNvSpPr>
          <p:nvPr>
            <p:ph type="pic" sz="quarter" idx="21"/>
          </p:nvPr>
        </p:nvSpPr>
        <p:spPr>
          <a:xfrm>
            <a:off x="1828229" y="3422148"/>
            <a:ext cx="1831086" cy="1721357"/>
          </a:xfrm>
        </p:spPr>
        <p:txBody>
          <a:bodyPr lIns="182880" tIns="91440" rIns="182880" bIns="91440"/>
          <a:lstStyle>
            <a:lvl1pPr marL="0" indent="0">
              <a:buFontTx/>
              <a:buNone/>
              <a:defRPr/>
            </a:lvl1pPr>
          </a:lstStyle>
          <a:p>
            <a:pPr lvl="0"/>
            <a:endParaRPr lang="en-US" noProof="0" dirty="0"/>
          </a:p>
        </p:txBody>
      </p:sp>
      <p:sp>
        <p:nvSpPr>
          <p:cNvPr id="22" name="Picture Placeholder 3"/>
          <p:cNvSpPr>
            <a:spLocks noGrp="1"/>
          </p:cNvSpPr>
          <p:nvPr>
            <p:ph type="pic" sz="quarter" idx="22"/>
          </p:nvPr>
        </p:nvSpPr>
        <p:spPr>
          <a:xfrm>
            <a:off x="3656457" y="3422148"/>
            <a:ext cx="1831086" cy="1721357"/>
          </a:xfrm>
        </p:spPr>
        <p:txBody>
          <a:bodyPr lIns="182880" tIns="91440" rIns="182880" bIns="91440"/>
          <a:lstStyle>
            <a:lvl1pPr marL="0" indent="0">
              <a:buFontTx/>
              <a:buNone/>
              <a:defRPr/>
            </a:lvl1pPr>
          </a:lstStyle>
          <a:p>
            <a:pPr lvl="0"/>
            <a:endParaRPr lang="en-US" noProof="0" dirty="0"/>
          </a:p>
        </p:txBody>
      </p:sp>
      <p:sp>
        <p:nvSpPr>
          <p:cNvPr id="23" name="Picture Placeholder 3"/>
          <p:cNvSpPr>
            <a:spLocks noGrp="1"/>
          </p:cNvSpPr>
          <p:nvPr>
            <p:ph type="pic" sz="quarter" idx="23"/>
          </p:nvPr>
        </p:nvSpPr>
        <p:spPr>
          <a:xfrm>
            <a:off x="5484686" y="3422148"/>
            <a:ext cx="1831086" cy="1721357"/>
          </a:xfrm>
        </p:spPr>
        <p:txBody>
          <a:bodyPr lIns="182880" tIns="91440" rIns="182880" bIns="91440"/>
          <a:lstStyle>
            <a:lvl1pPr marL="0" indent="0">
              <a:buFontTx/>
              <a:buNone/>
              <a:defRPr/>
            </a:lvl1pPr>
          </a:lstStyle>
          <a:p>
            <a:pPr lvl="0"/>
            <a:endParaRPr lang="en-US" noProof="0" dirty="0"/>
          </a:p>
        </p:txBody>
      </p:sp>
      <p:sp>
        <p:nvSpPr>
          <p:cNvPr id="24" name="Picture Placeholder 3"/>
          <p:cNvSpPr>
            <a:spLocks noGrp="1"/>
          </p:cNvSpPr>
          <p:nvPr>
            <p:ph type="pic" sz="quarter" idx="24"/>
          </p:nvPr>
        </p:nvSpPr>
        <p:spPr>
          <a:xfrm>
            <a:off x="7312914" y="3422148"/>
            <a:ext cx="1831086" cy="1721357"/>
          </a:xfrm>
        </p:spPr>
        <p:txBody>
          <a:bodyPr lIns="182880" tIns="91440" rIns="182880" bIns="91440"/>
          <a:lstStyle>
            <a:lvl1pPr marL="0" indent="0">
              <a:buFontTx/>
              <a:buNone/>
              <a:defRPr/>
            </a:lvl1pPr>
          </a:lstStyle>
          <a:p>
            <a:pPr lvl="0"/>
            <a:endParaRPr lang="en-US" noProof="0" dirty="0"/>
          </a:p>
        </p:txBody>
      </p:sp>
    </p:spTree>
    <p:extLst>
      <p:ext uri="{BB962C8B-B14F-4D97-AF65-F5344CB8AC3E}">
        <p14:creationId xmlns:p14="http://schemas.microsoft.com/office/powerpoint/2010/main" val="271812670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24 Grid">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2" y="0"/>
            <a:ext cx="1536193" cy="1296162"/>
          </a:xfrm>
        </p:spPr>
        <p:txBody>
          <a:bodyPr lIns="182880" tIns="91440" rIns="182880" bIns="91440"/>
          <a:lstStyle>
            <a:lvl1pPr marL="0" indent="0">
              <a:buFontTx/>
              <a:buNone/>
              <a:defRPr/>
            </a:lvl1pPr>
          </a:lstStyle>
          <a:p>
            <a:pPr lvl="0"/>
            <a:endParaRPr lang="en-US" noProof="0" dirty="0"/>
          </a:p>
        </p:txBody>
      </p:sp>
      <p:sp>
        <p:nvSpPr>
          <p:cNvPr id="7" name="Picture Placeholder 3"/>
          <p:cNvSpPr>
            <a:spLocks noGrp="1"/>
          </p:cNvSpPr>
          <p:nvPr>
            <p:ph type="pic" sz="quarter" idx="11"/>
          </p:nvPr>
        </p:nvSpPr>
        <p:spPr>
          <a:xfrm>
            <a:off x="1521563" y="0"/>
            <a:ext cx="1536193" cy="1296162"/>
          </a:xfrm>
        </p:spPr>
        <p:txBody>
          <a:bodyPr lIns="182880" tIns="91440" rIns="182880" bIns="91440"/>
          <a:lstStyle>
            <a:lvl1pPr marL="0" indent="0">
              <a:buFontTx/>
              <a:buNone/>
              <a:defRPr/>
            </a:lvl1pPr>
          </a:lstStyle>
          <a:p>
            <a:pPr lvl="0"/>
            <a:endParaRPr lang="en-US" noProof="0" dirty="0"/>
          </a:p>
        </p:txBody>
      </p:sp>
      <p:sp>
        <p:nvSpPr>
          <p:cNvPr id="12" name="Picture Placeholder 3"/>
          <p:cNvSpPr>
            <a:spLocks noGrp="1"/>
          </p:cNvSpPr>
          <p:nvPr>
            <p:ph type="pic" sz="quarter" idx="12"/>
          </p:nvPr>
        </p:nvSpPr>
        <p:spPr>
          <a:xfrm>
            <a:off x="3043126" y="0"/>
            <a:ext cx="1536193" cy="1296162"/>
          </a:xfrm>
        </p:spPr>
        <p:txBody>
          <a:bodyPr lIns="182880" tIns="91440" rIns="182880" bIns="91440"/>
          <a:lstStyle>
            <a:lvl1pPr marL="0" indent="0">
              <a:buFontTx/>
              <a:buNone/>
              <a:defRPr/>
            </a:lvl1pPr>
          </a:lstStyle>
          <a:p>
            <a:pPr lvl="0"/>
            <a:endParaRPr lang="en-US" noProof="0" dirty="0"/>
          </a:p>
        </p:txBody>
      </p:sp>
      <p:sp>
        <p:nvSpPr>
          <p:cNvPr id="13" name="Picture Placeholder 3"/>
          <p:cNvSpPr>
            <a:spLocks noGrp="1"/>
          </p:cNvSpPr>
          <p:nvPr>
            <p:ph type="pic" sz="quarter" idx="13"/>
          </p:nvPr>
        </p:nvSpPr>
        <p:spPr>
          <a:xfrm>
            <a:off x="4564688" y="0"/>
            <a:ext cx="1536193" cy="1296162"/>
          </a:xfrm>
        </p:spPr>
        <p:txBody>
          <a:bodyPr lIns="182880" tIns="91440" rIns="182880" bIns="91440"/>
          <a:lstStyle>
            <a:lvl1pPr marL="0" indent="0">
              <a:buFontTx/>
              <a:buNone/>
              <a:defRPr/>
            </a:lvl1pPr>
          </a:lstStyle>
          <a:p>
            <a:pPr lvl="0"/>
            <a:endParaRPr lang="en-US" noProof="0" dirty="0"/>
          </a:p>
        </p:txBody>
      </p:sp>
      <p:sp>
        <p:nvSpPr>
          <p:cNvPr id="14" name="Picture Placeholder 3"/>
          <p:cNvSpPr>
            <a:spLocks noGrp="1"/>
          </p:cNvSpPr>
          <p:nvPr>
            <p:ph type="pic" sz="quarter" idx="14"/>
          </p:nvPr>
        </p:nvSpPr>
        <p:spPr>
          <a:xfrm>
            <a:off x="7607810" y="0"/>
            <a:ext cx="1536193" cy="1296162"/>
          </a:xfrm>
        </p:spPr>
        <p:txBody>
          <a:bodyPr lIns="182880" tIns="91440" rIns="182880" bIns="91440"/>
          <a:lstStyle>
            <a:lvl1pPr marL="0" indent="0">
              <a:buFontTx/>
              <a:buNone/>
              <a:defRPr/>
            </a:lvl1pPr>
          </a:lstStyle>
          <a:p>
            <a:pPr lvl="0"/>
            <a:endParaRPr lang="en-US" noProof="0" dirty="0"/>
          </a:p>
        </p:txBody>
      </p:sp>
      <p:sp>
        <p:nvSpPr>
          <p:cNvPr id="25" name="Picture Placeholder 3"/>
          <p:cNvSpPr>
            <a:spLocks noGrp="1"/>
          </p:cNvSpPr>
          <p:nvPr>
            <p:ph type="pic" sz="quarter" idx="25"/>
          </p:nvPr>
        </p:nvSpPr>
        <p:spPr>
          <a:xfrm>
            <a:off x="6086249" y="0"/>
            <a:ext cx="1536193" cy="1296162"/>
          </a:xfrm>
        </p:spPr>
        <p:txBody>
          <a:bodyPr lIns="182880" tIns="91440" rIns="182880" bIns="91440"/>
          <a:lstStyle>
            <a:lvl1pPr marL="0" indent="0">
              <a:buFontTx/>
              <a:buNone/>
              <a:defRPr/>
            </a:lvl1pPr>
          </a:lstStyle>
          <a:p>
            <a:pPr lvl="0"/>
            <a:endParaRPr lang="en-US" noProof="0" dirty="0"/>
          </a:p>
        </p:txBody>
      </p:sp>
      <p:sp>
        <p:nvSpPr>
          <p:cNvPr id="28" name="Picture Placeholder 3"/>
          <p:cNvSpPr>
            <a:spLocks noGrp="1"/>
          </p:cNvSpPr>
          <p:nvPr>
            <p:ph type="pic" sz="quarter" idx="26"/>
          </p:nvPr>
        </p:nvSpPr>
        <p:spPr>
          <a:xfrm>
            <a:off x="2" y="1282446"/>
            <a:ext cx="1536193" cy="1296162"/>
          </a:xfrm>
        </p:spPr>
        <p:txBody>
          <a:bodyPr lIns="182880" tIns="91440" rIns="182880" bIns="91440"/>
          <a:lstStyle>
            <a:lvl1pPr marL="0" indent="0">
              <a:buFontTx/>
              <a:buNone/>
              <a:defRPr/>
            </a:lvl1pPr>
          </a:lstStyle>
          <a:p>
            <a:pPr lvl="0"/>
            <a:endParaRPr lang="en-US" noProof="0" dirty="0"/>
          </a:p>
        </p:txBody>
      </p:sp>
      <p:sp>
        <p:nvSpPr>
          <p:cNvPr id="29" name="Picture Placeholder 3"/>
          <p:cNvSpPr>
            <a:spLocks noGrp="1"/>
          </p:cNvSpPr>
          <p:nvPr>
            <p:ph type="pic" sz="quarter" idx="27"/>
          </p:nvPr>
        </p:nvSpPr>
        <p:spPr>
          <a:xfrm>
            <a:off x="1521563" y="1282446"/>
            <a:ext cx="1536193" cy="1296162"/>
          </a:xfrm>
        </p:spPr>
        <p:txBody>
          <a:bodyPr lIns="182880" tIns="91440" rIns="182880" bIns="91440"/>
          <a:lstStyle>
            <a:lvl1pPr marL="0" indent="0">
              <a:buFontTx/>
              <a:buNone/>
              <a:defRPr/>
            </a:lvl1pPr>
          </a:lstStyle>
          <a:p>
            <a:pPr lvl="0"/>
            <a:endParaRPr lang="en-US" noProof="0" dirty="0"/>
          </a:p>
        </p:txBody>
      </p:sp>
      <p:sp>
        <p:nvSpPr>
          <p:cNvPr id="30" name="Picture Placeholder 3"/>
          <p:cNvSpPr>
            <a:spLocks noGrp="1"/>
          </p:cNvSpPr>
          <p:nvPr>
            <p:ph type="pic" sz="quarter" idx="28"/>
          </p:nvPr>
        </p:nvSpPr>
        <p:spPr>
          <a:xfrm>
            <a:off x="3043126" y="1282446"/>
            <a:ext cx="1536193" cy="1296162"/>
          </a:xfrm>
        </p:spPr>
        <p:txBody>
          <a:bodyPr lIns="182880" tIns="91440" rIns="182880" bIns="91440"/>
          <a:lstStyle>
            <a:lvl1pPr marL="0" indent="0">
              <a:buFontTx/>
              <a:buNone/>
              <a:defRPr/>
            </a:lvl1pPr>
          </a:lstStyle>
          <a:p>
            <a:pPr lvl="0"/>
            <a:endParaRPr lang="en-US" noProof="0" dirty="0"/>
          </a:p>
        </p:txBody>
      </p:sp>
      <p:sp>
        <p:nvSpPr>
          <p:cNvPr id="31" name="Picture Placeholder 3"/>
          <p:cNvSpPr>
            <a:spLocks noGrp="1"/>
          </p:cNvSpPr>
          <p:nvPr>
            <p:ph type="pic" sz="quarter" idx="29"/>
          </p:nvPr>
        </p:nvSpPr>
        <p:spPr>
          <a:xfrm>
            <a:off x="4564688" y="1282446"/>
            <a:ext cx="1536193" cy="1296162"/>
          </a:xfrm>
        </p:spPr>
        <p:txBody>
          <a:bodyPr lIns="182880" tIns="91440" rIns="182880" bIns="91440"/>
          <a:lstStyle>
            <a:lvl1pPr marL="0" indent="0">
              <a:buFontTx/>
              <a:buNone/>
              <a:defRPr/>
            </a:lvl1pPr>
          </a:lstStyle>
          <a:p>
            <a:pPr lvl="0"/>
            <a:endParaRPr lang="en-US" noProof="0" dirty="0"/>
          </a:p>
        </p:txBody>
      </p:sp>
      <p:sp>
        <p:nvSpPr>
          <p:cNvPr id="32" name="Picture Placeholder 3"/>
          <p:cNvSpPr>
            <a:spLocks noGrp="1"/>
          </p:cNvSpPr>
          <p:nvPr>
            <p:ph type="pic" sz="quarter" idx="30"/>
          </p:nvPr>
        </p:nvSpPr>
        <p:spPr>
          <a:xfrm>
            <a:off x="7607810" y="1282446"/>
            <a:ext cx="1536193" cy="1296162"/>
          </a:xfrm>
        </p:spPr>
        <p:txBody>
          <a:bodyPr lIns="182880" tIns="91440" rIns="182880" bIns="91440"/>
          <a:lstStyle>
            <a:lvl1pPr marL="0" indent="0">
              <a:buFontTx/>
              <a:buNone/>
              <a:defRPr/>
            </a:lvl1pPr>
          </a:lstStyle>
          <a:p>
            <a:pPr lvl="0"/>
            <a:endParaRPr lang="en-US" noProof="0" dirty="0"/>
          </a:p>
        </p:txBody>
      </p:sp>
      <p:sp>
        <p:nvSpPr>
          <p:cNvPr id="33" name="Picture Placeholder 3"/>
          <p:cNvSpPr>
            <a:spLocks noGrp="1"/>
          </p:cNvSpPr>
          <p:nvPr>
            <p:ph type="pic" sz="quarter" idx="31"/>
          </p:nvPr>
        </p:nvSpPr>
        <p:spPr>
          <a:xfrm>
            <a:off x="6086249" y="1282446"/>
            <a:ext cx="1536193" cy="1296162"/>
          </a:xfrm>
        </p:spPr>
        <p:txBody>
          <a:bodyPr lIns="182880" tIns="91440" rIns="182880" bIns="91440"/>
          <a:lstStyle>
            <a:lvl1pPr marL="0" indent="0">
              <a:buFontTx/>
              <a:buNone/>
              <a:defRPr/>
            </a:lvl1pPr>
          </a:lstStyle>
          <a:p>
            <a:pPr lvl="0"/>
            <a:endParaRPr lang="en-US" noProof="0" dirty="0"/>
          </a:p>
        </p:txBody>
      </p:sp>
      <p:sp>
        <p:nvSpPr>
          <p:cNvPr id="34" name="Picture Placeholder 3"/>
          <p:cNvSpPr>
            <a:spLocks noGrp="1"/>
          </p:cNvSpPr>
          <p:nvPr>
            <p:ph type="pic" sz="quarter" idx="32"/>
          </p:nvPr>
        </p:nvSpPr>
        <p:spPr>
          <a:xfrm>
            <a:off x="2" y="2564892"/>
            <a:ext cx="1536193" cy="1296162"/>
          </a:xfrm>
        </p:spPr>
        <p:txBody>
          <a:bodyPr lIns="182880" tIns="91440" rIns="182880" bIns="91440"/>
          <a:lstStyle>
            <a:lvl1pPr marL="0" indent="0">
              <a:buFontTx/>
              <a:buNone/>
              <a:defRPr/>
            </a:lvl1pPr>
          </a:lstStyle>
          <a:p>
            <a:pPr lvl="0"/>
            <a:endParaRPr lang="en-US" noProof="0" dirty="0"/>
          </a:p>
        </p:txBody>
      </p:sp>
      <p:sp>
        <p:nvSpPr>
          <p:cNvPr id="35" name="Picture Placeholder 3"/>
          <p:cNvSpPr>
            <a:spLocks noGrp="1"/>
          </p:cNvSpPr>
          <p:nvPr>
            <p:ph type="pic" sz="quarter" idx="33"/>
          </p:nvPr>
        </p:nvSpPr>
        <p:spPr>
          <a:xfrm>
            <a:off x="1521563" y="2564892"/>
            <a:ext cx="1536193" cy="1296162"/>
          </a:xfrm>
        </p:spPr>
        <p:txBody>
          <a:bodyPr lIns="182880" tIns="91440" rIns="182880" bIns="91440"/>
          <a:lstStyle>
            <a:lvl1pPr marL="0" indent="0">
              <a:buFontTx/>
              <a:buNone/>
              <a:defRPr/>
            </a:lvl1pPr>
          </a:lstStyle>
          <a:p>
            <a:pPr lvl="0"/>
            <a:endParaRPr lang="en-US" noProof="0" dirty="0"/>
          </a:p>
        </p:txBody>
      </p:sp>
      <p:sp>
        <p:nvSpPr>
          <p:cNvPr id="36" name="Picture Placeholder 3"/>
          <p:cNvSpPr>
            <a:spLocks noGrp="1"/>
          </p:cNvSpPr>
          <p:nvPr>
            <p:ph type="pic" sz="quarter" idx="34"/>
          </p:nvPr>
        </p:nvSpPr>
        <p:spPr>
          <a:xfrm>
            <a:off x="3043126" y="2564892"/>
            <a:ext cx="1536193" cy="1296162"/>
          </a:xfrm>
        </p:spPr>
        <p:txBody>
          <a:bodyPr lIns="182880" tIns="91440" rIns="182880" bIns="91440"/>
          <a:lstStyle>
            <a:lvl1pPr marL="0" indent="0">
              <a:buFontTx/>
              <a:buNone/>
              <a:defRPr/>
            </a:lvl1pPr>
          </a:lstStyle>
          <a:p>
            <a:pPr lvl="0"/>
            <a:endParaRPr lang="en-US" noProof="0" dirty="0"/>
          </a:p>
        </p:txBody>
      </p:sp>
      <p:sp>
        <p:nvSpPr>
          <p:cNvPr id="37" name="Picture Placeholder 3"/>
          <p:cNvSpPr>
            <a:spLocks noGrp="1"/>
          </p:cNvSpPr>
          <p:nvPr>
            <p:ph type="pic" sz="quarter" idx="35"/>
          </p:nvPr>
        </p:nvSpPr>
        <p:spPr>
          <a:xfrm>
            <a:off x="4564688" y="2564892"/>
            <a:ext cx="1536193" cy="1296162"/>
          </a:xfrm>
        </p:spPr>
        <p:txBody>
          <a:bodyPr lIns="182880" tIns="91440" rIns="182880" bIns="91440"/>
          <a:lstStyle>
            <a:lvl1pPr marL="0" indent="0">
              <a:buFontTx/>
              <a:buNone/>
              <a:defRPr/>
            </a:lvl1pPr>
          </a:lstStyle>
          <a:p>
            <a:pPr lvl="0"/>
            <a:endParaRPr lang="en-US" noProof="0" dirty="0"/>
          </a:p>
        </p:txBody>
      </p:sp>
      <p:sp>
        <p:nvSpPr>
          <p:cNvPr id="38" name="Picture Placeholder 3"/>
          <p:cNvSpPr>
            <a:spLocks noGrp="1"/>
          </p:cNvSpPr>
          <p:nvPr>
            <p:ph type="pic" sz="quarter" idx="36"/>
          </p:nvPr>
        </p:nvSpPr>
        <p:spPr>
          <a:xfrm>
            <a:off x="7607810" y="2564892"/>
            <a:ext cx="1536193" cy="1296162"/>
          </a:xfrm>
        </p:spPr>
        <p:txBody>
          <a:bodyPr lIns="182880" tIns="91440" rIns="182880" bIns="91440"/>
          <a:lstStyle>
            <a:lvl1pPr marL="0" indent="0">
              <a:buFontTx/>
              <a:buNone/>
              <a:defRPr/>
            </a:lvl1pPr>
          </a:lstStyle>
          <a:p>
            <a:pPr lvl="0"/>
            <a:endParaRPr lang="en-US" noProof="0" dirty="0"/>
          </a:p>
        </p:txBody>
      </p:sp>
      <p:sp>
        <p:nvSpPr>
          <p:cNvPr id="39" name="Picture Placeholder 3"/>
          <p:cNvSpPr>
            <a:spLocks noGrp="1"/>
          </p:cNvSpPr>
          <p:nvPr>
            <p:ph type="pic" sz="quarter" idx="37"/>
          </p:nvPr>
        </p:nvSpPr>
        <p:spPr>
          <a:xfrm>
            <a:off x="6086249" y="2564892"/>
            <a:ext cx="1536193" cy="1296162"/>
          </a:xfrm>
        </p:spPr>
        <p:txBody>
          <a:bodyPr lIns="182880" tIns="91440" rIns="182880" bIns="91440"/>
          <a:lstStyle>
            <a:lvl1pPr marL="0" indent="0">
              <a:buFontTx/>
              <a:buNone/>
              <a:defRPr/>
            </a:lvl1pPr>
          </a:lstStyle>
          <a:p>
            <a:pPr lvl="0"/>
            <a:endParaRPr lang="en-US" noProof="0" dirty="0"/>
          </a:p>
        </p:txBody>
      </p:sp>
      <p:sp>
        <p:nvSpPr>
          <p:cNvPr id="40" name="Picture Placeholder 3"/>
          <p:cNvSpPr>
            <a:spLocks noGrp="1"/>
          </p:cNvSpPr>
          <p:nvPr>
            <p:ph type="pic" sz="quarter" idx="38"/>
          </p:nvPr>
        </p:nvSpPr>
        <p:spPr>
          <a:xfrm>
            <a:off x="2" y="3847338"/>
            <a:ext cx="1536193" cy="1296162"/>
          </a:xfrm>
        </p:spPr>
        <p:txBody>
          <a:bodyPr lIns="182880" tIns="91440" rIns="182880" bIns="91440"/>
          <a:lstStyle>
            <a:lvl1pPr marL="0" indent="0">
              <a:buFontTx/>
              <a:buNone/>
              <a:defRPr/>
            </a:lvl1pPr>
          </a:lstStyle>
          <a:p>
            <a:pPr lvl="0"/>
            <a:endParaRPr lang="en-US" noProof="0" dirty="0"/>
          </a:p>
        </p:txBody>
      </p:sp>
      <p:sp>
        <p:nvSpPr>
          <p:cNvPr id="41" name="Picture Placeholder 3"/>
          <p:cNvSpPr>
            <a:spLocks noGrp="1"/>
          </p:cNvSpPr>
          <p:nvPr>
            <p:ph type="pic" sz="quarter" idx="39"/>
          </p:nvPr>
        </p:nvSpPr>
        <p:spPr>
          <a:xfrm>
            <a:off x="1521563" y="3847338"/>
            <a:ext cx="1536193" cy="1296162"/>
          </a:xfrm>
        </p:spPr>
        <p:txBody>
          <a:bodyPr lIns="182880" tIns="91440" rIns="182880" bIns="91440"/>
          <a:lstStyle>
            <a:lvl1pPr marL="0" indent="0">
              <a:buFontTx/>
              <a:buNone/>
              <a:defRPr/>
            </a:lvl1pPr>
          </a:lstStyle>
          <a:p>
            <a:pPr lvl="0"/>
            <a:endParaRPr lang="en-US" noProof="0" dirty="0"/>
          </a:p>
        </p:txBody>
      </p:sp>
      <p:sp>
        <p:nvSpPr>
          <p:cNvPr id="42" name="Picture Placeholder 3"/>
          <p:cNvSpPr>
            <a:spLocks noGrp="1"/>
          </p:cNvSpPr>
          <p:nvPr>
            <p:ph type="pic" sz="quarter" idx="40"/>
          </p:nvPr>
        </p:nvSpPr>
        <p:spPr>
          <a:xfrm>
            <a:off x="3043126" y="3847338"/>
            <a:ext cx="1536193" cy="1296162"/>
          </a:xfrm>
        </p:spPr>
        <p:txBody>
          <a:bodyPr lIns="182880" tIns="91440" rIns="182880" bIns="91440"/>
          <a:lstStyle>
            <a:lvl1pPr marL="0" indent="0">
              <a:buFontTx/>
              <a:buNone/>
              <a:defRPr/>
            </a:lvl1pPr>
          </a:lstStyle>
          <a:p>
            <a:pPr lvl="0"/>
            <a:endParaRPr lang="en-US" noProof="0" dirty="0"/>
          </a:p>
        </p:txBody>
      </p:sp>
      <p:sp>
        <p:nvSpPr>
          <p:cNvPr id="43" name="Picture Placeholder 3"/>
          <p:cNvSpPr>
            <a:spLocks noGrp="1"/>
          </p:cNvSpPr>
          <p:nvPr>
            <p:ph type="pic" sz="quarter" idx="41"/>
          </p:nvPr>
        </p:nvSpPr>
        <p:spPr>
          <a:xfrm>
            <a:off x="4564688" y="3847338"/>
            <a:ext cx="1536193" cy="1296162"/>
          </a:xfrm>
        </p:spPr>
        <p:txBody>
          <a:bodyPr lIns="182880" tIns="91440" rIns="182880" bIns="91440"/>
          <a:lstStyle>
            <a:lvl1pPr marL="0" indent="0">
              <a:buFontTx/>
              <a:buNone/>
              <a:defRPr/>
            </a:lvl1pPr>
          </a:lstStyle>
          <a:p>
            <a:pPr lvl="0"/>
            <a:endParaRPr lang="en-US" noProof="0" dirty="0"/>
          </a:p>
        </p:txBody>
      </p:sp>
      <p:sp>
        <p:nvSpPr>
          <p:cNvPr id="44" name="Picture Placeholder 3"/>
          <p:cNvSpPr>
            <a:spLocks noGrp="1"/>
          </p:cNvSpPr>
          <p:nvPr>
            <p:ph type="pic" sz="quarter" idx="42"/>
          </p:nvPr>
        </p:nvSpPr>
        <p:spPr>
          <a:xfrm>
            <a:off x="7607810" y="3847338"/>
            <a:ext cx="1536193" cy="1296162"/>
          </a:xfrm>
        </p:spPr>
        <p:txBody>
          <a:bodyPr lIns="182880" tIns="91440" rIns="182880" bIns="91440"/>
          <a:lstStyle>
            <a:lvl1pPr marL="0" indent="0">
              <a:buFontTx/>
              <a:buNone/>
              <a:defRPr/>
            </a:lvl1pPr>
          </a:lstStyle>
          <a:p>
            <a:pPr lvl="0"/>
            <a:endParaRPr lang="en-US" noProof="0" dirty="0"/>
          </a:p>
        </p:txBody>
      </p:sp>
      <p:sp>
        <p:nvSpPr>
          <p:cNvPr id="45" name="Picture Placeholder 3"/>
          <p:cNvSpPr>
            <a:spLocks noGrp="1"/>
          </p:cNvSpPr>
          <p:nvPr>
            <p:ph type="pic" sz="quarter" idx="43"/>
          </p:nvPr>
        </p:nvSpPr>
        <p:spPr>
          <a:xfrm>
            <a:off x="6086249" y="3847338"/>
            <a:ext cx="1536193" cy="1296162"/>
          </a:xfrm>
        </p:spPr>
        <p:txBody>
          <a:bodyPr lIns="182880" tIns="91440" rIns="182880" bIns="91440"/>
          <a:lstStyle>
            <a:lvl1pPr marL="0" indent="0">
              <a:buFontTx/>
              <a:buNone/>
              <a:defRPr/>
            </a:lvl1pPr>
          </a:lstStyle>
          <a:p>
            <a:pPr lvl="0"/>
            <a:endParaRPr lang="en-US" noProof="0" dirty="0"/>
          </a:p>
        </p:txBody>
      </p:sp>
    </p:spTree>
    <p:extLst>
      <p:ext uri="{BB962C8B-B14F-4D97-AF65-F5344CB8AC3E}">
        <p14:creationId xmlns:p14="http://schemas.microsoft.com/office/powerpoint/2010/main" val="2695886847"/>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hyperlink" Target="https://www.facebook.com/" TargetMode="Externa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hyperlink" Target="https://www.linkedin.com/" TargetMode="Externa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hyperlink" Target="https://twitter.com/" TargetMode="Externa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69.xml"/><Relationship Id="rId13" Type="http://schemas.openxmlformats.org/officeDocument/2006/relationships/theme" Target="../theme/theme2.xml"/><Relationship Id="rId3" Type="http://schemas.openxmlformats.org/officeDocument/2006/relationships/slideLayout" Target="../slideLayouts/slideLayout64.xml"/><Relationship Id="rId7" Type="http://schemas.openxmlformats.org/officeDocument/2006/relationships/slideLayout" Target="../slideLayouts/slideLayout68.xml"/><Relationship Id="rId12" Type="http://schemas.openxmlformats.org/officeDocument/2006/relationships/slideLayout" Target="../slideLayouts/slideLayout73.xml"/><Relationship Id="rId2" Type="http://schemas.openxmlformats.org/officeDocument/2006/relationships/slideLayout" Target="../slideLayouts/slideLayout63.xml"/><Relationship Id="rId1" Type="http://schemas.openxmlformats.org/officeDocument/2006/relationships/slideLayout" Target="../slideLayouts/slideLayout62.xml"/><Relationship Id="rId6" Type="http://schemas.openxmlformats.org/officeDocument/2006/relationships/slideLayout" Target="../slideLayouts/slideLayout67.xml"/><Relationship Id="rId11" Type="http://schemas.openxmlformats.org/officeDocument/2006/relationships/slideLayout" Target="../slideLayouts/slideLayout72.xml"/><Relationship Id="rId5" Type="http://schemas.openxmlformats.org/officeDocument/2006/relationships/slideLayout" Target="../slideLayouts/slideLayout66.xml"/><Relationship Id="rId10" Type="http://schemas.openxmlformats.org/officeDocument/2006/relationships/slideLayout" Target="../slideLayouts/slideLayout71.xml"/><Relationship Id="rId4" Type="http://schemas.openxmlformats.org/officeDocument/2006/relationships/slideLayout" Target="../slideLayouts/slideLayout65.xml"/><Relationship Id="rId9" Type="http://schemas.openxmlformats.org/officeDocument/2006/relationships/slideLayout" Target="../slideLayouts/slideLayout7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81.xml"/><Relationship Id="rId3" Type="http://schemas.openxmlformats.org/officeDocument/2006/relationships/slideLayout" Target="../slideLayouts/slideLayout76.xml"/><Relationship Id="rId7" Type="http://schemas.openxmlformats.org/officeDocument/2006/relationships/slideLayout" Target="../slideLayouts/slideLayout80.xml"/><Relationship Id="rId12" Type="http://schemas.openxmlformats.org/officeDocument/2006/relationships/theme" Target="../theme/theme3.xml"/><Relationship Id="rId2" Type="http://schemas.openxmlformats.org/officeDocument/2006/relationships/slideLayout" Target="../slideLayouts/slideLayout75.xml"/><Relationship Id="rId1" Type="http://schemas.openxmlformats.org/officeDocument/2006/relationships/slideLayout" Target="../slideLayouts/slideLayout74.xml"/><Relationship Id="rId6" Type="http://schemas.openxmlformats.org/officeDocument/2006/relationships/slideLayout" Target="../slideLayouts/slideLayout79.xml"/><Relationship Id="rId11" Type="http://schemas.openxmlformats.org/officeDocument/2006/relationships/slideLayout" Target="../slideLayouts/slideLayout84.xml"/><Relationship Id="rId5" Type="http://schemas.openxmlformats.org/officeDocument/2006/relationships/slideLayout" Target="../slideLayouts/slideLayout78.xml"/><Relationship Id="rId10" Type="http://schemas.openxmlformats.org/officeDocument/2006/relationships/slideLayout" Target="../slideLayouts/slideLayout83.xml"/><Relationship Id="rId4" Type="http://schemas.openxmlformats.org/officeDocument/2006/relationships/slideLayout" Target="../slideLayouts/slideLayout77.xml"/><Relationship Id="rId9" Type="http://schemas.openxmlformats.org/officeDocument/2006/relationships/slideLayout" Target="../slideLayouts/slideLayout82.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97.xml"/><Relationship Id="rId18" Type="http://schemas.openxmlformats.org/officeDocument/2006/relationships/slideLayout" Target="../slideLayouts/slideLayout102.xml"/><Relationship Id="rId26" Type="http://schemas.openxmlformats.org/officeDocument/2006/relationships/slideLayout" Target="../slideLayouts/slideLayout110.xml"/><Relationship Id="rId39" Type="http://schemas.openxmlformats.org/officeDocument/2006/relationships/slideLayout" Target="../slideLayouts/slideLayout123.xml"/><Relationship Id="rId21" Type="http://schemas.openxmlformats.org/officeDocument/2006/relationships/slideLayout" Target="../slideLayouts/slideLayout105.xml"/><Relationship Id="rId34" Type="http://schemas.openxmlformats.org/officeDocument/2006/relationships/slideLayout" Target="../slideLayouts/slideLayout118.xml"/><Relationship Id="rId42" Type="http://schemas.openxmlformats.org/officeDocument/2006/relationships/slideLayout" Target="../slideLayouts/slideLayout126.xml"/><Relationship Id="rId47" Type="http://schemas.openxmlformats.org/officeDocument/2006/relationships/slideLayout" Target="../slideLayouts/slideLayout131.xml"/><Relationship Id="rId50" Type="http://schemas.openxmlformats.org/officeDocument/2006/relationships/slideLayout" Target="../slideLayouts/slideLayout134.xml"/><Relationship Id="rId55" Type="http://schemas.openxmlformats.org/officeDocument/2006/relationships/slideLayout" Target="../slideLayouts/slideLayout139.xml"/><Relationship Id="rId7" Type="http://schemas.openxmlformats.org/officeDocument/2006/relationships/slideLayout" Target="../slideLayouts/slideLayout91.xml"/><Relationship Id="rId2" Type="http://schemas.openxmlformats.org/officeDocument/2006/relationships/slideLayout" Target="../slideLayouts/slideLayout86.xml"/><Relationship Id="rId16" Type="http://schemas.openxmlformats.org/officeDocument/2006/relationships/slideLayout" Target="../slideLayouts/slideLayout100.xml"/><Relationship Id="rId29" Type="http://schemas.openxmlformats.org/officeDocument/2006/relationships/slideLayout" Target="../slideLayouts/slideLayout113.xml"/><Relationship Id="rId11" Type="http://schemas.openxmlformats.org/officeDocument/2006/relationships/slideLayout" Target="../slideLayouts/slideLayout95.xml"/><Relationship Id="rId24" Type="http://schemas.openxmlformats.org/officeDocument/2006/relationships/slideLayout" Target="../slideLayouts/slideLayout108.xml"/><Relationship Id="rId32" Type="http://schemas.openxmlformats.org/officeDocument/2006/relationships/slideLayout" Target="../slideLayouts/slideLayout116.xml"/><Relationship Id="rId37" Type="http://schemas.openxmlformats.org/officeDocument/2006/relationships/slideLayout" Target="../slideLayouts/slideLayout121.xml"/><Relationship Id="rId40" Type="http://schemas.openxmlformats.org/officeDocument/2006/relationships/slideLayout" Target="../slideLayouts/slideLayout124.xml"/><Relationship Id="rId45" Type="http://schemas.openxmlformats.org/officeDocument/2006/relationships/slideLayout" Target="../slideLayouts/slideLayout129.xml"/><Relationship Id="rId53" Type="http://schemas.openxmlformats.org/officeDocument/2006/relationships/slideLayout" Target="../slideLayouts/slideLayout137.xml"/><Relationship Id="rId58" Type="http://schemas.openxmlformats.org/officeDocument/2006/relationships/theme" Target="../theme/theme4.xml"/><Relationship Id="rId5" Type="http://schemas.openxmlformats.org/officeDocument/2006/relationships/slideLayout" Target="../slideLayouts/slideLayout89.xml"/><Relationship Id="rId61" Type="http://schemas.openxmlformats.org/officeDocument/2006/relationships/hyperlink" Target="https://twitter.com/" TargetMode="External"/><Relationship Id="rId19" Type="http://schemas.openxmlformats.org/officeDocument/2006/relationships/slideLayout" Target="../slideLayouts/slideLayout103.xml"/><Relationship Id="rId14" Type="http://schemas.openxmlformats.org/officeDocument/2006/relationships/slideLayout" Target="../slideLayouts/slideLayout98.xml"/><Relationship Id="rId22" Type="http://schemas.openxmlformats.org/officeDocument/2006/relationships/slideLayout" Target="../slideLayouts/slideLayout106.xml"/><Relationship Id="rId27" Type="http://schemas.openxmlformats.org/officeDocument/2006/relationships/slideLayout" Target="../slideLayouts/slideLayout111.xml"/><Relationship Id="rId30" Type="http://schemas.openxmlformats.org/officeDocument/2006/relationships/slideLayout" Target="../slideLayouts/slideLayout114.xml"/><Relationship Id="rId35" Type="http://schemas.openxmlformats.org/officeDocument/2006/relationships/slideLayout" Target="../slideLayouts/slideLayout119.xml"/><Relationship Id="rId43" Type="http://schemas.openxmlformats.org/officeDocument/2006/relationships/slideLayout" Target="../slideLayouts/slideLayout127.xml"/><Relationship Id="rId48" Type="http://schemas.openxmlformats.org/officeDocument/2006/relationships/slideLayout" Target="../slideLayouts/slideLayout132.xml"/><Relationship Id="rId56" Type="http://schemas.openxmlformats.org/officeDocument/2006/relationships/slideLayout" Target="../slideLayouts/slideLayout140.xml"/><Relationship Id="rId8" Type="http://schemas.openxmlformats.org/officeDocument/2006/relationships/slideLayout" Target="../slideLayouts/slideLayout92.xml"/><Relationship Id="rId51" Type="http://schemas.openxmlformats.org/officeDocument/2006/relationships/slideLayout" Target="../slideLayouts/slideLayout135.xml"/><Relationship Id="rId3" Type="http://schemas.openxmlformats.org/officeDocument/2006/relationships/slideLayout" Target="../slideLayouts/slideLayout87.xml"/><Relationship Id="rId12" Type="http://schemas.openxmlformats.org/officeDocument/2006/relationships/slideLayout" Target="../slideLayouts/slideLayout96.xml"/><Relationship Id="rId17" Type="http://schemas.openxmlformats.org/officeDocument/2006/relationships/slideLayout" Target="../slideLayouts/slideLayout101.xml"/><Relationship Id="rId25" Type="http://schemas.openxmlformats.org/officeDocument/2006/relationships/slideLayout" Target="../slideLayouts/slideLayout109.xml"/><Relationship Id="rId33" Type="http://schemas.openxmlformats.org/officeDocument/2006/relationships/slideLayout" Target="../slideLayouts/slideLayout117.xml"/><Relationship Id="rId38" Type="http://schemas.openxmlformats.org/officeDocument/2006/relationships/slideLayout" Target="../slideLayouts/slideLayout122.xml"/><Relationship Id="rId46" Type="http://schemas.openxmlformats.org/officeDocument/2006/relationships/slideLayout" Target="../slideLayouts/slideLayout130.xml"/><Relationship Id="rId59" Type="http://schemas.openxmlformats.org/officeDocument/2006/relationships/hyperlink" Target="https://www.facebook.com" TargetMode="External"/><Relationship Id="rId20" Type="http://schemas.openxmlformats.org/officeDocument/2006/relationships/slideLayout" Target="../slideLayouts/slideLayout104.xml"/><Relationship Id="rId41" Type="http://schemas.openxmlformats.org/officeDocument/2006/relationships/slideLayout" Target="../slideLayouts/slideLayout125.xml"/><Relationship Id="rId54" Type="http://schemas.openxmlformats.org/officeDocument/2006/relationships/slideLayout" Target="../slideLayouts/slideLayout138.xml"/><Relationship Id="rId1" Type="http://schemas.openxmlformats.org/officeDocument/2006/relationships/slideLayout" Target="../slideLayouts/slideLayout85.xml"/><Relationship Id="rId6" Type="http://schemas.openxmlformats.org/officeDocument/2006/relationships/slideLayout" Target="../slideLayouts/slideLayout90.xml"/><Relationship Id="rId15" Type="http://schemas.openxmlformats.org/officeDocument/2006/relationships/slideLayout" Target="../slideLayouts/slideLayout99.xml"/><Relationship Id="rId23" Type="http://schemas.openxmlformats.org/officeDocument/2006/relationships/slideLayout" Target="../slideLayouts/slideLayout107.xml"/><Relationship Id="rId28" Type="http://schemas.openxmlformats.org/officeDocument/2006/relationships/slideLayout" Target="../slideLayouts/slideLayout112.xml"/><Relationship Id="rId36" Type="http://schemas.openxmlformats.org/officeDocument/2006/relationships/slideLayout" Target="../slideLayouts/slideLayout120.xml"/><Relationship Id="rId49" Type="http://schemas.openxmlformats.org/officeDocument/2006/relationships/slideLayout" Target="../slideLayouts/slideLayout133.xml"/><Relationship Id="rId57" Type="http://schemas.openxmlformats.org/officeDocument/2006/relationships/slideLayout" Target="../slideLayouts/slideLayout141.xml"/><Relationship Id="rId10" Type="http://schemas.openxmlformats.org/officeDocument/2006/relationships/slideLayout" Target="../slideLayouts/slideLayout94.xml"/><Relationship Id="rId31" Type="http://schemas.openxmlformats.org/officeDocument/2006/relationships/slideLayout" Target="../slideLayouts/slideLayout115.xml"/><Relationship Id="rId44" Type="http://schemas.openxmlformats.org/officeDocument/2006/relationships/slideLayout" Target="../slideLayouts/slideLayout128.xml"/><Relationship Id="rId52" Type="http://schemas.openxmlformats.org/officeDocument/2006/relationships/slideLayout" Target="../slideLayouts/slideLayout136.xml"/><Relationship Id="rId60" Type="http://schemas.openxmlformats.org/officeDocument/2006/relationships/hyperlink" Target="https://www.linkedin.com/" TargetMode="External"/><Relationship Id="rId4" Type="http://schemas.openxmlformats.org/officeDocument/2006/relationships/slideLayout" Target="../slideLayouts/slideLayout88.xml"/><Relationship Id="rId9" Type="http://schemas.openxmlformats.org/officeDocument/2006/relationships/slideLayout" Target="../slideLayouts/slideLayout9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3" y="209972"/>
            <a:ext cx="7772401" cy="613171"/>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685803" y="914401"/>
            <a:ext cx="7772401" cy="3470673"/>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6325454" y="4727516"/>
            <a:ext cx="1620957" cy="230820"/>
          </a:xfrm>
          <a:prstGeom prst="rect">
            <a:avLst/>
          </a:prstGeom>
        </p:spPr>
        <p:txBody>
          <a:bodyPr vert="horz" wrap="square" lIns="91430" tIns="45714" rIns="91430" bIns="45714" rtlCol="0"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dirty="0">
                <a:solidFill>
                  <a:srgbClr val="57565A">
                    <a:tint val="75000"/>
                  </a:srgbClr>
                </a:solidFill>
              </a:rPr>
              <a:t>i9 presentation to Joe Smith</a:t>
            </a:r>
          </a:p>
        </p:txBody>
      </p:sp>
      <p:sp>
        <p:nvSpPr>
          <p:cNvPr id="7" name="Slide Number Placeholder 5"/>
          <p:cNvSpPr txBox="1">
            <a:spLocks/>
          </p:cNvSpPr>
          <p:nvPr userDrawn="1"/>
        </p:nvSpPr>
        <p:spPr>
          <a:xfrm>
            <a:off x="611225" y="4719816"/>
            <a:ext cx="104567" cy="246221"/>
          </a:xfrm>
          <a:prstGeom prst="rect">
            <a:avLst/>
          </a:prstGeom>
        </p:spPr>
        <p:txBody>
          <a:bodyPr vert="horz" wrap="none" lIns="91430" tIns="45714" rIns="91430" bIns="45714" rtlCol="0" anchor="ctr">
            <a:no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A290D8D-6BA0-418D-AFED-C65293F70DA0}" type="slidenum">
              <a:rPr lang="en-US" sz="900" smtClean="0">
                <a:solidFill>
                  <a:srgbClr val="57565A">
                    <a:tint val="75000"/>
                  </a:srgbClr>
                </a:solidFill>
              </a:rPr>
              <a:pPr algn="ctr"/>
              <a:t>‹#›</a:t>
            </a:fld>
            <a:endParaRPr lang="en-US" sz="900" dirty="0">
              <a:solidFill>
                <a:srgbClr val="57565A">
                  <a:tint val="75000"/>
                </a:srgbClr>
              </a:solidFill>
            </a:endParaRPr>
          </a:p>
        </p:txBody>
      </p:sp>
      <p:sp>
        <p:nvSpPr>
          <p:cNvPr id="10" name="Oval 9"/>
          <p:cNvSpPr/>
          <p:nvPr/>
        </p:nvSpPr>
        <p:spPr>
          <a:xfrm>
            <a:off x="538558" y="4717983"/>
            <a:ext cx="249899"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204"/>
            <a:endParaRPr lang="en-US" sz="900">
              <a:solidFill>
                <a:prstClr val="white"/>
              </a:solidFill>
            </a:endParaRPr>
          </a:p>
        </p:txBody>
      </p:sp>
      <p:sp>
        <p:nvSpPr>
          <p:cNvPr id="16" name="Oval 15"/>
          <p:cNvSpPr/>
          <p:nvPr/>
        </p:nvSpPr>
        <p:spPr>
          <a:xfrm>
            <a:off x="211396" y="4717983"/>
            <a:ext cx="249899"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204"/>
            <a:endParaRPr lang="en-US" sz="900">
              <a:solidFill>
                <a:prstClr val="white"/>
              </a:solidFill>
            </a:endParaRPr>
          </a:p>
        </p:txBody>
      </p:sp>
      <p:sp>
        <p:nvSpPr>
          <p:cNvPr id="17" name="Rectangle 9"/>
          <p:cNvSpPr/>
          <p:nvPr/>
        </p:nvSpPr>
        <p:spPr>
          <a:xfrm rot="2700000">
            <a:off x="320040" y="4809142"/>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204"/>
            <a:endParaRPr lang="en-US" sz="900">
              <a:solidFill>
                <a:prstClr val="white"/>
              </a:solidFill>
            </a:endParaRPr>
          </a:p>
        </p:txBody>
      </p:sp>
      <p:sp>
        <p:nvSpPr>
          <p:cNvPr id="14" name="Oval 13"/>
          <p:cNvSpPr/>
          <p:nvPr/>
        </p:nvSpPr>
        <p:spPr>
          <a:xfrm rot="10800000">
            <a:off x="865717" y="4717983"/>
            <a:ext cx="249899"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204"/>
            <a:endParaRPr lang="en-US" sz="900">
              <a:solidFill>
                <a:prstClr val="white"/>
              </a:solidFill>
            </a:endParaRPr>
          </a:p>
        </p:txBody>
      </p:sp>
      <p:sp>
        <p:nvSpPr>
          <p:cNvPr id="15" name="Rectangle 9"/>
          <p:cNvSpPr/>
          <p:nvPr/>
        </p:nvSpPr>
        <p:spPr>
          <a:xfrm rot="13500000">
            <a:off x="939384" y="4809142"/>
            <a:ext cx="67588" cy="67588"/>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204"/>
            <a:endParaRPr lang="en-US" sz="900">
              <a:solidFill>
                <a:prstClr val="white"/>
              </a:solidFill>
            </a:endParaRPr>
          </a:p>
        </p:txBody>
      </p:sp>
      <p:sp>
        <p:nvSpPr>
          <p:cNvPr id="19" name="Freeform 6"/>
          <p:cNvSpPr>
            <a:spLocks/>
          </p:cNvSpPr>
          <p:nvPr/>
        </p:nvSpPr>
        <p:spPr bwMode="auto">
          <a:xfrm>
            <a:off x="8125169" y="4792774"/>
            <a:ext cx="48101" cy="103353"/>
          </a:xfrm>
          <a:custGeom>
            <a:avLst/>
            <a:gdLst>
              <a:gd name="T0" fmla="*/ 573 w 704"/>
              <a:gd name="T1" fmla="*/ 255 h 1506"/>
              <a:gd name="T2" fmla="*/ 573 w 704"/>
              <a:gd name="T3" fmla="*/ 255 h 1506"/>
              <a:gd name="T4" fmla="*/ 704 w 704"/>
              <a:gd name="T5" fmla="*/ 255 h 1506"/>
              <a:gd name="T6" fmla="*/ 704 w 704"/>
              <a:gd name="T7" fmla="*/ 0 h 1506"/>
              <a:gd name="T8" fmla="*/ 492 w 704"/>
              <a:gd name="T9" fmla="*/ 0 h 1506"/>
              <a:gd name="T10" fmla="*/ 155 w 704"/>
              <a:gd name="T11" fmla="*/ 336 h 1506"/>
              <a:gd name="T12" fmla="*/ 155 w 704"/>
              <a:gd name="T13" fmla="*/ 493 h 1506"/>
              <a:gd name="T14" fmla="*/ 0 w 704"/>
              <a:gd name="T15" fmla="*/ 493 h 1506"/>
              <a:gd name="T16" fmla="*/ 0 w 704"/>
              <a:gd name="T17" fmla="*/ 749 h 1506"/>
              <a:gd name="T18" fmla="*/ 155 w 704"/>
              <a:gd name="T19" fmla="*/ 749 h 1506"/>
              <a:gd name="T20" fmla="*/ 155 w 704"/>
              <a:gd name="T21" fmla="*/ 1506 h 1506"/>
              <a:gd name="T22" fmla="*/ 467 w 704"/>
              <a:gd name="T23" fmla="*/ 1506 h 1506"/>
              <a:gd name="T24" fmla="*/ 467 w 704"/>
              <a:gd name="T25" fmla="*/ 749 h 1506"/>
              <a:gd name="T26" fmla="*/ 679 w 704"/>
              <a:gd name="T27" fmla="*/ 749 h 1506"/>
              <a:gd name="T28" fmla="*/ 704 w 704"/>
              <a:gd name="T29" fmla="*/ 493 h 1506"/>
              <a:gd name="T30" fmla="*/ 467 w 704"/>
              <a:gd name="T31" fmla="*/ 493 h 1506"/>
              <a:gd name="T32" fmla="*/ 467 w 704"/>
              <a:gd name="T33" fmla="*/ 362 h 1506"/>
              <a:gd name="T34" fmla="*/ 573 w 704"/>
              <a:gd name="T35" fmla="*/ 255 h 1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2"/>
            </a:schemeClr>
          </a:solidFill>
          <a:ln w="0">
            <a:noFill/>
            <a:prstDash val="solid"/>
            <a:round/>
            <a:headEnd/>
            <a:tailEnd/>
          </a:ln>
        </p:spPr>
        <p:txBody>
          <a:bodyPr vert="horz" wrap="square" lIns="91430" tIns="45714" rIns="91430" bIns="45714" numCol="1" anchor="t" anchorCtr="0" compatLnSpc="1">
            <a:prstTxWarp prst="textNoShape">
              <a:avLst/>
            </a:prstTxWarp>
          </a:bodyPr>
          <a:lstStyle/>
          <a:p>
            <a:pPr defTabSz="914204"/>
            <a:endParaRPr lang="en-US" sz="2400">
              <a:solidFill>
                <a:srgbClr val="57565A"/>
              </a:solidFill>
            </a:endParaRPr>
          </a:p>
        </p:txBody>
      </p:sp>
      <p:sp>
        <p:nvSpPr>
          <p:cNvPr id="20" name="Freeform 7"/>
          <p:cNvSpPr>
            <a:spLocks noEditPoints="1"/>
          </p:cNvSpPr>
          <p:nvPr/>
        </p:nvSpPr>
        <p:spPr bwMode="auto">
          <a:xfrm>
            <a:off x="8423042" y="4790577"/>
            <a:ext cx="106665" cy="102375"/>
          </a:xfrm>
          <a:custGeom>
            <a:avLst/>
            <a:gdLst>
              <a:gd name="T0" fmla="*/ 1176 w 1562"/>
              <a:gd name="T1" fmla="*/ 466 h 1491"/>
              <a:gd name="T2" fmla="*/ 1176 w 1562"/>
              <a:gd name="T3" fmla="*/ 466 h 1491"/>
              <a:gd name="T4" fmla="*/ 871 w 1562"/>
              <a:gd name="T5" fmla="*/ 636 h 1491"/>
              <a:gd name="T6" fmla="*/ 871 w 1562"/>
              <a:gd name="T7" fmla="*/ 488 h 1491"/>
              <a:gd name="T8" fmla="*/ 538 w 1562"/>
              <a:gd name="T9" fmla="*/ 488 h 1491"/>
              <a:gd name="T10" fmla="*/ 538 w 1562"/>
              <a:gd name="T11" fmla="*/ 1491 h 1491"/>
              <a:gd name="T12" fmla="*/ 871 w 1562"/>
              <a:gd name="T13" fmla="*/ 1491 h 1491"/>
              <a:gd name="T14" fmla="*/ 871 w 1562"/>
              <a:gd name="T15" fmla="*/ 931 h 1491"/>
              <a:gd name="T16" fmla="*/ 886 w 1562"/>
              <a:gd name="T17" fmla="*/ 850 h 1491"/>
              <a:gd name="T18" fmla="*/ 1057 w 1562"/>
              <a:gd name="T19" fmla="*/ 724 h 1491"/>
              <a:gd name="T20" fmla="*/ 1228 w 1562"/>
              <a:gd name="T21" fmla="*/ 953 h 1491"/>
              <a:gd name="T22" fmla="*/ 1228 w 1562"/>
              <a:gd name="T23" fmla="*/ 1491 h 1491"/>
              <a:gd name="T24" fmla="*/ 1562 w 1562"/>
              <a:gd name="T25" fmla="*/ 1491 h 1491"/>
              <a:gd name="T26" fmla="*/ 1562 w 1562"/>
              <a:gd name="T27" fmla="*/ 916 h 1491"/>
              <a:gd name="T28" fmla="*/ 1176 w 1562"/>
              <a:gd name="T29" fmla="*/ 466 h 1491"/>
              <a:gd name="T30" fmla="*/ 22 w 1562"/>
              <a:gd name="T31" fmla="*/ 1491 h 1491"/>
              <a:gd name="T32" fmla="*/ 22 w 1562"/>
              <a:gd name="T33" fmla="*/ 1491 h 1491"/>
              <a:gd name="T34" fmla="*/ 357 w 1562"/>
              <a:gd name="T35" fmla="*/ 1491 h 1491"/>
              <a:gd name="T36" fmla="*/ 357 w 1562"/>
              <a:gd name="T37" fmla="*/ 487 h 1491"/>
              <a:gd name="T38" fmla="*/ 22 w 1562"/>
              <a:gd name="T39" fmla="*/ 487 h 1491"/>
              <a:gd name="T40" fmla="*/ 22 w 1562"/>
              <a:gd name="T41" fmla="*/ 1491 h 1491"/>
              <a:gd name="T42" fmla="*/ 193 w 1562"/>
              <a:gd name="T43" fmla="*/ 0 h 1491"/>
              <a:gd name="T44" fmla="*/ 193 w 1562"/>
              <a:gd name="T45" fmla="*/ 0 h 1491"/>
              <a:gd name="T46" fmla="*/ 0 w 1562"/>
              <a:gd name="T47" fmla="*/ 178 h 1491"/>
              <a:gd name="T48" fmla="*/ 186 w 1562"/>
              <a:gd name="T49" fmla="*/ 347 h 1491"/>
              <a:gd name="T50" fmla="*/ 379 w 1562"/>
              <a:gd name="T51" fmla="*/ 178 h 1491"/>
              <a:gd name="T52" fmla="*/ 193 w 1562"/>
              <a:gd name="T53" fmla="*/ 0 h 14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2"/>
            </a:schemeClr>
          </a:solidFill>
          <a:ln w="0">
            <a:noFill/>
            <a:prstDash val="solid"/>
            <a:round/>
            <a:headEnd/>
            <a:tailEnd/>
          </a:ln>
        </p:spPr>
        <p:txBody>
          <a:bodyPr vert="horz" wrap="square" lIns="91430" tIns="45714" rIns="91430" bIns="45714" numCol="1" anchor="t" anchorCtr="0" compatLnSpc="1">
            <a:prstTxWarp prst="textNoShape">
              <a:avLst/>
            </a:prstTxWarp>
          </a:bodyPr>
          <a:lstStyle/>
          <a:p>
            <a:pPr defTabSz="914204"/>
            <a:endParaRPr lang="en-US" sz="2400">
              <a:solidFill>
                <a:srgbClr val="57565A"/>
              </a:solidFill>
            </a:endParaRPr>
          </a:p>
        </p:txBody>
      </p:sp>
      <p:sp>
        <p:nvSpPr>
          <p:cNvPr id="21" name="Freeform 8"/>
          <p:cNvSpPr>
            <a:spLocks/>
          </p:cNvSpPr>
          <p:nvPr/>
        </p:nvSpPr>
        <p:spPr bwMode="auto">
          <a:xfrm>
            <a:off x="8745798" y="4799876"/>
            <a:ext cx="115473" cy="94320"/>
          </a:xfrm>
          <a:custGeom>
            <a:avLst/>
            <a:gdLst>
              <a:gd name="T0" fmla="*/ 1491 w 1690"/>
              <a:gd name="T1" fmla="*/ 223 h 1374"/>
              <a:gd name="T2" fmla="*/ 1491 w 1690"/>
              <a:gd name="T3" fmla="*/ 223 h 1374"/>
              <a:gd name="T4" fmla="*/ 1647 w 1690"/>
              <a:gd name="T5" fmla="*/ 30 h 1374"/>
              <a:gd name="T6" fmla="*/ 1424 w 1690"/>
              <a:gd name="T7" fmla="*/ 108 h 1374"/>
              <a:gd name="T8" fmla="*/ 1171 w 1690"/>
              <a:gd name="T9" fmla="*/ 0 h 1374"/>
              <a:gd name="T10" fmla="*/ 821 w 1690"/>
              <a:gd name="T11" fmla="*/ 356 h 1374"/>
              <a:gd name="T12" fmla="*/ 827 w 1690"/>
              <a:gd name="T13" fmla="*/ 428 h 1374"/>
              <a:gd name="T14" fmla="*/ 114 w 1690"/>
              <a:gd name="T15" fmla="*/ 66 h 1374"/>
              <a:gd name="T16" fmla="*/ 72 w 1690"/>
              <a:gd name="T17" fmla="*/ 241 h 1374"/>
              <a:gd name="T18" fmla="*/ 223 w 1690"/>
              <a:gd name="T19" fmla="*/ 530 h 1374"/>
              <a:gd name="T20" fmla="*/ 66 w 1690"/>
              <a:gd name="T21" fmla="*/ 488 h 1374"/>
              <a:gd name="T22" fmla="*/ 66 w 1690"/>
              <a:gd name="T23" fmla="*/ 494 h 1374"/>
              <a:gd name="T24" fmla="*/ 344 w 1690"/>
              <a:gd name="T25" fmla="*/ 832 h 1374"/>
              <a:gd name="T26" fmla="*/ 253 w 1690"/>
              <a:gd name="T27" fmla="*/ 844 h 1374"/>
              <a:gd name="T28" fmla="*/ 187 w 1690"/>
              <a:gd name="T29" fmla="*/ 838 h 1374"/>
              <a:gd name="T30" fmla="*/ 513 w 1690"/>
              <a:gd name="T31" fmla="*/ 1079 h 1374"/>
              <a:gd name="T32" fmla="*/ 78 w 1690"/>
              <a:gd name="T33" fmla="*/ 1230 h 1374"/>
              <a:gd name="T34" fmla="*/ 0 w 1690"/>
              <a:gd name="T35" fmla="*/ 1224 h 1374"/>
              <a:gd name="T36" fmla="*/ 525 w 1690"/>
              <a:gd name="T37" fmla="*/ 1374 h 1374"/>
              <a:gd name="T38" fmla="*/ 1521 w 1690"/>
              <a:gd name="T39" fmla="*/ 392 h 1374"/>
              <a:gd name="T40" fmla="*/ 1521 w 1690"/>
              <a:gd name="T41" fmla="*/ 344 h 1374"/>
              <a:gd name="T42" fmla="*/ 1690 w 1690"/>
              <a:gd name="T43" fmla="*/ 163 h 1374"/>
              <a:gd name="T44" fmla="*/ 1491 w 1690"/>
              <a:gd name="T45" fmla="*/ 223 h 13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2"/>
            </a:schemeClr>
          </a:solidFill>
          <a:ln w="0">
            <a:noFill/>
            <a:prstDash val="solid"/>
            <a:round/>
            <a:headEnd/>
            <a:tailEnd/>
          </a:ln>
        </p:spPr>
        <p:txBody>
          <a:bodyPr vert="horz" wrap="square" lIns="91430" tIns="45714" rIns="91430" bIns="45714" numCol="1" anchor="t" anchorCtr="0" compatLnSpc="1">
            <a:prstTxWarp prst="textNoShape">
              <a:avLst/>
            </a:prstTxWarp>
          </a:bodyPr>
          <a:lstStyle/>
          <a:p>
            <a:pPr defTabSz="914204"/>
            <a:endParaRPr lang="en-US" sz="2400">
              <a:solidFill>
                <a:srgbClr val="57565A"/>
              </a:solidFill>
            </a:endParaRPr>
          </a:p>
        </p:txBody>
      </p:sp>
      <p:sp>
        <p:nvSpPr>
          <p:cNvPr id="22" name="Oval 21"/>
          <p:cNvSpPr/>
          <p:nvPr userDrawn="1"/>
        </p:nvSpPr>
        <p:spPr>
          <a:xfrm>
            <a:off x="8351425" y="4717983"/>
            <a:ext cx="249899"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204"/>
            <a:endParaRPr lang="en-US" sz="800">
              <a:solidFill>
                <a:prstClr val="white"/>
              </a:solidFill>
            </a:endParaRPr>
          </a:p>
        </p:txBody>
      </p:sp>
      <p:sp>
        <p:nvSpPr>
          <p:cNvPr id="23" name="Oval 22"/>
          <p:cNvSpPr/>
          <p:nvPr userDrawn="1"/>
        </p:nvSpPr>
        <p:spPr>
          <a:xfrm>
            <a:off x="8024265" y="4717983"/>
            <a:ext cx="249899"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204"/>
            <a:endParaRPr lang="en-US" sz="800">
              <a:solidFill>
                <a:prstClr val="white"/>
              </a:solidFill>
            </a:endParaRPr>
          </a:p>
        </p:txBody>
      </p:sp>
      <p:sp>
        <p:nvSpPr>
          <p:cNvPr id="24" name="Oval 23"/>
          <p:cNvSpPr/>
          <p:nvPr userDrawn="1"/>
        </p:nvSpPr>
        <p:spPr>
          <a:xfrm rot="10800000">
            <a:off x="8678585" y="4717983"/>
            <a:ext cx="249899" cy="249901"/>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defTabSz="914204"/>
            <a:endParaRPr lang="en-US" sz="800">
              <a:solidFill>
                <a:prstClr val="white"/>
              </a:solidFill>
            </a:endParaRPr>
          </a:p>
        </p:txBody>
      </p:sp>
      <p:sp>
        <p:nvSpPr>
          <p:cNvPr id="18" name="Rectangle 17">
            <a:hlinkClick r:id="rId63"/>
          </p:cNvPr>
          <p:cNvSpPr/>
          <p:nvPr userDrawn="1"/>
        </p:nvSpPr>
        <p:spPr>
          <a:xfrm>
            <a:off x="7994199"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204"/>
            <a:endParaRPr lang="en-US" sz="851">
              <a:solidFill>
                <a:prstClr val="white"/>
              </a:solidFill>
            </a:endParaRPr>
          </a:p>
        </p:txBody>
      </p:sp>
      <p:sp>
        <p:nvSpPr>
          <p:cNvPr id="25" name="Rectangle 24">
            <a:hlinkClick r:id="rId64"/>
          </p:cNvPr>
          <p:cNvSpPr/>
          <p:nvPr userDrawn="1"/>
        </p:nvSpPr>
        <p:spPr>
          <a:xfrm>
            <a:off x="8319704"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204"/>
            <a:endParaRPr lang="en-US" sz="851">
              <a:solidFill>
                <a:prstClr val="white"/>
              </a:solidFill>
            </a:endParaRPr>
          </a:p>
        </p:txBody>
      </p:sp>
      <p:sp>
        <p:nvSpPr>
          <p:cNvPr id="26" name="Rectangle 25">
            <a:hlinkClick r:id="rId65"/>
          </p:cNvPr>
          <p:cNvSpPr/>
          <p:nvPr userDrawn="1"/>
        </p:nvSpPr>
        <p:spPr>
          <a:xfrm>
            <a:off x="8652659" y="4690890"/>
            <a:ext cx="301752" cy="301752"/>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204"/>
            <a:endParaRPr lang="en-US" sz="851">
              <a:solidFill>
                <a:prstClr val="white"/>
              </a:solidFill>
            </a:endParaRPr>
          </a:p>
        </p:txBody>
      </p:sp>
      <p:sp>
        <p:nvSpPr>
          <p:cNvPr id="27" name="Action Button: Forward or Next 26">
            <a:hlinkClick r:id="" action="ppaction://hlinkshowjump?jump=nextslide" highlightClick="1"/>
          </p:cNvPr>
          <p:cNvSpPr/>
          <p:nvPr userDrawn="1"/>
        </p:nvSpPr>
        <p:spPr>
          <a:xfrm>
            <a:off x="845309" y="4694325"/>
            <a:ext cx="301752" cy="301752"/>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204"/>
            <a:endParaRPr lang="en-US" sz="851">
              <a:solidFill>
                <a:prstClr val="white"/>
              </a:solidFill>
            </a:endParaRPr>
          </a:p>
        </p:txBody>
      </p:sp>
      <p:sp>
        <p:nvSpPr>
          <p:cNvPr id="28" name="Action Button: Back or Previous 27">
            <a:hlinkClick r:id="" action="ppaction://hlinkshowjump?jump=previousslide" highlightClick="1"/>
          </p:cNvPr>
          <p:cNvSpPr/>
          <p:nvPr userDrawn="1"/>
        </p:nvSpPr>
        <p:spPr>
          <a:xfrm>
            <a:off x="187470" y="4688495"/>
            <a:ext cx="301752" cy="301752"/>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914204"/>
            <a:endParaRPr lang="en-US" sz="851">
              <a:solidFill>
                <a:prstClr val="white"/>
              </a:solidFill>
            </a:endParaRPr>
          </a:p>
        </p:txBody>
      </p:sp>
    </p:spTree>
    <p:extLst>
      <p:ext uri="{BB962C8B-B14F-4D97-AF65-F5344CB8AC3E}">
        <p14:creationId xmlns:p14="http://schemas.microsoft.com/office/powerpoint/2010/main" val="3318468800"/>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 id="2147483698" r:id="rId17"/>
    <p:sldLayoutId id="2147483699" r:id="rId18"/>
    <p:sldLayoutId id="2147483700" r:id="rId19"/>
    <p:sldLayoutId id="2147483701" r:id="rId20"/>
    <p:sldLayoutId id="2147483702" r:id="rId21"/>
    <p:sldLayoutId id="2147483703" r:id="rId22"/>
    <p:sldLayoutId id="2147483704" r:id="rId23"/>
    <p:sldLayoutId id="2147483705" r:id="rId24"/>
    <p:sldLayoutId id="2147483706" r:id="rId25"/>
    <p:sldLayoutId id="2147483707" r:id="rId26"/>
    <p:sldLayoutId id="2147483708" r:id="rId27"/>
    <p:sldLayoutId id="2147483709" r:id="rId28"/>
    <p:sldLayoutId id="2147483710" r:id="rId29"/>
    <p:sldLayoutId id="2147483711" r:id="rId30"/>
    <p:sldLayoutId id="2147483712" r:id="rId31"/>
    <p:sldLayoutId id="2147483713" r:id="rId32"/>
    <p:sldLayoutId id="2147483714" r:id="rId33"/>
    <p:sldLayoutId id="2147483715" r:id="rId34"/>
    <p:sldLayoutId id="2147483716" r:id="rId35"/>
    <p:sldLayoutId id="2147483717" r:id="rId36"/>
    <p:sldLayoutId id="2147483718" r:id="rId37"/>
    <p:sldLayoutId id="2147483719" r:id="rId38"/>
    <p:sldLayoutId id="2147483720" r:id="rId39"/>
    <p:sldLayoutId id="2147483721" r:id="rId40"/>
    <p:sldLayoutId id="2147483722" r:id="rId41"/>
    <p:sldLayoutId id="2147483723" r:id="rId42"/>
    <p:sldLayoutId id="2147483724" r:id="rId43"/>
    <p:sldLayoutId id="2147483725" r:id="rId44"/>
    <p:sldLayoutId id="2147483726" r:id="rId45"/>
    <p:sldLayoutId id="2147483727" r:id="rId46"/>
    <p:sldLayoutId id="2147483728" r:id="rId47"/>
    <p:sldLayoutId id="2147483729" r:id="rId48"/>
    <p:sldLayoutId id="2147483730" r:id="rId49"/>
    <p:sldLayoutId id="2147483731" r:id="rId50"/>
    <p:sldLayoutId id="2147483732" r:id="rId51"/>
    <p:sldLayoutId id="2147483733" r:id="rId52"/>
    <p:sldLayoutId id="2147483734" r:id="rId53"/>
    <p:sldLayoutId id="2147483735" r:id="rId54"/>
    <p:sldLayoutId id="2147483736" r:id="rId55"/>
    <p:sldLayoutId id="2147483737" r:id="rId56"/>
    <p:sldLayoutId id="2147483738" r:id="rId57"/>
    <p:sldLayoutId id="2147483776" r:id="rId58"/>
    <p:sldLayoutId id="2147483775" r:id="rId59"/>
    <p:sldLayoutId id="2147483777" r:id="rId60"/>
    <p:sldLayoutId id="2147483778" r:id="rId61"/>
  </p:sldLayoutIdLst>
  <p:txStyles>
    <p:titleStyle>
      <a:lvl1pPr algn="ctr" defTabSz="914270" rtl="0" eaLnBrk="1" latinLnBrk="0" hangingPunct="1">
        <a:lnSpc>
          <a:spcPct val="86000"/>
        </a:lnSpc>
        <a:spcBef>
          <a:spcPct val="0"/>
        </a:spcBef>
        <a:buNone/>
        <a:defRPr sz="2100" kern="800" spc="-40">
          <a:solidFill>
            <a:schemeClr val="tx1"/>
          </a:solidFill>
          <a:latin typeface="+mj-lt"/>
          <a:ea typeface="+mj-ea"/>
          <a:cs typeface="+mj-cs"/>
        </a:defRPr>
      </a:lvl1pPr>
    </p:titleStyle>
    <p:bodyStyle>
      <a:lvl1pPr marL="171425" indent="-171425" algn="l" defTabSz="914270" rtl="0" eaLnBrk="1" latinLnBrk="0" hangingPunct="1">
        <a:spcBef>
          <a:spcPct val="20000"/>
        </a:spcBef>
        <a:buClr>
          <a:schemeClr val="accent1"/>
        </a:buClr>
        <a:buFont typeface="Arial" panose="020B0604020202020204" pitchFamily="34" charset="0"/>
        <a:buChar char="•"/>
        <a:defRPr sz="1500" kern="800" spc="-10">
          <a:solidFill>
            <a:schemeClr val="tx1"/>
          </a:solidFill>
          <a:latin typeface="+mn-lt"/>
          <a:ea typeface="+mn-ea"/>
          <a:cs typeface="+mn-cs"/>
        </a:defRPr>
      </a:lvl1pPr>
      <a:lvl2pPr marL="344438" indent="-173013" algn="l" defTabSz="914270"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2pPr>
      <a:lvl3pPr marL="515864" indent="-171425" algn="l" defTabSz="914270"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3pPr>
      <a:lvl4pPr marL="687290" indent="-171425" algn="l" defTabSz="914270"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4pPr>
      <a:lvl5pPr marL="858716" indent="-171425" algn="l" defTabSz="914270" rtl="0" eaLnBrk="1" latinLnBrk="0" hangingPunct="1">
        <a:spcBef>
          <a:spcPct val="20000"/>
        </a:spcBef>
        <a:buClr>
          <a:schemeClr val="accent1"/>
        </a:buClr>
        <a:buFont typeface="Arial" panose="020B0604020202020204" pitchFamily="34" charset="0"/>
        <a:buChar char="»"/>
        <a:defRPr sz="1200" kern="800">
          <a:solidFill>
            <a:schemeClr val="tx1"/>
          </a:solidFill>
          <a:latin typeface="+mn-lt"/>
          <a:ea typeface="+mn-ea"/>
          <a:cs typeface="+mn-cs"/>
        </a:defRPr>
      </a:lvl5pPr>
      <a:lvl6pPr marL="2514240" indent="-228568" algn="l" defTabSz="91427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375" indent="-228568" algn="l" defTabSz="91427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510" indent="-228568" algn="l" defTabSz="91427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643" indent="-228568" algn="l" defTabSz="91427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70" rtl="0" eaLnBrk="1" latinLnBrk="0" hangingPunct="1">
        <a:defRPr sz="1800" kern="1200">
          <a:solidFill>
            <a:schemeClr val="tx1"/>
          </a:solidFill>
          <a:latin typeface="+mn-lt"/>
          <a:ea typeface="+mn-ea"/>
          <a:cs typeface="+mn-cs"/>
        </a:defRPr>
      </a:lvl1pPr>
      <a:lvl2pPr marL="457135" algn="l" defTabSz="914270" rtl="0" eaLnBrk="1" latinLnBrk="0" hangingPunct="1">
        <a:defRPr sz="1800" kern="1200">
          <a:solidFill>
            <a:schemeClr val="tx1"/>
          </a:solidFill>
          <a:latin typeface="+mn-lt"/>
          <a:ea typeface="+mn-ea"/>
          <a:cs typeface="+mn-cs"/>
        </a:defRPr>
      </a:lvl2pPr>
      <a:lvl3pPr marL="914270" algn="l" defTabSz="914270" rtl="0" eaLnBrk="1" latinLnBrk="0" hangingPunct="1">
        <a:defRPr sz="1800" kern="1200">
          <a:solidFill>
            <a:schemeClr val="tx1"/>
          </a:solidFill>
          <a:latin typeface="+mn-lt"/>
          <a:ea typeface="+mn-ea"/>
          <a:cs typeface="+mn-cs"/>
        </a:defRPr>
      </a:lvl3pPr>
      <a:lvl4pPr marL="1371403" algn="l" defTabSz="914270" rtl="0" eaLnBrk="1" latinLnBrk="0" hangingPunct="1">
        <a:defRPr sz="1800" kern="1200">
          <a:solidFill>
            <a:schemeClr val="tx1"/>
          </a:solidFill>
          <a:latin typeface="+mn-lt"/>
          <a:ea typeface="+mn-ea"/>
          <a:cs typeface="+mn-cs"/>
        </a:defRPr>
      </a:lvl4pPr>
      <a:lvl5pPr marL="1828538" algn="l" defTabSz="914270" rtl="0" eaLnBrk="1" latinLnBrk="0" hangingPunct="1">
        <a:defRPr sz="1800" kern="1200">
          <a:solidFill>
            <a:schemeClr val="tx1"/>
          </a:solidFill>
          <a:latin typeface="+mn-lt"/>
          <a:ea typeface="+mn-ea"/>
          <a:cs typeface="+mn-cs"/>
        </a:defRPr>
      </a:lvl5pPr>
      <a:lvl6pPr marL="2285672" algn="l" defTabSz="914270" rtl="0" eaLnBrk="1" latinLnBrk="0" hangingPunct="1">
        <a:defRPr sz="1800" kern="1200">
          <a:solidFill>
            <a:schemeClr val="tx1"/>
          </a:solidFill>
          <a:latin typeface="+mn-lt"/>
          <a:ea typeface="+mn-ea"/>
          <a:cs typeface="+mn-cs"/>
        </a:defRPr>
      </a:lvl6pPr>
      <a:lvl7pPr marL="2742807" algn="l" defTabSz="914270" rtl="0" eaLnBrk="1" latinLnBrk="0" hangingPunct="1">
        <a:defRPr sz="1800" kern="1200">
          <a:solidFill>
            <a:schemeClr val="tx1"/>
          </a:solidFill>
          <a:latin typeface="+mn-lt"/>
          <a:ea typeface="+mn-ea"/>
          <a:cs typeface="+mn-cs"/>
        </a:defRPr>
      </a:lvl7pPr>
      <a:lvl8pPr marL="3199942" algn="l" defTabSz="914270" rtl="0" eaLnBrk="1" latinLnBrk="0" hangingPunct="1">
        <a:defRPr sz="1800" kern="1200">
          <a:solidFill>
            <a:schemeClr val="tx1"/>
          </a:solidFill>
          <a:latin typeface="+mn-lt"/>
          <a:ea typeface="+mn-ea"/>
          <a:cs typeface="+mn-cs"/>
        </a:defRPr>
      </a:lvl8pPr>
      <a:lvl9pPr marL="3657077" algn="l" defTabSz="91427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B61BEF0D-F0BB-DE4B-95CE-6DB70DBA9567}" type="datetimeFigureOut">
              <a:rPr lang="en-US" smtClean="0"/>
              <a:pPr/>
              <a:t>9/15/2020</a:t>
            </a:fld>
            <a:endParaRPr lang="en-US" dirty="0"/>
          </a:p>
        </p:txBody>
      </p:sp>
      <p:sp>
        <p:nvSpPr>
          <p:cNvPr id="5" name="Footer Placeholder 4"/>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6068162"/>
      </p:ext>
    </p:extLst>
  </p:cSld>
  <p:clrMap bg1="lt1" tx1="dk1" bg2="lt2" tx2="dk2" accent1="accent1" accent2="accent2" accent3="accent3" accent4="accent4" accent5="accent5" accent6="accent6" hlink="hlink" folHlink="folHlink"/>
  <p:sldLayoutIdLst>
    <p:sldLayoutId id="2147483752" r:id="rId1"/>
    <p:sldLayoutId id="2147483753" r:id="rId2"/>
    <p:sldLayoutId id="2147483754" r:id="rId3"/>
    <p:sldLayoutId id="2147483755" r:id="rId4"/>
    <p:sldLayoutId id="2147483756" r:id="rId5"/>
    <p:sldLayoutId id="2147483757" r:id="rId6"/>
    <p:sldLayoutId id="2147483758" r:id="rId7"/>
    <p:sldLayoutId id="2147483759" r:id="rId8"/>
    <p:sldLayoutId id="2147483760" r:id="rId9"/>
    <p:sldLayoutId id="2147483761" r:id="rId10"/>
    <p:sldLayoutId id="2147483762" r:id="rId11"/>
    <p:sldLayoutId id="2147483792"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Заголовок 1"/>
          <p:cNvSpPr>
            <a:spLocks noGrp="1"/>
          </p:cNvSpPr>
          <p:nvPr>
            <p:ph type="title"/>
          </p:nvPr>
        </p:nvSpPr>
        <p:spPr bwMode="auto">
          <a:xfrm>
            <a:off x="457200" y="206375"/>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ru-RU" altLang="ru-RU" smtClean="0"/>
              <a:t>Образец заголовка</a:t>
            </a:r>
          </a:p>
        </p:txBody>
      </p:sp>
      <p:sp>
        <p:nvSpPr>
          <p:cNvPr id="1027" name="Текст 2"/>
          <p:cNvSpPr>
            <a:spLocks noGrp="1"/>
          </p:cNvSpPr>
          <p:nvPr>
            <p:ph type="body" idx="1"/>
          </p:nvPr>
        </p:nvSpPr>
        <p:spPr bwMode="auto">
          <a:xfrm>
            <a:off x="457200" y="1200151"/>
            <a:ext cx="82296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ru-RU" altLang="ru-RU" smtClean="0"/>
              <a:t>Образец текста</a:t>
            </a:r>
          </a:p>
          <a:p>
            <a:pPr lvl="1"/>
            <a:r>
              <a:rPr lang="ru-RU" altLang="ru-RU" smtClean="0"/>
              <a:t>Второй уровень</a:t>
            </a:r>
          </a:p>
          <a:p>
            <a:pPr lvl="2"/>
            <a:r>
              <a:rPr lang="ru-RU" altLang="ru-RU" smtClean="0"/>
              <a:t>Третий уровень</a:t>
            </a:r>
          </a:p>
          <a:p>
            <a:pPr lvl="3"/>
            <a:r>
              <a:rPr lang="ru-RU" altLang="ru-RU" smtClean="0"/>
              <a:t>Четвертый уровень</a:t>
            </a:r>
          </a:p>
          <a:p>
            <a:pPr lvl="4"/>
            <a:r>
              <a:rPr lang="ru-RU" altLang="ru-RU" smtClean="0"/>
              <a:t>Пятый уровень</a:t>
            </a:r>
          </a:p>
        </p:txBody>
      </p:sp>
      <p:sp>
        <p:nvSpPr>
          <p:cNvPr id="4" name="Дата 3"/>
          <p:cNvSpPr>
            <a:spLocks noGrp="1"/>
          </p:cNvSpPr>
          <p:nvPr>
            <p:ph type="dt" sz="half" idx="2"/>
          </p:nvPr>
        </p:nvSpPr>
        <p:spPr>
          <a:xfrm>
            <a:off x="457200" y="4767264"/>
            <a:ext cx="2133600" cy="274637"/>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defTabSz="914378">
              <a:defRPr/>
            </a:pPr>
            <a:fld id="{C8FBFB17-7E5A-4383-997B-C09CC478C878}" type="datetimeFigureOut">
              <a:rPr lang="ru-RU" smtClean="0">
                <a:solidFill>
                  <a:prstClr val="black">
                    <a:tint val="75000"/>
                  </a:prstClr>
                </a:solidFill>
              </a:rPr>
              <a:pPr defTabSz="914378">
                <a:defRPr/>
              </a:pPr>
              <a:t>15.09.2020</a:t>
            </a:fld>
            <a:endParaRPr lang="ru-RU">
              <a:solidFill>
                <a:prstClr val="black">
                  <a:tint val="75000"/>
                </a:prstClr>
              </a:solidFill>
            </a:endParaRPr>
          </a:p>
        </p:txBody>
      </p:sp>
      <p:sp>
        <p:nvSpPr>
          <p:cNvPr id="5" name="Нижний колонтитул 4"/>
          <p:cNvSpPr>
            <a:spLocks noGrp="1"/>
          </p:cNvSpPr>
          <p:nvPr>
            <p:ph type="ftr" sz="quarter" idx="3"/>
          </p:nvPr>
        </p:nvSpPr>
        <p:spPr>
          <a:xfrm>
            <a:off x="3124200" y="4767264"/>
            <a:ext cx="2895600" cy="274637"/>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defTabSz="914378">
              <a:defRPr/>
            </a:pPr>
            <a:endParaRPr lang="ru-RU">
              <a:solidFill>
                <a:prstClr val="black">
                  <a:tint val="75000"/>
                </a:prstClr>
              </a:solidFill>
            </a:endParaRPr>
          </a:p>
        </p:txBody>
      </p:sp>
      <p:sp>
        <p:nvSpPr>
          <p:cNvPr id="6" name="Номер слайда 5"/>
          <p:cNvSpPr>
            <a:spLocks noGrp="1"/>
          </p:cNvSpPr>
          <p:nvPr>
            <p:ph type="sldNum" sz="quarter" idx="4"/>
          </p:nvPr>
        </p:nvSpPr>
        <p:spPr>
          <a:xfrm>
            <a:off x="6553200" y="4767264"/>
            <a:ext cx="2133600" cy="274637"/>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defTabSz="914378" fontAlgn="base">
              <a:spcBef>
                <a:spcPct val="0"/>
              </a:spcBef>
              <a:spcAft>
                <a:spcPct val="0"/>
              </a:spcAft>
              <a:defRPr/>
            </a:pPr>
            <a:fld id="{150290C8-0511-4059-96C9-36A0F1C3E9EF}" type="slidenum">
              <a:rPr lang="ru-RU" altLang="ru-RU" smtClean="0">
                <a:cs typeface="Arial" panose="020B0604020202020204" pitchFamily="34" charset="0"/>
              </a:rPr>
              <a:pPr defTabSz="914378" fontAlgn="base">
                <a:spcBef>
                  <a:spcPct val="0"/>
                </a:spcBef>
                <a:spcAft>
                  <a:spcPct val="0"/>
                </a:spcAft>
                <a:defRPr/>
              </a:pPr>
              <a:t>‹#›</a:t>
            </a:fld>
            <a:endParaRPr lang="ru-RU" altLang="ru-RU">
              <a:cs typeface="Arial" panose="020B0604020202020204" pitchFamily="34" charset="0"/>
            </a:endParaRPr>
          </a:p>
        </p:txBody>
      </p:sp>
    </p:spTree>
    <p:extLst>
      <p:ext uri="{BB962C8B-B14F-4D97-AF65-F5344CB8AC3E}">
        <p14:creationId xmlns:p14="http://schemas.microsoft.com/office/powerpoint/2010/main" val="1357136021"/>
      </p:ext>
    </p:extLst>
  </p:cSld>
  <p:clrMap bg1="lt1" tx1="dk1" bg2="lt2" tx2="dk2" accent1="accent1" accent2="accent2" accent3="accent3" accent4="accent4" accent5="accent5" accent6="accent6" hlink="hlink" folHlink="folHlink"/>
  <p:sldLayoutIdLst>
    <p:sldLayoutId id="2147483794"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189" algn="ctr" rtl="0" fontAlgn="base">
        <a:spcBef>
          <a:spcPct val="0"/>
        </a:spcBef>
        <a:spcAft>
          <a:spcPct val="0"/>
        </a:spcAft>
        <a:defRPr sz="4400">
          <a:solidFill>
            <a:schemeClr val="tx1"/>
          </a:solidFill>
          <a:latin typeface="Calibri" pitchFamily="34" charset="0"/>
        </a:defRPr>
      </a:lvl6pPr>
      <a:lvl7pPr marL="914378" algn="ctr" rtl="0" fontAlgn="base">
        <a:spcBef>
          <a:spcPct val="0"/>
        </a:spcBef>
        <a:spcAft>
          <a:spcPct val="0"/>
        </a:spcAft>
        <a:defRPr sz="4400">
          <a:solidFill>
            <a:schemeClr val="tx1"/>
          </a:solidFill>
          <a:latin typeface="Calibri" pitchFamily="34" charset="0"/>
        </a:defRPr>
      </a:lvl7pPr>
      <a:lvl8pPr marL="1371566" algn="ctr" rtl="0" fontAlgn="base">
        <a:spcBef>
          <a:spcPct val="0"/>
        </a:spcBef>
        <a:spcAft>
          <a:spcPct val="0"/>
        </a:spcAft>
        <a:defRPr sz="4400">
          <a:solidFill>
            <a:schemeClr val="tx1"/>
          </a:solidFill>
          <a:latin typeface="Calibri" pitchFamily="34" charset="0"/>
        </a:defRPr>
      </a:lvl8pPr>
      <a:lvl9pPr marL="1828754" algn="ctr" rtl="0" fontAlgn="base">
        <a:spcBef>
          <a:spcPct val="0"/>
        </a:spcBef>
        <a:spcAft>
          <a:spcPct val="0"/>
        </a:spcAft>
        <a:defRPr sz="4400">
          <a:solidFill>
            <a:schemeClr val="tx1"/>
          </a:solidFill>
          <a:latin typeface="Calibri" pitchFamily="34" charset="0"/>
        </a:defRPr>
      </a:lvl9pPr>
    </p:titleStyle>
    <p:bodyStyle>
      <a:lvl1pPr marL="342892" indent="-342892"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31" indent="-285743"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2972" indent="-228594"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160" indent="-228594"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348" indent="-228594"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537"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5800" y="209551"/>
            <a:ext cx="7772400" cy="614363"/>
          </a:xfrm>
          <a:prstGeom prst="rect">
            <a:avLst/>
          </a:prstGeom>
        </p:spPr>
        <p:txBody>
          <a:bodyPr vert="horz" lIns="0" tIns="0" rIns="0" bIns="0" rtlCol="0" anchor="ctr">
            <a:normAutofit/>
          </a:bodyPr>
          <a:lstStyle/>
          <a:p>
            <a:r>
              <a:rPr lang="en-US" dirty="0"/>
              <a:t>Click to edit Master title style</a:t>
            </a:r>
          </a:p>
        </p:txBody>
      </p:sp>
      <p:sp>
        <p:nvSpPr>
          <p:cNvPr id="3" name="Text Placeholder 2"/>
          <p:cNvSpPr>
            <a:spLocks noGrp="1"/>
          </p:cNvSpPr>
          <p:nvPr>
            <p:ph type="body" idx="1"/>
          </p:nvPr>
        </p:nvSpPr>
        <p:spPr>
          <a:xfrm>
            <a:off x="685800" y="914401"/>
            <a:ext cx="7772400" cy="3470275"/>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Slide Number Placeholder 5"/>
          <p:cNvSpPr txBox="1">
            <a:spLocks/>
          </p:cNvSpPr>
          <p:nvPr userDrawn="1"/>
        </p:nvSpPr>
        <p:spPr>
          <a:xfrm>
            <a:off x="6326189" y="4727260"/>
            <a:ext cx="1620837" cy="230820"/>
          </a:xfrm>
          <a:prstGeom prst="rect">
            <a:avLst/>
          </a:prstGeom>
        </p:spPr>
        <p:txBody>
          <a:bodyPr lIns="91430" tIns="45714" rIns="91430" bIns="45714" anchor="ctr">
            <a:spAutoFit/>
          </a:bodyP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1451492"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57565A">
                    <a:tint val="75000"/>
                  </a:srgbClr>
                </a:solidFill>
                <a:effectLst/>
                <a:uLnTx/>
                <a:uFillTx/>
                <a:latin typeface="Open Sans Light"/>
                <a:ea typeface="+mn-ea"/>
                <a:cs typeface="+mn-cs"/>
              </a:rPr>
              <a:t>i9 presentation to Joe Smith</a:t>
            </a:r>
          </a:p>
        </p:txBody>
      </p:sp>
      <p:sp>
        <p:nvSpPr>
          <p:cNvPr id="7" name="Slide Number Placeholder 5"/>
          <p:cNvSpPr txBox="1">
            <a:spLocks/>
          </p:cNvSpPr>
          <p:nvPr userDrawn="1"/>
        </p:nvSpPr>
        <p:spPr>
          <a:xfrm>
            <a:off x="611189" y="4719639"/>
            <a:ext cx="104775" cy="246062"/>
          </a:xfrm>
          <a:prstGeom prst="rect">
            <a:avLst/>
          </a:prstGeom>
        </p:spPr>
        <p:txBody>
          <a:bodyPr wrap="none" lIns="91430" tIns="45714" rIns="91430" bIns="45714" anchor="ctr"/>
          <a:lstStyle>
            <a:lvl1pPr defTabSz="1450975">
              <a:defRPr>
                <a:solidFill>
                  <a:schemeClr val="tx1"/>
                </a:solidFill>
                <a:latin typeface="Arial" panose="020B0604020202020204" pitchFamily="34" charset="0"/>
                <a:cs typeface="Arial" panose="020B0604020202020204" pitchFamily="34" charset="0"/>
              </a:defRPr>
            </a:lvl1pPr>
            <a:lvl2pPr marL="742950" indent="-285750" defTabSz="1450975">
              <a:defRPr>
                <a:solidFill>
                  <a:schemeClr val="tx1"/>
                </a:solidFill>
                <a:latin typeface="Arial" panose="020B0604020202020204" pitchFamily="34" charset="0"/>
                <a:cs typeface="Arial" panose="020B0604020202020204" pitchFamily="34" charset="0"/>
              </a:defRPr>
            </a:lvl2pPr>
            <a:lvl3pPr marL="1143000" indent="-228600" defTabSz="1450975">
              <a:defRPr>
                <a:solidFill>
                  <a:schemeClr val="tx1"/>
                </a:solidFill>
                <a:latin typeface="Arial" panose="020B0604020202020204" pitchFamily="34" charset="0"/>
                <a:cs typeface="Arial" panose="020B0604020202020204" pitchFamily="34" charset="0"/>
              </a:defRPr>
            </a:lvl3pPr>
            <a:lvl4pPr marL="1600200" indent="-228600" defTabSz="1450975">
              <a:defRPr>
                <a:solidFill>
                  <a:schemeClr val="tx1"/>
                </a:solidFill>
                <a:latin typeface="Arial" panose="020B0604020202020204" pitchFamily="34" charset="0"/>
                <a:cs typeface="Arial" panose="020B0604020202020204" pitchFamily="34" charset="0"/>
              </a:defRPr>
            </a:lvl4pPr>
            <a:lvl5pPr marL="2057400" indent="-228600" defTabSz="1450975">
              <a:defRPr>
                <a:solidFill>
                  <a:schemeClr val="tx1"/>
                </a:solidFill>
                <a:latin typeface="Arial" panose="020B0604020202020204" pitchFamily="34" charset="0"/>
                <a:cs typeface="Arial" panose="020B0604020202020204" pitchFamily="34" charset="0"/>
              </a:defRPr>
            </a:lvl5pPr>
            <a:lvl6pPr marL="2514600" indent="-228600" defTabSz="1450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1450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1450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1450975"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1450939" rtl="0" eaLnBrk="1" fontAlgn="base" latinLnBrk="0" hangingPunct="1">
              <a:lnSpc>
                <a:spcPct val="100000"/>
              </a:lnSpc>
              <a:spcBef>
                <a:spcPct val="0"/>
              </a:spcBef>
              <a:spcAft>
                <a:spcPct val="0"/>
              </a:spcAft>
              <a:buClrTx/>
              <a:buSzTx/>
              <a:buFontTx/>
              <a:buNone/>
              <a:tabLst/>
              <a:defRPr/>
            </a:pPr>
            <a:fld id="{550A48C9-C370-49D1-AE7E-10B853B71A60}" type="slidenum">
              <a:rPr kumimoji="0" lang="en-US" altLang="ru-RU" sz="900" b="0" i="0" u="none" strike="noStrike" kern="1200" cap="none" spc="0" normalizeH="0" baseline="0" noProof="0" smtClean="0">
                <a:ln>
                  <a:noFill/>
                </a:ln>
                <a:solidFill>
                  <a:srgbClr val="9A999B"/>
                </a:solidFill>
                <a:effectLst/>
                <a:uLnTx/>
                <a:uFillTx/>
                <a:latin typeface="Open Sans Light"/>
                <a:ea typeface="+mn-ea"/>
                <a:cs typeface="Arial" panose="020B0604020202020204" pitchFamily="34" charset="0"/>
              </a:rPr>
              <a:pPr marL="0" marR="0" lvl="0" indent="0" algn="ctr" defTabSz="1450939" rtl="0" eaLnBrk="1" fontAlgn="base" latinLnBrk="0" hangingPunct="1">
                <a:lnSpc>
                  <a:spcPct val="100000"/>
                </a:lnSpc>
                <a:spcBef>
                  <a:spcPct val="0"/>
                </a:spcBef>
                <a:spcAft>
                  <a:spcPct val="0"/>
                </a:spcAft>
                <a:buClrTx/>
                <a:buSzTx/>
                <a:buFontTx/>
                <a:buNone/>
                <a:tabLst/>
                <a:defRPr/>
              </a:pPr>
              <a:t>‹#›</a:t>
            </a:fld>
            <a:endParaRPr kumimoji="0" lang="en-US" altLang="ru-RU" sz="900" b="0" i="0" u="none" strike="noStrike" kern="1200" cap="none" spc="0" normalizeH="0" baseline="0" noProof="0" smtClean="0">
              <a:ln>
                <a:noFill/>
              </a:ln>
              <a:solidFill>
                <a:srgbClr val="9A999B"/>
              </a:solidFill>
              <a:effectLst/>
              <a:uLnTx/>
              <a:uFillTx/>
              <a:latin typeface="Open Sans Light"/>
              <a:ea typeface="+mn-ea"/>
              <a:cs typeface="Arial" panose="020B0604020202020204" pitchFamily="34" charset="0"/>
            </a:endParaRPr>
          </a:p>
        </p:txBody>
      </p:sp>
      <p:sp>
        <p:nvSpPr>
          <p:cNvPr id="10" name="Oval 9"/>
          <p:cNvSpPr/>
          <p:nvPr/>
        </p:nvSpPr>
        <p:spPr>
          <a:xfrm>
            <a:off x="538164" y="4718051"/>
            <a:ext cx="250825" cy="249238"/>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159"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6" name="Oval 15"/>
          <p:cNvSpPr/>
          <p:nvPr/>
        </p:nvSpPr>
        <p:spPr>
          <a:xfrm>
            <a:off x="211139" y="4718051"/>
            <a:ext cx="250825" cy="249238"/>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159"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7" name="Rectangle 9"/>
          <p:cNvSpPr/>
          <p:nvPr/>
        </p:nvSpPr>
        <p:spPr>
          <a:xfrm rot="2700000">
            <a:off x="319882" y="4809332"/>
            <a:ext cx="68262" cy="66675"/>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159"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4" name="Oval 13"/>
          <p:cNvSpPr/>
          <p:nvPr/>
        </p:nvSpPr>
        <p:spPr>
          <a:xfrm rot="10800000">
            <a:off x="865189" y="4718051"/>
            <a:ext cx="250825" cy="249238"/>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159"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5" name="Rectangle 9"/>
          <p:cNvSpPr/>
          <p:nvPr/>
        </p:nvSpPr>
        <p:spPr>
          <a:xfrm rot="13500000">
            <a:off x="939007" y="4809332"/>
            <a:ext cx="68262" cy="66675"/>
          </a:xfrm>
          <a:custGeom>
            <a:avLst/>
            <a:gdLst>
              <a:gd name="connsiteX0" fmla="*/ 0 w 531091"/>
              <a:gd name="connsiteY0" fmla="*/ 0 h 531091"/>
              <a:gd name="connsiteX1" fmla="*/ 531091 w 531091"/>
              <a:gd name="connsiteY1" fmla="*/ 0 h 531091"/>
              <a:gd name="connsiteX2" fmla="*/ 531091 w 531091"/>
              <a:gd name="connsiteY2" fmla="*/ 531091 h 531091"/>
              <a:gd name="connsiteX3" fmla="*/ 0 w 531091"/>
              <a:gd name="connsiteY3" fmla="*/ 531091 h 531091"/>
              <a:gd name="connsiteX4" fmla="*/ 0 w 531091"/>
              <a:gd name="connsiteY4" fmla="*/ 0 h 531091"/>
              <a:gd name="connsiteX0" fmla="*/ 0 w 531091"/>
              <a:gd name="connsiteY0" fmla="*/ 0 h 531091"/>
              <a:gd name="connsiteX1" fmla="*/ 531091 w 531091"/>
              <a:gd name="connsiteY1" fmla="*/ 531091 h 531091"/>
              <a:gd name="connsiteX2" fmla="*/ 0 w 531091"/>
              <a:gd name="connsiteY2" fmla="*/ 531091 h 531091"/>
              <a:gd name="connsiteX3" fmla="*/ 0 w 531091"/>
              <a:gd name="connsiteY3" fmla="*/ 0 h 531091"/>
              <a:gd name="connsiteX0" fmla="*/ 0 w 531091"/>
              <a:gd name="connsiteY0" fmla="*/ 0 h 531091"/>
              <a:gd name="connsiteX1" fmla="*/ 230909 w 531091"/>
              <a:gd name="connsiteY1" fmla="*/ 224312 h 531091"/>
              <a:gd name="connsiteX2" fmla="*/ 531091 w 531091"/>
              <a:gd name="connsiteY2" fmla="*/ 531091 h 531091"/>
              <a:gd name="connsiteX3" fmla="*/ 0 w 531091"/>
              <a:gd name="connsiteY3" fmla="*/ 531091 h 531091"/>
              <a:gd name="connsiteX4" fmla="*/ 0 w 531091"/>
              <a:gd name="connsiteY4" fmla="*/ 0 h 531091"/>
              <a:gd name="connsiteX0" fmla="*/ 230909 w 531091"/>
              <a:gd name="connsiteY0" fmla="*/ 224312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343065 w 531091"/>
              <a:gd name="connsiteY0" fmla="*/ 89066 h 531091"/>
              <a:gd name="connsiteX1" fmla="*/ 531091 w 531091"/>
              <a:gd name="connsiteY1" fmla="*/ 531091 h 531091"/>
              <a:gd name="connsiteX2" fmla="*/ 0 w 531091"/>
              <a:gd name="connsiteY2" fmla="*/ 531091 h 531091"/>
              <a:gd name="connsiteX3" fmla="*/ 0 w 531091"/>
              <a:gd name="connsiteY3" fmla="*/ 0 h 531091"/>
              <a:gd name="connsiteX4" fmla="*/ 322349 w 531091"/>
              <a:gd name="connsiteY4" fmla="*/ 315752 h 531091"/>
              <a:gd name="connsiteX0" fmla="*/ 531091 w 531091"/>
              <a:gd name="connsiteY0" fmla="*/ 531091 h 531091"/>
              <a:gd name="connsiteX1" fmla="*/ 0 w 531091"/>
              <a:gd name="connsiteY1" fmla="*/ 531091 h 531091"/>
              <a:gd name="connsiteX2" fmla="*/ 0 w 531091"/>
              <a:gd name="connsiteY2" fmla="*/ 0 h 531091"/>
              <a:gd name="connsiteX3" fmla="*/ 322349 w 531091"/>
              <a:gd name="connsiteY3" fmla="*/ 315752 h 531091"/>
              <a:gd name="connsiteX0" fmla="*/ 531091 w 531091"/>
              <a:gd name="connsiteY0" fmla="*/ 531091 h 531091"/>
              <a:gd name="connsiteX1" fmla="*/ 0 w 531091"/>
              <a:gd name="connsiteY1" fmla="*/ 531091 h 531091"/>
              <a:gd name="connsiteX2" fmla="*/ 0 w 531091"/>
              <a:gd name="connsiteY2" fmla="*/ 0 h 531091"/>
            </a:gdLst>
            <a:ahLst/>
            <a:cxnLst>
              <a:cxn ang="0">
                <a:pos x="connsiteX0" y="connsiteY0"/>
              </a:cxn>
              <a:cxn ang="0">
                <a:pos x="connsiteX1" y="connsiteY1"/>
              </a:cxn>
              <a:cxn ang="0">
                <a:pos x="connsiteX2" y="connsiteY2"/>
              </a:cxn>
            </a:cxnLst>
            <a:rect l="l" t="t" r="r" b="b"/>
            <a:pathLst>
              <a:path w="531091" h="531091">
                <a:moveTo>
                  <a:pt x="531091" y="531091"/>
                </a:moveTo>
                <a:lnTo>
                  <a:pt x="0" y="531091"/>
                </a:lnTo>
                <a:lnTo>
                  <a:pt x="0" y="0"/>
                </a:lnTo>
              </a:path>
            </a:pathLst>
          </a:cu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159"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2059" name="Freeform 6"/>
          <p:cNvSpPr>
            <a:spLocks/>
          </p:cNvSpPr>
          <p:nvPr/>
        </p:nvSpPr>
        <p:spPr bwMode="auto">
          <a:xfrm>
            <a:off x="8124826" y="4792664"/>
            <a:ext cx="49213" cy="103187"/>
          </a:xfrm>
          <a:custGeom>
            <a:avLst/>
            <a:gdLst>
              <a:gd name="T0" fmla="*/ 2147483646 w 704"/>
              <a:gd name="T1" fmla="*/ 2147483646 h 1506"/>
              <a:gd name="T2" fmla="*/ 2147483646 w 704"/>
              <a:gd name="T3" fmla="*/ 2147483646 h 1506"/>
              <a:gd name="T4" fmla="*/ 2147483646 w 704"/>
              <a:gd name="T5" fmla="*/ 2147483646 h 1506"/>
              <a:gd name="T6" fmla="*/ 2147483646 w 704"/>
              <a:gd name="T7" fmla="*/ 0 h 1506"/>
              <a:gd name="T8" fmla="*/ 2147483646 w 704"/>
              <a:gd name="T9" fmla="*/ 0 h 1506"/>
              <a:gd name="T10" fmla="*/ 2147483646 w 704"/>
              <a:gd name="T11" fmla="*/ 2147483646 h 1506"/>
              <a:gd name="T12" fmla="*/ 2147483646 w 704"/>
              <a:gd name="T13" fmla="*/ 2147483646 h 1506"/>
              <a:gd name="T14" fmla="*/ 0 w 704"/>
              <a:gd name="T15" fmla="*/ 2147483646 h 1506"/>
              <a:gd name="T16" fmla="*/ 0 w 704"/>
              <a:gd name="T17" fmla="*/ 2147483646 h 1506"/>
              <a:gd name="T18" fmla="*/ 2147483646 w 704"/>
              <a:gd name="T19" fmla="*/ 2147483646 h 1506"/>
              <a:gd name="T20" fmla="*/ 2147483646 w 704"/>
              <a:gd name="T21" fmla="*/ 2147483646 h 1506"/>
              <a:gd name="T22" fmla="*/ 2147483646 w 704"/>
              <a:gd name="T23" fmla="*/ 2147483646 h 1506"/>
              <a:gd name="T24" fmla="*/ 2147483646 w 704"/>
              <a:gd name="T25" fmla="*/ 2147483646 h 1506"/>
              <a:gd name="T26" fmla="*/ 2147483646 w 704"/>
              <a:gd name="T27" fmla="*/ 2147483646 h 1506"/>
              <a:gd name="T28" fmla="*/ 2147483646 w 704"/>
              <a:gd name="T29" fmla="*/ 2147483646 h 1506"/>
              <a:gd name="T30" fmla="*/ 2147483646 w 704"/>
              <a:gd name="T31" fmla="*/ 2147483646 h 1506"/>
              <a:gd name="T32" fmla="*/ 2147483646 w 704"/>
              <a:gd name="T33" fmla="*/ 2147483646 h 1506"/>
              <a:gd name="T34" fmla="*/ 2147483646 w 704"/>
              <a:gd name="T35" fmla="*/ 2147483646 h 150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704" h="1506">
                <a:moveTo>
                  <a:pt x="573" y="255"/>
                </a:moveTo>
                <a:lnTo>
                  <a:pt x="573" y="255"/>
                </a:lnTo>
                <a:lnTo>
                  <a:pt x="704" y="255"/>
                </a:lnTo>
                <a:lnTo>
                  <a:pt x="704" y="0"/>
                </a:lnTo>
                <a:lnTo>
                  <a:pt x="492" y="0"/>
                </a:lnTo>
                <a:cubicBezTo>
                  <a:pt x="243" y="0"/>
                  <a:pt x="155" y="124"/>
                  <a:pt x="155" y="336"/>
                </a:cubicBezTo>
                <a:lnTo>
                  <a:pt x="155" y="493"/>
                </a:lnTo>
                <a:lnTo>
                  <a:pt x="0" y="493"/>
                </a:lnTo>
                <a:lnTo>
                  <a:pt x="0" y="749"/>
                </a:lnTo>
                <a:lnTo>
                  <a:pt x="155" y="749"/>
                </a:lnTo>
                <a:lnTo>
                  <a:pt x="155" y="1506"/>
                </a:lnTo>
                <a:lnTo>
                  <a:pt x="467" y="1506"/>
                </a:lnTo>
                <a:lnTo>
                  <a:pt x="467" y="749"/>
                </a:lnTo>
                <a:lnTo>
                  <a:pt x="679" y="749"/>
                </a:lnTo>
                <a:lnTo>
                  <a:pt x="704" y="493"/>
                </a:lnTo>
                <a:lnTo>
                  <a:pt x="467" y="493"/>
                </a:lnTo>
                <a:lnTo>
                  <a:pt x="467" y="362"/>
                </a:lnTo>
                <a:cubicBezTo>
                  <a:pt x="467" y="293"/>
                  <a:pt x="473" y="255"/>
                  <a:pt x="573" y="255"/>
                </a:cubicBezTo>
                <a:close/>
              </a:path>
            </a:pathLst>
          </a:custGeom>
          <a:solidFill>
            <a:schemeClr val="tx1">
              <a:alpha val="549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91430" tIns="45714" rIns="91430" bIns="45714"/>
          <a:lstStyle/>
          <a:p>
            <a:pPr marL="0" marR="0" lvl="0" indent="0" algn="l" defTabSz="914378" rtl="0" eaLnBrk="0" fontAlgn="base" latinLnBrk="0" hangingPunct="0">
              <a:lnSpc>
                <a:spcPct val="100000"/>
              </a:lnSpc>
              <a:spcBef>
                <a:spcPct val="0"/>
              </a:spcBef>
              <a:spcAft>
                <a:spcPct val="0"/>
              </a:spcAft>
              <a:buClrTx/>
              <a:buSzTx/>
              <a:buFontTx/>
              <a:buNone/>
              <a:tabLst/>
              <a:defRPr/>
            </a:pPr>
            <a:endParaRPr kumimoji="0" lang="ru-RU" sz="1800" b="0" i="0" u="none" strike="noStrike" kern="1200" cap="none" spc="0" normalizeH="0" baseline="0" noProof="0" smtClean="0">
              <a:ln>
                <a:noFill/>
              </a:ln>
              <a:solidFill>
                <a:srgbClr val="57565A"/>
              </a:solidFill>
              <a:effectLst/>
              <a:uLnTx/>
              <a:uFillTx/>
              <a:latin typeface="Arial" panose="020B0604020202020204" pitchFamily="34" charset="0"/>
              <a:ea typeface="+mn-ea"/>
              <a:cs typeface="Arial" panose="020B0604020202020204" pitchFamily="34" charset="0"/>
            </a:endParaRPr>
          </a:p>
        </p:txBody>
      </p:sp>
      <p:sp>
        <p:nvSpPr>
          <p:cNvPr id="2060" name="Freeform 7"/>
          <p:cNvSpPr>
            <a:spLocks noEditPoints="1"/>
          </p:cNvSpPr>
          <p:nvPr/>
        </p:nvSpPr>
        <p:spPr bwMode="auto">
          <a:xfrm>
            <a:off x="8423276" y="4791076"/>
            <a:ext cx="106363" cy="101600"/>
          </a:xfrm>
          <a:custGeom>
            <a:avLst/>
            <a:gdLst>
              <a:gd name="T0" fmla="*/ 2147483646 w 1562"/>
              <a:gd name="T1" fmla="*/ 2147483646 h 1491"/>
              <a:gd name="T2" fmla="*/ 2147483646 w 1562"/>
              <a:gd name="T3" fmla="*/ 2147483646 h 1491"/>
              <a:gd name="T4" fmla="*/ 2147483646 w 1562"/>
              <a:gd name="T5" fmla="*/ 2147483646 h 1491"/>
              <a:gd name="T6" fmla="*/ 2147483646 w 1562"/>
              <a:gd name="T7" fmla="*/ 2147483646 h 1491"/>
              <a:gd name="T8" fmla="*/ 2147483646 w 1562"/>
              <a:gd name="T9" fmla="*/ 2147483646 h 1491"/>
              <a:gd name="T10" fmla="*/ 2147483646 w 1562"/>
              <a:gd name="T11" fmla="*/ 2147483646 h 1491"/>
              <a:gd name="T12" fmla="*/ 2147483646 w 1562"/>
              <a:gd name="T13" fmla="*/ 2147483646 h 1491"/>
              <a:gd name="T14" fmla="*/ 2147483646 w 1562"/>
              <a:gd name="T15" fmla="*/ 2147483646 h 1491"/>
              <a:gd name="T16" fmla="*/ 2147483646 w 1562"/>
              <a:gd name="T17" fmla="*/ 2147483646 h 1491"/>
              <a:gd name="T18" fmla="*/ 2147483646 w 1562"/>
              <a:gd name="T19" fmla="*/ 2147483646 h 1491"/>
              <a:gd name="T20" fmla="*/ 2147483646 w 1562"/>
              <a:gd name="T21" fmla="*/ 2147483646 h 1491"/>
              <a:gd name="T22" fmla="*/ 2147483646 w 1562"/>
              <a:gd name="T23" fmla="*/ 2147483646 h 1491"/>
              <a:gd name="T24" fmla="*/ 2147483646 w 1562"/>
              <a:gd name="T25" fmla="*/ 2147483646 h 1491"/>
              <a:gd name="T26" fmla="*/ 2147483646 w 1562"/>
              <a:gd name="T27" fmla="*/ 2147483646 h 1491"/>
              <a:gd name="T28" fmla="*/ 2147483646 w 1562"/>
              <a:gd name="T29" fmla="*/ 2147483646 h 1491"/>
              <a:gd name="T30" fmla="*/ 2147483646 w 1562"/>
              <a:gd name="T31" fmla="*/ 2147483646 h 1491"/>
              <a:gd name="T32" fmla="*/ 2147483646 w 1562"/>
              <a:gd name="T33" fmla="*/ 2147483646 h 1491"/>
              <a:gd name="T34" fmla="*/ 2147483646 w 1562"/>
              <a:gd name="T35" fmla="*/ 2147483646 h 1491"/>
              <a:gd name="T36" fmla="*/ 2147483646 w 1562"/>
              <a:gd name="T37" fmla="*/ 2147483646 h 1491"/>
              <a:gd name="T38" fmla="*/ 2147483646 w 1562"/>
              <a:gd name="T39" fmla="*/ 2147483646 h 1491"/>
              <a:gd name="T40" fmla="*/ 2147483646 w 1562"/>
              <a:gd name="T41" fmla="*/ 2147483646 h 1491"/>
              <a:gd name="T42" fmla="*/ 2147483646 w 1562"/>
              <a:gd name="T43" fmla="*/ 0 h 1491"/>
              <a:gd name="T44" fmla="*/ 2147483646 w 1562"/>
              <a:gd name="T45" fmla="*/ 0 h 1491"/>
              <a:gd name="T46" fmla="*/ 0 w 1562"/>
              <a:gd name="T47" fmla="*/ 2147483646 h 1491"/>
              <a:gd name="T48" fmla="*/ 2147483646 w 1562"/>
              <a:gd name="T49" fmla="*/ 2147483646 h 1491"/>
              <a:gd name="T50" fmla="*/ 2147483646 w 1562"/>
              <a:gd name="T51" fmla="*/ 2147483646 h 1491"/>
              <a:gd name="T52" fmla="*/ 2147483646 w 1562"/>
              <a:gd name="T53" fmla="*/ 0 h 1491"/>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Lst>
            <a:ahLst/>
            <a:cxnLst>
              <a:cxn ang="T54">
                <a:pos x="T0" y="T1"/>
              </a:cxn>
              <a:cxn ang="T55">
                <a:pos x="T2" y="T3"/>
              </a:cxn>
              <a:cxn ang="T56">
                <a:pos x="T4" y="T5"/>
              </a:cxn>
              <a:cxn ang="T57">
                <a:pos x="T6" y="T7"/>
              </a:cxn>
              <a:cxn ang="T58">
                <a:pos x="T8" y="T9"/>
              </a:cxn>
              <a:cxn ang="T59">
                <a:pos x="T10" y="T11"/>
              </a:cxn>
              <a:cxn ang="T60">
                <a:pos x="T12" y="T13"/>
              </a:cxn>
              <a:cxn ang="T61">
                <a:pos x="T14" y="T15"/>
              </a:cxn>
              <a:cxn ang="T62">
                <a:pos x="T16" y="T17"/>
              </a:cxn>
              <a:cxn ang="T63">
                <a:pos x="T18" y="T19"/>
              </a:cxn>
              <a:cxn ang="T64">
                <a:pos x="T20" y="T21"/>
              </a:cxn>
              <a:cxn ang="T65">
                <a:pos x="T22" y="T23"/>
              </a:cxn>
              <a:cxn ang="T66">
                <a:pos x="T24" y="T25"/>
              </a:cxn>
              <a:cxn ang="T67">
                <a:pos x="T26" y="T27"/>
              </a:cxn>
              <a:cxn ang="T68">
                <a:pos x="T28" y="T29"/>
              </a:cxn>
              <a:cxn ang="T69">
                <a:pos x="T30" y="T31"/>
              </a:cxn>
              <a:cxn ang="T70">
                <a:pos x="T32" y="T33"/>
              </a:cxn>
              <a:cxn ang="T71">
                <a:pos x="T34" y="T35"/>
              </a:cxn>
              <a:cxn ang="T72">
                <a:pos x="T36" y="T37"/>
              </a:cxn>
              <a:cxn ang="T73">
                <a:pos x="T38" y="T39"/>
              </a:cxn>
              <a:cxn ang="T74">
                <a:pos x="T40" y="T41"/>
              </a:cxn>
              <a:cxn ang="T75">
                <a:pos x="T42" y="T43"/>
              </a:cxn>
              <a:cxn ang="T76">
                <a:pos x="T44" y="T45"/>
              </a:cxn>
              <a:cxn ang="T77">
                <a:pos x="T46" y="T47"/>
              </a:cxn>
              <a:cxn ang="T78">
                <a:pos x="T48" y="T49"/>
              </a:cxn>
              <a:cxn ang="T79">
                <a:pos x="T50" y="T51"/>
              </a:cxn>
              <a:cxn ang="T80">
                <a:pos x="T52" y="T53"/>
              </a:cxn>
            </a:cxnLst>
            <a:rect l="0" t="0" r="r" b="b"/>
            <a:pathLst>
              <a:path w="1562" h="1491">
                <a:moveTo>
                  <a:pt x="1176" y="466"/>
                </a:moveTo>
                <a:lnTo>
                  <a:pt x="1176" y="466"/>
                </a:lnTo>
                <a:cubicBezTo>
                  <a:pt x="990" y="466"/>
                  <a:pt x="916" y="562"/>
                  <a:pt x="871" y="636"/>
                </a:cubicBezTo>
                <a:lnTo>
                  <a:pt x="871" y="488"/>
                </a:lnTo>
                <a:lnTo>
                  <a:pt x="538" y="488"/>
                </a:lnTo>
                <a:cubicBezTo>
                  <a:pt x="545" y="584"/>
                  <a:pt x="538" y="1491"/>
                  <a:pt x="538" y="1491"/>
                </a:cubicBezTo>
                <a:lnTo>
                  <a:pt x="871" y="1491"/>
                </a:lnTo>
                <a:lnTo>
                  <a:pt x="871" y="931"/>
                </a:lnTo>
                <a:cubicBezTo>
                  <a:pt x="871" y="901"/>
                  <a:pt x="871" y="872"/>
                  <a:pt x="886" y="850"/>
                </a:cubicBezTo>
                <a:cubicBezTo>
                  <a:pt x="909" y="791"/>
                  <a:pt x="961" y="724"/>
                  <a:pt x="1057" y="724"/>
                </a:cubicBezTo>
                <a:cubicBezTo>
                  <a:pt x="1176" y="724"/>
                  <a:pt x="1228" y="820"/>
                  <a:pt x="1228" y="953"/>
                </a:cubicBezTo>
                <a:lnTo>
                  <a:pt x="1228" y="1491"/>
                </a:lnTo>
                <a:lnTo>
                  <a:pt x="1562" y="1491"/>
                </a:lnTo>
                <a:lnTo>
                  <a:pt x="1562" y="916"/>
                </a:lnTo>
                <a:cubicBezTo>
                  <a:pt x="1562" y="606"/>
                  <a:pt x="1398" y="466"/>
                  <a:pt x="1176" y="466"/>
                </a:cubicBezTo>
                <a:close/>
                <a:moveTo>
                  <a:pt x="22" y="1491"/>
                </a:moveTo>
                <a:lnTo>
                  <a:pt x="22" y="1491"/>
                </a:lnTo>
                <a:lnTo>
                  <a:pt x="357" y="1491"/>
                </a:lnTo>
                <a:lnTo>
                  <a:pt x="357" y="487"/>
                </a:lnTo>
                <a:lnTo>
                  <a:pt x="22" y="487"/>
                </a:lnTo>
                <a:lnTo>
                  <a:pt x="22" y="1491"/>
                </a:lnTo>
                <a:close/>
                <a:moveTo>
                  <a:pt x="193" y="0"/>
                </a:moveTo>
                <a:lnTo>
                  <a:pt x="193" y="0"/>
                </a:lnTo>
                <a:cubicBezTo>
                  <a:pt x="74" y="0"/>
                  <a:pt x="0" y="82"/>
                  <a:pt x="0" y="178"/>
                </a:cubicBezTo>
                <a:cubicBezTo>
                  <a:pt x="0" y="273"/>
                  <a:pt x="74" y="347"/>
                  <a:pt x="186" y="347"/>
                </a:cubicBezTo>
                <a:cubicBezTo>
                  <a:pt x="305" y="347"/>
                  <a:pt x="379" y="273"/>
                  <a:pt x="379" y="178"/>
                </a:cubicBezTo>
                <a:cubicBezTo>
                  <a:pt x="379" y="82"/>
                  <a:pt x="305" y="0"/>
                  <a:pt x="193" y="0"/>
                </a:cubicBezTo>
                <a:close/>
              </a:path>
            </a:pathLst>
          </a:custGeom>
          <a:solidFill>
            <a:schemeClr val="tx1">
              <a:alpha val="549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91430" tIns="45714" rIns="91430" bIns="45714"/>
          <a:lstStyle/>
          <a:p>
            <a:pPr marL="0" marR="0" lvl="0" indent="0" algn="l" defTabSz="914378" rtl="0" eaLnBrk="0" fontAlgn="base" latinLnBrk="0" hangingPunct="0">
              <a:lnSpc>
                <a:spcPct val="100000"/>
              </a:lnSpc>
              <a:spcBef>
                <a:spcPct val="0"/>
              </a:spcBef>
              <a:spcAft>
                <a:spcPct val="0"/>
              </a:spcAft>
              <a:buClrTx/>
              <a:buSzTx/>
              <a:buFontTx/>
              <a:buNone/>
              <a:tabLst/>
              <a:defRPr/>
            </a:pPr>
            <a:endParaRPr kumimoji="0" lang="ru-RU" sz="1800" b="0" i="0" u="none" strike="noStrike" kern="1200" cap="none" spc="0" normalizeH="0" baseline="0" noProof="0" smtClean="0">
              <a:ln>
                <a:noFill/>
              </a:ln>
              <a:solidFill>
                <a:srgbClr val="57565A"/>
              </a:solidFill>
              <a:effectLst/>
              <a:uLnTx/>
              <a:uFillTx/>
              <a:latin typeface="Arial" panose="020B0604020202020204" pitchFamily="34" charset="0"/>
              <a:ea typeface="+mn-ea"/>
              <a:cs typeface="Arial" panose="020B0604020202020204" pitchFamily="34" charset="0"/>
            </a:endParaRPr>
          </a:p>
        </p:txBody>
      </p:sp>
      <p:sp>
        <p:nvSpPr>
          <p:cNvPr id="2061" name="Freeform 8"/>
          <p:cNvSpPr>
            <a:spLocks/>
          </p:cNvSpPr>
          <p:nvPr/>
        </p:nvSpPr>
        <p:spPr bwMode="auto">
          <a:xfrm>
            <a:off x="8745539" y="4800601"/>
            <a:ext cx="115887" cy="93663"/>
          </a:xfrm>
          <a:custGeom>
            <a:avLst/>
            <a:gdLst>
              <a:gd name="T0" fmla="*/ 2147483646 w 1690"/>
              <a:gd name="T1" fmla="*/ 2147483646 h 1374"/>
              <a:gd name="T2" fmla="*/ 2147483646 w 1690"/>
              <a:gd name="T3" fmla="*/ 2147483646 h 1374"/>
              <a:gd name="T4" fmla="*/ 2147483646 w 1690"/>
              <a:gd name="T5" fmla="*/ 2147483646 h 1374"/>
              <a:gd name="T6" fmla="*/ 2147483646 w 1690"/>
              <a:gd name="T7" fmla="*/ 2147483646 h 1374"/>
              <a:gd name="T8" fmla="*/ 2147483646 w 1690"/>
              <a:gd name="T9" fmla="*/ 0 h 1374"/>
              <a:gd name="T10" fmla="*/ 2147483646 w 1690"/>
              <a:gd name="T11" fmla="*/ 2147483646 h 1374"/>
              <a:gd name="T12" fmla="*/ 2147483646 w 1690"/>
              <a:gd name="T13" fmla="*/ 2147483646 h 1374"/>
              <a:gd name="T14" fmla="*/ 2147483646 w 1690"/>
              <a:gd name="T15" fmla="*/ 2147483646 h 1374"/>
              <a:gd name="T16" fmla="*/ 2147483646 w 1690"/>
              <a:gd name="T17" fmla="*/ 2147483646 h 1374"/>
              <a:gd name="T18" fmla="*/ 2147483646 w 1690"/>
              <a:gd name="T19" fmla="*/ 2147483646 h 1374"/>
              <a:gd name="T20" fmla="*/ 2147483646 w 1690"/>
              <a:gd name="T21" fmla="*/ 2147483646 h 1374"/>
              <a:gd name="T22" fmla="*/ 2147483646 w 1690"/>
              <a:gd name="T23" fmla="*/ 2147483646 h 1374"/>
              <a:gd name="T24" fmla="*/ 2147483646 w 1690"/>
              <a:gd name="T25" fmla="*/ 2147483646 h 1374"/>
              <a:gd name="T26" fmla="*/ 2147483646 w 1690"/>
              <a:gd name="T27" fmla="*/ 2147483646 h 1374"/>
              <a:gd name="T28" fmla="*/ 2147483646 w 1690"/>
              <a:gd name="T29" fmla="*/ 2147483646 h 1374"/>
              <a:gd name="T30" fmla="*/ 2147483646 w 1690"/>
              <a:gd name="T31" fmla="*/ 2147483646 h 1374"/>
              <a:gd name="T32" fmla="*/ 2147483646 w 1690"/>
              <a:gd name="T33" fmla="*/ 2147483646 h 1374"/>
              <a:gd name="T34" fmla="*/ 0 w 1690"/>
              <a:gd name="T35" fmla="*/ 2147483646 h 1374"/>
              <a:gd name="T36" fmla="*/ 2147483646 w 1690"/>
              <a:gd name="T37" fmla="*/ 2147483646 h 1374"/>
              <a:gd name="T38" fmla="*/ 2147483646 w 1690"/>
              <a:gd name="T39" fmla="*/ 2147483646 h 1374"/>
              <a:gd name="T40" fmla="*/ 2147483646 w 1690"/>
              <a:gd name="T41" fmla="*/ 2147483646 h 1374"/>
              <a:gd name="T42" fmla="*/ 2147483646 w 1690"/>
              <a:gd name="T43" fmla="*/ 2147483646 h 1374"/>
              <a:gd name="T44" fmla="*/ 2147483646 w 1690"/>
              <a:gd name="T45" fmla="*/ 2147483646 h 137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1690" h="1374">
                <a:moveTo>
                  <a:pt x="1491" y="223"/>
                </a:moveTo>
                <a:lnTo>
                  <a:pt x="1491" y="223"/>
                </a:lnTo>
                <a:cubicBezTo>
                  <a:pt x="1569" y="175"/>
                  <a:pt x="1617" y="108"/>
                  <a:pt x="1647" y="30"/>
                </a:cubicBezTo>
                <a:cubicBezTo>
                  <a:pt x="1581" y="66"/>
                  <a:pt x="1509" y="96"/>
                  <a:pt x="1424" y="108"/>
                </a:cubicBezTo>
                <a:cubicBezTo>
                  <a:pt x="1358" y="42"/>
                  <a:pt x="1273" y="0"/>
                  <a:pt x="1171" y="0"/>
                </a:cubicBezTo>
                <a:cubicBezTo>
                  <a:pt x="977" y="0"/>
                  <a:pt x="821" y="157"/>
                  <a:pt x="821" y="356"/>
                </a:cubicBezTo>
                <a:cubicBezTo>
                  <a:pt x="821" y="374"/>
                  <a:pt x="827" y="404"/>
                  <a:pt x="827" y="428"/>
                </a:cubicBezTo>
                <a:cubicBezTo>
                  <a:pt x="543" y="410"/>
                  <a:pt x="283" y="277"/>
                  <a:pt x="114" y="66"/>
                </a:cubicBezTo>
                <a:cubicBezTo>
                  <a:pt x="84" y="120"/>
                  <a:pt x="72" y="175"/>
                  <a:pt x="72" y="241"/>
                </a:cubicBezTo>
                <a:cubicBezTo>
                  <a:pt x="72" y="362"/>
                  <a:pt x="132" y="470"/>
                  <a:pt x="223" y="530"/>
                </a:cubicBezTo>
                <a:cubicBezTo>
                  <a:pt x="169" y="530"/>
                  <a:pt x="114" y="512"/>
                  <a:pt x="66" y="488"/>
                </a:cubicBezTo>
                <a:lnTo>
                  <a:pt x="66" y="494"/>
                </a:lnTo>
                <a:cubicBezTo>
                  <a:pt x="66" y="663"/>
                  <a:pt x="187" y="802"/>
                  <a:pt x="344" y="832"/>
                </a:cubicBezTo>
                <a:cubicBezTo>
                  <a:pt x="313" y="838"/>
                  <a:pt x="283" y="844"/>
                  <a:pt x="253" y="844"/>
                </a:cubicBezTo>
                <a:cubicBezTo>
                  <a:pt x="235" y="844"/>
                  <a:pt x="211" y="838"/>
                  <a:pt x="187" y="838"/>
                </a:cubicBezTo>
                <a:cubicBezTo>
                  <a:pt x="235" y="977"/>
                  <a:pt x="356" y="1073"/>
                  <a:pt x="513" y="1079"/>
                </a:cubicBezTo>
                <a:cubicBezTo>
                  <a:pt x="392" y="1170"/>
                  <a:pt x="241" y="1230"/>
                  <a:pt x="78" y="1230"/>
                </a:cubicBezTo>
                <a:cubicBezTo>
                  <a:pt x="54" y="1230"/>
                  <a:pt x="24" y="1230"/>
                  <a:pt x="0" y="1224"/>
                </a:cubicBezTo>
                <a:cubicBezTo>
                  <a:pt x="151" y="1326"/>
                  <a:pt x="338" y="1374"/>
                  <a:pt x="525" y="1374"/>
                </a:cubicBezTo>
                <a:cubicBezTo>
                  <a:pt x="1171" y="1374"/>
                  <a:pt x="1521" y="844"/>
                  <a:pt x="1521" y="392"/>
                </a:cubicBezTo>
                <a:lnTo>
                  <a:pt x="1521" y="344"/>
                </a:lnTo>
                <a:cubicBezTo>
                  <a:pt x="1587" y="295"/>
                  <a:pt x="1647" y="235"/>
                  <a:pt x="1690" y="163"/>
                </a:cubicBezTo>
                <a:cubicBezTo>
                  <a:pt x="1635" y="193"/>
                  <a:pt x="1569" y="211"/>
                  <a:pt x="1491" y="223"/>
                </a:cubicBezTo>
                <a:close/>
              </a:path>
            </a:pathLst>
          </a:custGeom>
          <a:solidFill>
            <a:schemeClr val="tx1">
              <a:alpha val="54901"/>
            </a:schemeClr>
          </a:solidFill>
          <a:ln>
            <a:noFill/>
          </a:ln>
          <a:extLst>
            <a:ext uri="{91240B29-F687-4F45-9708-019B960494DF}">
              <a14:hiddenLine xmlns:a14="http://schemas.microsoft.com/office/drawing/2010/main" w="0">
                <a:solidFill>
                  <a:srgbClr val="000000"/>
                </a:solidFill>
                <a:prstDash val="solid"/>
                <a:round/>
                <a:headEnd/>
                <a:tailEnd/>
              </a14:hiddenLine>
            </a:ext>
          </a:extLst>
        </p:spPr>
        <p:txBody>
          <a:bodyPr lIns="91430" tIns="45714" rIns="91430" bIns="45714"/>
          <a:lstStyle/>
          <a:p>
            <a:pPr marL="0" marR="0" lvl="0" indent="0" algn="l" defTabSz="914378" rtl="0" eaLnBrk="0" fontAlgn="base" latinLnBrk="0" hangingPunct="0">
              <a:lnSpc>
                <a:spcPct val="100000"/>
              </a:lnSpc>
              <a:spcBef>
                <a:spcPct val="0"/>
              </a:spcBef>
              <a:spcAft>
                <a:spcPct val="0"/>
              </a:spcAft>
              <a:buClrTx/>
              <a:buSzTx/>
              <a:buFontTx/>
              <a:buNone/>
              <a:tabLst/>
              <a:defRPr/>
            </a:pPr>
            <a:endParaRPr kumimoji="0" lang="ru-RU" sz="1800" b="0" i="0" u="none" strike="noStrike" kern="1200" cap="none" spc="0" normalizeH="0" baseline="0" noProof="0" smtClean="0">
              <a:ln>
                <a:noFill/>
              </a:ln>
              <a:solidFill>
                <a:srgbClr val="57565A"/>
              </a:solidFill>
              <a:effectLst/>
              <a:uLnTx/>
              <a:uFillTx/>
              <a:latin typeface="Arial" panose="020B0604020202020204" pitchFamily="34" charset="0"/>
              <a:ea typeface="+mn-ea"/>
              <a:cs typeface="Arial" panose="020B0604020202020204" pitchFamily="34" charset="0"/>
            </a:endParaRPr>
          </a:p>
        </p:txBody>
      </p:sp>
      <p:sp>
        <p:nvSpPr>
          <p:cNvPr id="22" name="Oval 21"/>
          <p:cNvSpPr/>
          <p:nvPr userDrawn="1"/>
        </p:nvSpPr>
        <p:spPr>
          <a:xfrm>
            <a:off x="8351839" y="4718051"/>
            <a:ext cx="249237" cy="249238"/>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15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23" name="Oval 22"/>
          <p:cNvSpPr/>
          <p:nvPr userDrawn="1"/>
        </p:nvSpPr>
        <p:spPr>
          <a:xfrm>
            <a:off x="8024813" y="4718051"/>
            <a:ext cx="249237" cy="249238"/>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15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24" name="Oval 23"/>
          <p:cNvSpPr/>
          <p:nvPr userDrawn="1"/>
        </p:nvSpPr>
        <p:spPr>
          <a:xfrm rot="10800000">
            <a:off x="8678864" y="4718051"/>
            <a:ext cx="249237" cy="249238"/>
          </a:xfrm>
          <a:prstGeom prst="ellipse">
            <a:avLst/>
          </a:prstGeom>
          <a:noFill/>
          <a:ln w="6350" cmpd="sng">
            <a:solidFill>
              <a:srgbClr val="BFBFBF"/>
            </a:solid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15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18" name="Rectangle 17">
            <a:hlinkClick r:id="rId59"/>
          </p:cNvPr>
          <p:cNvSpPr/>
          <p:nvPr userDrawn="1"/>
        </p:nvSpPr>
        <p:spPr>
          <a:xfrm>
            <a:off x="7994651" y="4691064"/>
            <a:ext cx="301625" cy="30162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159" rtl="0" eaLnBrk="1" fontAlgn="auto" latinLnBrk="0" hangingPunct="1">
              <a:lnSpc>
                <a:spcPct val="100000"/>
              </a:lnSpc>
              <a:spcBef>
                <a:spcPts val="0"/>
              </a:spcBef>
              <a:spcAft>
                <a:spcPts val="0"/>
              </a:spcAft>
              <a:buClrTx/>
              <a:buSzTx/>
              <a:buFontTx/>
              <a:buNone/>
              <a:tabLst/>
              <a:defRPr/>
            </a:pPr>
            <a:endParaRPr kumimoji="0" lang="en-US" sz="851"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25" name="Rectangle 24">
            <a:hlinkClick r:id="rId60"/>
          </p:cNvPr>
          <p:cNvSpPr/>
          <p:nvPr userDrawn="1"/>
        </p:nvSpPr>
        <p:spPr>
          <a:xfrm>
            <a:off x="8320089" y="4691064"/>
            <a:ext cx="301625" cy="30162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159" rtl="0" eaLnBrk="1" fontAlgn="auto" latinLnBrk="0" hangingPunct="1">
              <a:lnSpc>
                <a:spcPct val="100000"/>
              </a:lnSpc>
              <a:spcBef>
                <a:spcPts val="0"/>
              </a:spcBef>
              <a:spcAft>
                <a:spcPts val="0"/>
              </a:spcAft>
              <a:buClrTx/>
              <a:buSzTx/>
              <a:buFontTx/>
              <a:buNone/>
              <a:tabLst/>
              <a:defRPr/>
            </a:pPr>
            <a:endParaRPr kumimoji="0" lang="en-US" sz="851"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26" name="Rectangle 25">
            <a:hlinkClick r:id="rId61"/>
          </p:cNvPr>
          <p:cNvSpPr/>
          <p:nvPr userDrawn="1"/>
        </p:nvSpPr>
        <p:spPr>
          <a:xfrm>
            <a:off x="8651876" y="4691064"/>
            <a:ext cx="303213" cy="301625"/>
          </a:xfrm>
          <a:prstGeom prst="rec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159" rtl="0" eaLnBrk="1" fontAlgn="auto" latinLnBrk="0" hangingPunct="1">
              <a:lnSpc>
                <a:spcPct val="100000"/>
              </a:lnSpc>
              <a:spcBef>
                <a:spcPts val="0"/>
              </a:spcBef>
              <a:spcAft>
                <a:spcPts val="0"/>
              </a:spcAft>
              <a:buClrTx/>
              <a:buSzTx/>
              <a:buFontTx/>
              <a:buNone/>
              <a:tabLst/>
              <a:defRPr/>
            </a:pPr>
            <a:endParaRPr kumimoji="0" lang="en-US" sz="851"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27" name="Action Button: Forward or Next 26">
            <a:hlinkClick r:id="" action="ppaction://hlinkshowjump?jump=nextslide" highlightClick="1"/>
          </p:cNvPr>
          <p:cNvSpPr/>
          <p:nvPr userDrawn="1"/>
        </p:nvSpPr>
        <p:spPr>
          <a:xfrm>
            <a:off x="844550" y="4694239"/>
            <a:ext cx="303213" cy="301625"/>
          </a:xfrm>
          <a:prstGeom prst="actionButtonForwardNext">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159" rtl="0" eaLnBrk="1" fontAlgn="auto" latinLnBrk="0" hangingPunct="1">
              <a:lnSpc>
                <a:spcPct val="100000"/>
              </a:lnSpc>
              <a:spcBef>
                <a:spcPts val="0"/>
              </a:spcBef>
              <a:spcAft>
                <a:spcPts val="0"/>
              </a:spcAft>
              <a:buClrTx/>
              <a:buSzTx/>
              <a:buFontTx/>
              <a:buNone/>
              <a:tabLst/>
              <a:defRPr/>
            </a:pPr>
            <a:endParaRPr kumimoji="0" lang="en-US" sz="851" b="0" i="0" u="none" strike="noStrike" kern="1200" cap="none" spc="0" normalizeH="0" baseline="0" noProof="0" dirty="0">
              <a:ln>
                <a:noFill/>
              </a:ln>
              <a:solidFill>
                <a:prstClr val="white"/>
              </a:solidFill>
              <a:effectLst/>
              <a:uLnTx/>
              <a:uFillTx/>
              <a:latin typeface="Open Sans Light"/>
              <a:ea typeface="+mn-ea"/>
              <a:cs typeface="+mn-cs"/>
            </a:endParaRPr>
          </a:p>
        </p:txBody>
      </p:sp>
      <p:sp>
        <p:nvSpPr>
          <p:cNvPr id="28" name="Action Button: Back or Previous 27">
            <a:hlinkClick r:id="" action="ppaction://hlinkshowjump?jump=previousslide" highlightClick="1"/>
          </p:cNvPr>
          <p:cNvSpPr/>
          <p:nvPr userDrawn="1"/>
        </p:nvSpPr>
        <p:spPr>
          <a:xfrm>
            <a:off x="187326" y="4687889"/>
            <a:ext cx="301625" cy="301625"/>
          </a:xfrm>
          <a:prstGeom prst="actionButtonBackPrevious">
            <a:avLst/>
          </a:prstGeom>
          <a:solidFill>
            <a:srgbClr val="00CAC5">
              <a:alpha val="0"/>
            </a:srgbClr>
          </a:solidFill>
          <a:ln>
            <a:noFill/>
          </a:ln>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159" rtl="0" eaLnBrk="1" fontAlgn="auto" latinLnBrk="0" hangingPunct="1">
              <a:lnSpc>
                <a:spcPct val="100000"/>
              </a:lnSpc>
              <a:spcBef>
                <a:spcPts val="0"/>
              </a:spcBef>
              <a:spcAft>
                <a:spcPts val="0"/>
              </a:spcAft>
              <a:buClrTx/>
              <a:buSzTx/>
              <a:buFontTx/>
              <a:buNone/>
              <a:tabLst/>
              <a:defRPr/>
            </a:pPr>
            <a:endParaRPr kumimoji="0" lang="en-US" sz="851" b="0" i="0" u="none" strike="noStrike" kern="1200" cap="none" spc="0" normalizeH="0" baseline="0" noProof="0" dirty="0">
              <a:ln>
                <a:noFill/>
              </a:ln>
              <a:solidFill>
                <a:prstClr val="white"/>
              </a:solidFill>
              <a:effectLst/>
              <a:uLnTx/>
              <a:uFillTx/>
              <a:latin typeface="Open Sans Light"/>
              <a:ea typeface="+mn-ea"/>
              <a:cs typeface="+mn-cs"/>
            </a:endParaRPr>
          </a:p>
        </p:txBody>
      </p:sp>
    </p:spTree>
    <p:extLst>
      <p:ext uri="{BB962C8B-B14F-4D97-AF65-F5344CB8AC3E}">
        <p14:creationId xmlns:p14="http://schemas.microsoft.com/office/powerpoint/2010/main" val="2394518498"/>
      </p:ext>
    </p:extLst>
  </p:cSld>
  <p:clrMap bg1="lt1" tx1="dk1" bg2="lt2" tx2="dk2" accent1="accent1" accent2="accent2" accent3="accent3" accent4="accent4" accent5="accent5" accent6="accent6" hlink="hlink" folHlink="folHlink"/>
  <p:sldLayoutIdLst>
    <p:sldLayoutId id="2147483806" r:id="rId1"/>
    <p:sldLayoutId id="2147483807" r:id="rId2"/>
    <p:sldLayoutId id="2147483808" r:id="rId3"/>
    <p:sldLayoutId id="2147483809" r:id="rId4"/>
    <p:sldLayoutId id="2147483810" r:id="rId5"/>
    <p:sldLayoutId id="2147483811" r:id="rId6"/>
    <p:sldLayoutId id="2147483812" r:id="rId7"/>
    <p:sldLayoutId id="2147483813" r:id="rId8"/>
    <p:sldLayoutId id="2147483814" r:id="rId9"/>
    <p:sldLayoutId id="2147483815" r:id="rId10"/>
    <p:sldLayoutId id="2147483816" r:id="rId11"/>
    <p:sldLayoutId id="2147483817" r:id="rId12"/>
    <p:sldLayoutId id="2147483818" r:id="rId13"/>
    <p:sldLayoutId id="2147483819" r:id="rId14"/>
    <p:sldLayoutId id="2147483820" r:id="rId15"/>
    <p:sldLayoutId id="2147483821" r:id="rId16"/>
    <p:sldLayoutId id="2147483822" r:id="rId17"/>
    <p:sldLayoutId id="2147483823" r:id="rId18"/>
    <p:sldLayoutId id="2147483824" r:id="rId19"/>
    <p:sldLayoutId id="2147483825" r:id="rId20"/>
    <p:sldLayoutId id="2147483826" r:id="rId21"/>
    <p:sldLayoutId id="2147483827" r:id="rId22"/>
    <p:sldLayoutId id="2147483828" r:id="rId23"/>
    <p:sldLayoutId id="2147483829" r:id="rId24"/>
    <p:sldLayoutId id="2147483830" r:id="rId25"/>
    <p:sldLayoutId id="2147483831" r:id="rId26"/>
    <p:sldLayoutId id="2147483832" r:id="rId27"/>
    <p:sldLayoutId id="2147483833" r:id="rId28"/>
    <p:sldLayoutId id="2147483834" r:id="rId29"/>
    <p:sldLayoutId id="2147483835" r:id="rId30"/>
    <p:sldLayoutId id="2147483836" r:id="rId31"/>
    <p:sldLayoutId id="2147483837" r:id="rId32"/>
    <p:sldLayoutId id="2147483838" r:id="rId33"/>
    <p:sldLayoutId id="2147483839" r:id="rId34"/>
    <p:sldLayoutId id="2147483840" r:id="rId35"/>
    <p:sldLayoutId id="2147483841" r:id="rId36"/>
    <p:sldLayoutId id="2147483842" r:id="rId37"/>
    <p:sldLayoutId id="2147483843" r:id="rId38"/>
    <p:sldLayoutId id="2147483844" r:id="rId39"/>
    <p:sldLayoutId id="2147483845" r:id="rId40"/>
    <p:sldLayoutId id="2147483846" r:id="rId41"/>
    <p:sldLayoutId id="2147483847" r:id="rId42"/>
    <p:sldLayoutId id="2147483848" r:id="rId43"/>
    <p:sldLayoutId id="2147483849" r:id="rId44"/>
    <p:sldLayoutId id="2147483850" r:id="rId45"/>
    <p:sldLayoutId id="2147483851" r:id="rId46"/>
    <p:sldLayoutId id="2147483852" r:id="rId47"/>
    <p:sldLayoutId id="2147483853" r:id="rId48"/>
    <p:sldLayoutId id="2147483854" r:id="rId49"/>
    <p:sldLayoutId id="2147483855" r:id="rId50"/>
    <p:sldLayoutId id="2147483856" r:id="rId51"/>
    <p:sldLayoutId id="2147483857" r:id="rId52"/>
    <p:sldLayoutId id="2147483858" r:id="rId53"/>
    <p:sldLayoutId id="2147483859" r:id="rId54"/>
    <p:sldLayoutId id="2147483860" r:id="rId55"/>
    <p:sldLayoutId id="2147483861" r:id="rId56"/>
    <p:sldLayoutId id="2147483862" r:id="rId57"/>
  </p:sldLayoutIdLst>
  <p:txStyles>
    <p:titleStyle>
      <a:lvl1pPr algn="ctr" defTabSz="911202" rtl="0" eaLnBrk="0" fontAlgn="base" hangingPunct="0">
        <a:lnSpc>
          <a:spcPct val="86000"/>
        </a:lnSpc>
        <a:spcBef>
          <a:spcPct val="0"/>
        </a:spcBef>
        <a:spcAft>
          <a:spcPct val="0"/>
        </a:spcAft>
        <a:defRPr sz="2100" kern="800" spc="-40">
          <a:solidFill>
            <a:schemeClr val="tx1"/>
          </a:solidFill>
          <a:latin typeface="+mj-lt"/>
          <a:ea typeface="+mj-ea"/>
          <a:cs typeface="+mj-cs"/>
        </a:defRPr>
      </a:lvl1pPr>
      <a:lvl2pPr algn="ctr" defTabSz="911202" rtl="0" eaLnBrk="0" fontAlgn="base" hangingPunct="0">
        <a:lnSpc>
          <a:spcPct val="86000"/>
        </a:lnSpc>
        <a:spcBef>
          <a:spcPct val="0"/>
        </a:spcBef>
        <a:spcAft>
          <a:spcPct val="0"/>
        </a:spcAft>
        <a:defRPr sz="2100">
          <a:solidFill>
            <a:schemeClr val="tx1"/>
          </a:solidFill>
          <a:latin typeface="Open Sans Light"/>
        </a:defRPr>
      </a:lvl2pPr>
      <a:lvl3pPr algn="ctr" defTabSz="911202" rtl="0" eaLnBrk="0" fontAlgn="base" hangingPunct="0">
        <a:lnSpc>
          <a:spcPct val="86000"/>
        </a:lnSpc>
        <a:spcBef>
          <a:spcPct val="0"/>
        </a:spcBef>
        <a:spcAft>
          <a:spcPct val="0"/>
        </a:spcAft>
        <a:defRPr sz="2100">
          <a:solidFill>
            <a:schemeClr val="tx1"/>
          </a:solidFill>
          <a:latin typeface="Open Sans Light"/>
        </a:defRPr>
      </a:lvl3pPr>
      <a:lvl4pPr algn="ctr" defTabSz="911202" rtl="0" eaLnBrk="0" fontAlgn="base" hangingPunct="0">
        <a:lnSpc>
          <a:spcPct val="86000"/>
        </a:lnSpc>
        <a:spcBef>
          <a:spcPct val="0"/>
        </a:spcBef>
        <a:spcAft>
          <a:spcPct val="0"/>
        </a:spcAft>
        <a:defRPr sz="2100">
          <a:solidFill>
            <a:schemeClr val="tx1"/>
          </a:solidFill>
          <a:latin typeface="Open Sans Light"/>
        </a:defRPr>
      </a:lvl4pPr>
      <a:lvl5pPr algn="ctr" defTabSz="911202" rtl="0" eaLnBrk="0" fontAlgn="base" hangingPunct="0">
        <a:lnSpc>
          <a:spcPct val="86000"/>
        </a:lnSpc>
        <a:spcBef>
          <a:spcPct val="0"/>
        </a:spcBef>
        <a:spcAft>
          <a:spcPct val="0"/>
        </a:spcAft>
        <a:defRPr sz="2100">
          <a:solidFill>
            <a:schemeClr val="tx1"/>
          </a:solidFill>
          <a:latin typeface="Open Sans Light"/>
        </a:defRPr>
      </a:lvl5pPr>
      <a:lvl6pPr marL="457178" algn="ctr" defTabSz="912768" rtl="0" fontAlgn="base">
        <a:lnSpc>
          <a:spcPct val="86000"/>
        </a:lnSpc>
        <a:spcBef>
          <a:spcPct val="0"/>
        </a:spcBef>
        <a:spcAft>
          <a:spcPct val="0"/>
        </a:spcAft>
        <a:defRPr sz="2100">
          <a:solidFill>
            <a:schemeClr val="tx1"/>
          </a:solidFill>
          <a:latin typeface="Open Sans Light"/>
        </a:defRPr>
      </a:lvl6pPr>
      <a:lvl7pPr marL="914355" algn="ctr" defTabSz="912768" rtl="0" fontAlgn="base">
        <a:lnSpc>
          <a:spcPct val="86000"/>
        </a:lnSpc>
        <a:spcBef>
          <a:spcPct val="0"/>
        </a:spcBef>
        <a:spcAft>
          <a:spcPct val="0"/>
        </a:spcAft>
        <a:defRPr sz="2100">
          <a:solidFill>
            <a:schemeClr val="tx1"/>
          </a:solidFill>
          <a:latin typeface="Open Sans Light"/>
        </a:defRPr>
      </a:lvl7pPr>
      <a:lvl8pPr marL="1371532" algn="ctr" defTabSz="912768" rtl="0" fontAlgn="base">
        <a:lnSpc>
          <a:spcPct val="86000"/>
        </a:lnSpc>
        <a:spcBef>
          <a:spcPct val="0"/>
        </a:spcBef>
        <a:spcAft>
          <a:spcPct val="0"/>
        </a:spcAft>
        <a:defRPr sz="2100">
          <a:solidFill>
            <a:schemeClr val="tx1"/>
          </a:solidFill>
          <a:latin typeface="Open Sans Light"/>
        </a:defRPr>
      </a:lvl8pPr>
      <a:lvl9pPr marL="1828709" algn="ctr" defTabSz="912768" rtl="0" fontAlgn="base">
        <a:lnSpc>
          <a:spcPct val="86000"/>
        </a:lnSpc>
        <a:spcBef>
          <a:spcPct val="0"/>
        </a:spcBef>
        <a:spcAft>
          <a:spcPct val="0"/>
        </a:spcAft>
        <a:defRPr sz="2100">
          <a:solidFill>
            <a:schemeClr val="tx1"/>
          </a:solidFill>
          <a:latin typeface="Open Sans Light"/>
        </a:defRPr>
      </a:lvl9pPr>
    </p:titleStyle>
    <p:bodyStyle>
      <a:lvl1pPr marL="168271" indent="-168271" algn="l" defTabSz="911202" rtl="0" eaLnBrk="0" fontAlgn="base" hangingPunct="0">
        <a:spcBef>
          <a:spcPct val="20000"/>
        </a:spcBef>
        <a:spcAft>
          <a:spcPct val="0"/>
        </a:spcAft>
        <a:buClr>
          <a:schemeClr val="accent1"/>
        </a:buClr>
        <a:buFont typeface="Arial" panose="020B0604020202020204" pitchFamily="34" charset="0"/>
        <a:buChar char="•"/>
        <a:defRPr sz="1500" kern="800" spc="-10">
          <a:solidFill>
            <a:schemeClr val="tx1"/>
          </a:solidFill>
          <a:latin typeface="+mn-lt"/>
          <a:ea typeface="+mn-ea"/>
          <a:cs typeface="+mn-cs"/>
        </a:defRPr>
      </a:lvl1pPr>
      <a:lvl2pPr marL="341305" indent="-169859" algn="l" defTabSz="911202" rtl="0" eaLnBrk="0" fontAlgn="base" hangingPunct="0">
        <a:spcBef>
          <a:spcPct val="20000"/>
        </a:spcBef>
        <a:spcAft>
          <a:spcPct val="0"/>
        </a:spcAft>
        <a:buClr>
          <a:schemeClr val="accent1"/>
        </a:buClr>
        <a:buFont typeface="Arial" panose="020B0604020202020204" pitchFamily="34" charset="0"/>
        <a:buChar char="–"/>
        <a:defRPr sz="1200" kern="800">
          <a:solidFill>
            <a:schemeClr val="tx1"/>
          </a:solidFill>
          <a:latin typeface="+mn-lt"/>
          <a:ea typeface="+mn-ea"/>
          <a:cs typeface="+mn-cs"/>
        </a:defRPr>
      </a:lvl2pPr>
      <a:lvl3pPr marL="512750" indent="-168271" algn="l" defTabSz="911202" rtl="0" eaLnBrk="0" fontAlgn="base" hangingPunct="0">
        <a:spcBef>
          <a:spcPct val="20000"/>
        </a:spcBef>
        <a:spcAft>
          <a:spcPct val="0"/>
        </a:spcAft>
        <a:buClr>
          <a:schemeClr val="accent1"/>
        </a:buClr>
        <a:buFont typeface="Arial" panose="020B0604020202020204" pitchFamily="34" charset="0"/>
        <a:buChar char="•"/>
        <a:defRPr sz="1200" kern="800">
          <a:solidFill>
            <a:schemeClr val="tx1"/>
          </a:solidFill>
          <a:latin typeface="+mn-lt"/>
          <a:ea typeface="+mn-ea"/>
          <a:cs typeface="+mn-cs"/>
        </a:defRPr>
      </a:lvl3pPr>
      <a:lvl4pPr marL="684196" indent="-168271" algn="l" defTabSz="911202" rtl="0" eaLnBrk="0" fontAlgn="base" hangingPunct="0">
        <a:spcBef>
          <a:spcPct val="20000"/>
        </a:spcBef>
        <a:spcAft>
          <a:spcPct val="0"/>
        </a:spcAft>
        <a:buClr>
          <a:schemeClr val="accent1"/>
        </a:buClr>
        <a:buFont typeface="Arial" panose="020B0604020202020204" pitchFamily="34" charset="0"/>
        <a:buChar char="–"/>
        <a:defRPr sz="1200" kern="800">
          <a:solidFill>
            <a:schemeClr val="tx1"/>
          </a:solidFill>
          <a:latin typeface="+mn-lt"/>
          <a:ea typeface="+mn-ea"/>
          <a:cs typeface="+mn-cs"/>
        </a:defRPr>
      </a:lvl4pPr>
      <a:lvl5pPr marL="855641" indent="-168271" algn="l" defTabSz="911202" rtl="0" eaLnBrk="0" fontAlgn="base" hangingPunct="0">
        <a:spcBef>
          <a:spcPct val="20000"/>
        </a:spcBef>
        <a:spcAft>
          <a:spcPct val="0"/>
        </a:spcAft>
        <a:buClr>
          <a:schemeClr val="accent1"/>
        </a:buClr>
        <a:buFont typeface="Arial" panose="020B0604020202020204" pitchFamily="34" charset="0"/>
        <a:buChar char="»"/>
        <a:defRPr sz="1200" kern="800">
          <a:solidFill>
            <a:schemeClr val="tx1"/>
          </a:solidFill>
          <a:latin typeface="+mn-lt"/>
          <a:ea typeface="+mn-ea"/>
          <a:cs typeface="+mn-cs"/>
        </a:defRPr>
      </a:lvl5pPr>
      <a:lvl6pPr marL="2514114" indent="-228557" algn="l" defTabSz="91422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227" indent="-228557" algn="l" defTabSz="91422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339" indent="-228557" algn="l" defTabSz="91422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449" indent="-228557" algn="l" defTabSz="914225"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25" rtl="0" eaLnBrk="1" latinLnBrk="0" hangingPunct="1">
        <a:defRPr sz="1800" kern="1200">
          <a:solidFill>
            <a:schemeClr val="tx1"/>
          </a:solidFill>
          <a:latin typeface="+mn-lt"/>
          <a:ea typeface="+mn-ea"/>
          <a:cs typeface="+mn-cs"/>
        </a:defRPr>
      </a:lvl1pPr>
      <a:lvl2pPr marL="457112" algn="l" defTabSz="914225" rtl="0" eaLnBrk="1" latinLnBrk="0" hangingPunct="1">
        <a:defRPr sz="1800" kern="1200">
          <a:solidFill>
            <a:schemeClr val="tx1"/>
          </a:solidFill>
          <a:latin typeface="+mn-lt"/>
          <a:ea typeface="+mn-ea"/>
          <a:cs typeface="+mn-cs"/>
        </a:defRPr>
      </a:lvl2pPr>
      <a:lvl3pPr marL="914225" algn="l" defTabSz="914225" rtl="0" eaLnBrk="1" latinLnBrk="0" hangingPunct="1">
        <a:defRPr sz="1800" kern="1200">
          <a:solidFill>
            <a:schemeClr val="tx1"/>
          </a:solidFill>
          <a:latin typeface="+mn-lt"/>
          <a:ea typeface="+mn-ea"/>
          <a:cs typeface="+mn-cs"/>
        </a:defRPr>
      </a:lvl3pPr>
      <a:lvl4pPr marL="1371335" algn="l" defTabSz="914225" rtl="0" eaLnBrk="1" latinLnBrk="0" hangingPunct="1">
        <a:defRPr sz="1800" kern="1200">
          <a:solidFill>
            <a:schemeClr val="tx1"/>
          </a:solidFill>
          <a:latin typeface="+mn-lt"/>
          <a:ea typeface="+mn-ea"/>
          <a:cs typeface="+mn-cs"/>
        </a:defRPr>
      </a:lvl4pPr>
      <a:lvl5pPr marL="1828448" algn="l" defTabSz="914225" rtl="0" eaLnBrk="1" latinLnBrk="0" hangingPunct="1">
        <a:defRPr sz="1800" kern="1200">
          <a:solidFill>
            <a:schemeClr val="tx1"/>
          </a:solidFill>
          <a:latin typeface="+mn-lt"/>
          <a:ea typeface="+mn-ea"/>
          <a:cs typeface="+mn-cs"/>
        </a:defRPr>
      </a:lvl5pPr>
      <a:lvl6pPr marL="2285558" algn="l" defTabSz="914225" rtl="0" eaLnBrk="1" latinLnBrk="0" hangingPunct="1">
        <a:defRPr sz="1800" kern="1200">
          <a:solidFill>
            <a:schemeClr val="tx1"/>
          </a:solidFill>
          <a:latin typeface="+mn-lt"/>
          <a:ea typeface="+mn-ea"/>
          <a:cs typeface="+mn-cs"/>
        </a:defRPr>
      </a:lvl6pPr>
      <a:lvl7pPr marL="2742671" algn="l" defTabSz="914225" rtl="0" eaLnBrk="1" latinLnBrk="0" hangingPunct="1">
        <a:defRPr sz="1800" kern="1200">
          <a:solidFill>
            <a:schemeClr val="tx1"/>
          </a:solidFill>
          <a:latin typeface="+mn-lt"/>
          <a:ea typeface="+mn-ea"/>
          <a:cs typeface="+mn-cs"/>
        </a:defRPr>
      </a:lvl7pPr>
      <a:lvl8pPr marL="3199782" algn="l" defTabSz="914225" rtl="0" eaLnBrk="1" latinLnBrk="0" hangingPunct="1">
        <a:defRPr sz="1800" kern="1200">
          <a:solidFill>
            <a:schemeClr val="tx1"/>
          </a:solidFill>
          <a:latin typeface="+mn-lt"/>
          <a:ea typeface="+mn-ea"/>
          <a:cs typeface="+mn-cs"/>
        </a:defRPr>
      </a:lvl8pPr>
      <a:lvl9pPr marL="3656894" algn="l" defTabSz="914225"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03.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6.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8.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Layout" Target="../slideLayouts/slideLayout68.xml"/><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68.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68.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8.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8.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68.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6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3.xml"/></Relationships>
</file>

<file path=ppt/slides/_rels/slide20.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xml"/><Relationship Id="rId1" Type="http://schemas.openxmlformats.org/officeDocument/2006/relationships/slideLayout" Target="../slideLayouts/slideLayout68.xml"/></Relationships>
</file>

<file path=ppt/slides/_rels/slide2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8.xml"/></Relationships>
</file>

<file path=ppt/slides/_rels/slide2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5.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3.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6.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8.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8.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8.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68.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8.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3" name="object 2">
            <a:extLst/>
          </p:cNvPr>
          <p:cNvSpPr/>
          <p:nvPr/>
        </p:nvSpPr>
        <p:spPr>
          <a:xfrm>
            <a:off x="1588" y="3176"/>
            <a:ext cx="9131300" cy="1617663"/>
          </a:xfrm>
          <a:custGeom>
            <a:avLst/>
            <a:gdLst/>
            <a:ahLst/>
            <a:cxnLst/>
            <a:rect l="l" t="t" r="r" b="b"/>
            <a:pathLst>
              <a:path w="5760085" h="1021080">
                <a:moveTo>
                  <a:pt x="5759640" y="0"/>
                </a:moveTo>
                <a:lnTo>
                  <a:pt x="0" y="0"/>
                </a:lnTo>
                <a:lnTo>
                  <a:pt x="0" y="1020953"/>
                </a:lnTo>
                <a:lnTo>
                  <a:pt x="5759640" y="1020953"/>
                </a:lnTo>
                <a:lnTo>
                  <a:pt x="5759640" y="0"/>
                </a:lnTo>
                <a:close/>
              </a:path>
            </a:pathLst>
          </a:custGeom>
          <a:solidFill>
            <a:srgbClr val="2365C7"/>
          </a:solidFill>
        </p:spPr>
        <p:txBody>
          <a:bodyPr lIns="0" tIns="0" rIns="0" bIns="0"/>
          <a:lstStyle/>
          <a:p>
            <a:pPr defTabSz="914159">
              <a:defRPr/>
            </a:pPr>
            <a:endParaRPr sz="1797" dirty="0">
              <a:solidFill>
                <a:srgbClr val="57565A"/>
              </a:solidFill>
              <a:latin typeface="Open Sans Light"/>
              <a:cs typeface="Arial" panose="020B0604020202020204" pitchFamily="34" charset="0"/>
            </a:endParaRPr>
          </a:p>
        </p:txBody>
      </p:sp>
      <p:sp>
        <p:nvSpPr>
          <p:cNvPr id="9219" name="object 4"/>
          <p:cNvSpPr txBox="1">
            <a:spLocks noChangeArrowheads="1"/>
          </p:cNvSpPr>
          <p:nvPr/>
        </p:nvSpPr>
        <p:spPr bwMode="auto">
          <a:xfrm>
            <a:off x="874714" y="2069029"/>
            <a:ext cx="4923413" cy="22383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22144" rIns="0" bIns="0">
            <a:spAutoFit/>
          </a:bodyPr>
          <a:lstStyle>
            <a:lvl1pPr defTabSz="685800">
              <a:defRPr>
                <a:solidFill>
                  <a:schemeClr val="tx1"/>
                </a:solidFill>
                <a:latin typeface="Arial" panose="020B0604020202020204" pitchFamily="34" charset="0"/>
                <a:cs typeface="Arial" panose="020B0604020202020204" pitchFamily="34" charset="0"/>
              </a:defRPr>
            </a:lvl1pPr>
            <a:lvl2pPr marL="742950" indent="-285750" defTabSz="685800">
              <a:defRPr>
                <a:solidFill>
                  <a:schemeClr val="tx1"/>
                </a:solidFill>
                <a:latin typeface="Arial" panose="020B0604020202020204" pitchFamily="34" charset="0"/>
                <a:cs typeface="Arial" panose="020B0604020202020204" pitchFamily="34" charset="0"/>
              </a:defRPr>
            </a:lvl2pPr>
            <a:lvl3pPr marL="1143000" indent="-228600" defTabSz="685800">
              <a:defRPr>
                <a:solidFill>
                  <a:schemeClr val="tx1"/>
                </a:solidFill>
                <a:latin typeface="Arial" panose="020B0604020202020204" pitchFamily="34" charset="0"/>
                <a:cs typeface="Arial" panose="020B0604020202020204" pitchFamily="34" charset="0"/>
              </a:defRPr>
            </a:lvl3pPr>
            <a:lvl4pPr marL="1600200" indent="-228600" defTabSz="685800">
              <a:defRPr>
                <a:solidFill>
                  <a:schemeClr val="tx1"/>
                </a:solidFill>
                <a:latin typeface="Arial" panose="020B0604020202020204" pitchFamily="34" charset="0"/>
                <a:cs typeface="Arial" panose="020B0604020202020204" pitchFamily="34" charset="0"/>
              </a:defRPr>
            </a:lvl4pPr>
            <a:lvl5pPr marL="2057400" indent="-228600" defTabSz="685800">
              <a:defRPr>
                <a:solidFill>
                  <a:schemeClr val="tx1"/>
                </a:solidFill>
                <a:latin typeface="Arial" panose="020B0604020202020204" pitchFamily="34" charset="0"/>
                <a:cs typeface="Arial" panose="020B0604020202020204" pitchFamily="34" charset="0"/>
              </a:defRPr>
            </a:lvl5pPr>
            <a:lvl6pPr marL="2514600" indent="-228600" defTabSz="6858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6858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6858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6858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29199"/>
            <a:r>
              <a:rPr lang="ru-RU" altLang="ru-RU" sz="3000" dirty="0">
                <a:solidFill>
                  <a:srgbClr val="0070C0"/>
                </a:solidFill>
              </a:rPr>
              <a:t>Тема</a:t>
            </a:r>
            <a:r>
              <a:rPr lang="ru-RU" altLang="ru-RU" sz="2800" dirty="0">
                <a:solidFill>
                  <a:srgbClr val="0070C0"/>
                </a:solidFill>
              </a:rPr>
              <a:t>: </a:t>
            </a:r>
            <a:r>
              <a:rPr lang="ru-RU" altLang="ru-RU" sz="2800" dirty="0">
                <a:solidFill>
                  <a:srgbClr val="0070C0"/>
                </a:solidFill>
              </a:rPr>
              <a:t> </a:t>
            </a:r>
            <a:r>
              <a:rPr lang="uz-Cyrl-UZ" sz="3600" b="1" dirty="0">
                <a:solidFill>
                  <a:srgbClr val="0070C0"/>
                </a:solidFill>
                <a:latin typeface="Arial Narrow" panose="020B0606020202030204" pitchFamily="34" charset="0"/>
              </a:rPr>
              <a:t>Отсчет времени. </a:t>
            </a:r>
          </a:p>
          <a:p>
            <a:pPr marL="29199"/>
            <a:r>
              <a:rPr lang="uz-Cyrl-UZ" sz="3600" b="1" dirty="0">
                <a:solidFill>
                  <a:srgbClr val="0070C0"/>
                </a:solidFill>
                <a:latin typeface="Arial Narrow" panose="020B0606020202030204" pitchFamily="34" charset="0"/>
              </a:rPr>
              <a:t>Часовые пояса. </a:t>
            </a:r>
          </a:p>
          <a:p>
            <a:pPr marL="29199"/>
            <a:r>
              <a:rPr lang="uz-Cyrl-UZ" sz="3600" b="1" dirty="0">
                <a:solidFill>
                  <a:srgbClr val="0070C0"/>
                </a:solidFill>
                <a:latin typeface="Arial Narrow" panose="020B0606020202030204" pitchFamily="34" charset="0"/>
              </a:rPr>
              <a:t>Календари</a:t>
            </a:r>
            <a:r>
              <a:rPr lang="uz-Cyrl-UZ" sz="3600" b="1" dirty="0" smtClean="0">
                <a:solidFill>
                  <a:srgbClr val="0070C0"/>
                </a:solidFill>
                <a:latin typeface="Arial Narrow" panose="020B0606020202030204" pitchFamily="34" charset="0"/>
              </a:rPr>
              <a:t>. Геологическое </a:t>
            </a:r>
            <a:r>
              <a:rPr lang="uz-Cyrl-UZ" sz="3600" b="1" dirty="0">
                <a:solidFill>
                  <a:srgbClr val="0070C0"/>
                </a:solidFill>
                <a:latin typeface="Arial Narrow" panose="020B0606020202030204" pitchFamily="34" charset="0"/>
              </a:rPr>
              <a:t>время.</a:t>
            </a:r>
          </a:p>
        </p:txBody>
      </p:sp>
      <p:sp>
        <p:nvSpPr>
          <p:cNvPr id="16" name="object 5">
            <a:extLst/>
          </p:cNvPr>
          <p:cNvSpPr/>
          <p:nvPr/>
        </p:nvSpPr>
        <p:spPr>
          <a:xfrm>
            <a:off x="249239" y="2092830"/>
            <a:ext cx="546100" cy="2190750"/>
          </a:xfrm>
          <a:custGeom>
            <a:avLst/>
            <a:gdLst/>
            <a:ahLst/>
            <a:cxnLst/>
            <a:rect l="l" t="t" r="r" b="b"/>
            <a:pathLst>
              <a:path w="344170" h="680719">
                <a:moveTo>
                  <a:pt x="343828" y="0"/>
                </a:moveTo>
                <a:lnTo>
                  <a:pt x="0" y="0"/>
                </a:lnTo>
                <a:lnTo>
                  <a:pt x="0" y="680466"/>
                </a:lnTo>
                <a:lnTo>
                  <a:pt x="343828" y="680466"/>
                </a:lnTo>
                <a:lnTo>
                  <a:pt x="343828" y="0"/>
                </a:lnTo>
                <a:close/>
              </a:path>
            </a:pathLst>
          </a:custGeom>
          <a:solidFill>
            <a:srgbClr val="2365C7"/>
          </a:solidFill>
        </p:spPr>
        <p:txBody>
          <a:bodyPr lIns="0" tIns="0" rIns="0" bIns="0"/>
          <a:lstStyle/>
          <a:p>
            <a:pPr defTabSz="914159">
              <a:defRPr/>
            </a:pPr>
            <a:endParaRPr sz="1797" dirty="0">
              <a:solidFill>
                <a:srgbClr val="57565A"/>
              </a:solidFill>
              <a:latin typeface="Open Sans Light"/>
              <a:cs typeface="Arial" panose="020B0604020202020204" pitchFamily="34" charset="0"/>
            </a:endParaRPr>
          </a:p>
        </p:txBody>
      </p:sp>
      <p:sp>
        <p:nvSpPr>
          <p:cNvPr id="20" name="object 9">
            <a:extLst/>
          </p:cNvPr>
          <p:cNvSpPr/>
          <p:nvPr/>
        </p:nvSpPr>
        <p:spPr>
          <a:xfrm>
            <a:off x="7454901" y="361951"/>
            <a:ext cx="957263" cy="957263"/>
          </a:xfrm>
          <a:custGeom>
            <a:avLst/>
            <a:gdLst/>
            <a:ahLst/>
            <a:cxnLst/>
            <a:rect l="l" t="t" r="r" b="b"/>
            <a:pathLst>
              <a:path w="603885" h="603885">
                <a:moveTo>
                  <a:pt x="603605" y="0"/>
                </a:moveTo>
                <a:lnTo>
                  <a:pt x="0" y="0"/>
                </a:lnTo>
                <a:lnTo>
                  <a:pt x="0" y="603618"/>
                </a:lnTo>
                <a:lnTo>
                  <a:pt x="603605" y="603618"/>
                </a:lnTo>
                <a:lnTo>
                  <a:pt x="603605" y="0"/>
                </a:lnTo>
                <a:close/>
              </a:path>
            </a:pathLst>
          </a:custGeom>
          <a:solidFill>
            <a:srgbClr val="00A859"/>
          </a:solidFill>
        </p:spPr>
        <p:txBody>
          <a:bodyPr lIns="0" tIns="0" rIns="0" bIns="0"/>
          <a:lstStyle/>
          <a:p>
            <a:pPr defTabSz="914159">
              <a:defRPr/>
            </a:pPr>
            <a:endParaRPr sz="1797" dirty="0">
              <a:solidFill>
                <a:srgbClr val="57565A"/>
              </a:solidFill>
              <a:latin typeface="Open Sans Light"/>
              <a:cs typeface="Arial" panose="020B0604020202020204" pitchFamily="34" charset="0"/>
            </a:endParaRPr>
          </a:p>
        </p:txBody>
      </p:sp>
      <p:sp>
        <p:nvSpPr>
          <p:cNvPr id="21" name="object 10">
            <a:extLst/>
          </p:cNvPr>
          <p:cNvSpPr/>
          <p:nvPr/>
        </p:nvSpPr>
        <p:spPr>
          <a:xfrm>
            <a:off x="7454901" y="361951"/>
            <a:ext cx="957263" cy="957263"/>
          </a:xfrm>
          <a:custGeom>
            <a:avLst/>
            <a:gdLst/>
            <a:ahLst/>
            <a:cxnLst/>
            <a:rect l="l" t="t" r="r" b="b"/>
            <a:pathLst>
              <a:path w="603885" h="603885">
                <a:moveTo>
                  <a:pt x="0" y="0"/>
                </a:moveTo>
                <a:lnTo>
                  <a:pt x="603605" y="0"/>
                </a:lnTo>
                <a:lnTo>
                  <a:pt x="603605" y="603618"/>
                </a:lnTo>
                <a:lnTo>
                  <a:pt x="0" y="603618"/>
                </a:lnTo>
                <a:lnTo>
                  <a:pt x="0" y="0"/>
                </a:lnTo>
                <a:close/>
              </a:path>
            </a:pathLst>
          </a:custGeom>
          <a:ln w="30481">
            <a:solidFill>
              <a:srgbClr val="FEFEFE"/>
            </a:solidFill>
          </a:ln>
        </p:spPr>
        <p:txBody>
          <a:bodyPr lIns="0" tIns="0" rIns="0" bIns="0"/>
          <a:lstStyle/>
          <a:p>
            <a:pPr defTabSz="914159">
              <a:defRPr/>
            </a:pPr>
            <a:endParaRPr sz="1797" dirty="0">
              <a:solidFill>
                <a:srgbClr val="57565A"/>
              </a:solidFill>
              <a:latin typeface="Open Sans Light"/>
              <a:cs typeface="Arial" panose="020B0604020202020204" pitchFamily="34" charset="0"/>
            </a:endParaRPr>
          </a:p>
        </p:txBody>
      </p:sp>
      <p:sp>
        <p:nvSpPr>
          <p:cNvPr id="22" name="object 12">
            <a:extLst/>
          </p:cNvPr>
          <p:cNvSpPr txBox="1"/>
          <p:nvPr/>
        </p:nvSpPr>
        <p:spPr>
          <a:xfrm>
            <a:off x="7807325" y="395288"/>
            <a:ext cx="274638" cy="574343"/>
          </a:xfrm>
          <a:prstGeom prst="rect">
            <a:avLst/>
          </a:prstGeom>
        </p:spPr>
        <p:txBody>
          <a:bodyPr lIns="0" tIns="25164" rIns="0" bIns="0">
            <a:spAutoFit/>
          </a:bodyPr>
          <a:lstStyle/>
          <a:p>
            <a:pPr defTabSz="914159">
              <a:spcBef>
                <a:spcPts val="199"/>
              </a:spcBef>
              <a:defRPr/>
            </a:pPr>
            <a:r>
              <a:rPr lang="ru-RU" sz="3567" b="1" spc="16" dirty="0">
                <a:solidFill>
                  <a:srgbClr val="FEFEFE"/>
                </a:solidFill>
                <a:latin typeface="Arial"/>
                <a:cs typeface="Arial"/>
              </a:rPr>
              <a:t>7</a:t>
            </a:r>
            <a:endParaRPr sz="3567" dirty="0">
              <a:solidFill>
                <a:srgbClr val="57565A"/>
              </a:solidFill>
              <a:latin typeface="Arial"/>
              <a:cs typeface="Arial"/>
            </a:endParaRPr>
          </a:p>
        </p:txBody>
      </p:sp>
      <p:sp>
        <p:nvSpPr>
          <p:cNvPr id="23" name="object 13">
            <a:extLst/>
          </p:cNvPr>
          <p:cNvSpPr txBox="1"/>
          <p:nvPr/>
        </p:nvSpPr>
        <p:spPr>
          <a:xfrm>
            <a:off x="7566026" y="922339"/>
            <a:ext cx="735013" cy="336321"/>
          </a:xfrm>
          <a:prstGeom prst="rect">
            <a:avLst/>
          </a:prstGeom>
        </p:spPr>
        <p:txBody>
          <a:bodyPr lIns="0" tIns="19124" rIns="0" bIns="0">
            <a:spAutoFit/>
          </a:bodyPr>
          <a:lstStyle/>
          <a:p>
            <a:pPr defTabSz="914159">
              <a:spcBef>
                <a:spcPts val="151"/>
              </a:spcBef>
              <a:defRPr/>
            </a:pPr>
            <a:r>
              <a:rPr lang="ru-RU" sz="2060" spc="-8" dirty="0">
                <a:solidFill>
                  <a:srgbClr val="FEFEFE"/>
                </a:solidFill>
                <a:latin typeface="Arial"/>
                <a:cs typeface="Arial"/>
              </a:rPr>
              <a:t>класс</a:t>
            </a:r>
            <a:endParaRPr sz="2060" dirty="0">
              <a:solidFill>
                <a:srgbClr val="57565A"/>
              </a:solidFill>
              <a:latin typeface="Arial"/>
              <a:cs typeface="Arial"/>
            </a:endParaRPr>
          </a:p>
        </p:txBody>
      </p:sp>
      <p:sp>
        <p:nvSpPr>
          <p:cNvPr id="7177" name="object 2"/>
          <p:cNvSpPr txBox="1">
            <a:spLocks/>
          </p:cNvSpPr>
          <p:nvPr/>
        </p:nvSpPr>
        <p:spPr bwMode="auto">
          <a:xfrm>
            <a:off x="1387476" y="307975"/>
            <a:ext cx="5348288" cy="8544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23183" rIns="0" bIns="0">
            <a:spAutoFit/>
          </a:bodyPr>
          <a:lstStyle>
            <a:lvl1pPr defTabSz="684213">
              <a:defRPr>
                <a:solidFill>
                  <a:schemeClr val="tx1"/>
                </a:solidFill>
                <a:latin typeface="Arial" panose="020B0604020202020204" pitchFamily="34" charset="0"/>
                <a:cs typeface="Arial" panose="020B0604020202020204" pitchFamily="34" charset="0"/>
              </a:defRPr>
            </a:lvl1pPr>
            <a:lvl2pPr marL="742950" indent="-285750" defTabSz="684213">
              <a:defRPr>
                <a:solidFill>
                  <a:schemeClr val="tx1"/>
                </a:solidFill>
                <a:latin typeface="Arial" panose="020B0604020202020204" pitchFamily="34" charset="0"/>
                <a:cs typeface="Arial" panose="020B0604020202020204" pitchFamily="34" charset="0"/>
              </a:defRPr>
            </a:lvl2pPr>
            <a:lvl3pPr marL="1143000" indent="-228600" defTabSz="684213">
              <a:defRPr>
                <a:solidFill>
                  <a:schemeClr val="tx1"/>
                </a:solidFill>
                <a:latin typeface="Arial" panose="020B0604020202020204" pitchFamily="34" charset="0"/>
                <a:cs typeface="Arial" panose="020B0604020202020204" pitchFamily="34" charset="0"/>
              </a:defRPr>
            </a:lvl3pPr>
            <a:lvl4pPr marL="1600200" indent="-228600" defTabSz="684213">
              <a:defRPr>
                <a:solidFill>
                  <a:schemeClr val="tx1"/>
                </a:solidFill>
                <a:latin typeface="Arial" panose="020B0604020202020204" pitchFamily="34" charset="0"/>
                <a:cs typeface="Arial" panose="020B0604020202020204" pitchFamily="34" charset="0"/>
              </a:defRPr>
            </a:lvl4pPr>
            <a:lvl5pPr marL="2057400" indent="-228600" defTabSz="684213">
              <a:defRPr>
                <a:solidFill>
                  <a:schemeClr val="tx1"/>
                </a:solidFill>
                <a:latin typeface="Arial" panose="020B0604020202020204" pitchFamily="34" charset="0"/>
                <a:cs typeface="Arial" panose="020B0604020202020204" pitchFamily="34" charset="0"/>
              </a:defRPr>
            </a:lvl5pPr>
            <a:lvl6pPr marL="2514600" indent="-228600" defTabSz="6842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6842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6842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684213"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ctr" defTabSz="684196" fontAlgn="base">
              <a:spcBef>
                <a:spcPct val="0"/>
              </a:spcBef>
              <a:spcAft>
                <a:spcPct val="0"/>
              </a:spcAft>
            </a:pPr>
            <a:r>
              <a:rPr lang="ru-RU" altLang="ru-RU" sz="5400" b="1">
                <a:solidFill>
                  <a:srgbClr val="FFFFFF"/>
                </a:solidFill>
              </a:rPr>
              <a:t>ГЕОГРАФИЯ</a:t>
            </a:r>
            <a:r>
              <a:rPr lang="ru-RU" altLang="ru-RU" sz="1800">
                <a:solidFill>
                  <a:srgbClr val="FFFFFF"/>
                </a:solidFill>
                <a:latin typeface="Calibri" panose="020F0502020204030204" pitchFamily="34" charset="0"/>
              </a:rPr>
              <a:t> </a:t>
            </a:r>
          </a:p>
        </p:txBody>
      </p:sp>
      <p:sp>
        <p:nvSpPr>
          <p:cNvPr id="19" name="object 11">
            <a:extLst/>
          </p:cNvPr>
          <p:cNvSpPr/>
          <p:nvPr/>
        </p:nvSpPr>
        <p:spPr>
          <a:xfrm>
            <a:off x="522289" y="400051"/>
            <a:ext cx="531812" cy="738188"/>
          </a:xfrm>
          <a:custGeom>
            <a:avLst/>
            <a:gdLst/>
            <a:ahLst/>
            <a:cxnLst/>
            <a:rect l="l" t="t" r="r" b="b"/>
            <a:pathLst>
              <a:path w="335280" h="464184">
                <a:moveTo>
                  <a:pt x="311425" y="417294"/>
                </a:moveTo>
                <a:lnTo>
                  <a:pt x="71097" y="417294"/>
                </a:lnTo>
                <a:lnTo>
                  <a:pt x="67618" y="420771"/>
                </a:lnTo>
                <a:lnTo>
                  <a:pt x="67618" y="460180"/>
                </a:lnTo>
                <a:lnTo>
                  <a:pt x="71097" y="463657"/>
                </a:lnTo>
                <a:lnTo>
                  <a:pt x="311425" y="463657"/>
                </a:lnTo>
                <a:lnTo>
                  <a:pt x="314902" y="460180"/>
                </a:lnTo>
                <a:lnTo>
                  <a:pt x="314902" y="448203"/>
                </a:lnTo>
                <a:lnTo>
                  <a:pt x="83073" y="448203"/>
                </a:lnTo>
                <a:lnTo>
                  <a:pt x="83073" y="432748"/>
                </a:lnTo>
                <a:lnTo>
                  <a:pt x="314902" y="432748"/>
                </a:lnTo>
                <a:lnTo>
                  <a:pt x="314902" y="420771"/>
                </a:lnTo>
                <a:lnTo>
                  <a:pt x="311425" y="417294"/>
                </a:lnTo>
                <a:close/>
              </a:path>
              <a:path w="335280" h="464184">
                <a:moveTo>
                  <a:pt x="314902" y="432748"/>
                </a:moveTo>
                <a:lnTo>
                  <a:pt x="299448" y="432748"/>
                </a:lnTo>
                <a:lnTo>
                  <a:pt x="299448" y="448203"/>
                </a:lnTo>
                <a:lnTo>
                  <a:pt x="314902" y="448203"/>
                </a:lnTo>
                <a:lnTo>
                  <a:pt x="314902" y="432748"/>
                </a:lnTo>
                <a:close/>
              </a:path>
              <a:path w="335280" h="464184">
                <a:moveTo>
                  <a:pt x="195508" y="0"/>
                </a:moveTo>
                <a:lnTo>
                  <a:pt x="187008" y="0"/>
                </a:lnTo>
                <a:lnTo>
                  <a:pt x="183531" y="3477"/>
                </a:lnTo>
                <a:lnTo>
                  <a:pt x="183531" y="7725"/>
                </a:lnTo>
                <a:lnTo>
                  <a:pt x="135417" y="15996"/>
                </a:lnTo>
                <a:lnTo>
                  <a:pt x="91752" y="35545"/>
                </a:lnTo>
                <a:lnTo>
                  <a:pt x="54456" y="64705"/>
                </a:lnTo>
                <a:lnTo>
                  <a:pt x="25451" y="101810"/>
                </a:lnTo>
                <a:lnTo>
                  <a:pt x="6658" y="145194"/>
                </a:lnTo>
                <a:lnTo>
                  <a:pt x="0" y="193191"/>
                </a:lnTo>
                <a:lnTo>
                  <a:pt x="6658" y="241186"/>
                </a:lnTo>
                <a:lnTo>
                  <a:pt x="25451" y="284570"/>
                </a:lnTo>
                <a:lnTo>
                  <a:pt x="54456" y="321675"/>
                </a:lnTo>
                <a:lnTo>
                  <a:pt x="91752" y="350835"/>
                </a:lnTo>
                <a:lnTo>
                  <a:pt x="135417" y="370384"/>
                </a:lnTo>
                <a:lnTo>
                  <a:pt x="183531" y="378655"/>
                </a:lnTo>
                <a:lnTo>
                  <a:pt x="183531" y="417294"/>
                </a:lnTo>
                <a:lnTo>
                  <a:pt x="198986" y="417294"/>
                </a:lnTo>
                <a:lnTo>
                  <a:pt x="198986" y="363200"/>
                </a:lnTo>
                <a:lnTo>
                  <a:pt x="183531" y="363200"/>
                </a:lnTo>
                <a:lnTo>
                  <a:pt x="138337" y="357127"/>
                </a:lnTo>
                <a:lnTo>
                  <a:pt x="97726" y="339989"/>
                </a:lnTo>
                <a:lnTo>
                  <a:pt x="63319" y="313405"/>
                </a:lnTo>
                <a:lnTo>
                  <a:pt x="36736" y="278997"/>
                </a:lnTo>
                <a:lnTo>
                  <a:pt x="19598" y="238385"/>
                </a:lnTo>
                <a:lnTo>
                  <a:pt x="13525" y="193191"/>
                </a:lnTo>
                <a:lnTo>
                  <a:pt x="19598" y="147996"/>
                </a:lnTo>
                <a:lnTo>
                  <a:pt x="36724" y="107412"/>
                </a:lnTo>
                <a:lnTo>
                  <a:pt x="63319" y="72977"/>
                </a:lnTo>
                <a:lnTo>
                  <a:pt x="97726" y="46394"/>
                </a:lnTo>
                <a:lnTo>
                  <a:pt x="138337" y="29256"/>
                </a:lnTo>
                <a:lnTo>
                  <a:pt x="183531" y="23183"/>
                </a:lnTo>
                <a:lnTo>
                  <a:pt x="198986" y="23183"/>
                </a:lnTo>
                <a:lnTo>
                  <a:pt x="198986" y="3477"/>
                </a:lnTo>
                <a:lnTo>
                  <a:pt x="195508" y="0"/>
                </a:lnTo>
                <a:close/>
              </a:path>
              <a:path w="335280" h="464184">
                <a:moveTo>
                  <a:pt x="198986" y="23183"/>
                </a:moveTo>
                <a:lnTo>
                  <a:pt x="183531" y="23183"/>
                </a:lnTo>
                <a:lnTo>
                  <a:pt x="183531" y="46365"/>
                </a:lnTo>
                <a:lnTo>
                  <a:pt x="141817" y="54226"/>
                </a:lnTo>
                <a:lnTo>
                  <a:pt x="104370" y="75125"/>
                </a:lnTo>
                <a:lnTo>
                  <a:pt x="74062" y="106776"/>
                </a:lnTo>
                <a:lnTo>
                  <a:pt x="53770" y="146893"/>
                </a:lnTo>
                <a:lnTo>
                  <a:pt x="46367" y="193191"/>
                </a:lnTo>
                <a:lnTo>
                  <a:pt x="53028" y="239117"/>
                </a:lnTo>
                <a:lnTo>
                  <a:pt x="71837" y="278493"/>
                </a:lnTo>
                <a:lnTo>
                  <a:pt x="101032" y="309588"/>
                </a:lnTo>
                <a:lnTo>
                  <a:pt x="138850" y="330673"/>
                </a:lnTo>
                <a:lnTo>
                  <a:pt x="183531" y="340017"/>
                </a:lnTo>
                <a:lnTo>
                  <a:pt x="183531" y="363200"/>
                </a:lnTo>
                <a:lnTo>
                  <a:pt x="198986" y="363200"/>
                </a:lnTo>
                <a:lnTo>
                  <a:pt x="199104" y="339989"/>
                </a:lnTo>
                <a:lnTo>
                  <a:pt x="244724" y="329180"/>
                </a:lnTo>
                <a:lnTo>
                  <a:pt x="252263" y="324561"/>
                </a:lnTo>
                <a:lnTo>
                  <a:pt x="191260" y="324561"/>
                </a:lnTo>
                <a:lnTo>
                  <a:pt x="156991" y="319945"/>
                </a:lnTo>
                <a:lnTo>
                  <a:pt x="125611" y="306835"/>
                </a:lnTo>
                <a:lnTo>
                  <a:pt x="98632" y="286118"/>
                </a:lnTo>
                <a:lnTo>
                  <a:pt x="77565" y="258681"/>
                </a:lnTo>
                <a:lnTo>
                  <a:pt x="96984" y="248926"/>
                </a:lnTo>
                <a:lnTo>
                  <a:pt x="118873" y="248926"/>
                </a:lnTo>
                <a:lnTo>
                  <a:pt x="114829" y="244872"/>
                </a:lnTo>
                <a:lnTo>
                  <a:pt x="70516" y="244872"/>
                </a:lnTo>
                <a:lnTo>
                  <a:pt x="65867" y="232409"/>
                </a:lnTo>
                <a:lnTo>
                  <a:pt x="62522" y="219574"/>
                </a:lnTo>
                <a:lnTo>
                  <a:pt x="60517" y="206468"/>
                </a:lnTo>
                <a:lnTo>
                  <a:pt x="59889" y="193191"/>
                </a:lnTo>
                <a:lnTo>
                  <a:pt x="59987" y="185464"/>
                </a:lnTo>
                <a:lnTo>
                  <a:pt x="60664" y="177638"/>
                </a:lnTo>
                <a:lnTo>
                  <a:pt x="62014" y="170009"/>
                </a:lnTo>
                <a:lnTo>
                  <a:pt x="148081" y="170009"/>
                </a:lnTo>
                <a:lnTo>
                  <a:pt x="133398" y="155326"/>
                </a:lnTo>
                <a:lnTo>
                  <a:pt x="131371" y="154551"/>
                </a:lnTo>
                <a:lnTo>
                  <a:pt x="65589" y="154551"/>
                </a:lnTo>
                <a:lnTo>
                  <a:pt x="82571" y="119302"/>
                </a:lnTo>
                <a:lnTo>
                  <a:pt x="108573" y="91125"/>
                </a:lnTo>
                <a:lnTo>
                  <a:pt x="141603" y="71624"/>
                </a:lnTo>
                <a:lnTo>
                  <a:pt x="179669" y="62402"/>
                </a:lnTo>
                <a:lnTo>
                  <a:pt x="253050" y="62402"/>
                </a:lnTo>
                <a:lnTo>
                  <a:pt x="250146" y="60372"/>
                </a:lnTo>
                <a:lnTo>
                  <a:pt x="198986" y="47138"/>
                </a:lnTo>
                <a:lnTo>
                  <a:pt x="198986" y="23183"/>
                </a:lnTo>
                <a:close/>
              </a:path>
              <a:path w="335280" h="464184">
                <a:moveTo>
                  <a:pt x="312558" y="118907"/>
                </a:moveTo>
                <a:lnTo>
                  <a:pt x="299156" y="118907"/>
                </a:lnTo>
                <a:lnTo>
                  <a:pt x="319500" y="166940"/>
                </a:lnTo>
                <a:lnTo>
                  <a:pt x="319841" y="217291"/>
                </a:lnTo>
                <a:lnTo>
                  <a:pt x="301291" y="264092"/>
                </a:lnTo>
                <a:lnTo>
                  <a:pt x="264963" y="301475"/>
                </a:lnTo>
                <a:lnTo>
                  <a:pt x="229922" y="318669"/>
                </a:lnTo>
                <a:lnTo>
                  <a:pt x="191260" y="324561"/>
                </a:lnTo>
                <a:lnTo>
                  <a:pt x="252263" y="324561"/>
                </a:lnTo>
                <a:lnTo>
                  <a:pt x="283418" y="305469"/>
                </a:lnTo>
                <a:lnTo>
                  <a:pt x="312825" y="271469"/>
                </a:lnTo>
                <a:lnTo>
                  <a:pt x="330700" y="229768"/>
                </a:lnTo>
                <a:lnTo>
                  <a:pt x="334799" y="182952"/>
                </a:lnTo>
                <a:lnTo>
                  <a:pt x="321567" y="131792"/>
                </a:lnTo>
                <a:lnTo>
                  <a:pt x="312558" y="118907"/>
                </a:lnTo>
                <a:close/>
              </a:path>
              <a:path w="335280" h="464184">
                <a:moveTo>
                  <a:pt x="118873" y="248926"/>
                </a:moveTo>
                <a:lnTo>
                  <a:pt x="96984" y="248926"/>
                </a:lnTo>
                <a:lnTo>
                  <a:pt x="142383" y="294328"/>
                </a:lnTo>
                <a:lnTo>
                  <a:pt x="147308" y="294422"/>
                </a:lnTo>
                <a:lnTo>
                  <a:pt x="150303" y="291334"/>
                </a:lnTo>
                <a:lnTo>
                  <a:pt x="166629" y="275008"/>
                </a:lnTo>
                <a:lnTo>
                  <a:pt x="144893" y="275008"/>
                </a:lnTo>
                <a:lnTo>
                  <a:pt x="118873" y="248926"/>
                </a:lnTo>
                <a:close/>
              </a:path>
              <a:path w="335280" h="464184">
                <a:moveTo>
                  <a:pt x="148081" y="170009"/>
                </a:moveTo>
                <a:lnTo>
                  <a:pt x="126251" y="170009"/>
                </a:lnTo>
                <a:lnTo>
                  <a:pt x="188071" y="231829"/>
                </a:lnTo>
                <a:lnTo>
                  <a:pt x="144893" y="275008"/>
                </a:lnTo>
                <a:lnTo>
                  <a:pt x="166629" y="275008"/>
                </a:lnTo>
                <a:lnTo>
                  <a:pt x="207392" y="234245"/>
                </a:lnTo>
                <a:lnTo>
                  <a:pt x="207490" y="229320"/>
                </a:lnTo>
                <a:lnTo>
                  <a:pt x="204397" y="226325"/>
                </a:lnTo>
                <a:lnTo>
                  <a:pt x="148081" y="170009"/>
                </a:lnTo>
                <a:close/>
              </a:path>
              <a:path w="335280" h="464184">
                <a:moveTo>
                  <a:pt x="98046" y="231152"/>
                </a:moveTo>
                <a:lnTo>
                  <a:pt x="95050" y="232700"/>
                </a:lnTo>
                <a:lnTo>
                  <a:pt x="70516" y="244872"/>
                </a:lnTo>
                <a:lnTo>
                  <a:pt x="114829" y="244872"/>
                </a:lnTo>
                <a:lnTo>
                  <a:pt x="104033" y="234050"/>
                </a:lnTo>
                <a:lnTo>
                  <a:pt x="101621" y="231731"/>
                </a:lnTo>
                <a:lnTo>
                  <a:pt x="98046" y="231152"/>
                </a:lnTo>
                <a:close/>
              </a:path>
              <a:path w="335280" h="464184">
                <a:moveTo>
                  <a:pt x="201693" y="62402"/>
                </a:moveTo>
                <a:lnTo>
                  <a:pt x="179669" y="62402"/>
                </a:lnTo>
                <a:lnTo>
                  <a:pt x="128570" y="113403"/>
                </a:lnTo>
                <a:lnTo>
                  <a:pt x="128473" y="118328"/>
                </a:lnTo>
                <a:lnTo>
                  <a:pt x="131565" y="121324"/>
                </a:lnTo>
                <a:lnTo>
                  <a:pt x="188650" y="178412"/>
                </a:lnTo>
                <a:lnTo>
                  <a:pt x="193579" y="178509"/>
                </a:lnTo>
                <a:lnTo>
                  <a:pt x="196574" y="175417"/>
                </a:lnTo>
                <a:lnTo>
                  <a:pt x="212867" y="159091"/>
                </a:lnTo>
                <a:lnTo>
                  <a:pt x="191260" y="159091"/>
                </a:lnTo>
                <a:lnTo>
                  <a:pt x="148082" y="115912"/>
                </a:lnTo>
                <a:lnTo>
                  <a:pt x="201693" y="62402"/>
                </a:lnTo>
                <a:close/>
              </a:path>
              <a:path w="335280" h="464184">
                <a:moveTo>
                  <a:pt x="242939" y="107316"/>
                </a:moveTo>
                <a:lnTo>
                  <a:pt x="239943" y="110408"/>
                </a:lnTo>
                <a:lnTo>
                  <a:pt x="191260" y="159091"/>
                </a:lnTo>
                <a:lnTo>
                  <a:pt x="212867" y="159091"/>
                </a:lnTo>
                <a:lnTo>
                  <a:pt x="245160" y="126734"/>
                </a:lnTo>
                <a:lnTo>
                  <a:pt x="267097" y="126734"/>
                </a:lnTo>
                <a:lnTo>
                  <a:pt x="247863" y="107412"/>
                </a:lnTo>
                <a:lnTo>
                  <a:pt x="242939" y="107316"/>
                </a:lnTo>
                <a:close/>
              </a:path>
              <a:path w="335280" h="464184">
                <a:moveTo>
                  <a:pt x="267097" y="126734"/>
                </a:moveTo>
                <a:lnTo>
                  <a:pt x="245160" y="126734"/>
                </a:lnTo>
                <a:lnTo>
                  <a:pt x="265831" y="147502"/>
                </a:lnTo>
                <a:lnTo>
                  <a:pt x="270760" y="147600"/>
                </a:lnTo>
                <a:lnTo>
                  <a:pt x="273754" y="144508"/>
                </a:lnTo>
                <a:lnTo>
                  <a:pt x="289953" y="128182"/>
                </a:lnTo>
                <a:lnTo>
                  <a:pt x="268538" y="128182"/>
                </a:lnTo>
                <a:lnTo>
                  <a:pt x="267097" y="126734"/>
                </a:lnTo>
                <a:close/>
              </a:path>
              <a:path w="335280" h="464184">
                <a:moveTo>
                  <a:pt x="253050" y="62402"/>
                </a:moveTo>
                <a:lnTo>
                  <a:pt x="201693" y="62402"/>
                </a:lnTo>
                <a:lnTo>
                  <a:pt x="226707" y="66859"/>
                </a:lnTo>
                <a:lnTo>
                  <a:pt x="250182" y="75960"/>
                </a:lnTo>
                <a:lnTo>
                  <a:pt x="271485" y="89391"/>
                </a:lnTo>
                <a:lnTo>
                  <a:pt x="289980" y="106833"/>
                </a:lnTo>
                <a:lnTo>
                  <a:pt x="268538" y="128182"/>
                </a:lnTo>
                <a:lnTo>
                  <a:pt x="289953" y="128182"/>
                </a:lnTo>
                <a:lnTo>
                  <a:pt x="299156" y="118907"/>
                </a:lnTo>
                <a:lnTo>
                  <a:pt x="312558" y="118907"/>
                </a:lnTo>
                <a:lnTo>
                  <a:pt x="292178" y="89761"/>
                </a:lnTo>
                <a:lnTo>
                  <a:pt x="253050" y="62402"/>
                </a:lnTo>
                <a:close/>
              </a:path>
            </a:pathLst>
          </a:custGeom>
          <a:solidFill>
            <a:srgbClr val="00AEEF"/>
          </a:solidFill>
        </p:spPr>
        <p:txBody>
          <a:bodyPr lIns="0" tIns="0" rIns="0" bIns="0"/>
          <a:lstStyle/>
          <a:p>
            <a:pPr defTabSz="1451492">
              <a:defRPr/>
            </a:pPr>
            <a:endParaRPr sz="2858" dirty="0">
              <a:solidFill>
                <a:prstClr val="black"/>
              </a:solidFill>
              <a:latin typeface="Calibri"/>
              <a:cs typeface="Arial" panose="020B0604020202020204" pitchFamily="34" charset="0"/>
            </a:endParaRPr>
          </a:p>
        </p:txBody>
      </p:sp>
      <p:sp>
        <p:nvSpPr>
          <p:cNvPr id="24" name="object 12">
            <a:extLst/>
          </p:cNvPr>
          <p:cNvSpPr/>
          <p:nvPr/>
        </p:nvSpPr>
        <p:spPr>
          <a:xfrm>
            <a:off x="874714" y="669926"/>
            <a:ext cx="98425" cy="173038"/>
          </a:xfrm>
          <a:custGeom>
            <a:avLst/>
            <a:gdLst/>
            <a:ahLst/>
            <a:cxnLst/>
            <a:rect l="l" t="t" r="r" b="b"/>
            <a:pathLst>
              <a:path w="62229" h="108584">
                <a:moveTo>
                  <a:pt x="46944" y="0"/>
                </a:moveTo>
                <a:lnTo>
                  <a:pt x="44046" y="388"/>
                </a:lnTo>
                <a:lnTo>
                  <a:pt x="41704" y="2223"/>
                </a:lnTo>
                <a:lnTo>
                  <a:pt x="3186" y="33036"/>
                </a:lnTo>
                <a:lnTo>
                  <a:pt x="1061" y="34678"/>
                </a:lnTo>
                <a:lnTo>
                  <a:pt x="0" y="37288"/>
                </a:lnTo>
                <a:lnTo>
                  <a:pt x="288" y="39992"/>
                </a:lnTo>
                <a:lnTo>
                  <a:pt x="8500" y="105677"/>
                </a:lnTo>
                <a:lnTo>
                  <a:pt x="11686" y="108574"/>
                </a:lnTo>
                <a:lnTo>
                  <a:pt x="16517" y="108574"/>
                </a:lnTo>
                <a:lnTo>
                  <a:pt x="17481" y="108380"/>
                </a:lnTo>
                <a:lnTo>
                  <a:pt x="60177" y="91285"/>
                </a:lnTo>
                <a:lnTo>
                  <a:pt x="61001" y="90027"/>
                </a:lnTo>
                <a:lnTo>
                  <a:pt x="22021" y="90027"/>
                </a:lnTo>
                <a:lnTo>
                  <a:pt x="16035" y="42407"/>
                </a:lnTo>
                <a:lnTo>
                  <a:pt x="40184" y="23086"/>
                </a:lnTo>
                <a:lnTo>
                  <a:pt x="55742" y="23086"/>
                </a:lnTo>
                <a:lnTo>
                  <a:pt x="54187" y="7533"/>
                </a:lnTo>
                <a:lnTo>
                  <a:pt x="54090" y="4733"/>
                </a:lnTo>
                <a:lnTo>
                  <a:pt x="52257" y="2223"/>
                </a:lnTo>
                <a:lnTo>
                  <a:pt x="49550" y="1065"/>
                </a:lnTo>
                <a:lnTo>
                  <a:pt x="46944" y="0"/>
                </a:lnTo>
                <a:close/>
              </a:path>
              <a:path w="62229" h="108584">
                <a:moveTo>
                  <a:pt x="55742" y="23086"/>
                </a:moveTo>
                <a:lnTo>
                  <a:pt x="40184" y="23086"/>
                </a:lnTo>
                <a:lnTo>
                  <a:pt x="45882" y="80467"/>
                </a:lnTo>
                <a:lnTo>
                  <a:pt x="22021" y="90027"/>
                </a:lnTo>
                <a:lnTo>
                  <a:pt x="61001" y="90027"/>
                </a:lnTo>
                <a:lnTo>
                  <a:pt x="62204" y="88192"/>
                </a:lnTo>
                <a:lnTo>
                  <a:pt x="61916" y="84811"/>
                </a:lnTo>
                <a:lnTo>
                  <a:pt x="55742" y="23086"/>
                </a:lnTo>
                <a:close/>
              </a:path>
            </a:pathLst>
          </a:custGeom>
          <a:solidFill>
            <a:srgbClr val="00AEEF"/>
          </a:solidFill>
        </p:spPr>
        <p:txBody>
          <a:bodyPr lIns="0" tIns="0" rIns="0" bIns="0"/>
          <a:lstStyle/>
          <a:p>
            <a:pPr defTabSz="1451492">
              <a:defRPr/>
            </a:pPr>
            <a:endParaRPr sz="2858" dirty="0">
              <a:solidFill>
                <a:prstClr val="black"/>
              </a:solidFill>
              <a:latin typeface="Calibri"/>
              <a:cs typeface="Arial" panose="020B0604020202020204" pitchFamily="34" charset="0"/>
            </a:endParaRPr>
          </a:p>
        </p:txBody>
      </p:sp>
      <p:pic>
        <p:nvPicPr>
          <p:cNvPr id="2" name="Рисунок 1"/>
          <p:cNvPicPr>
            <a:picLocks noChangeAspect="1"/>
          </p:cNvPicPr>
          <p:nvPr/>
        </p:nvPicPr>
        <p:blipFill>
          <a:blip r:embed="rId2"/>
          <a:stretch>
            <a:fillRect/>
          </a:stretch>
        </p:blipFill>
        <p:spPr>
          <a:xfrm>
            <a:off x="5372100" y="2181227"/>
            <a:ext cx="3482602" cy="2317370"/>
          </a:xfrm>
          <a:prstGeom prst="rect">
            <a:avLst/>
          </a:prstGeom>
        </p:spPr>
      </p:pic>
    </p:spTree>
    <p:extLst>
      <p:ext uri="{BB962C8B-B14F-4D97-AF65-F5344CB8AC3E}">
        <p14:creationId xmlns:p14="http://schemas.microsoft.com/office/powerpoint/2010/main" val="19940252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2223910" y="1036201"/>
            <a:ext cx="5147223" cy="2736436"/>
          </a:xfrm>
          <a:prstGeom prst="rect">
            <a:avLst/>
          </a:prstGeom>
        </p:spPr>
      </p:pic>
      <p:sp>
        <p:nvSpPr>
          <p:cNvPr id="5" name="Прямоугольник 4"/>
          <p:cNvSpPr/>
          <p:nvPr/>
        </p:nvSpPr>
        <p:spPr>
          <a:xfrm>
            <a:off x="0" y="0"/>
            <a:ext cx="9144000" cy="914400"/>
          </a:xfrm>
          <a:prstGeom prst="rect">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ru-RU" sz="4800" b="1" dirty="0" smtClean="0">
                <a:latin typeface="Arial" panose="020B0604020202020204" pitchFamily="34" charset="0"/>
                <a:cs typeface="Arial" panose="020B0604020202020204" pitchFamily="34" charset="0"/>
              </a:rPr>
              <a:t>Поясное время </a:t>
            </a:r>
            <a:endParaRPr lang="ru-RU" sz="4800" b="1" dirty="0">
              <a:latin typeface="Arial" panose="020B0604020202020204" pitchFamily="34" charset="0"/>
              <a:cs typeface="Arial" panose="020B0604020202020204" pitchFamily="34" charset="0"/>
            </a:endParaRPr>
          </a:p>
        </p:txBody>
      </p:sp>
      <p:sp>
        <p:nvSpPr>
          <p:cNvPr id="6" name="Прямоугольник 5"/>
          <p:cNvSpPr/>
          <p:nvPr/>
        </p:nvSpPr>
        <p:spPr>
          <a:xfrm>
            <a:off x="1345943" y="3772637"/>
            <a:ext cx="6903156" cy="954107"/>
          </a:xfrm>
          <a:prstGeom prst="rect">
            <a:avLst/>
          </a:prstGeom>
        </p:spPr>
        <p:txBody>
          <a:bodyPr wrap="square">
            <a:spAutoFit/>
          </a:bodyPr>
          <a:lstStyle/>
          <a:p>
            <a:pPr algn="ctr">
              <a:buFont typeface="Wingdings" panose="05000000000000000000" pitchFamily="2" charset="2"/>
              <a:buNone/>
            </a:pPr>
            <a:r>
              <a:rPr lang="ru-RU" altLang="ru-RU" dirty="0">
                <a:solidFill>
                  <a:srgbClr val="04020A"/>
                </a:solidFill>
                <a:latin typeface="Times New Roman" panose="02020603050405020304" pitchFamily="18" charset="0"/>
                <a:cs typeface="Times New Roman" panose="02020603050405020304" pitchFamily="18" charset="0"/>
              </a:rPr>
              <a:t> </a:t>
            </a:r>
            <a:r>
              <a:rPr lang="ru-RU" altLang="ru-RU" sz="2800" b="1" dirty="0">
                <a:solidFill>
                  <a:srgbClr val="C00000"/>
                </a:solidFill>
                <a:latin typeface="Arial" panose="020B0604020202020204" pitchFamily="34" charset="0"/>
                <a:cs typeface="Arial" panose="020B0604020202020204" pitchFamily="34" charset="0"/>
              </a:rPr>
              <a:t>Поясное время </a:t>
            </a:r>
            <a:r>
              <a:rPr lang="ru-RU" altLang="ru-RU" sz="2800" dirty="0">
                <a:solidFill>
                  <a:srgbClr val="04020A"/>
                </a:solidFill>
                <a:latin typeface="Arial" panose="020B0604020202020204" pitchFamily="34" charset="0"/>
                <a:cs typeface="Arial" panose="020B0604020202020204" pitchFamily="34" charset="0"/>
              </a:rPr>
              <a:t>– это время в </a:t>
            </a:r>
            <a:r>
              <a:rPr lang="ru-RU" altLang="ru-RU" sz="2800" dirty="0" smtClean="0">
                <a:solidFill>
                  <a:srgbClr val="04020A"/>
                </a:solidFill>
                <a:latin typeface="Arial" panose="020B0604020202020204" pitchFamily="34" charset="0"/>
                <a:cs typeface="Arial" panose="020B0604020202020204" pitchFamily="34" charset="0"/>
              </a:rPr>
              <a:t>пределах одного </a:t>
            </a:r>
            <a:r>
              <a:rPr lang="ru-RU" altLang="ru-RU" sz="2800" dirty="0">
                <a:solidFill>
                  <a:srgbClr val="04020A"/>
                </a:solidFill>
                <a:latin typeface="Arial" panose="020B0604020202020204" pitchFamily="34" charset="0"/>
                <a:cs typeface="Arial" panose="020B0604020202020204" pitchFamily="34" charset="0"/>
              </a:rPr>
              <a:t>часового пояса.</a:t>
            </a:r>
            <a:endParaRPr lang="ru-RU" sz="2800" dirty="0">
              <a:latin typeface="Arial" panose="020B0604020202020204" pitchFamily="34" charset="0"/>
              <a:cs typeface="Arial" panose="020B0604020202020204" pitchFamily="34" charset="0"/>
            </a:endParaRPr>
          </a:p>
        </p:txBody>
      </p:sp>
      <p:sp>
        <p:nvSpPr>
          <p:cNvPr id="9" name="Прямоугольник 8"/>
          <p:cNvSpPr/>
          <p:nvPr/>
        </p:nvSpPr>
        <p:spPr>
          <a:xfrm>
            <a:off x="158044" y="4628444"/>
            <a:ext cx="8850489" cy="37253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1571005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a:srcRect l="450" r="600" b="2298"/>
          <a:stretch/>
        </p:blipFill>
        <p:spPr>
          <a:xfrm>
            <a:off x="2619021" y="1221433"/>
            <a:ext cx="6344355" cy="3518234"/>
          </a:xfrm>
          <a:prstGeom prst="rect">
            <a:avLst/>
          </a:prstGeom>
        </p:spPr>
      </p:pic>
      <p:sp>
        <p:nvSpPr>
          <p:cNvPr id="5" name="Прямоугольник 4"/>
          <p:cNvSpPr/>
          <p:nvPr/>
        </p:nvSpPr>
        <p:spPr>
          <a:xfrm>
            <a:off x="0" y="0"/>
            <a:ext cx="9144000" cy="91440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dirty="0">
                <a:latin typeface="Arial" panose="020B0604020202020204" pitchFamily="34" charset="0"/>
                <a:cs typeface="Arial" panose="020B0604020202020204" pitchFamily="34" charset="0"/>
              </a:rPr>
              <a:t>Поясное время </a:t>
            </a:r>
          </a:p>
        </p:txBody>
      </p:sp>
      <p:sp>
        <p:nvSpPr>
          <p:cNvPr id="2" name="Прямоугольник 1"/>
          <p:cNvSpPr/>
          <p:nvPr/>
        </p:nvSpPr>
        <p:spPr>
          <a:xfrm>
            <a:off x="220133" y="1497340"/>
            <a:ext cx="2398888" cy="3046988"/>
          </a:xfrm>
          <a:prstGeom prst="rect">
            <a:avLst/>
          </a:prstGeom>
        </p:spPr>
        <p:txBody>
          <a:bodyPr wrap="square">
            <a:spAutoFit/>
          </a:bodyPr>
          <a:lstStyle/>
          <a:p>
            <a:r>
              <a:rPr lang="ru-RU" sz="2400" dirty="0">
                <a:latin typeface="Arial" panose="020B0604020202020204" pitchFamily="34" charset="0"/>
                <a:cs typeface="Arial" panose="020B0604020202020204" pitchFamily="34" charset="0"/>
              </a:rPr>
              <a:t>В пределах пояса условились считать время по тому меридиану, который лежит посередине.</a:t>
            </a:r>
          </a:p>
        </p:txBody>
      </p:sp>
    </p:spTree>
    <p:extLst>
      <p:ext uri="{BB962C8B-B14F-4D97-AF65-F5344CB8AC3E}">
        <p14:creationId xmlns:p14="http://schemas.microsoft.com/office/powerpoint/2010/main" val="12756532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1252333" y="792020"/>
            <a:ext cx="6621652" cy="4357047"/>
          </a:xfrm>
          <a:prstGeom prst="rect">
            <a:avLst/>
          </a:prstGeom>
        </p:spPr>
      </p:pic>
      <p:sp>
        <p:nvSpPr>
          <p:cNvPr id="9" name="Text Box 1"/>
          <p:cNvSpPr txBox="1">
            <a:spLocks noChangeArrowheads="1"/>
          </p:cNvSpPr>
          <p:nvPr/>
        </p:nvSpPr>
        <p:spPr bwMode="auto">
          <a:xfrm>
            <a:off x="5723465" y="2234055"/>
            <a:ext cx="942159" cy="340735"/>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square" lIns="90000" tIns="46800" rIns="90000" bIns="46800">
            <a:spAutoFit/>
          </a:bodyPr>
          <a:lstStyle>
            <a:lvl1pPr>
              <a:spcBef>
                <a:spcPct val="20000"/>
              </a:spcBef>
              <a:buClr>
                <a:schemeClr val="hlink"/>
              </a:buClr>
              <a:buFont typeface="Wingdings" panose="05000000000000000000" pitchFamily="2" charset="2"/>
              <a:buChar char="v"/>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b="1">
                <a:solidFill>
                  <a:schemeClr val="accent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lr>
                <a:schemeClr val="tx1"/>
              </a:buClr>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algn="ctr" eaLnBrk="1" hangingPunct="1">
              <a:spcBef>
                <a:spcPct val="0"/>
              </a:spcBef>
              <a:buClr>
                <a:srgbClr val="000000"/>
              </a:buClr>
              <a:buFont typeface="Verdana" panose="020B0604030504040204" pitchFamily="34" charset="0"/>
              <a:buNone/>
            </a:pPr>
            <a:r>
              <a:rPr lang="ru-RU" altLang="ru-RU" sz="1600" dirty="0">
                <a:solidFill>
                  <a:srgbClr val="000000"/>
                </a:solidFill>
                <a:latin typeface="Arial" panose="020B0604020202020204" pitchFamily="34" charset="0"/>
                <a:cs typeface="Arial" panose="020B0604020202020204" pitchFamily="34" charset="0"/>
              </a:rPr>
              <a:t>Завтра</a:t>
            </a:r>
            <a:endParaRPr lang="en-GB" altLang="ru-RU" sz="1600" dirty="0">
              <a:solidFill>
                <a:srgbClr val="000000"/>
              </a:solidFill>
              <a:latin typeface="Arial" panose="020B0604020202020204" pitchFamily="34" charset="0"/>
              <a:cs typeface="Arial" panose="020B0604020202020204" pitchFamily="34" charset="0"/>
            </a:endParaRPr>
          </a:p>
        </p:txBody>
      </p:sp>
      <p:sp>
        <p:nvSpPr>
          <p:cNvPr id="11" name="Text Box 1"/>
          <p:cNvSpPr txBox="1">
            <a:spLocks noChangeArrowheads="1"/>
          </p:cNvSpPr>
          <p:nvPr/>
        </p:nvSpPr>
        <p:spPr bwMode="auto">
          <a:xfrm>
            <a:off x="5892800" y="2800177"/>
            <a:ext cx="864482" cy="340735"/>
          </a:xfrm>
          <a:prstGeom prst="rect">
            <a:avLst/>
          </a:prstGeom>
          <a:blipFill dpi="0" rotWithShape="0">
            <a:blip r:embed="rId3"/>
            <a:srcRect/>
            <a:tile tx="0" ty="0" sx="100000" sy="100000" flip="none" algn="tl"/>
          </a:blipFill>
          <a:ln>
            <a:noFill/>
          </a:ln>
          <a:extLst>
            <a:ext uri="{91240B29-F687-4F45-9708-019B960494DF}">
              <a14:hiddenLine xmlns:a14="http://schemas.microsoft.com/office/drawing/2010/main" w="9525">
                <a:solidFill>
                  <a:srgbClr val="000000"/>
                </a:solidFill>
                <a:round/>
                <a:headEnd/>
                <a:tailEnd/>
              </a14:hiddenLine>
            </a:ext>
          </a:extLst>
        </p:spPr>
        <p:txBody>
          <a:bodyPr wrap="square" lIns="90000" tIns="46800" rIns="90000" bIns="46800">
            <a:spAutoFit/>
          </a:bodyPr>
          <a:lstStyle>
            <a:lvl1pPr>
              <a:spcBef>
                <a:spcPct val="20000"/>
              </a:spcBef>
              <a:buClr>
                <a:schemeClr val="hlink"/>
              </a:buClr>
              <a:buFont typeface="Wingdings" panose="05000000000000000000" pitchFamily="2" charset="2"/>
              <a:buChar char="v"/>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b="1">
                <a:solidFill>
                  <a:schemeClr val="accent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800">
                <a:solidFill>
                  <a:schemeClr val="tx1"/>
                </a:solidFill>
                <a:latin typeface="Arial" panose="020B0604020202020204" pitchFamily="34" charset="0"/>
              </a:defRPr>
            </a:lvl2pPr>
            <a:lvl3pPr marL="1143000" indent="-228600">
              <a:spcBef>
                <a:spcPct val="20000"/>
              </a:spcBef>
              <a:buClr>
                <a:schemeClr val="tx1"/>
              </a:buClr>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400">
                <a:solidFill>
                  <a:schemeClr val="tx1"/>
                </a:solidFill>
                <a:latin typeface="Arial" panose="020B0604020202020204" pitchFamily="34" charset="0"/>
              </a:defRPr>
            </a:lvl3pPr>
            <a:lvl4pPr marL="16002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4pPr>
            <a:lvl5pPr marL="2057400" indent="-228600">
              <a:spcBef>
                <a:spcPct val="20000"/>
              </a:spcBef>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sz="2000">
                <a:solidFill>
                  <a:schemeClr val="tx1"/>
                </a:solidFill>
                <a:latin typeface="Arial" panose="020B0604020202020204" pitchFamily="34" charset="0"/>
              </a:defRPr>
            </a:lvl9pPr>
          </a:lstStyle>
          <a:p>
            <a:pPr algn="ctr" eaLnBrk="1" hangingPunct="1">
              <a:spcBef>
                <a:spcPct val="0"/>
              </a:spcBef>
              <a:buClr>
                <a:srgbClr val="000000"/>
              </a:buClr>
              <a:buFont typeface="Verdana" panose="020B0604030504040204" pitchFamily="34" charset="0"/>
              <a:buNone/>
            </a:pPr>
            <a:r>
              <a:rPr lang="ru-RU" altLang="ru-RU" sz="1600" dirty="0">
                <a:solidFill>
                  <a:srgbClr val="000000"/>
                </a:solidFill>
                <a:latin typeface="Arial" panose="020B0604020202020204" pitchFamily="34" charset="0"/>
                <a:cs typeface="Arial" panose="020B0604020202020204" pitchFamily="34" charset="0"/>
              </a:rPr>
              <a:t>Вчера</a:t>
            </a:r>
            <a:endParaRPr lang="en-GB" altLang="ru-RU" sz="1600" dirty="0">
              <a:solidFill>
                <a:srgbClr val="000000"/>
              </a:solidFill>
              <a:latin typeface="Arial" panose="020B0604020202020204" pitchFamily="34" charset="0"/>
              <a:cs typeface="Arial" panose="020B0604020202020204" pitchFamily="34" charset="0"/>
            </a:endParaRPr>
          </a:p>
        </p:txBody>
      </p:sp>
      <p:pic>
        <p:nvPicPr>
          <p:cNvPr id="12" name="Рисунок 11"/>
          <p:cNvPicPr>
            <a:picLocks noChangeAspect="1"/>
          </p:cNvPicPr>
          <p:nvPr/>
        </p:nvPicPr>
        <p:blipFill>
          <a:blip r:embed="rId4"/>
          <a:stretch>
            <a:fillRect/>
          </a:stretch>
        </p:blipFill>
        <p:spPr>
          <a:xfrm>
            <a:off x="6220179" y="930809"/>
            <a:ext cx="1057592" cy="925393"/>
          </a:xfrm>
          <a:prstGeom prst="rect">
            <a:avLst/>
          </a:prstGeom>
        </p:spPr>
      </p:pic>
      <p:sp>
        <p:nvSpPr>
          <p:cNvPr id="17" name="Половина рамки 16"/>
          <p:cNvSpPr/>
          <p:nvPr/>
        </p:nvSpPr>
        <p:spPr>
          <a:xfrm rot="18804325">
            <a:off x="7191781" y="2499005"/>
            <a:ext cx="264654" cy="284470"/>
          </a:xfrm>
          <a:prstGeom prst="halfFrame">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19" name="Минус 18"/>
          <p:cNvSpPr/>
          <p:nvPr/>
        </p:nvSpPr>
        <p:spPr>
          <a:xfrm rot="5400000">
            <a:off x="6678705" y="1248779"/>
            <a:ext cx="1321640" cy="357696"/>
          </a:xfrm>
          <a:prstGeom prst="mathMinus">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4" name="Арка 23"/>
          <p:cNvSpPr/>
          <p:nvPr/>
        </p:nvSpPr>
        <p:spPr>
          <a:xfrm rot="5400000">
            <a:off x="6956048" y="1956626"/>
            <a:ext cx="703118" cy="421530"/>
          </a:xfrm>
          <a:prstGeom prst="blockArc">
            <a:avLst>
              <a:gd name="adj1" fmla="val 10781411"/>
              <a:gd name="adj2" fmla="val 0"/>
              <a:gd name="adj3" fmla="val 25000"/>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endParaRPr>
          </a:p>
        </p:txBody>
      </p:sp>
      <p:sp>
        <p:nvSpPr>
          <p:cNvPr id="25" name="Прямоугольник 24"/>
          <p:cNvSpPr/>
          <p:nvPr/>
        </p:nvSpPr>
        <p:spPr>
          <a:xfrm>
            <a:off x="7262452" y="2710354"/>
            <a:ext cx="101600" cy="109502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0" name="Стрелка вправо 9"/>
          <p:cNvSpPr>
            <a:spLocks noChangeArrowheads="1"/>
          </p:cNvSpPr>
          <p:nvPr/>
        </p:nvSpPr>
        <p:spPr bwMode="auto">
          <a:xfrm>
            <a:off x="7078133" y="2750295"/>
            <a:ext cx="673805" cy="249080"/>
          </a:xfrm>
          <a:prstGeom prst="rightArrow">
            <a:avLst>
              <a:gd name="adj1" fmla="val 50000"/>
              <a:gd name="adj2" fmla="val 50005"/>
            </a:avLst>
          </a:prstGeom>
          <a:solidFill>
            <a:srgbClr val="00B8FF"/>
          </a:solidFill>
          <a:ln w="9525" algn="ctr">
            <a:solidFill>
              <a:schemeClr val="tx1"/>
            </a:solidFill>
            <a:round/>
            <a:headEnd/>
            <a:tailEnd/>
          </a:ln>
        </p:spPr>
        <p:txBody>
          <a:bodyPr/>
          <a:lstStyle>
            <a:lvl1pPr>
              <a:spcBef>
                <a:spcPct val="20000"/>
              </a:spcBef>
              <a:buClr>
                <a:schemeClr val="hlink"/>
              </a:buClr>
              <a:buFont typeface="Wingdings" panose="05000000000000000000" pitchFamily="2" charset="2"/>
              <a:buChar char="v"/>
              <a:defRPr sz="2800" b="1">
                <a:solidFill>
                  <a:schemeClr val="accent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ru-RU" altLang="ru-RU" sz="1800" b="0">
              <a:solidFill>
                <a:schemeClr val="tx1"/>
              </a:solidFill>
              <a:latin typeface="Arial" panose="020B0604020202020204" pitchFamily="34" charset="0"/>
            </a:endParaRPr>
          </a:p>
        </p:txBody>
      </p:sp>
      <p:sp>
        <p:nvSpPr>
          <p:cNvPr id="8" name="Стрелка влево 7"/>
          <p:cNvSpPr>
            <a:spLocks noChangeArrowheads="1"/>
          </p:cNvSpPr>
          <p:nvPr/>
        </p:nvSpPr>
        <p:spPr bwMode="auto">
          <a:xfrm>
            <a:off x="7066844" y="2234055"/>
            <a:ext cx="685094" cy="243702"/>
          </a:xfrm>
          <a:prstGeom prst="leftArrow">
            <a:avLst>
              <a:gd name="adj1" fmla="val 50000"/>
              <a:gd name="adj2" fmla="val 50005"/>
            </a:avLst>
          </a:prstGeom>
          <a:solidFill>
            <a:srgbClr val="00B8FF"/>
          </a:solidFill>
          <a:ln w="9525" algn="ctr">
            <a:solidFill>
              <a:schemeClr val="tx1"/>
            </a:solidFill>
            <a:round/>
            <a:headEnd/>
            <a:tailEnd/>
          </a:ln>
        </p:spPr>
        <p:txBody>
          <a:bodyPr/>
          <a:lstStyle>
            <a:lvl1pPr>
              <a:spcBef>
                <a:spcPct val="20000"/>
              </a:spcBef>
              <a:buClr>
                <a:schemeClr val="hlink"/>
              </a:buClr>
              <a:buFont typeface="Wingdings" panose="05000000000000000000" pitchFamily="2" charset="2"/>
              <a:buChar char="v"/>
              <a:defRPr sz="2800" b="1">
                <a:solidFill>
                  <a:schemeClr val="accent1"/>
                </a:solidFill>
                <a:latin typeface="Verdana" panose="020B0604030504040204" pitchFamily="34" charset="0"/>
              </a:defRPr>
            </a:lvl1pPr>
            <a:lvl2pPr marL="742950" indent="-285750">
              <a:spcBef>
                <a:spcPct val="20000"/>
              </a:spcBef>
              <a:buClr>
                <a:schemeClr val="accent1"/>
              </a:buClr>
              <a:buFont typeface="Wingdings" panose="05000000000000000000" pitchFamily="2" charset="2"/>
              <a:buChar char="§"/>
              <a:defRPr sz="2800">
                <a:solidFill>
                  <a:schemeClr val="tx1"/>
                </a:solidFill>
                <a:latin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eaLnBrk="1" hangingPunct="1">
              <a:spcBef>
                <a:spcPct val="0"/>
              </a:spcBef>
              <a:buClrTx/>
              <a:buFontTx/>
              <a:buNone/>
            </a:pPr>
            <a:endParaRPr lang="ru-RU" altLang="ru-RU" sz="1800" b="0">
              <a:solidFill>
                <a:schemeClr val="tx1"/>
              </a:solidFill>
              <a:latin typeface="Arial" panose="020B0604020202020204" pitchFamily="34" charset="0"/>
            </a:endParaRPr>
          </a:p>
        </p:txBody>
      </p:sp>
      <p:sp>
        <p:nvSpPr>
          <p:cNvPr id="26" name="Прямоугольник 25"/>
          <p:cNvSpPr/>
          <p:nvPr/>
        </p:nvSpPr>
        <p:spPr>
          <a:xfrm>
            <a:off x="7262452" y="4549795"/>
            <a:ext cx="84666" cy="314133"/>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7" name="Прямоугольник 26"/>
          <p:cNvSpPr/>
          <p:nvPr/>
        </p:nvSpPr>
        <p:spPr>
          <a:xfrm rot="2927600">
            <a:off x="7249828" y="3831795"/>
            <a:ext cx="275365" cy="91332"/>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22" name="Минус 21"/>
          <p:cNvSpPr/>
          <p:nvPr/>
        </p:nvSpPr>
        <p:spPr>
          <a:xfrm rot="5400000">
            <a:off x="7139498" y="3977142"/>
            <a:ext cx="704477" cy="462470"/>
          </a:xfrm>
          <a:prstGeom prst="mathMinus">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3" name="Рисунок 2"/>
          <p:cNvPicPr>
            <a:picLocks noChangeAspect="1"/>
          </p:cNvPicPr>
          <p:nvPr/>
        </p:nvPicPr>
        <p:blipFill>
          <a:blip r:embed="rId5"/>
          <a:stretch>
            <a:fillRect/>
          </a:stretch>
        </p:blipFill>
        <p:spPr>
          <a:xfrm rot="5400000">
            <a:off x="7270744" y="4333801"/>
            <a:ext cx="307276" cy="327760"/>
          </a:xfrm>
          <a:prstGeom prst="rect">
            <a:avLst/>
          </a:prstGeom>
        </p:spPr>
      </p:pic>
      <p:sp>
        <p:nvSpPr>
          <p:cNvPr id="4" name="Прямоугольник 3"/>
          <p:cNvSpPr/>
          <p:nvPr/>
        </p:nvSpPr>
        <p:spPr>
          <a:xfrm>
            <a:off x="-17680" y="0"/>
            <a:ext cx="9161679" cy="91440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ct val="0"/>
              </a:spcBef>
            </a:pPr>
            <a:r>
              <a:rPr lang="en-GB" altLang="ru-RU" sz="4800" b="1" dirty="0" err="1">
                <a:solidFill>
                  <a:srgbClr val="FFFFFF"/>
                </a:solidFill>
                <a:latin typeface="Arial" panose="020B0604020202020204" pitchFamily="34" charset="0"/>
                <a:cs typeface="Arial" panose="020B0604020202020204" pitchFamily="34" charset="0"/>
              </a:rPr>
              <a:t>Линия</a:t>
            </a:r>
            <a:r>
              <a:rPr lang="en-GB" altLang="ru-RU" sz="4800" b="1" dirty="0">
                <a:solidFill>
                  <a:srgbClr val="FFFFFF"/>
                </a:solidFill>
                <a:latin typeface="Arial" panose="020B0604020202020204" pitchFamily="34" charset="0"/>
                <a:cs typeface="Arial" panose="020B0604020202020204" pitchFamily="34" charset="0"/>
              </a:rPr>
              <a:t> </a:t>
            </a:r>
            <a:r>
              <a:rPr lang="en-GB" altLang="ru-RU" sz="4800" b="1" dirty="0" err="1">
                <a:solidFill>
                  <a:srgbClr val="FFFFFF"/>
                </a:solidFill>
                <a:latin typeface="Arial" panose="020B0604020202020204" pitchFamily="34" charset="0"/>
                <a:cs typeface="Arial" panose="020B0604020202020204" pitchFamily="34" charset="0"/>
              </a:rPr>
              <a:t>перемены</a:t>
            </a:r>
            <a:r>
              <a:rPr lang="ru-RU" altLang="ru-RU" sz="4800" b="1" dirty="0">
                <a:solidFill>
                  <a:srgbClr val="FFFFFF"/>
                </a:solidFill>
                <a:latin typeface="Arial" panose="020B0604020202020204" pitchFamily="34" charset="0"/>
                <a:cs typeface="Arial" panose="020B0604020202020204" pitchFamily="34" charset="0"/>
              </a:rPr>
              <a:t> </a:t>
            </a:r>
            <a:r>
              <a:rPr lang="en-GB" altLang="ru-RU" sz="4800" b="1" dirty="0" err="1">
                <a:solidFill>
                  <a:srgbClr val="FFFFFF"/>
                </a:solidFill>
                <a:latin typeface="Arial" panose="020B0604020202020204" pitchFamily="34" charset="0"/>
                <a:cs typeface="Arial" panose="020B0604020202020204" pitchFamily="34" charset="0"/>
              </a:rPr>
              <a:t>дат</a:t>
            </a:r>
            <a:r>
              <a:rPr lang="ru-RU" altLang="ru-RU" sz="4800" b="1" dirty="0">
                <a:solidFill>
                  <a:srgbClr val="FFFFFF"/>
                </a:solidFill>
                <a:latin typeface="Arial" panose="020B0604020202020204" pitchFamily="34" charset="0"/>
                <a:cs typeface="Arial" panose="020B0604020202020204" pitchFamily="34" charset="0"/>
              </a:rPr>
              <a:t> - 180° </a:t>
            </a:r>
            <a:endParaRPr lang="en-GB" altLang="ru-RU" sz="4800" b="1" dirty="0">
              <a:solidFill>
                <a:srgbClr val="FFFFFF"/>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39690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strips(downLeft)">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strips(downLeft)">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29"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1000" fill="hold"/>
                                        <p:tgtEl>
                                          <p:spTgt spid="10"/>
                                        </p:tgtEl>
                                        <p:attrNameLst>
                                          <p:attrName>ppt_x</p:attrName>
                                        </p:attrNameLst>
                                      </p:cBhvr>
                                      <p:tavLst>
                                        <p:tav tm="0">
                                          <p:val>
                                            <p:strVal val="#ppt_x-.2"/>
                                          </p:val>
                                        </p:tav>
                                        <p:tav tm="100000">
                                          <p:val>
                                            <p:strVal val="#ppt_x"/>
                                          </p:val>
                                        </p:tav>
                                      </p:tavLst>
                                    </p:anim>
                                    <p:anim calcmode="lin" valueType="num">
                                      <p:cBhvr>
                                        <p:cTn id="18"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19" dur="10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18" presetClass="entr" presetSubtype="12"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strips(downLeft)">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29" presetClass="entr" presetSubtype="0" fill="hold" grpId="1" nodeType="click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p:cTn id="29" dur="1000" fill="hold"/>
                                        <p:tgtEl>
                                          <p:spTgt spid="11"/>
                                        </p:tgtEl>
                                        <p:attrNameLst>
                                          <p:attrName>ppt_x</p:attrName>
                                        </p:attrNameLst>
                                      </p:cBhvr>
                                      <p:tavLst>
                                        <p:tav tm="0">
                                          <p:val>
                                            <p:strVal val="#ppt_x-.2"/>
                                          </p:val>
                                        </p:tav>
                                        <p:tav tm="100000">
                                          <p:val>
                                            <p:strVal val="#ppt_x"/>
                                          </p:val>
                                        </p:tav>
                                      </p:tavLst>
                                    </p:anim>
                                    <p:anim calcmode="lin" valueType="num">
                                      <p:cBhvr>
                                        <p:cTn id="30" dur="10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31"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animBg="1"/>
      <p:bldP spid="11" grpId="1" animBg="1"/>
      <p:bldP spid="10" grpId="0" animBg="1"/>
      <p:bldP spid="8"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stretch>
            <a:fillRect/>
          </a:stretch>
        </p:blipFill>
        <p:spPr>
          <a:xfrm>
            <a:off x="5977570" y="2226174"/>
            <a:ext cx="2831733" cy="2819959"/>
          </a:xfrm>
          <a:prstGeom prst="rect">
            <a:avLst/>
          </a:prstGeom>
        </p:spPr>
      </p:pic>
      <p:sp>
        <p:nvSpPr>
          <p:cNvPr id="2" name="Rectangle 2"/>
          <p:cNvSpPr txBox="1">
            <a:spLocks noChangeArrowheads="1"/>
          </p:cNvSpPr>
          <p:nvPr/>
        </p:nvSpPr>
        <p:spPr bwMode="auto">
          <a:xfrm>
            <a:off x="-1" y="1079499"/>
            <a:ext cx="8526483" cy="38650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21240" rIns="0" bIns="0" numCol="1" anchor="t" anchorCtr="0" compatLnSpc="1">
            <a:prstTxWarp prst="textNoShape">
              <a:avLst/>
            </a:prstTxWarp>
          </a:bodyPr>
          <a:lstStyle>
            <a:lvl1pPr marL="342900" indent="-342900"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1pPr>
            <a:lvl2pPr marL="742950" indent="-285750"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2800" kern="1200">
                <a:solidFill>
                  <a:srgbClr val="000000"/>
                </a:solidFill>
                <a:latin typeface="+mn-lt"/>
                <a:ea typeface="+mn-ea"/>
                <a:cs typeface="+mn-cs"/>
              </a:defRPr>
            </a:lvl2pPr>
            <a:lvl3pPr marL="1143000" indent="-228600"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2400" kern="1200">
                <a:solidFill>
                  <a:srgbClr val="000000"/>
                </a:solidFill>
                <a:latin typeface="+mn-lt"/>
                <a:ea typeface="+mn-ea"/>
                <a:cs typeface="+mn-cs"/>
              </a:defRPr>
            </a:lvl3pPr>
            <a:lvl4pPr marL="1600200" indent="-228600"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4pPr>
            <a:lvl5pPr marL="2057400" indent="-228600" algn="l" defTabSz="449263" rtl="0" fontAlgn="base" hangingPunct="0">
              <a:lnSpc>
                <a:spcPct val="93000"/>
              </a:lnSpc>
              <a:spcBef>
                <a:spcPct val="0"/>
              </a:spcBef>
              <a:spcAft>
                <a:spcPct val="0"/>
              </a:spcAft>
              <a:buClr>
                <a:srgbClr val="000000"/>
              </a:buClr>
              <a:buSzPct val="100000"/>
              <a:buFont typeface="Times New Roman" panose="02020603050405020304" pitchFamily="18" charset="0"/>
              <a:defRPr sz="2000" kern="120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31800" marR="0" lvl="0" indent="-322263" defTabSz="449263" rtl="0" eaLnBrk="1" fontAlgn="base" latinLnBrk="0" hangingPunct="0">
              <a:lnSpc>
                <a:spcPct val="100000"/>
              </a:lnSpc>
              <a:spcBef>
                <a:spcPct val="0"/>
              </a:spcBef>
              <a:spcAft>
                <a:spcPct val="0"/>
              </a:spcAft>
              <a:buClrTx/>
              <a:buSzPct val="45000"/>
              <a:buFontTx/>
              <a:buNone/>
              <a:tabLst>
                <a:tab pos="431800" algn="l"/>
                <a:tab pos="536575" algn="l"/>
                <a:tab pos="985838" algn="l"/>
                <a:tab pos="1435100" algn="l"/>
                <a:tab pos="1884363" algn="l"/>
                <a:tab pos="2333625" algn="l"/>
                <a:tab pos="2782888" algn="l"/>
                <a:tab pos="3232150" algn="l"/>
                <a:tab pos="3681413" algn="l"/>
                <a:tab pos="4130675" algn="l"/>
                <a:tab pos="4579938" algn="l"/>
                <a:tab pos="5029200" algn="l"/>
                <a:tab pos="5478463" algn="l"/>
                <a:tab pos="5927725" algn="l"/>
                <a:tab pos="6376988" algn="l"/>
                <a:tab pos="6826250" algn="l"/>
                <a:tab pos="7275513" algn="l"/>
                <a:tab pos="7724775" algn="l"/>
                <a:tab pos="8174038" algn="l"/>
                <a:tab pos="8623300" algn="l"/>
                <a:tab pos="9072563" algn="l"/>
              </a:tabLst>
              <a:defRPr/>
            </a:pPr>
            <a:r>
              <a:rPr kumimoji="0" lang="ru-RU" altLang="ru-RU" sz="1600" b="0" i="0" u="none" strike="noStrike" kern="1200" cap="none" spc="0" normalizeH="0" baseline="0" noProof="0" dirty="0" smtClean="0">
                <a:ln>
                  <a:noFill/>
                </a:ln>
                <a:solidFill>
                  <a:srgbClr val="000000"/>
                </a:solidFill>
                <a:effectLst/>
                <a:uLnTx/>
                <a:uFillTx/>
                <a:latin typeface="Arial"/>
              </a:rPr>
              <a:t>     </a:t>
            </a:r>
            <a:r>
              <a:rPr kumimoji="0" lang="ru-RU" altLang="ru-RU" sz="1800" b="0" i="0" u="none" strike="noStrike" kern="1200" cap="none" spc="0" normalizeH="0" baseline="0" noProof="0" dirty="0" smtClean="0">
                <a:ln>
                  <a:noFill/>
                </a:ln>
                <a:solidFill>
                  <a:srgbClr val="000000"/>
                </a:solidFill>
                <a:effectLst/>
                <a:uLnTx/>
                <a:uFillTx/>
                <a:latin typeface="Arial"/>
              </a:rPr>
              <a:t>Условная линия на поверхности земного шара, проходящая от полюса</a:t>
            </a:r>
            <a:r>
              <a:rPr kumimoji="0" lang="ru-RU" altLang="ru-RU" sz="1800" b="0" i="0" u="none" strike="noStrike" kern="1200" cap="none" spc="0" normalizeH="0" noProof="0" dirty="0" smtClean="0">
                <a:ln>
                  <a:noFill/>
                </a:ln>
                <a:solidFill>
                  <a:srgbClr val="000000"/>
                </a:solidFill>
                <a:effectLst/>
                <a:uLnTx/>
                <a:uFillTx/>
                <a:latin typeface="Arial"/>
              </a:rPr>
              <a:t> </a:t>
            </a:r>
            <a:r>
              <a:rPr kumimoji="0" lang="ru-RU" altLang="ru-RU" sz="1800" b="0" i="0" u="none" strike="noStrike" kern="1200" cap="none" spc="0" normalizeH="0" baseline="0" noProof="0" dirty="0" smtClean="0">
                <a:ln>
                  <a:noFill/>
                </a:ln>
                <a:solidFill>
                  <a:srgbClr val="000000"/>
                </a:solidFill>
                <a:effectLst/>
                <a:uLnTx/>
                <a:uFillTx/>
                <a:latin typeface="Arial"/>
              </a:rPr>
              <a:t>до полюса, по разные стороны которой местное время отличается на сутки. Пересекая 180 меридиан с запада на восток, мы прибавляем 1 сутки,         с востока на запад - отнимаем 1 сутки. Например, на Чукотке уже 1 января, </a:t>
            </a:r>
          </a:p>
          <a:p>
            <a:pPr marL="431800" marR="0" lvl="0" indent="-322263" defTabSz="449263" rtl="0" eaLnBrk="1" fontAlgn="base" latinLnBrk="0" hangingPunct="0">
              <a:lnSpc>
                <a:spcPct val="100000"/>
              </a:lnSpc>
              <a:spcBef>
                <a:spcPct val="0"/>
              </a:spcBef>
              <a:spcAft>
                <a:spcPct val="0"/>
              </a:spcAft>
              <a:buClrTx/>
              <a:buSzPct val="45000"/>
              <a:buFontTx/>
              <a:buNone/>
              <a:tabLst>
                <a:tab pos="431800" algn="l"/>
                <a:tab pos="536575" algn="l"/>
                <a:tab pos="985838" algn="l"/>
                <a:tab pos="1435100" algn="l"/>
                <a:tab pos="1884363" algn="l"/>
                <a:tab pos="2333625" algn="l"/>
                <a:tab pos="2782888" algn="l"/>
                <a:tab pos="3232150" algn="l"/>
                <a:tab pos="3681413" algn="l"/>
                <a:tab pos="4130675" algn="l"/>
                <a:tab pos="4579938" algn="l"/>
                <a:tab pos="5029200" algn="l"/>
                <a:tab pos="5478463" algn="l"/>
                <a:tab pos="5927725" algn="l"/>
                <a:tab pos="6376988" algn="l"/>
                <a:tab pos="6826250" algn="l"/>
                <a:tab pos="7275513" algn="l"/>
                <a:tab pos="7724775" algn="l"/>
                <a:tab pos="8174038" algn="l"/>
                <a:tab pos="8623300" algn="l"/>
                <a:tab pos="9072563" algn="l"/>
              </a:tabLst>
              <a:defRPr/>
            </a:pPr>
            <a:r>
              <a:rPr lang="ru-RU" altLang="ru-RU" sz="1800" dirty="0" smtClean="0">
                <a:latin typeface="Arial"/>
              </a:rPr>
              <a:t>     </a:t>
            </a:r>
            <a:r>
              <a:rPr kumimoji="0" lang="ru-RU" altLang="ru-RU" sz="1800" b="0" i="0" u="none" strike="noStrike" kern="1200" cap="none" spc="0" normalizeH="0" baseline="0" noProof="0" dirty="0" smtClean="0">
                <a:ln>
                  <a:noFill/>
                </a:ln>
                <a:solidFill>
                  <a:srgbClr val="000000"/>
                </a:solidFill>
                <a:effectLst/>
                <a:uLnTx/>
                <a:uFillTx/>
                <a:latin typeface="Arial"/>
              </a:rPr>
              <a:t>а на Аляске – ещё 31 декабря.</a:t>
            </a:r>
            <a:endParaRPr lang="ru-RU" altLang="ru-RU" sz="1800" dirty="0">
              <a:latin typeface="Arial"/>
            </a:endParaRPr>
          </a:p>
          <a:p>
            <a:pPr marL="431800" marR="0" lvl="0" indent="-322263" algn="l" defTabSz="449263" rtl="0" eaLnBrk="1" fontAlgn="base" latinLnBrk="0" hangingPunct="0">
              <a:lnSpc>
                <a:spcPct val="93000"/>
              </a:lnSpc>
              <a:spcBef>
                <a:spcPct val="0"/>
              </a:spcBef>
              <a:spcAft>
                <a:spcPct val="0"/>
              </a:spcAft>
              <a:buClrTx/>
              <a:buSzPct val="45000"/>
              <a:buFontTx/>
              <a:buNone/>
              <a:tabLst>
                <a:tab pos="431800" algn="l"/>
                <a:tab pos="536575" algn="l"/>
                <a:tab pos="985838" algn="l"/>
                <a:tab pos="1435100" algn="l"/>
                <a:tab pos="1884363" algn="l"/>
                <a:tab pos="2333625" algn="l"/>
                <a:tab pos="2782888" algn="l"/>
                <a:tab pos="3232150" algn="l"/>
                <a:tab pos="3681413" algn="l"/>
                <a:tab pos="4130675" algn="l"/>
                <a:tab pos="4579938" algn="l"/>
                <a:tab pos="5029200" algn="l"/>
                <a:tab pos="5478463" algn="l"/>
                <a:tab pos="5927725" algn="l"/>
                <a:tab pos="6376988" algn="l"/>
                <a:tab pos="6826250" algn="l"/>
                <a:tab pos="7275513" algn="l"/>
                <a:tab pos="7724775" algn="l"/>
                <a:tab pos="8174038" algn="l"/>
                <a:tab pos="8623300" algn="l"/>
                <a:tab pos="9072563" algn="l"/>
              </a:tabLst>
              <a:defRPr/>
            </a:pPr>
            <a:endParaRPr kumimoji="0" lang="ru-RU" altLang="ru-RU" sz="1600" b="0" i="0" u="none" strike="noStrike" kern="1200" cap="none" spc="0" normalizeH="0" baseline="0" noProof="0" dirty="0" smtClean="0">
              <a:ln>
                <a:noFill/>
              </a:ln>
              <a:solidFill>
                <a:srgbClr val="000000"/>
              </a:solidFill>
              <a:effectLst/>
              <a:uLnTx/>
              <a:uFillTx/>
              <a:latin typeface="Arial"/>
            </a:endParaRPr>
          </a:p>
          <a:p>
            <a:pPr marL="431800" marR="0" lvl="0" indent="-322263" algn="l" defTabSz="449263" rtl="0" eaLnBrk="1" fontAlgn="base" latinLnBrk="0" hangingPunct="0">
              <a:lnSpc>
                <a:spcPct val="93000"/>
              </a:lnSpc>
              <a:spcBef>
                <a:spcPct val="0"/>
              </a:spcBef>
              <a:spcAft>
                <a:spcPct val="0"/>
              </a:spcAft>
              <a:buClrTx/>
              <a:buSzPct val="45000"/>
              <a:buFontTx/>
              <a:buNone/>
              <a:tabLst>
                <a:tab pos="431800" algn="l"/>
                <a:tab pos="536575" algn="l"/>
                <a:tab pos="985838" algn="l"/>
                <a:tab pos="1435100" algn="l"/>
                <a:tab pos="1884363" algn="l"/>
                <a:tab pos="2333625" algn="l"/>
                <a:tab pos="2782888" algn="l"/>
                <a:tab pos="3232150" algn="l"/>
                <a:tab pos="3681413" algn="l"/>
                <a:tab pos="4130675" algn="l"/>
                <a:tab pos="4579938" algn="l"/>
                <a:tab pos="5029200" algn="l"/>
                <a:tab pos="5478463" algn="l"/>
                <a:tab pos="5927725" algn="l"/>
                <a:tab pos="6376988" algn="l"/>
                <a:tab pos="6826250" algn="l"/>
                <a:tab pos="7275513" algn="l"/>
                <a:tab pos="7724775" algn="l"/>
                <a:tab pos="8174038" algn="l"/>
                <a:tab pos="8623300" algn="l"/>
                <a:tab pos="9072563" algn="l"/>
              </a:tabLst>
              <a:defRPr/>
            </a:pPr>
            <a:endParaRPr kumimoji="0" lang="ru-RU" altLang="ru-RU" sz="1600" b="0" i="0" u="none" strike="noStrike" kern="1200" cap="none" spc="0" normalizeH="0" baseline="0" noProof="0" dirty="0" smtClean="0">
              <a:ln>
                <a:noFill/>
              </a:ln>
              <a:solidFill>
                <a:srgbClr val="000000"/>
              </a:solidFill>
              <a:effectLst/>
              <a:uLnTx/>
              <a:uFillTx/>
              <a:latin typeface="Arial"/>
            </a:endParaRPr>
          </a:p>
          <a:p>
            <a:pPr marL="431800" marR="0" lvl="0" indent="-322263" algn="l" defTabSz="449263" rtl="0" eaLnBrk="1" fontAlgn="base" latinLnBrk="0" hangingPunct="0">
              <a:lnSpc>
                <a:spcPct val="93000"/>
              </a:lnSpc>
              <a:spcBef>
                <a:spcPct val="0"/>
              </a:spcBef>
              <a:spcAft>
                <a:spcPct val="0"/>
              </a:spcAft>
              <a:buClrTx/>
              <a:buSzPct val="45000"/>
              <a:buFontTx/>
              <a:buNone/>
              <a:tabLst>
                <a:tab pos="431800" algn="l"/>
                <a:tab pos="536575" algn="l"/>
                <a:tab pos="985838" algn="l"/>
                <a:tab pos="1435100" algn="l"/>
                <a:tab pos="1884363" algn="l"/>
                <a:tab pos="2333625" algn="l"/>
                <a:tab pos="2782888" algn="l"/>
                <a:tab pos="3232150" algn="l"/>
                <a:tab pos="3681413" algn="l"/>
                <a:tab pos="4130675" algn="l"/>
                <a:tab pos="4579938" algn="l"/>
                <a:tab pos="5029200" algn="l"/>
                <a:tab pos="5478463" algn="l"/>
                <a:tab pos="5927725" algn="l"/>
                <a:tab pos="6376988" algn="l"/>
                <a:tab pos="6826250" algn="l"/>
                <a:tab pos="7275513" algn="l"/>
                <a:tab pos="7724775" algn="l"/>
                <a:tab pos="8174038" algn="l"/>
                <a:tab pos="8623300" algn="l"/>
                <a:tab pos="9072563" algn="l"/>
              </a:tabLst>
              <a:defRPr/>
            </a:pPr>
            <a:endParaRPr kumimoji="0" lang="ru-RU" altLang="ru-RU" sz="1600" b="0" i="0" u="none" strike="noStrike" kern="1200" cap="none" spc="0" normalizeH="0" baseline="0" noProof="0" dirty="0" smtClean="0">
              <a:ln>
                <a:noFill/>
              </a:ln>
              <a:solidFill>
                <a:srgbClr val="000000"/>
              </a:solidFill>
              <a:effectLst/>
              <a:uLnTx/>
              <a:uFillTx/>
              <a:latin typeface="Arial"/>
            </a:endParaRPr>
          </a:p>
          <a:p>
            <a:pPr marL="431800" marR="0" lvl="0" indent="-322263" algn="l" defTabSz="449263" rtl="0" eaLnBrk="1" fontAlgn="base" latinLnBrk="0" hangingPunct="0">
              <a:lnSpc>
                <a:spcPct val="93000"/>
              </a:lnSpc>
              <a:spcBef>
                <a:spcPct val="0"/>
              </a:spcBef>
              <a:spcAft>
                <a:spcPct val="0"/>
              </a:spcAft>
              <a:buClrTx/>
              <a:buSzPct val="45000"/>
              <a:buFontTx/>
              <a:buNone/>
              <a:tabLst>
                <a:tab pos="431800" algn="l"/>
                <a:tab pos="536575" algn="l"/>
                <a:tab pos="985838" algn="l"/>
                <a:tab pos="1435100" algn="l"/>
                <a:tab pos="1884363" algn="l"/>
                <a:tab pos="2333625" algn="l"/>
                <a:tab pos="2782888" algn="l"/>
                <a:tab pos="3232150" algn="l"/>
                <a:tab pos="3681413" algn="l"/>
                <a:tab pos="4130675" algn="l"/>
                <a:tab pos="4579938" algn="l"/>
                <a:tab pos="5029200" algn="l"/>
                <a:tab pos="5478463" algn="l"/>
                <a:tab pos="5927725" algn="l"/>
                <a:tab pos="6376988" algn="l"/>
                <a:tab pos="6826250" algn="l"/>
                <a:tab pos="7275513" algn="l"/>
                <a:tab pos="7724775" algn="l"/>
                <a:tab pos="8174038" algn="l"/>
                <a:tab pos="8623300" algn="l"/>
                <a:tab pos="9072563" algn="l"/>
              </a:tabLst>
              <a:defRPr/>
            </a:pPr>
            <a:endParaRPr kumimoji="0" lang="ru-RU" altLang="ru-RU" sz="1600" b="0" i="0" u="none" strike="noStrike" kern="1200" cap="none" spc="0" normalizeH="0" baseline="0" noProof="0" dirty="0" smtClean="0">
              <a:ln>
                <a:noFill/>
              </a:ln>
              <a:solidFill>
                <a:srgbClr val="000000"/>
              </a:solidFill>
              <a:effectLst/>
              <a:uLnTx/>
              <a:uFillTx/>
              <a:latin typeface="Arial"/>
            </a:endParaRPr>
          </a:p>
          <a:p>
            <a:pPr marL="431800" marR="0" lvl="0" indent="-322263" algn="l" defTabSz="449263" rtl="0" eaLnBrk="1" fontAlgn="base" latinLnBrk="0" hangingPunct="0">
              <a:lnSpc>
                <a:spcPct val="93000"/>
              </a:lnSpc>
              <a:spcBef>
                <a:spcPct val="0"/>
              </a:spcBef>
              <a:spcAft>
                <a:spcPct val="0"/>
              </a:spcAft>
              <a:buClrTx/>
              <a:buSzPct val="45000"/>
              <a:buFontTx/>
              <a:buNone/>
              <a:tabLst>
                <a:tab pos="431800" algn="l"/>
                <a:tab pos="536575" algn="l"/>
                <a:tab pos="985838" algn="l"/>
                <a:tab pos="1435100" algn="l"/>
                <a:tab pos="1884363" algn="l"/>
                <a:tab pos="2333625" algn="l"/>
                <a:tab pos="2782888" algn="l"/>
                <a:tab pos="3232150" algn="l"/>
                <a:tab pos="3681413" algn="l"/>
                <a:tab pos="4130675" algn="l"/>
                <a:tab pos="4579938" algn="l"/>
                <a:tab pos="5029200" algn="l"/>
                <a:tab pos="5478463" algn="l"/>
                <a:tab pos="5927725" algn="l"/>
                <a:tab pos="6376988" algn="l"/>
                <a:tab pos="6826250" algn="l"/>
                <a:tab pos="7275513" algn="l"/>
                <a:tab pos="7724775" algn="l"/>
                <a:tab pos="8174038" algn="l"/>
                <a:tab pos="8623300" algn="l"/>
                <a:tab pos="9072563" algn="l"/>
              </a:tabLst>
              <a:defRPr/>
            </a:pPr>
            <a:endParaRPr lang="ru-RU" altLang="ru-RU" sz="1600" dirty="0">
              <a:latin typeface="Arial"/>
            </a:endParaRPr>
          </a:p>
          <a:p>
            <a:pPr marL="431800" marR="0" lvl="0" indent="-322263" algn="l" defTabSz="449263" rtl="0" eaLnBrk="1" fontAlgn="base" latinLnBrk="0" hangingPunct="0">
              <a:lnSpc>
                <a:spcPct val="93000"/>
              </a:lnSpc>
              <a:spcBef>
                <a:spcPct val="0"/>
              </a:spcBef>
              <a:spcAft>
                <a:spcPct val="0"/>
              </a:spcAft>
              <a:buClrTx/>
              <a:buSzPct val="45000"/>
              <a:buFontTx/>
              <a:buNone/>
              <a:tabLst>
                <a:tab pos="431800" algn="l"/>
                <a:tab pos="536575" algn="l"/>
                <a:tab pos="985838" algn="l"/>
                <a:tab pos="1435100" algn="l"/>
                <a:tab pos="1884363" algn="l"/>
                <a:tab pos="2333625" algn="l"/>
                <a:tab pos="2782888" algn="l"/>
                <a:tab pos="3232150" algn="l"/>
                <a:tab pos="3681413" algn="l"/>
                <a:tab pos="4130675" algn="l"/>
                <a:tab pos="4579938" algn="l"/>
                <a:tab pos="5029200" algn="l"/>
                <a:tab pos="5478463" algn="l"/>
                <a:tab pos="5927725" algn="l"/>
                <a:tab pos="6376988" algn="l"/>
                <a:tab pos="6826250" algn="l"/>
                <a:tab pos="7275513" algn="l"/>
                <a:tab pos="7724775" algn="l"/>
                <a:tab pos="8174038" algn="l"/>
                <a:tab pos="8623300" algn="l"/>
                <a:tab pos="9072563" algn="l"/>
              </a:tabLst>
              <a:defRPr/>
            </a:pPr>
            <a:endParaRPr kumimoji="0" lang="ru-RU" altLang="ru-RU" sz="1600" b="0" i="0" u="none" strike="noStrike" kern="1200" cap="none" spc="0" normalizeH="0" baseline="0" noProof="0" dirty="0" smtClean="0">
              <a:ln>
                <a:noFill/>
              </a:ln>
              <a:solidFill>
                <a:srgbClr val="000000"/>
              </a:solidFill>
              <a:effectLst/>
              <a:uLnTx/>
              <a:uFillTx/>
              <a:latin typeface="Arial"/>
            </a:endParaRPr>
          </a:p>
          <a:p>
            <a:pPr marL="431800" marR="0" lvl="0" indent="-322263" algn="l" defTabSz="449263" rtl="0" eaLnBrk="1" fontAlgn="base" latinLnBrk="0" hangingPunct="0">
              <a:lnSpc>
                <a:spcPct val="93000"/>
              </a:lnSpc>
              <a:spcBef>
                <a:spcPct val="0"/>
              </a:spcBef>
              <a:spcAft>
                <a:spcPct val="0"/>
              </a:spcAft>
              <a:buClrTx/>
              <a:buSzPct val="45000"/>
              <a:buFontTx/>
              <a:buNone/>
              <a:tabLst>
                <a:tab pos="431800" algn="l"/>
                <a:tab pos="536575" algn="l"/>
                <a:tab pos="985838" algn="l"/>
                <a:tab pos="1435100" algn="l"/>
                <a:tab pos="1884363" algn="l"/>
                <a:tab pos="2333625" algn="l"/>
                <a:tab pos="2782888" algn="l"/>
                <a:tab pos="3232150" algn="l"/>
                <a:tab pos="3681413" algn="l"/>
                <a:tab pos="4130675" algn="l"/>
                <a:tab pos="4579938" algn="l"/>
                <a:tab pos="5029200" algn="l"/>
                <a:tab pos="5478463" algn="l"/>
                <a:tab pos="5927725" algn="l"/>
                <a:tab pos="6376988" algn="l"/>
                <a:tab pos="6826250" algn="l"/>
                <a:tab pos="7275513" algn="l"/>
                <a:tab pos="7724775" algn="l"/>
                <a:tab pos="8174038" algn="l"/>
                <a:tab pos="8623300" algn="l"/>
                <a:tab pos="9072563" algn="l"/>
              </a:tabLst>
              <a:defRPr/>
            </a:pPr>
            <a:endParaRPr lang="ru-RU" altLang="ru-RU" sz="1600" dirty="0">
              <a:latin typeface="Arial"/>
            </a:endParaRPr>
          </a:p>
          <a:p>
            <a:pPr marL="431800" marR="0" lvl="0" indent="-322263" algn="l" defTabSz="449263" rtl="0" eaLnBrk="1" fontAlgn="base" latinLnBrk="0" hangingPunct="0">
              <a:lnSpc>
                <a:spcPct val="93000"/>
              </a:lnSpc>
              <a:spcBef>
                <a:spcPct val="0"/>
              </a:spcBef>
              <a:spcAft>
                <a:spcPct val="0"/>
              </a:spcAft>
              <a:buClrTx/>
              <a:buSzPct val="45000"/>
              <a:buFontTx/>
              <a:buNone/>
              <a:tabLst>
                <a:tab pos="431800" algn="l"/>
                <a:tab pos="536575" algn="l"/>
                <a:tab pos="985838" algn="l"/>
                <a:tab pos="1435100" algn="l"/>
                <a:tab pos="1884363" algn="l"/>
                <a:tab pos="2333625" algn="l"/>
                <a:tab pos="2782888" algn="l"/>
                <a:tab pos="3232150" algn="l"/>
                <a:tab pos="3681413" algn="l"/>
                <a:tab pos="4130675" algn="l"/>
                <a:tab pos="4579938" algn="l"/>
                <a:tab pos="5029200" algn="l"/>
                <a:tab pos="5478463" algn="l"/>
                <a:tab pos="5927725" algn="l"/>
                <a:tab pos="6376988" algn="l"/>
                <a:tab pos="6826250" algn="l"/>
                <a:tab pos="7275513" algn="l"/>
                <a:tab pos="7724775" algn="l"/>
                <a:tab pos="8174038" algn="l"/>
                <a:tab pos="8623300" algn="l"/>
                <a:tab pos="9072563" algn="l"/>
              </a:tabLst>
              <a:defRPr/>
            </a:pPr>
            <a:endParaRPr lang="ru-RU" altLang="ru-RU" sz="1800" dirty="0">
              <a:latin typeface="Arial"/>
            </a:endParaRPr>
          </a:p>
          <a:p>
            <a:pPr marL="431800" marR="0" lvl="0" indent="-322263" algn="l" defTabSz="449263" rtl="0" eaLnBrk="1" fontAlgn="base" latinLnBrk="0" hangingPunct="0">
              <a:lnSpc>
                <a:spcPct val="93000"/>
              </a:lnSpc>
              <a:spcBef>
                <a:spcPct val="0"/>
              </a:spcBef>
              <a:spcAft>
                <a:spcPct val="0"/>
              </a:spcAft>
              <a:buClrTx/>
              <a:buSzPct val="45000"/>
              <a:buFontTx/>
              <a:buNone/>
              <a:tabLst>
                <a:tab pos="431800" algn="l"/>
                <a:tab pos="536575" algn="l"/>
                <a:tab pos="985838" algn="l"/>
                <a:tab pos="1435100" algn="l"/>
                <a:tab pos="1884363" algn="l"/>
                <a:tab pos="2333625" algn="l"/>
                <a:tab pos="2782888" algn="l"/>
                <a:tab pos="3232150" algn="l"/>
                <a:tab pos="3681413" algn="l"/>
                <a:tab pos="4130675" algn="l"/>
                <a:tab pos="4579938" algn="l"/>
                <a:tab pos="5029200" algn="l"/>
                <a:tab pos="5478463" algn="l"/>
                <a:tab pos="5927725" algn="l"/>
                <a:tab pos="6376988" algn="l"/>
                <a:tab pos="6826250" algn="l"/>
                <a:tab pos="7275513" algn="l"/>
                <a:tab pos="7724775" algn="l"/>
                <a:tab pos="8174038" algn="l"/>
                <a:tab pos="8623300" algn="l"/>
                <a:tab pos="9072563" algn="l"/>
              </a:tabLst>
              <a:defRPr/>
            </a:pPr>
            <a:r>
              <a:rPr kumimoji="0" lang="ru-RU" altLang="ru-RU" sz="1800" b="0" i="0" u="none" strike="noStrike" kern="1200" cap="none" spc="0" normalizeH="0" baseline="0" noProof="0" dirty="0" smtClean="0">
                <a:ln>
                  <a:noFill/>
                </a:ln>
                <a:solidFill>
                  <a:srgbClr val="000000"/>
                </a:solidFill>
                <a:effectLst/>
                <a:uLnTx/>
                <a:uFillTx/>
                <a:latin typeface="Arial"/>
              </a:rPr>
              <a:t>      о. </a:t>
            </a:r>
            <a:r>
              <a:rPr kumimoji="0" lang="ru-RU" altLang="ru-RU" sz="1800" b="0" i="0" u="none" strike="noStrike" kern="1200" cap="none" spc="0" normalizeH="0" baseline="0" noProof="0" dirty="0" err="1" smtClean="0">
                <a:ln>
                  <a:noFill/>
                </a:ln>
                <a:solidFill>
                  <a:srgbClr val="000000"/>
                </a:solidFill>
                <a:effectLst/>
                <a:uLnTx/>
                <a:uFillTx/>
                <a:latin typeface="Arial"/>
              </a:rPr>
              <a:t>Ратманова</a:t>
            </a:r>
            <a:r>
              <a:rPr kumimoji="0" lang="ru-RU" altLang="ru-RU" sz="1800" b="0" i="0" u="none" strike="noStrike" kern="1200" cap="none" spc="0" normalizeH="0" baseline="0" noProof="0" dirty="0" smtClean="0">
                <a:ln>
                  <a:noFill/>
                </a:ln>
                <a:solidFill>
                  <a:srgbClr val="000000"/>
                </a:solidFill>
                <a:effectLst/>
                <a:uLnTx/>
                <a:uFillTx/>
                <a:latin typeface="Arial"/>
              </a:rPr>
              <a:t> (РФ)        о. Крузенштерна (США) </a:t>
            </a:r>
          </a:p>
          <a:p>
            <a:pPr marL="431800" marR="0" lvl="0" indent="-322263" algn="l" defTabSz="449263" rtl="0" eaLnBrk="1" fontAlgn="base" latinLnBrk="0" hangingPunct="0">
              <a:lnSpc>
                <a:spcPct val="93000"/>
              </a:lnSpc>
              <a:spcBef>
                <a:spcPct val="0"/>
              </a:spcBef>
              <a:spcAft>
                <a:spcPct val="0"/>
              </a:spcAft>
              <a:buClrTx/>
              <a:buSzPct val="45000"/>
              <a:buFontTx/>
              <a:buNone/>
              <a:tabLst>
                <a:tab pos="431800" algn="l"/>
                <a:tab pos="536575" algn="l"/>
                <a:tab pos="985838" algn="l"/>
                <a:tab pos="1435100" algn="l"/>
                <a:tab pos="1884363" algn="l"/>
                <a:tab pos="2333625" algn="l"/>
                <a:tab pos="2782888" algn="l"/>
                <a:tab pos="3232150" algn="l"/>
                <a:tab pos="3681413" algn="l"/>
                <a:tab pos="4130675" algn="l"/>
                <a:tab pos="4579938" algn="l"/>
                <a:tab pos="5029200" algn="l"/>
                <a:tab pos="5478463" algn="l"/>
                <a:tab pos="5927725" algn="l"/>
                <a:tab pos="6376988" algn="l"/>
                <a:tab pos="6826250" algn="l"/>
                <a:tab pos="7275513" algn="l"/>
                <a:tab pos="7724775" algn="l"/>
                <a:tab pos="8174038" algn="l"/>
                <a:tab pos="8623300" algn="l"/>
                <a:tab pos="9072563" algn="l"/>
              </a:tabLst>
              <a:defRPr/>
            </a:pPr>
            <a:endParaRPr kumimoji="0" lang="ru-RU" altLang="ru-RU" sz="1600" b="0" i="0" u="none" strike="noStrike" kern="1200" cap="none" spc="0" normalizeH="0" baseline="0" noProof="0" dirty="0" smtClean="0">
              <a:ln>
                <a:noFill/>
              </a:ln>
              <a:solidFill>
                <a:srgbClr val="000000"/>
              </a:solidFill>
              <a:effectLst/>
              <a:uLnTx/>
              <a:uFillTx/>
              <a:latin typeface="Arial"/>
            </a:endParaRPr>
          </a:p>
          <a:p>
            <a:pPr marL="431800" marR="0" lvl="0" indent="-322263" algn="l" defTabSz="449263" rtl="0" eaLnBrk="1" fontAlgn="base" latinLnBrk="0" hangingPunct="0">
              <a:lnSpc>
                <a:spcPct val="93000"/>
              </a:lnSpc>
              <a:spcBef>
                <a:spcPct val="0"/>
              </a:spcBef>
              <a:spcAft>
                <a:spcPct val="0"/>
              </a:spcAft>
              <a:buClrTx/>
              <a:buSzPct val="45000"/>
              <a:buFontTx/>
              <a:buNone/>
              <a:tabLst>
                <a:tab pos="431800" algn="l"/>
                <a:tab pos="536575" algn="l"/>
                <a:tab pos="985838" algn="l"/>
                <a:tab pos="1435100" algn="l"/>
                <a:tab pos="1884363" algn="l"/>
                <a:tab pos="2333625" algn="l"/>
                <a:tab pos="2782888" algn="l"/>
                <a:tab pos="3232150" algn="l"/>
                <a:tab pos="3681413" algn="l"/>
                <a:tab pos="4130675" algn="l"/>
                <a:tab pos="4579938" algn="l"/>
                <a:tab pos="5029200" algn="l"/>
                <a:tab pos="5478463" algn="l"/>
                <a:tab pos="5927725" algn="l"/>
                <a:tab pos="6376988" algn="l"/>
                <a:tab pos="6826250" algn="l"/>
                <a:tab pos="7275513" algn="l"/>
                <a:tab pos="7724775" algn="l"/>
                <a:tab pos="8174038" algn="l"/>
                <a:tab pos="8623300" algn="l"/>
                <a:tab pos="9072563" algn="l"/>
              </a:tabLst>
              <a:defRPr/>
            </a:pPr>
            <a:endParaRPr kumimoji="0" lang="ru-RU" altLang="ru-RU" sz="2400" b="0" i="0" u="none" strike="noStrike" kern="1200" cap="none" spc="0" normalizeH="0" baseline="0" noProof="0" dirty="0" smtClean="0">
              <a:ln>
                <a:noFill/>
              </a:ln>
              <a:solidFill>
                <a:srgbClr val="000000"/>
              </a:solidFill>
              <a:effectLst/>
              <a:uLnTx/>
              <a:uFillTx/>
              <a:latin typeface="Arial"/>
              <a:ea typeface="+mn-ea"/>
            </a:endParaRPr>
          </a:p>
          <a:p>
            <a:pPr marL="431800" marR="0" lvl="0" indent="-322263" algn="l" defTabSz="449263" rtl="0" eaLnBrk="1" fontAlgn="base" latinLnBrk="0" hangingPunct="0">
              <a:lnSpc>
                <a:spcPct val="93000"/>
              </a:lnSpc>
              <a:spcBef>
                <a:spcPct val="0"/>
              </a:spcBef>
              <a:spcAft>
                <a:spcPct val="0"/>
              </a:spcAft>
              <a:buClrTx/>
              <a:buSzPct val="45000"/>
              <a:buFontTx/>
              <a:buNone/>
              <a:tabLst>
                <a:tab pos="431800" algn="l"/>
                <a:tab pos="536575" algn="l"/>
                <a:tab pos="985838" algn="l"/>
                <a:tab pos="1435100" algn="l"/>
                <a:tab pos="1884363" algn="l"/>
                <a:tab pos="2333625" algn="l"/>
                <a:tab pos="2782888" algn="l"/>
                <a:tab pos="3232150" algn="l"/>
                <a:tab pos="3681413" algn="l"/>
                <a:tab pos="4130675" algn="l"/>
                <a:tab pos="4579938" algn="l"/>
                <a:tab pos="5029200" algn="l"/>
                <a:tab pos="5478463" algn="l"/>
                <a:tab pos="5927725" algn="l"/>
                <a:tab pos="6376988" algn="l"/>
                <a:tab pos="6826250" algn="l"/>
                <a:tab pos="7275513" algn="l"/>
                <a:tab pos="7724775" algn="l"/>
                <a:tab pos="8174038" algn="l"/>
                <a:tab pos="8623300" algn="l"/>
                <a:tab pos="9072563" algn="l"/>
              </a:tabLst>
              <a:defRPr/>
            </a:pPr>
            <a:endParaRPr kumimoji="0" lang="ru-RU" altLang="ru-RU" sz="2400" b="0" i="0" u="none" strike="noStrike" kern="1200" cap="none" spc="0" normalizeH="0" baseline="0" noProof="0" dirty="0" smtClean="0">
              <a:ln>
                <a:noFill/>
              </a:ln>
              <a:solidFill>
                <a:srgbClr val="000000"/>
              </a:solidFill>
              <a:effectLst/>
              <a:uLnTx/>
              <a:uFillTx/>
              <a:latin typeface="Arial"/>
              <a:ea typeface="+mn-ea"/>
            </a:endParaRPr>
          </a:p>
          <a:p>
            <a:pPr marL="431800" marR="0" lvl="0" indent="-322263" algn="l" defTabSz="449263" rtl="0" eaLnBrk="1" fontAlgn="base" latinLnBrk="0" hangingPunct="0">
              <a:lnSpc>
                <a:spcPct val="93000"/>
              </a:lnSpc>
              <a:spcBef>
                <a:spcPct val="0"/>
              </a:spcBef>
              <a:spcAft>
                <a:spcPct val="0"/>
              </a:spcAft>
              <a:buClrTx/>
              <a:buSzPct val="45000"/>
              <a:buFontTx/>
              <a:buNone/>
              <a:tabLst>
                <a:tab pos="431800" algn="l"/>
                <a:tab pos="536575" algn="l"/>
                <a:tab pos="985838" algn="l"/>
                <a:tab pos="1435100" algn="l"/>
                <a:tab pos="1884363" algn="l"/>
                <a:tab pos="2333625" algn="l"/>
                <a:tab pos="2782888" algn="l"/>
                <a:tab pos="3232150" algn="l"/>
                <a:tab pos="3681413" algn="l"/>
                <a:tab pos="4130675" algn="l"/>
                <a:tab pos="4579938" algn="l"/>
                <a:tab pos="5029200" algn="l"/>
                <a:tab pos="5478463" algn="l"/>
                <a:tab pos="5927725" algn="l"/>
                <a:tab pos="6376988" algn="l"/>
                <a:tab pos="6826250" algn="l"/>
                <a:tab pos="7275513" algn="l"/>
                <a:tab pos="7724775" algn="l"/>
                <a:tab pos="8174038" algn="l"/>
                <a:tab pos="8623300" algn="l"/>
                <a:tab pos="9072563" algn="l"/>
              </a:tabLst>
              <a:defRPr/>
            </a:pPr>
            <a:endParaRPr kumimoji="0" lang="ru-RU" altLang="ru-RU" sz="2400" b="0" i="0" u="none" strike="noStrike" kern="1200" cap="none" spc="0" normalizeH="0" baseline="0" noProof="0" dirty="0" smtClean="0">
              <a:ln>
                <a:noFill/>
              </a:ln>
              <a:solidFill>
                <a:srgbClr val="000000"/>
              </a:solidFill>
              <a:effectLst/>
              <a:uLnTx/>
              <a:uFillTx/>
              <a:latin typeface="Arial"/>
              <a:ea typeface="+mn-ea"/>
            </a:endParaRPr>
          </a:p>
        </p:txBody>
      </p:sp>
      <p:pic>
        <p:nvPicPr>
          <p:cNvPr id="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0183" y="2611100"/>
            <a:ext cx="4247973" cy="165924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Прямоугольник 4"/>
          <p:cNvSpPr/>
          <p:nvPr/>
        </p:nvSpPr>
        <p:spPr>
          <a:xfrm>
            <a:off x="0" y="0"/>
            <a:ext cx="9144000" cy="91440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dirty="0" smtClean="0">
                <a:latin typeface="Arial" panose="020B0604020202020204" pitchFamily="34" charset="0"/>
                <a:cs typeface="Arial" panose="020B0604020202020204" pitchFamily="34" charset="0"/>
              </a:rPr>
              <a:t>Линия перемены дат </a:t>
            </a:r>
            <a:endParaRPr lang="ru-RU" sz="4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621262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9144000" cy="91440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dirty="0" smtClean="0">
                <a:latin typeface="Arial" panose="020B0604020202020204" pitchFamily="34" charset="0"/>
                <a:cs typeface="Arial" panose="020B0604020202020204" pitchFamily="34" charset="0"/>
              </a:rPr>
              <a:t>Календари</a:t>
            </a:r>
            <a:r>
              <a:rPr lang="ru-RU" dirty="0" smtClean="0"/>
              <a:t> </a:t>
            </a:r>
            <a:endParaRPr lang="ru-RU" dirty="0"/>
          </a:p>
        </p:txBody>
      </p:sp>
      <p:sp>
        <p:nvSpPr>
          <p:cNvPr id="5" name="Прямоугольник 4"/>
          <p:cNvSpPr/>
          <p:nvPr/>
        </p:nvSpPr>
        <p:spPr>
          <a:xfrm>
            <a:off x="104190" y="1025562"/>
            <a:ext cx="5833766" cy="1200329"/>
          </a:xfrm>
          <a:prstGeom prst="rect">
            <a:avLst/>
          </a:prstGeom>
        </p:spPr>
        <p:txBody>
          <a:bodyPr wrap="square">
            <a:spAutoFit/>
          </a:bodyPr>
          <a:lstStyle/>
          <a:p>
            <a:r>
              <a:rPr lang="ru-RU" sz="2400" dirty="0">
                <a:latin typeface="Arial" panose="020B0604020202020204" pitchFamily="34" charset="0"/>
                <a:cs typeface="Arial" panose="020B0604020202020204" pitchFamily="34" charset="0"/>
              </a:rPr>
              <a:t>Измерять время людям помогали наблюдения </a:t>
            </a:r>
            <a:r>
              <a:rPr lang="ru-RU" sz="2400" dirty="0" smtClean="0">
                <a:latin typeface="Arial" panose="020B0604020202020204" pitchFamily="34" charset="0"/>
                <a:cs typeface="Arial" panose="020B0604020202020204" pitchFamily="34" charset="0"/>
              </a:rPr>
              <a:t>за </a:t>
            </a:r>
            <a:r>
              <a:rPr lang="ru-RU" sz="2400" dirty="0">
                <a:latin typeface="Arial" panose="020B0604020202020204" pitchFamily="34" charset="0"/>
                <a:cs typeface="Arial" panose="020B0604020202020204" pitchFamily="34" charset="0"/>
              </a:rPr>
              <a:t>природой, Солнцем, Луной и </a:t>
            </a:r>
            <a:r>
              <a:rPr lang="ru-RU" sz="2400" dirty="0" smtClean="0">
                <a:latin typeface="Arial" panose="020B0604020202020204" pitchFamily="34" charset="0"/>
                <a:cs typeface="Arial" panose="020B0604020202020204" pitchFamily="34" charset="0"/>
              </a:rPr>
              <a:t>звёздами</a:t>
            </a:r>
            <a:endParaRPr lang="ru-RU" sz="2400" dirty="0">
              <a:latin typeface="Arial" panose="020B0604020202020204" pitchFamily="34" charset="0"/>
              <a:cs typeface="Arial" panose="020B0604020202020204" pitchFamily="34" charset="0"/>
            </a:endParaRPr>
          </a:p>
        </p:txBody>
      </p:sp>
      <p:pic>
        <p:nvPicPr>
          <p:cNvPr id="7" name="Рисунок 6"/>
          <p:cNvPicPr>
            <a:picLocks noChangeAspect="1"/>
          </p:cNvPicPr>
          <p:nvPr/>
        </p:nvPicPr>
        <p:blipFill>
          <a:blip r:embed="rId2"/>
          <a:stretch>
            <a:fillRect/>
          </a:stretch>
        </p:blipFill>
        <p:spPr>
          <a:xfrm>
            <a:off x="49565" y="2374957"/>
            <a:ext cx="2603971" cy="1952978"/>
          </a:xfrm>
          <a:prstGeom prst="rect">
            <a:avLst/>
          </a:prstGeom>
        </p:spPr>
      </p:pic>
      <p:pic>
        <p:nvPicPr>
          <p:cNvPr id="8" name="Рисунок 7"/>
          <p:cNvPicPr>
            <a:picLocks noChangeAspect="1"/>
          </p:cNvPicPr>
          <p:nvPr/>
        </p:nvPicPr>
        <p:blipFill>
          <a:blip r:embed="rId3"/>
          <a:stretch>
            <a:fillRect/>
          </a:stretch>
        </p:blipFill>
        <p:spPr>
          <a:xfrm>
            <a:off x="2930848" y="2567654"/>
            <a:ext cx="3071046" cy="1997428"/>
          </a:xfrm>
          <a:prstGeom prst="rect">
            <a:avLst/>
          </a:prstGeom>
        </p:spPr>
      </p:pic>
      <p:pic>
        <p:nvPicPr>
          <p:cNvPr id="9" name="Рисунок 8"/>
          <p:cNvPicPr>
            <a:picLocks noChangeAspect="1"/>
          </p:cNvPicPr>
          <p:nvPr/>
        </p:nvPicPr>
        <p:blipFill>
          <a:blip r:embed="rId4"/>
          <a:stretch>
            <a:fillRect/>
          </a:stretch>
        </p:blipFill>
        <p:spPr>
          <a:xfrm>
            <a:off x="6279206" y="1025562"/>
            <a:ext cx="2484499" cy="1863374"/>
          </a:xfrm>
          <a:prstGeom prst="rect">
            <a:avLst/>
          </a:prstGeom>
        </p:spPr>
      </p:pic>
      <p:sp>
        <p:nvSpPr>
          <p:cNvPr id="2" name="Прямоугольник 1"/>
          <p:cNvSpPr/>
          <p:nvPr/>
        </p:nvSpPr>
        <p:spPr>
          <a:xfrm>
            <a:off x="6081004" y="3245297"/>
            <a:ext cx="3062996" cy="1569660"/>
          </a:xfrm>
          <a:prstGeom prst="rect">
            <a:avLst/>
          </a:prstGeom>
        </p:spPr>
        <p:txBody>
          <a:bodyPr wrap="square">
            <a:spAutoFit/>
          </a:bodyPr>
          <a:lstStyle/>
          <a:p>
            <a:r>
              <a:rPr lang="ru-RU" sz="1600" dirty="0">
                <a:latin typeface="Arial" panose="020B0604020202020204" pitchFamily="34" charset="0"/>
                <a:ea typeface="Calibri" panose="020F0502020204030204" pitchFamily="34" charset="0"/>
                <a:cs typeface="Arial" panose="020B0604020202020204" pitchFamily="34" charset="0"/>
              </a:rPr>
              <a:t>Под новый год пришёл он в дом </a:t>
            </a:r>
            <a:endParaRPr lang="ru-RU" sz="1600" dirty="0" smtClean="0">
              <a:latin typeface="Arial" panose="020B0604020202020204" pitchFamily="34" charset="0"/>
              <a:ea typeface="Calibri" panose="020F0502020204030204" pitchFamily="34" charset="0"/>
              <a:cs typeface="Arial" panose="020B0604020202020204" pitchFamily="34" charset="0"/>
            </a:endParaRPr>
          </a:p>
          <a:p>
            <a:r>
              <a:rPr lang="ru-RU" sz="1600" dirty="0" smtClean="0">
                <a:latin typeface="Arial" panose="020B0604020202020204" pitchFamily="34" charset="0"/>
                <a:ea typeface="Calibri" panose="020F0502020204030204" pitchFamily="34" charset="0"/>
                <a:cs typeface="Arial" panose="020B0604020202020204" pitchFamily="34" charset="0"/>
              </a:rPr>
              <a:t>Таким </a:t>
            </a:r>
            <a:r>
              <a:rPr lang="ru-RU" sz="1600" dirty="0">
                <a:latin typeface="Arial" panose="020B0604020202020204" pitchFamily="34" charset="0"/>
                <a:ea typeface="Calibri" panose="020F0502020204030204" pitchFamily="34" charset="0"/>
                <a:cs typeface="Arial" panose="020B0604020202020204" pitchFamily="34" charset="0"/>
              </a:rPr>
              <a:t>румяным толстяком, </a:t>
            </a:r>
            <a:endParaRPr lang="ru-RU" sz="1600" dirty="0" smtClean="0">
              <a:latin typeface="Arial" panose="020B0604020202020204" pitchFamily="34" charset="0"/>
              <a:ea typeface="Calibri" panose="020F0502020204030204" pitchFamily="34" charset="0"/>
              <a:cs typeface="Arial" panose="020B0604020202020204" pitchFamily="34" charset="0"/>
            </a:endParaRPr>
          </a:p>
          <a:p>
            <a:r>
              <a:rPr lang="ru-RU" sz="1600" dirty="0" smtClean="0">
                <a:latin typeface="Arial" panose="020B0604020202020204" pitchFamily="34" charset="0"/>
                <a:ea typeface="Calibri" panose="020F0502020204030204" pitchFamily="34" charset="0"/>
                <a:cs typeface="Arial" panose="020B0604020202020204" pitchFamily="34" charset="0"/>
              </a:rPr>
              <a:t>Но </a:t>
            </a:r>
            <a:r>
              <a:rPr lang="ru-RU" sz="1600" dirty="0">
                <a:latin typeface="Arial" panose="020B0604020202020204" pitchFamily="34" charset="0"/>
                <a:ea typeface="Calibri" panose="020F0502020204030204" pitchFamily="34" charset="0"/>
                <a:cs typeface="Arial" panose="020B0604020202020204" pitchFamily="34" charset="0"/>
              </a:rPr>
              <a:t>каждый день терял он вес, </a:t>
            </a:r>
            <a:endParaRPr lang="ru-RU" sz="1600" dirty="0" smtClean="0">
              <a:latin typeface="Arial" panose="020B0604020202020204" pitchFamily="34" charset="0"/>
              <a:ea typeface="Calibri" panose="020F0502020204030204" pitchFamily="34" charset="0"/>
              <a:cs typeface="Arial" panose="020B0604020202020204" pitchFamily="34" charset="0"/>
            </a:endParaRPr>
          </a:p>
          <a:p>
            <a:r>
              <a:rPr lang="ru-RU" sz="1600" dirty="0" smtClean="0">
                <a:latin typeface="Arial" panose="020B0604020202020204" pitchFamily="34" charset="0"/>
                <a:ea typeface="Calibri" panose="020F0502020204030204" pitchFamily="34" charset="0"/>
                <a:cs typeface="Arial" panose="020B0604020202020204" pitchFamily="34" charset="0"/>
              </a:rPr>
              <a:t>И</a:t>
            </a:r>
            <a:r>
              <a:rPr lang="ru-RU" sz="1600" dirty="0">
                <a:latin typeface="Arial" panose="020B0604020202020204" pitchFamily="34" charset="0"/>
                <a:ea typeface="Calibri" panose="020F0502020204030204" pitchFamily="34" charset="0"/>
                <a:cs typeface="Arial" panose="020B0604020202020204" pitchFamily="34" charset="0"/>
              </a:rPr>
              <a:t>, наконец, совсем </a:t>
            </a:r>
            <a:r>
              <a:rPr lang="ru-RU" sz="1600" dirty="0" smtClean="0">
                <a:latin typeface="Arial" panose="020B0604020202020204" pitchFamily="34" charset="0"/>
                <a:ea typeface="Calibri" panose="020F0502020204030204" pitchFamily="34" charset="0"/>
                <a:cs typeface="Arial" panose="020B0604020202020204" pitchFamily="34" charset="0"/>
              </a:rPr>
              <a:t>исчез. </a:t>
            </a:r>
            <a:r>
              <a:rPr lang="ru-RU" sz="1600" dirty="0">
                <a:latin typeface="Arial" panose="020B0604020202020204" pitchFamily="34" charset="0"/>
                <a:ea typeface="Calibri" panose="020F0502020204030204" pitchFamily="34" charset="0"/>
                <a:cs typeface="Arial" panose="020B0604020202020204" pitchFamily="34" charset="0"/>
              </a:rPr>
              <a:t>(календарь)</a:t>
            </a:r>
            <a:endParaRPr lang="ru-RU" sz="16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4338874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8356" y="1142830"/>
            <a:ext cx="6016977" cy="954107"/>
          </a:xfrm>
          <a:prstGeom prst="rect">
            <a:avLst/>
          </a:prstGeom>
          <a:noFill/>
        </p:spPr>
        <p:txBody>
          <a:bodyPr wrap="square" rtlCol="0">
            <a:spAutoFit/>
          </a:bodyPr>
          <a:lstStyle/>
          <a:p>
            <a:r>
              <a:rPr lang="ru-RU" sz="2800" dirty="0" smtClean="0">
                <a:latin typeface="Arial" panose="020B0604020202020204" pitchFamily="34" charset="0"/>
                <a:cs typeface="Arial" panose="020B0604020202020204" pitchFamily="34" charset="0"/>
              </a:rPr>
              <a:t>Календарь - это система чисел для отсчета длительного времени. </a:t>
            </a:r>
            <a:endParaRPr lang="ru-RU" sz="2800" dirty="0">
              <a:latin typeface="Arial" panose="020B0604020202020204" pitchFamily="34" charset="0"/>
              <a:cs typeface="Arial" panose="020B0604020202020204" pitchFamily="34" charset="0"/>
            </a:endParaRPr>
          </a:p>
        </p:txBody>
      </p:sp>
      <p:sp>
        <p:nvSpPr>
          <p:cNvPr id="3" name="Прямоугольник 2"/>
          <p:cNvSpPr/>
          <p:nvPr/>
        </p:nvSpPr>
        <p:spPr>
          <a:xfrm>
            <a:off x="0" y="0"/>
            <a:ext cx="9144000" cy="91440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dirty="0">
                <a:latin typeface="Arial" panose="020B0604020202020204" pitchFamily="34" charset="0"/>
                <a:cs typeface="Arial" panose="020B0604020202020204" pitchFamily="34" charset="0"/>
              </a:rPr>
              <a:t>Календари</a:t>
            </a:r>
            <a:endParaRPr lang="ru-RU" sz="4400" dirty="0"/>
          </a:p>
        </p:txBody>
      </p:sp>
      <p:pic>
        <p:nvPicPr>
          <p:cNvPr id="4" name="Рисунок 3"/>
          <p:cNvPicPr>
            <a:picLocks noChangeAspect="1"/>
          </p:cNvPicPr>
          <p:nvPr/>
        </p:nvPicPr>
        <p:blipFill>
          <a:blip r:embed="rId2"/>
          <a:stretch>
            <a:fillRect/>
          </a:stretch>
        </p:blipFill>
        <p:spPr>
          <a:xfrm>
            <a:off x="6154985" y="1142830"/>
            <a:ext cx="2774526" cy="4000670"/>
          </a:xfrm>
          <a:prstGeom prst="rect">
            <a:avLst/>
          </a:prstGeom>
        </p:spPr>
      </p:pic>
      <p:pic>
        <p:nvPicPr>
          <p:cNvPr id="5" name="Рисунок 4"/>
          <p:cNvPicPr>
            <a:picLocks noChangeAspect="1"/>
          </p:cNvPicPr>
          <p:nvPr/>
        </p:nvPicPr>
        <p:blipFill>
          <a:blip r:embed="rId3"/>
          <a:stretch>
            <a:fillRect/>
          </a:stretch>
        </p:blipFill>
        <p:spPr>
          <a:xfrm>
            <a:off x="845320" y="2528582"/>
            <a:ext cx="4415450" cy="2456785"/>
          </a:xfrm>
          <a:prstGeom prst="rect">
            <a:avLst/>
          </a:prstGeom>
        </p:spPr>
      </p:pic>
    </p:spTree>
    <p:extLst>
      <p:ext uri="{BB962C8B-B14F-4D97-AF65-F5344CB8AC3E}">
        <p14:creationId xmlns:p14="http://schemas.microsoft.com/office/powerpoint/2010/main" val="8937817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479779" y="1374034"/>
            <a:ext cx="4572000" cy="2677656"/>
          </a:xfrm>
          <a:prstGeom prst="rect">
            <a:avLst/>
          </a:prstGeom>
        </p:spPr>
        <p:txBody>
          <a:bodyPr>
            <a:spAutoFit/>
          </a:bodyPr>
          <a:lstStyle/>
          <a:p>
            <a:r>
              <a:rPr lang="ru-RU" sz="2400" dirty="0" smtClean="0">
                <a:latin typeface="Arial" panose="020B0604020202020204" pitchFamily="34" charset="0"/>
                <a:cs typeface="Arial" panose="020B0604020202020204" pitchFamily="34" charset="0"/>
              </a:rPr>
              <a:t>В настоящее время во всем мире официально принят григорианский календарь. Реформу </a:t>
            </a:r>
            <a:r>
              <a:rPr lang="ru-RU" sz="2400" dirty="0">
                <a:latin typeface="Arial" panose="020B0604020202020204" pitchFamily="34" charset="0"/>
                <a:cs typeface="Arial" panose="020B0604020202020204" pitchFamily="34" charset="0"/>
              </a:rPr>
              <a:t>календаря провёл </a:t>
            </a:r>
            <a:endParaRPr lang="ru-RU" sz="2400" dirty="0" smtClean="0">
              <a:latin typeface="Arial" panose="020B0604020202020204" pitchFamily="34" charset="0"/>
              <a:cs typeface="Arial" panose="020B0604020202020204" pitchFamily="34" charset="0"/>
            </a:endParaRPr>
          </a:p>
          <a:p>
            <a:r>
              <a:rPr lang="ru-RU" sz="2400" dirty="0" smtClean="0">
                <a:latin typeface="Arial" panose="020B0604020202020204" pitchFamily="34" charset="0"/>
                <a:cs typeface="Arial" panose="020B0604020202020204" pitchFamily="34" charset="0"/>
              </a:rPr>
              <a:t>в </a:t>
            </a:r>
            <a:r>
              <a:rPr lang="ru-RU" sz="2400" dirty="0">
                <a:latin typeface="Arial" panose="020B0604020202020204" pitchFamily="34" charset="0"/>
                <a:cs typeface="Arial" panose="020B0604020202020204" pitchFamily="34" charset="0"/>
              </a:rPr>
              <a:t>1582 году Григорий XIII – Папа Римский (григорианский календарь – «новый стиль») </a:t>
            </a:r>
          </a:p>
        </p:txBody>
      </p:sp>
      <p:pic>
        <p:nvPicPr>
          <p:cNvPr id="4" name="Рисунок 3"/>
          <p:cNvPicPr>
            <a:picLocks noChangeAspect="1"/>
          </p:cNvPicPr>
          <p:nvPr/>
        </p:nvPicPr>
        <p:blipFill>
          <a:blip r:embed="rId2"/>
          <a:stretch>
            <a:fillRect/>
          </a:stretch>
        </p:blipFill>
        <p:spPr>
          <a:xfrm>
            <a:off x="5641461" y="1202453"/>
            <a:ext cx="3108838" cy="3719503"/>
          </a:xfrm>
          <a:prstGeom prst="rect">
            <a:avLst/>
          </a:prstGeom>
        </p:spPr>
      </p:pic>
      <p:sp>
        <p:nvSpPr>
          <p:cNvPr id="5" name="Прямоугольник 4"/>
          <p:cNvSpPr/>
          <p:nvPr/>
        </p:nvSpPr>
        <p:spPr>
          <a:xfrm>
            <a:off x="0" y="0"/>
            <a:ext cx="9144000" cy="91440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dirty="0">
                <a:latin typeface="Arial" panose="020B0604020202020204" pitchFamily="34" charset="0"/>
                <a:cs typeface="Arial" panose="020B0604020202020204" pitchFamily="34" charset="0"/>
              </a:rPr>
              <a:t>Григорианский календарь</a:t>
            </a:r>
            <a:endParaRPr lang="ru-RU" sz="4400" b="1" dirty="0"/>
          </a:p>
        </p:txBody>
      </p:sp>
    </p:spTree>
    <p:extLst>
      <p:ext uri="{BB962C8B-B14F-4D97-AF65-F5344CB8AC3E}">
        <p14:creationId xmlns:p14="http://schemas.microsoft.com/office/powerpoint/2010/main" val="5107261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p:cNvPicPr>
            <a:picLocks noChangeAspect="1"/>
          </p:cNvPicPr>
          <p:nvPr/>
        </p:nvPicPr>
        <p:blipFill>
          <a:blip r:embed="rId3"/>
          <a:stretch>
            <a:fillRect/>
          </a:stretch>
        </p:blipFill>
        <p:spPr>
          <a:xfrm>
            <a:off x="4746978" y="914400"/>
            <a:ext cx="4397022" cy="4229100"/>
          </a:xfrm>
          <a:prstGeom prst="rect">
            <a:avLst/>
          </a:prstGeom>
        </p:spPr>
      </p:pic>
      <p:sp>
        <p:nvSpPr>
          <p:cNvPr id="2" name="Прямоугольник 1"/>
          <p:cNvSpPr/>
          <p:nvPr/>
        </p:nvSpPr>
        <p:spPr>
          <a:xfrm>
            <a:off x="186853" y="2137395"/>
            <a:ext cx="4572000" cy="2631490"/>
          </a:xfrm>
          <a:prstGeom prst="rect">
            <a:avLst/>
          </a:prstGeom>
        </p:spPr>
        <p:txBody>
          <a:bodyPr>
            <a:spAutoFit/>
          </a:bodyPr>
          <a:lstStyle/>
          <a:p>
            <a:r>
              <a:rPr lang="ru-RU" sz="1500" dirty="0" smtClean="0">
                <a:latin typeface="Arial" panose="020B0604020202020204" pitchFamily="34" charset="0"/>
                <a:cs typeface="Arial" panose="020B0604020202020204" pitchFamily="34" charset="0"/>
              </a:rPr>
              <a:t>Год </a:t>
            </a:r>
            <a:r>
              <a:rPr lang="ru-RU" sz="1500" dirty="0">
                <a:latin typeface="Arial" panose="020B0604020202020204" pitchFamily="34" charset="0"/>
                <a:cs typeface="Arial" panose="020B0604020202020204" pitchFamily="34" charset="0"/>
              </a:rPr>
              <a:t>по </a:t>
            </a:r>
            <a:r>
              <a:rPr lang="ru-RU" sz="1500" dirty="0" smtClean="0">
                <a:latin typeface="Arial" panose="020B0604020202020204" pitchFamily="34" charset="0"/>
                <a:cs typeface="Arial" panose="020B0604020202020204" pitchFamily="34" charset="0"/>
              </a:rPr>
              <a:t>нему состоит </a:t>
            </a:r>
            <a:r>
              <a:rPr lang="ru-RU" sz="1500" dirty="0">
                <a:latin typeface="Arial" panose="020B0604020202020204" pitchFamily="34" charset="0"/>
                <a:cs typeface="Arial" panose="020B0604020202020204" pitchFamily="34" charset="0"/>
              </a:rPr>
              <a:t>из </a:t>
            </a:r>
            <a:r>
              <a:rPr lang="ru-RU" sz="1500" dirty="0" smtClean="0">
                <a:latin typeface="Arial" panose="020B0604020202020204" pitchFamily="34" charset="0"/>
                <a:cs typeface="Arial" panose="020B0604020202020204" pitchFamily="34" charset="0"/>
              </a:rPr>
              <a:t>12 </a:t>
            </a:r>
            <a:r>
              <a:rPr lang="ru-RU" sz="1500" dirty="0">
                <a:latin typeface="Arial" panose="020B0604020202020204" pitchFamily="34" charset="0"/>
                <a:cs typeface="Arial" panose="020B0604020202020204" pitchFamily="34" charset="0"/>
              </a:rPr>
              <a:t>лунных месяцев и содержит около 354 дней, что на 10 или 11 дней меньше солнечного года. По этой причине дни мусульманских религиозных праздников каждый год сдвигаются относительно григорианского календаря. Сутки, согласно мусульманскому календарю, начинаются в момент захода солнца, а не </a:t>
            </a:r>
            <a:r>
              <a:rPr lang="ru-RU" sz="1500" dirty="0" smtClean="0">
                <a:latin typeface="Arial" panose="020B0604020202020204" pitchFamily="34" charset="0"/>
                <a:cs typeface="Arial" panose="020B0604020202020204" pitchFamily="34" charset="0"/>
              </a:rPr>
              <a:t>в </a:t>
            </a:r>
            <a:r>
              <a:rPr lang="ru-RU" sz="1500" dirty="0">
                <a:latin typeface="Arial" panose="020B0604020202020204" pitchFamily="34" charset="0"/>
                <a:cs typeface="Arial" panose="020B0604020202020204" pitchFamily="34" charset="0"/>
              </a:rPr>
              <a:t>полночь, как в григорианском календаре. Месяцы состоят из 29 или 30 дней. </a:t>
            </a:r>
            <a:r>
              <a:rPr lang="ru-RU" sz="1500" dirty="0" smtClean="0">
                <a:latin typeface="Arial" panose="020B0604020202020204" pitchFamily="34" charset="0"/>
                <a:cs typeface="Arial" panose="020B0604020202020204" pitchFamily="34" charset="0"/>
              </a:rPr>
              <a:t> Началом летоисчисления по этому календарю является год хиджры-622 год н.э.</a:t>
            </a:r>
            <a:endParaRPr lang="ru-RU" sz="1500" dirty="0">
              <a:latin typeface="Arial" panose="020B0604020202020204" pitchFamily="34" charset="0"/>
              <a:cs typeface="Arial" panose="020B0604020202020204" pitchFamily="34" charset="0"/>
            </a:endParaRPr>
          </a:p>
        </p:txBody>
      </p:sp>
      <p:sp>
        <p:nvSpPr>
          <p:cNvPr id="3" name="Прямоугольник 2"/>
          <p:cNvSpPr/>
          <p:nvPr/>
        </p:nvSpPr>
        <p:spPr>
          <a:xfrm>
            <a:off x="174978" y="956806"/>
            <a:ext cx="4860160" cy="1200329"/>
          </a:xfrm>
          <a:prstGeom prst="rect">
            <a:avLst/>
          </a:prstGeom>
        </p:spPr>
        <p:txBody>
          <a:bodyPr wrap="square">
            <a:spAutoFit/>
          </a:bodyPr>
          <a:lstStyle/>
          <a:p>
            <a:r>
              <a:rPr lang="ru-RU" sz="1800" dirty="0">
                <a:latin typeface="Arial" panose="020B0604020202020204" pitchFamily="34" charset="0"/>
                <a:cs typeface="Arial" panose="020B0604020202020204" pitchFamily="34" charset="0"/>
              </a:rPr>
              <a:t>По своему типу мусульманский календарь является лунным: он построен только на изменении лунных фаз и не зависит от движения </a:t>
            </a:r>
            <a:r>
              <a:rPr lang="ru-RU" sz="1800" dirty="0" smtClean="0">
                <a:latin typeface="Arial" panose="020B0604020202020204" pitchFamily="34" charset="0"/>
                <a:cs typeface="Arial" panose="020B0604020202020204" pitchFamily="34" charset="0"/>
              </a:rPr>
              <a:t>солнца.</a:t>
            </a:r>
            <a:endParaRPr lang="ru-RU" sz="1800" dirty="0">
              <a:latin typeface="Arial" panose="020B0604020202020204" pitchFamily="34" charset="0"/>
              <a:cs typeface="Arial" panose="020B0604020202020204" pitchFamily="34" charset="0"/>
            </a:endParaRPr>
          </a:p>
        </p:txBody>
      </p:sp>
      <p:sp>
        <p:nvSpPr>
          <p:cNvPr id="4" name="Прямоугольник 3"/>
          <p:cNvSpPr/>
          <p:nvPr/>
        </p:nvSpPr>
        <p:spPr>
          <a:xfrm>
            <a:off x="0" y="0"/>
            <a:ext cx="9144000" cy="91440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200" b="1" dirty="0">
                <a:latin typeface="Arial" panose="020B0604020202020204" pitchFamily="34" charset="0"/>
                <a:cs typeface="Arial" panose="020B0604020202020204" pitchFamily="34" charset="0"/>
              </a:rPr>
              <a:t>МУСУЛЬМАНСКИЙ </a:t>
            </a:r>
            <a:r>
              <a:rPr lang="ru-RU" sz="3200" b="1" dirty="0" smtClean="0">
                <a:latin typeface="Arial" panose="020B0604020202020204" pitchFamily="34" charset="0"/>
                <a:cs typeface="Arial" panose="020B0604020202020204" pitchFamily="34" charset="0"/>
              </a:rPr>
              <a:t>КАЛЕНДАРЬ - ЛУННЫЙ</a:t>
            </a:r>
            <a:endParaRPr lang="ru-RU"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673476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descr="Возраст Земли оценивается геологами примерно в 4,6 млрд. лет Время, в течение..."/>
          <p:cNvPicPr/>
          <p:nvPr/>
        </p:nvPicPr>
        <p:blipFill>
          <a:blip r:embed="rId2">
            <a:extLst>
              <a:ext uri="{28A0092B-C50C-407E-A947-70E740481C1C}">
                <a14:useLocalDpi xmlns:a14="http://schemas.microsoft.com/office/drawing/2010/main" val="0"/>
              </a:ext>
            </a:extLst>
          </a:blip>
          <a:srcRect/>
          <a:stretch>
            <a:fillRect/>
          </a:stretch>
        </p:blipFill>
        <p:spPr bwMode="auto">
          <a:xfrm>
            <a:off x="349956" y="688340"/>
            <a:ext cx="8128000" cy="4455160"/>
          </a:xfrm>
          <a:prstGeom prst="rect">
            <a:avLst/>
          </a:prstGeom>
          <a:noFill/>
          <a:ln>
            <a:noFill/>
          </a:ln>
        </p:spPr>
      </p:pic>
      <p:sp>
        <p:nvSpPr>
          <p:cNvPr id="3" name="Прямоугольник 2"/>
          <p:cNvSpPr/>
          <p:nvPr/>
        </p:nvSpPr>
        <p:spPr>
          <a:xfrm>
            <a:off x="0" y="0"/>
            <a:ext cx="9144000" cy="790222"/>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5400" b="1" dirty="0" smtClean="0">
                <a:latin typeface="Arial" panose="020B0604020202020204" pitchFamily="34" charset="0"/>
                <a:cs typeface="Arial" panose="020B0604020202020204" pitchFamily="34" charset="0"/>
              </a:rPr>
              <a:t>Геологическое время </a:t>
            </a:r>
            <a:endParaRPr lang="ru-RU" sz="5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233002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914400"/>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7613">
              <a:lnSpc>
                <a:spcPct val="90000"/>
              </a:lnSpc>
              <a:defRPr/>
            </a:pPr>
            <a:r>
              <a:rPr lang="ru-RU" sz="3200" b="1" dirty="0">
                <a:solidFill>
                  <a:schemeClr val="bg1"/>
                </a:solidFill>
                <a:latin typeface="Arial" panose="020B0604020202020204" pitchFamily="34" charset="0"/>
                <a:cs typeface="Arial" panose="020B0604020202020204" pitchFamily="34" charset="0"/>
              </a:rPr>
              <a:t>Геологическое развитие Земли отражено </a:t>
            </a:r>
          </a:p>
          <a:p>
            <a:pPr algn="ctr" defTabSz="1217613">
              <a:lnSpc>
                <a:spcPct val="90000"/>
              </a:lnSpc>
              <a:defRPr/>
            </a:pPr>
            <a:r>
              <a:rPr lang="ru-RU" sz="3200" b="1" dirty="0">
                <a:solidFill>
                  <a:schemeClr val="bg1"/>
                </a:solidFill>
                <a:latin typeface="Arial" panose="020B0604020202020204" pitchFamily="34" charset="0"/>
                <a:cs typeface="Arial" panose="020B0604020202020204" pitchFamily="34" charset="0"/>
              </a:rPr>
              <a:t>в геохронологической таблице</a:t>
            </a:r>
          </a:p>
        </p:txBody>
      </p:sp>
      <p:graphicFrame>
        <p:nvGraphicFramePr>
          <p:cNvPr id="3" name="Таблица 2"/>
          <p:cNvGraphicFramePr>
            <a:graphicFrameLocks noGrp="1"/>
          </p:cNvGraphicFramePr>
          <p:nvPr>
            <p:extLst>
              <p:ext uri="{D42A27DB-BD31-4B8C-83A1-F6EECF244321}">
                <p14:modId xmlns:p14="http://schemas.microsoft.com/office/powerpoint/2010/main" val="3962269876"/>
              </p:ext>
            </p:extLst>
          </p:nvPr>
        </p:nvGraphicFramePr>
        <p:xfrm>
          <a:off x="0" y="914401"/>
          <a:ext cx="9144000" cy="4243084"/>
        </p:xfrm>
        <a:graphic>
          <a:graphicData uri="http://schemas.openxmlformats.org/drawingml/2006/table">
            <a:tbl>
              <a:tblPr/>
              <a:tblGrid>
                <a:gridCol w="1840089">
                  <a:extLst>
                    <a:ext uri="{9D8B030D-6E8A-4147-A177-3AD203B41FA5}">
                      <a16:colId xmlns:a16="http://schemas.microsoft.com/office/drawing/2014/main" val="20000"/>
                    </a:ext>
                  </a:extLst>
                </a:gridCol>
                <a:gridCol w="1457290">
                  <a:extLst>
                    <a:ext uri="{9D8B030D-6E8A-4147-A177-3AD203B41FA5}">
                      <a16:colId xmlns:a16="http://schemas.microsoft.com/office/drawing/2014/main" val="20001"/>
                    </a:ext>
                  </a:extLst>
                </a:gridCol>
                <a:gridCol w="1798679">
                  <a:extLst>
                    <a:ext uri="{9D8B030D-6E8A-4147-A177-3AD203B41FA5}">
                      <a16:colId xmlns:a16="http://schemas.microsoft.com/office/drawing/2014/main" val="20002"/>
                    </a:ext>
                  </a:extLst>
                </a:gridCol>
                <a:gridCol w="1610432">
                  <a:extLst>
                    <a:ext uri="{9D8B030D-6E8A-4147-A177-3AD203B41FA5}">
                      <a16:colId xmlns:a16="http://schemas.microsoft.com/office/drawing/2014/main" val="20003"/>
                    </a:ext>
                  </a:extLst>
                </a:gridCol>
                <a:gridCol w="2437510">
                  <a:extLst>
                    <a:ext uri="{9D8B030D-6E8A-4147-A177-3AD203B41FA5}">
                      <a16:colId xmlns:a16="http://schemas.microsoft.com/office/drawing/2014/main" val="20004"/>
                    </a:ext>
                  </a:extLst>
                </a:gridCol>
              </a:tblGrid>
              <a:tr h="528998">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ru-RU" altLang="ru-RU" sz="1800" b="1" i="0" u="none" strike="noStrike" cap="none" normalizeH="0" baseline="0" dirty="0" smtClean="0">
                          <a:ln>
                            <a:noFill/>
                          </a:ln>
                          <a:solidFill>
                            <a:schemeClr val="tx1"/>
                          </a:solidFill>
                          <a:effectLst/>
                          <a:latin typeface="Arial" charset="0"/>
                          <a:cs typeface="Arial" charset="0"/>
                        </a:rPr>
                        <a:t>Эон </a:t>
                      </a:r>
                    </a:p>
                  </a:txBody>
                  <a:tcPr marL="91439" marR="9143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ru-RU" altLang="ru-RU" sz="1800" b="1" i="0" u="none" strike="noStrike" cap="none" normalizeH="0" baseline="0" dirty="0" smtClean="0">
                          <a:ln>
                            <a:noFill/>
                          </a:ln>
                          <a:solidFill>
                            <a:schemeClr val="tx1"/>
                          </a:solidFill>
                          <a:effectLst/>
                          <a:latin typeface="Arial" charset="0"/>
                          <a:cs typeface="Arial" charset="0"/>
                        </a:rPr>
                        <a:t>Эра </a:t>
                      </a:r>
                    </a:p>
                  </a:txBody>
                  <a:tcPr marL="91439" marR="9143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ru-RU" altLang="ru-RU" sz="1800" b="1" i="0" u="none" strike="noStrike" cap="none" normalizeH="0" baseline="0" smtClean="0">
                          <a:ln>
                            <a:noFill/>
                          </a:ln>
                          <a:solidFill>
                            <a:schemeClr val="tx1"/>
                          </a:solidFill>
                          <a:effectLst/>
                          <a:latin typeface="Arial" charset="0"/>
                          <a:cs typeface="Arial" charset="0"/>
                        </a:rPr>
                        <a:t>Периоды </a:t>
                      </a:r>
                    </a:p>
                  </a:txBody>
                  <a:tcPr marL="91439" marR="9143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ru-RU" altLang="ru-RU" sz="1800" b="1" i="0" u="none" strike="noStrike" cap="none" normalizeH="0" baseline="0" smtClean="0">
                          <a:ln>
                            <a:noFill/>
                          </a:ln>
                          <a:solidFill>
                            <a:schemeClr val="tx1"/>
                          </a:solidFill>
                          <a:effectLst/>
                          <a:latin typeface="Arial" charset="0"/>
                          <a:cs typeface="Arial" charset="0"/>
                        </a:rPr>
                        <a:t>Продолжи-тельность</a:t>
                      </a:r>
                    </a:p>
                  </a:txBody>
                  <a:tcPr marL="91439" marR="9143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ru-RU" altLang="ru-RU" sz="1800" b="1" i="0" u="none" strike="noStrike" cap="none" normalizeH="0" baseline="0" dirty="0" smtClean="0">
                          <a:ln>
                            <a:noFill/>
                          </a:ln>
                          <a:solidFill>
                            <a:schemeClr val="tx1"/>
                          </a:solidFill>
                          <a:effectLst/>
                          <a:latin typeface="Arial" charset="0"/>
                          <a:cs typeface="Arial" charset="0"/>
                        </a:rPr>
                        <a:t>Этапы горообразования </a:t>
                      </a:r>
                    </a:p>
                  </a:txBody>
                  <a:tcPr marL="91439" marR="9143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205721">
                <a:tc rowSpan="2">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ru-RU" altLang="ru-RU" sz="1400" b="1" i="0" u="none" strike="noStrike" cap="none" normalizeH="0" baseline="0" dirty="0" err="1" smtClean="0">
                          <a:ln>
                            <a:noFill/>
                          </a:ln>
                          <a:solidFill>
                            <a:schemeClr val="tx1"/>
                          </a:solidFill>
                          <a:effectLst/>
                          <a:latin typeface="Arial" charset="0"/>
                          <a:cs typeface="Arial" charset="0"/>
                        </a:rPr>
                        <a:t>Криптозойский</a:t>
                      </a:r>
                      <a:r>
                        <a:rPr kumimoji="0" lang="ru-RU" altLang="ru-RU" sz="1400" b="1" i="0" u="none" strike="noStrike" cap="none" normalizeH="0" baseline="0" dirty="0" smtClean="0">
                          <a:ln>
                            <a:noFill/>
                          </a:ln>
                          <a:solidFill>
                            <a:schemeClr val="tx1"/>
                          </a:solidFill>
                          <a:effectLst/>
                          <a:latin typeface="Arial" charset="0"/>
                          <a:cs typeface="Arial" charset="0"/>
                        </a:rPr>
                        <a:t> </a:t>
                      </a:r>
                    </a:p>
                  </a:txBody>
                  <a:tcPr marL="91439" marR="9143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ru-RU" altLang="ru-RU" sz="1400" b="1" i="0" u="none" strike="noStrike" cap="none" normalizeH="0" baseline="0" smtClean="0">
                          <a:ln>
                            <a:noFill/>
                          </a:ln>
                          <a:solidFill>
                            <a:schemeClr val="tx1"/>
                          </a:solidFill>
                          <a:effectLst/>
                          <a:latin typeface="Arial" charset="0"/>
                          <a:cs typeface="Arial" charset="0"/>
                        </a:rPr>
                        <a:t>Архейская </a:t>
                      </a:r>
                    </a:p>
                  </a:txBody>
                  <a:tcPr marL="91439" marR="9143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altLang="ru-RU" sz="1100" b="1" i="0" u="none" strike="noStrike" cap="none" normalizeH="0" baseline="0" smtClean="0">
                          <a:ln>
                            <a:noFill/>
                          </a:ln>
                          <a:solidFill>
                            <a:schemeClr val="tx1"/>
                          </a:solidFill>
                          <a:effectLst/>
                          <a:latin typeface="Arial" charset="0"/>
                          <a:cs typeface="Arial" charset="0"/>
                        </a:rPr>
                        <a:t>  </a:t>
                      </a:r>
                      <a:endParaRPr kumimoji="0" lang="ru-RU" altLang="ru-RU" sz="1100" b="1" i="0" u="none" strike="noStrike" cap="none" normalizeH="0" baseline="0" smtClean="0">
                        <a:ln>
                          <a:noFill/>
                        </a:ln>
                        <a:solidFill>
                          <a:schemeClr val="tx1"/>
                        </a:solidFill>
                        <a:effectLst/>
                        <a:latin typeface="Arial" charset="0"/>
                        <a:cs typeface="Arial" charset="0"/>
                      </a:endParaRPr>
                    </a:p>
                  </a:txBody>
                  <a:tcPr marL="91439" marR="9143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altLang="ru-RU" sz="1400" b="1" i="0" u="none" strike="noStrike" cap="none" normalizeH="0" baseline="0" smtClean="0">
                          <a:ln>
                            <a:noFill/>
                          </a:ln>
                          <a:solidFill>
                            <a:schemeClr val="tx1"/>
                          </a:solidFill>
                          <a:effectLst/>
                          <a:latin typeface="Arial" charset="0"/>
                          <a:cs typeface="Arial" charset="0"/>
                        </a:rPr>
                        <a:t>1 </a:t>
                      </a:r>
                      <a:r>
                        <a:rPr kumimoji="0" lang="ru-RU" altLang="ru-RU" sz="1400" b="1" i="0" u="none" strike="noStrike" cap="none" normalizeH="0" baseline="0" smtClean="0">
                          <a:ln>
                            <a:noFill/>
                          </a:ln>
                          <a:solidFill>
                            <a:schemeClr val="tx1"/>
                          </a:solidFill>
                          <a:effectLst/>
                          <a:latin typeface="Arial" charset="0"/>
                          <a:cs typeface="Arial" charset="0"/>
                        </a:rPr>
                        <a:t>млрд. лет</a:t>
                      </a:r>
                    </a:p>
                  </a:txBody>
                  <a:tcPr marL="91439" marR="9143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ts val="1000"/>
                        </a:spcAft>
                        <a:buClrTx/>
                        <a:buSzTx/>
                        <a:buFontTx/>
                        <a:buNone/>
                        <a:tabLst/>
                      </a:pPr>
                      <a:endParaRPr kumimoji="0" lang="ru-RU" altLang="ru-RU" sz="1400" b="1" i="0" u="none" strike="noStrike" cap="none" normalizeH="0" baseline="0" dirty="0" smtClean="0">
                        <a:ln>
                          <a:noFill/>
                        </a:ln>
                        <a:solidFill>
                          <a:schemeClr val="tx1"/>
                        </a:solidFill>
                        <a:effectLst/>
                        <a:latin typeface="Arial" charset="0"/>
                        <a:cs typeface="Arial" charset="0"/>
                      </a:endParaRPr>
                    </a:p>
                  </a:txBody>
                  <a:tcPr marL="91439" marR="9143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11443">
                <a:tc vMerge="1">
                  <a:txBody>
                    <a:bodyPr/>
                    <a:lstStyle/>
                    <a:p>
                      <a:endParaRPr lang="ru-RU"/>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ru-RU" altLang="ru-RU" sz="1400" b="1" i="0" u="none" strike="noStrike" cap="none" normalizeH="0" baseline="0" smtClean="0">
                          <a:ln>
                            <a:noFill/>
                          </a:ln>
                          <a:solidFill>
                            <a:schemeClr val="tx1"/>
                          </a:solidFill>
                          <a:effectLst/>
                          <a:latin typeface="Arial" charset="0"/>
                          <a:cs typeface="Arial" charset="0"/>
                        </a:rPr>
                        <a:t>Протерзойская </a:t>
                      </a:r>
                    </a:p>
                  </a:txBody>
                  <a:tcPr marL="91439" marR="9143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ts val="1000"/>
                        </a:spcAft>
                        <a:buClrTx/>
                        <a:buSzTx/>
                        <a:buFontTx/>
                        <a:buNone/>
                        <a:tabLst/>
                      </a:pPr>
                      <a:endParaRPr kumimoji="0" lang="ru-RU" altLang="ru-RU" sz="1100" b="1" i="0" u="none" strike="noStrike" cap="none" normalizeH="0" baseline="0" smtClean="0">
                        <a:ln>
                          <a:noFill/>
                        </a:ln>
                        <a:solidFill>
                          <a:schemeClr val="tx1"/>
                        </a:solidFill>
                        <a:effectLst/>
                        <a:latin typeface="Arial" charset="0"/>
                        <a:cs typeface="Arial" charset="0"/>
                      </a:endParaRPr>
                    </a:p>
                  </a:txBody>
                  <a:tcPr marL="91439" marR="9143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altLang="ru-RU" sz="1400" b="1" i="0" u="none" strike="noStrike" cap="none" normalizeH="0" baseline="0" smtClean="0">
                          <a:ln>
                            <a:noFill/>
                          </a:ln>
                          <a:solidFill>
                            <a:schemeClr val="tx1"/>
                          </a:solidFill>
                          <a:effectLst/>
                          <a:latin typeface="Arial" charset="0"/>
                          <a:cs typeface="Arial" charset="0"/>
                        </a:rPr>
                        <a:t>2 </a:t>
                      </a:r>
                      <a:r>
                        <a:rPr kumimoji="0" lang="ru-RU" altLang="ru-RU" sz="1400" b="1" i="0" u="none" strike="noStrike" cap="none" normalizeH="0" baseline="0" smtClean="0">
                          <a:ln>
                            <a:noFill/>
                          </a:ln>
                          <a:solidFill>
                            <a:schemeClr val="tx1"/>
                          </a:solidFill>
                          <a:effectLst/>
                          <a:latin typeface="Arial" charset="0"/>
                          <a:cs typeface="Arial" charset="0"/>
                        </a:rPr>
                        <a:t>млрд. лет</a:t>
                      </a:r>
                    </a:p>
                  </a:txBody>
                  <a:tcPr marL="91439" marR="9143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ts val="1000"/>
                        </a:spcAft>
                        <a:buClrTx/>
                        <a:buSzTx/>
                        <a:buFontTx/>
                        <a:buNone/>
                        <a:tabLst/>
                      </a:pPr>
                      <a:endParaRPr kumimoji="0" lang="ru-RU" altLang="ru-RU" sz="1400" b="1" i="0" u="none" strike="noStrike" cap="none" normalizeH="0" baseline="0" dirty="0" smtClean="0">
                        <a:ln>
                          <a:noFill/>
                        </a:ln>
                        <a:solidFill>
                          <a:schemeClr val="tx1"/>
                        </a:solidFill>
                        <a:effectLst/>
                        <a:latin typeface="Arial" charset="0"/>
                        <a:cs typeface="Arial" charset="0"/>
                      </a:endParaRPr>
                    </a:p>
                  </a:txBody>
                  <a:tcPr marL="91439" marR="9143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205721">
                <a:tc rowSpan="12">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ts val="1000"/>
                        </a:spcAft>
                        <a:buClrTx/>
                        <a:buSzTx/>
                        <a:buFontTx/>
                        <a:buNone/>
                        <a:tabLst/>
                      </a:pPr>
                      <a:endParaRPr kumimoji="0" lang="en-US" altLang="ru-RU" sz="11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ts val="1000"/>
                        </a:spcAft>
                        <a:buClrTx/>
                        <a:buSzTx/>
                        <a:buFontTx/>
                        <a:buNone/>
                        <a:tabLst/>
                      </a:pPr>
                      <a:endParaRPr kumimoji="0" lang="en-US" altLang="ru-RU" sz="11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ts val="1000"/>
                        </a:spcAft>
                        <a:buClrTx/>
                        <a:buSzTx/>
                        <a:buFontTx/>
                        <a:buNone/>
                        <a:tabLst/>
                      </a:pPr>
                      <a:endParaRPr kumimoji="0" lang="en-US" altLang="ru-RU" sz="1100" b="1" i="0" u="none" strike="noStrike" cap="none" normalizeH="0" baseline="0" smtClean="0">
                        <a:ln>
                          <a:noFill/>
                        </a:ln>
                        <a:solidFill>
                          <a:srgbClr val="FF0000"/>
                        </a:solidFill>
                        <a:effectLst/>
                        <a:latin typeface="Arial" charset="0"/>
                        <a:cs typeface="Arial" charset="0"/>
                      </a:endParaRPr>
                    </a:p>
                    <a:p>
                      <a:pPr marL="0" marR="0" lvl="0" indent="0" algn="ctr" defTabSz="914400" rtl="0" eaLnBrk="1" fontAlgn="base" latinLnBrk="0" hangingPunct="1">
                        <a:lnSpc>
                          <a:spcPct val="100000"/>
                        </a:lnSpc>
                        <a:spcBef>
                          <a:spcPct val="0"/>
                        </a:spcBef>
                        <a:spcAft>
                          <a:spcPts val="1000"/>
                        </a:spcAft>
                        <a:buClrTx/>
                        <a:buSzTx/>
                        <a:buFontTx/>
                        <a:buNone/>
                        <a:tabLst/>
                      </a:pPr>
                      <a:endParaRPr kumimoji="0" lang="en-US" altLang="ru-RU" sz="1100" b="1" i="0" u="none" strike="noStrike" cap="none" normalizeH="0" baseline="0" smtClean="0">
                        <a:ln>
                          <a:noFill/>
                        </a:ln>
                        <a:solidFill>
                          <a:srgbClr val="FF0000"/>
                        </a:solidFill>
                        <a:effectLst/>
                        <a:latin typeface="Arial" charset="0"/>
                        <a:cs typeface="Arial" charset="0"/>
                      </a:endParaRPr>
                    </a:p>
                    <a:p>
                      <a:pPr marL="0" marR="0" lvl="0" indent="0" algn="ctr" defTabSz="914400" rtl="0" eaLnBrk="1" fontAlgn="base" latinLnBrk="0" hangingPunct="1">
                        <a:lnSpc>
                          <a:spcPct val="100000"/>
                        </a:lnSpc>
                        <a:spcBef>
                          <a:spcPct val="0"/>
                        </a:spcBef>
                        <a:spcAft>
                          <a:spcPts val="1000"/>
                        </a:spcAft>
                        <a:buClrTx/>
                        <a:buSzTx/>
                        <a:buFontTx/>
                        <a:buNone/>
                        <a:tabLst/>
                      </a:pPr>
                      <a:r>
                        <a:rPr kumimoji="0" lang="ru-RU" altLang="ru-RU" sz="1600" b="1" i="0" u="none" strike="noStrike" cap="none" normalizeH="0" baseline="0" smtClean="0">
                          <a:ln>
                            <a:noFill/>
                          </a:ln>
                          <a:solidFill>
                            <a:schemeClr val="tx1"/>
                          </a:solidFill>
                          <a:effectLst/>
                          <a:latin typeface="Arial" charset="0"/>
                          <a:cs typeface="Arial" charset="0"/>
                        </a:rPr>
                        <a:t>Фанерозойский </a:t>
                      </a:r>
                    </a:p>
                  </a:txBody>
                  <a:tcPr marL="91439" marR="9143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6">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altLang="ru-RU" sz="1400" b="1" i="0" u="none" strike="noStrike" cap="none" normalizeH="0" baseline="0" dirty="0" smtClean="0">
                          <a:ln>
                            <a:noFill/>
                          </a:ln>
                          <a:solidFill>
                            <a:schemeClr val="tx1"/>
                          </a:solidFill>
                          <a:effectLst/>
                          <a:latin typeface="Arial" charset="0"/>
                          <a:cs typeface="Arial" charset="0"/>
                        </a:rPr>
                        <a:t>  </a:t>
                      </a:r>
                    </a:p>
                    <a:p>
                      <a:pPr marL="0" marR="0" lvl="0" indent="0" algn="ctr" defTabSz="914400" rtl="0" eaLnBrk="1" fontAlgn="base" latinLnBrk="0" hangingPunct="1">
                        <a:lnSpc>
                          <a:spcPct val="100000"/>
                        </a:lnSpc>
                        <a:spcBef>
                          <a:spcPct val="0"/>
                        </a:spcBef>
                        <a:spcAft>
                          <a:spcPts val="1000"/>
                        </a:spcAft>
                        <a:buClrTx/>
                        <a:buSzTx/>
                        <a:buFontTx/>
                        <a:buNone/>
                        <a:tabLst/>
                      </a:pPr>
                      <a:endParaRPr kumimoji="0" lang="en-US" altLang="ru-RU" sz="1400" b="1" i="0" u="none" strike="noStrike" cap="none" normalizeH="0" baseline="0" dirty="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ts val="1000"/>
                        </a:spcAft>
                        <a:buClrTx/>
                        <a:buSzTx/>
                        <a:buFontTx/>
                        <a:buNone/>
                        <a:tabLst/>
                      </a:pPr>
                      <a:r>
                        <a:rPr kumimoji="0" lang="ru-RU" altLang="ru-RU" sz="1400" b="1" i="0" u="none" strike="noStrike" cap="none" normalizeH="0" baseline="0" dirty="0" smtClean="0">
                          <a:ln>
                            <a:noFill/>
                          </a:ln>
                          <a:solidFill>
                            <a:schemeClr val="tx1"/>
                          </a:solidFill>
                          <a:effectLst/>
                          <a:latin typeface="Arial" charset="0"/>
                          <a:cs typeface="Arial" charset="0"/>
                        </a:rPr>
                        <a:t>Палеозойская </a:t>
                      </a:r>
                      <a:endParaRPr kumimoji="0" lang="en-US" altLang="ru-RU" sz="1400" b="1" i="0" u="none" strike="noStrike" cap="none" normalizeH="0" baseline="0" dirty="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ts val="1000"/>
                        </a:spcAft>
                        <a:buClrTx/>
                        <a:buSzTx/>
                        <a:buFontTx/>
                        <a:buNone/>
                        <a:tabLst/>
                      </a:pPr>
                      <a:r>
                        <a:rPr kumimoji="0" lang="en-US" altLang="ru-RU" sz="1400" b="1" i="0" u="none" strike="noStrike" cap="none" normalizeH="0" baseline="0" dirty="0" smtClean="0">
                          <a:ln>
                            <a:noFill/>
                          </a:ln>
                          <a:solidFill>
                            <a:schemeClr val="tx1"/>
                          </a:solidFill>
                          <a:effectLst/>
                          <a:latin typeface="Arial" charset="0"/>
                          <a:cs typeface="Arial" charset="0"/>
                        </a:rPr>
                        <a:t>330 </a:t>
                      </a:r>
                      <a:r>
                        <a:rPr kumimoji="0" lang="ru-RU" altLang="ru-RU" sz="1400" b="1" i="0" u="none" strike="noStrike" cap="none" normalizeH="0" baseline="0" dirty="0" smtClean="0">
                          <a:ln>
                            <a:noFill/>
                          </a:ln>
                          <a:solidFill>
                            <a:schemeClr val="tx1"/>
                          </a:solidFill>
                          <a:effectLst/>
                          <a:latin typeface="Arial" charset="0"/>
                          <a:cs typeface="Arial" charset="0"/>
                        </a:rPr>
                        <a:t>млн. лет</a:t>
                      </a:r>
                      <a:endParaRPr kumimoji="0" lang="en-US" altLang="ru-RU" sz="1400" b="1" i="0" u="none" strike="noStrike" cap="none" normalizeH="0" baseline="0" dirty="0" smtClean="0">
                        <a:ln>
                          <a:noFill/>
                        </a:ln>
                        <a:solidFill>
                          <a:schemeClr val="tx1"/>
                        </a:solidFill>
                        <a:effectLst/>
                        <a:latin typeface="Arial" charset="0"/>
                        <a:cs typeface="Arial" charset="0"/>
                      </a:endParaRPr>
                    </a:p>
                  </a:txBody>
                  <a:tcPr marL="91439" marR="9143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ru-RU" altLang="ru-RU" sz="1400" b="1" i="0" u="none" strike="noStrike" cap="none" normalizeH="0" baseline="0" dirty="0" smtClean="0">
                          <a:ln>
                            <a:noFill/>
                          </a:ln>
                          <a:solidFill>
                            <a:schemeClr val="tx1"/>
                          </a:solidFill>
                          <a:effectLst/>
                          <a:latin typeface="Arial" charset="0"/>
                          <a:cs typeface="Arial" charset="0"/>
                        </a:rPr>
                        <a:t>Кембрийский </a:t>
                      </a:r>
                    </a:p>
                  </a:txBody>
                  <a:tcPr marL="91439" marR="9143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altLang="ru-RU" sz="1400" b="1" i="0" u="none" strike="noStrike" cap="none" normalizeH="0" baseline="0" smtClean="0">
                          <a:ln>
                            <a:noFill/>
                          </a:ln>
                          <a:solidFill>
                            <a:schemeClr val="tx1"/>
                          </a:solidFill>
                          <a:effectLst/>
                          <a:latin typeface="Arial" charset="0"/>
                          <a:cs typeface="Arial" charset="0"/>
                        </a:rPr>
                        <a:t>70 </a:t>
                      </a:r>
                      <a:r>
                        <a:rPr kumimoji="0" lang="ru-RU" altLang="ru-RU" sz="1400" b="1" i="0" u="none" strike="noStrike" cap="none" normalizeH="0" baseline="0" smtClean="0">
                          <a:ln>
                            <a:noFill/>
                          </a:ln>
                          <a:solidFill>
                            <a:schemeClr val="tx1"/>
                          </a:solidFill>
                          <a:effectLst/>
                          <a:latin typeface="Arial" charset="0"/>
                          <a:cs typeface="Arial" charset="0"/>
                        </a:rPr>
                        <a:t>млн. лет</a:t>
                      </a:r>
                    </a:p>
                  </a:txBody>
                  <a:tcPr marL="91439" marR="9143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altLang="ru-RU" sz="1400" b="1" i="0" u="none" strike="noStrike" cap="none" normalizeH="0" baseline="0" dirty="0" smtClean="0">
                          <a:ln>
                            <a:noFill/>
                          </a:ln>
                          <a:solidFill>
                            <a:schemeClr val="tx1"/>
                          </a:solidFill>
                          <a:effectLst/>
                          <a:latin typeface="Arial" charset="0"/>
                          <a:cs typeface="Arial" charset="0"/>
                        </a:rPr>
                        <a:t>1. </a:t>
                      </a:r>
                      <a:r>
                        <a:rPr kumimoji="0" lang="ru-RU" altLang="ru-RU" sz="1400" b="1" i="0" u="none" strike="noStrike" cap="none" normalizeH="0" baseline="0" dirty="0" smtClean="0">
                          <a:ln>
                            <a:noFill/>
                          </a:ln>
                          <a:solidFill>
                            <a:schemeClr val="tx1"/>
                          </a:solidFill>
                          <a:effectLst/>
                          <a:latin typeface="Arial" charset="0"/>
                          <a:cs typeface="Arial" charset="0"/>
                        </a:rPr>
                        <a:t>Байкальская </a:t>
                      </a:r>
                    </a:p>
                  </a:txBody>
                  <a:tcPr marL="91439" marR="9143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205721">
                <a:tc vMerge="1">
                  <a:txBody>
                    <a:bodyPr/>
                    <a:lstStyle/>
                    <a:p>
                      <a:endParaRPr lang="ru-RU"/>
                    </a:p>
                  </a:txBody>
                  <a:tcPr/>
                </a:tc>
                <a:tc vMerge="1">
                  <a:txBody>
                    <a:bodyPr/>
                    <a:lstStyle/>
                    <a:p>
                      <a:endParaRPr lang="ru-RU"/>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ru-RU" altLang="ru-RU" sz="1400" b="1" i="0" u="none" strike="noStrike" cap="none" normalizeH="0" baseline="0" dirty="0" smtClean="0">
                          <a:ln>
                            <a:noFill/>
                          </a:ln>
                          <a:solidFill>
                            <a:schemeClr val="tx1"/>
                          </a:solidFill>
                          <a:effectLst/>
                          <a:latin typeface="Arial" charset="0"/>
                          <a:cs typeface="Arial" charset="0"/>
                        </a:rPr>
                        <a:t>Ордовикский  </a:t>
                      </a:r>
                    </a:p>
                  </a:txBody>
                  <a:tcPr marL="91439" marR="9143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altLang="ru-RU" sz="1400" b="1" i="0" u="none" strike="noStrike" cap="none" normalizeH="0" baseline="0" dirty="0" smtClean="0">
                          <a:ln>
                            <a:noFill/>
                          </a:ln>
                          <a:solidFill>
                            <a:schemeClr val="tx1"/>
                          </a:solidFill>
                          <a:effectLst/>
                          <a:latin typeface="Arial" charset="0"/>
                          <a:cs typeface="Arial" charset="0"/>
                        </a:rPr>
                        <a:t>60 </a:t>
                      </a:r>
                      <a:r>
                        <a:rPr kumimoji="0" lang="ru-RU" altLang="ru-RU" sz="1400" b="1" i="0" u="none" strike="noStrike" cap="none" normalizeH="0" baseline="0" dirty="0" smtClean="0">
                          <a:ln>
                            <a:noFill/>
                          </a:ln>
                          <a:solidFill>
                            <a:schemeClr val="tx1"/>
                          </a:solidFill>
                          <a:effectLst/>
                          <a:latin typeface="Arial" charset="0"/>
                          <a:cs typeface="Arial" charset="0"/>
                        </a:rPr>
                        <a:t>млн. лет</a:t>
                      </a:r>
                    </a:p>
                  </a:txBody>
                  <a:tcPr marL="91439" marR="9143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ts val="1000"/>
                        </a:spcAft>
                        <a:buClrTx/>
                        <a:buSzTx/>
                        <a:buFontTx/>
                        <a:buNone/>
                        <a:tabLst/>
                      </a:pPr>
                      <a:endParaRPr kumimoji="0" lang="ru-RU" altLang="ru-RU" sz="1400" b="1" i="0" u="none" strike="noStrike" cap="none" normalizeH="0" baseline="0" dirty="0" smtClean="0">
                        <a:ln>
                          <a:noFill/>
                        </a:ln>
                        <a:solidFill>
                          <a:schemeClr val="tx1"/>
                        </a:solidFill>
                        <a:effectLst/>
                        <a:latin typeface="Arial" charset="0"/>
                        <a:cs typeface="Arial" charset="0"/>
                      </a:endParaRPr>
                    </a:p>
                  </a:txBody>
                  <a:tcPr marL="91439" marR="9143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205721">
                <a:tc vMerge="1">
                  <a:txBody>
                    <a:bodyPr/>
                    <a:lstStyle/>
                    <a:p>
                      <a:endParaRPr lang="ru-RU"/>
                    </a:p>
                  </a:txBody>
                  <a:tcPr/>
                </a:tc>
                <a:tc vMerge="1">
                  <a:txBody>
                    <a:bodyPr/>
                    <a:lstStyle/>
                    <a:p>
                      <a:endParaRPr lang="ru-RU"/>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ru-RU" altLang="ru-RU" sz="1400" b="1" i="0" u="none" strike="noStrike" cap="none" normalizeH="0" baseline="0" smtClean="0">
                          <a:ln>
                            <a:noFill/>
                          </a:ln>
                          <a:solidFill>
                            <a:schemeClr val="tx1"/>
                          </a:solidFill>
                          <a:effectLst/>
                          <a:latin typeface="Arial" charset="0"/>
                          <a:cs typeface="Arial" charset="0"/>
                        </a:rPr>
                        <a:t>Силурский </a:t>
                      </a:r>
                    </a:p>
                  </a:txBody>
                  <a:tcPr marL="91439" marR="9143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altLang="ru-RU" sz="1400" b="1" i="0" u="none" strike="noStrike" cap="none" normalizeH="0" baseline="0" smtClean="0">
                          <a:ln>
                            <a:noFill/>
                          </a:ln>
                          <a:solidFill>
                            <a:schemeClr val="tx1"/>
                          </a:solidFill>
                          <a:effectLst/>
                          <a:latin typeface="Arial" charset="0"/>
                          <a:cs typeface="Arial" charset="0"/>
                        </a:rPr>
                        <a:t>30 </a:t>
                      </a:r>
                      <a:r>
                        <a:rPr kumimoji="0" lang="ru-RU" altLang="ru-RU" sz="1400" b="1" i="0" u="none" strike="noStrike" cap="none" normalizeH="0" baseline="0" smtClean="0">
                          <a:ln>
                            <a:noFill/>
                          </a:ln>
                          <a:solidFill>
                            <a:schemeClr val="tx1"/>
                          </a:solidFill>
                          <a:effectLst/>
                          <a:latin typeface="Arial" charset="0"/>
                          <a:cs typeface="Arial" charset="0"/>
                        </a:rPr>
                        <a:t>млн. лет</a:t>
                      </a:r>
                    </a:p>
                  </a:txBody>
                  <a:tcPr marL="91439" marR="9143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ts val="1000"/>
                        </a:spcAft>
                        <a:buClrTx/>
                        <a:buSzTx/>
                        <a:buFontTx/>
                        <a:buNone/>
                        <a:tabLst/>
                      </a:pPr>
                      <a:endParaRPr kumimoji="0" lang="ru-RU" altLang="ru-RU" sz="1400" b="1" i="0" u="none" strike="noStrike" cap="none" normalizeH="0" baseline="0" dirty="0" smtClean="0">
                        <a:ln>
                          <a:noFill/>
                        </a:ln>
                        <a:solidFill>
                          <a:schemeClr val="tx1"/>
                        </a:solidFill>
                        <a:effectLst/>
                        <a:latin typeface="Arial" charset="0"/>
                        <a:cs typeface="Arial" charset="0"/>
                      </a:endParaRPr>
                    </a:p>
                  </a:txBody>
                  <a:tcPr marL="91439" marR="9143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205721">
                <a:tc vMerge="1">
                  <a:txBody>
                    <a:bodyPr/>
                    <a:lstStyle/>
                    <a:p>
                      <a:endParaRPr lang="ru-RU"/>
                    </a:p>
                  </a:txBody>
                  <a:tcPr/>
                </a:tc>
                <a:tc vMerge="1">
                  <a:txBody>
                    <a:bodyPr/>
                    <a:lstStyle/>
                    <a:p>
                      <a:endParaRPr lang="ru-RU"/>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ru-RU" altLang="ru-RU" sz="1400" b="1" i="0" u="none" strike="noStrike" cap="none" normalizeH="0" baseline="0" smtClean="0">
                          <a:ln>
                            <a:noFill/>
                          </a:ln>
                          <a:solidFill>
                            <a:schemeClr val="tx1"/>
                          </a:solidFill>
                          <a:effectLst/>
                          <a:latin typeface="Arial" charset="0"/>
                          <a:cs typeface="Arial" charset="0"/>
                        </a:rPr>
                        <a:t>Девонский </a:t>
                      </a:r>
                    </a:p>
                  </a:txBody>
                  <a:tcPr marL="91439" marR="9143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altLang="ru-RU" sz="1400" b="1" i="0" u="none" strike="noStrike" cap="none" normalizeH="0" baseline="0" smtClean="0">
                          <a:ln>
                            <a:noFill/>
                          </a:ln>
                          <a:solidFill>
                            <a:schemeClr val="tx1"/>
                          </a:solidFill>
                          <a:effectLst/>
                          <a:latin typeface="Arial" charset="0"/>
                          <a:cs typeface="Arial" charset="0"/>
                        </a:rPr>
                        <a:t>70 </a:t>
                      </a:r>
                      <a:r>
                        <a:rPr kumimoji="0" lang="ru-RU" altLang="ru-RU" sz="1400" b="1" i="0" u="none" strike="noStrike" cap="none" normalizeH="0" baseline="0" smtClean="0">
                          <a:ln>
                            <a:noFill/>
                          </a:ln>
                          <a:solidFill>
                            <a:schemeClr val="tx1"/>
                          </a:solidFill>
                          <a:effectLst/>
                          <a:latin typeface="Arial" charset="0"/>
                          <a:cs typeface="Arial" charset="0"/>
                        </a:rPr>
                        <a:t>млн. лет</a:t>
                      </a:r>
                    </a:p>
                  </a:txBody>
                  <a:tcPr marL="91439" marR="9143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altLang="ru-RU" sz="1400" b="1" i="0" u="none" strike="noStrike" cap="none" normalizeH="0" baseline="0" smtClean="0">
                          <a:ln>
                            <a:noFill/>
                          </a:ln>
                          <a:solidFill>
                            <a:schemeClr val="tx1"/>
                          </a:solidFill>
                          <a:effectLst/>
                          <a:latin typeface="Arial" charset="0"/>
                          <a:cs typeface="Arial" charset="0"/>
                        </a:rPr>
                        <a:t>2. </a:t>
                      </a:r>
                      <a:r>
                        <a:rPr kumimoji="0" lang="ru-RU" altLang="ru-RU" sz="1400" b="1" i="0" u="none" strike="noStrike" cap="none" normalizeH="0" baseline="0" smtClean="0">
                          <a:ln>
                            <a:noFill/>
                          </a:ln>
                          <a:solidFill>
                            <a:schemeClr val="tx1"/>
                          </a:solidFill>
                          <a:effectLst/>
                          <a:latin typeface="Arial" charset="0"/>
                          <a:cs typeface="Arial" charset="0"/>
                        </a:rPr>
                        <a:t>Каледонская </a:t>
                      </a:r>
                    </a:p>
                  </a:txBody>
                  <a:tcPr marL="91439" marR="9143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411443">
                <a:tc vMerge="1">
                  <a:txBody>
                    <a:bodyPr/>
                    <a:lstStyle/>
                    <a:p>
                      <a:endParaRPr lang="ru-RU"/>
                    </a:p>
                  </a:txBody>
                  <a:tcPr/>
                </a:tc>
                <a:tc vMerge="1">
                  <a:txBody>
                    <a:bodyPr/>
                    <a:lstStyle/>
                    <a:p>
                      <a:endParaRPr lang="ru-RU"/>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ru-RU" altLang="ru-RU" sz="1400" b="1" i="0" u="none" strike="noStrike" cap="none" normalizeH="0" baseline="0" smtClean="0">
                          <a:ln>
                            <a:noFill/>
                          </a:ln>
                          <a:solidFill>
                            <a:schemeClr val="tx1"/>
                          </a:solidFill>
                          <a:effectLst/>
                          <a:latin typeface="Arial" charset="0"/>
                          <a:cs typeface="Arial" charset="0"/>
                        </a:rPr>
                        <a:t>Каменноугольный </a:t>
                      </a:r>
                    </a:p>
                  </a:txBody>
                  <a:tcPr marL="91439" marR="9143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altLang="ru-RU" sz="1400" b="1" i="0" u="none" strike="noStrike" cap="none" normalizeH="0" baseline="0" smtClean="0">
                          <a:ln>
                            <a:noFill/>
                          </a:ln>
                          <a:solidFill>
                            <a:schemeClr val="tx1"/>
                          </a:solidFill>
                          <a:effectLst/>
                          <a:latin typeface="Arial" charset="0"/>
                          <a:cs typeface="Arial" charset="0"/>
                        </a:rPr>
                        <a:t>55 </a:t>
                      </a:r>
                      <a:r>
                        <a:rPr kumimoji="0" lang="ru-RU" altLang="ru-RU" sz="1400" b="1" i="0" u="none" strike="noStrike" cap="none" normalizeH="0" baseline="0" smtClean="0">
                          <a:ln>
                            <a:noFill/>
                          </a:ln>
                          <a:solidFill>
                            <a:schemeClr val="tx1"/>
                          </a:solidFill>
                          <a:effectLst/>
                          <a:latin typeface="Arial" charset="0"/>
                          <a:cs typeface="Arial" charset="0"/>
                        </a:rPr>
                        <a:t>млн. лет</a:t>
                      </a:r>
                    </a:p>
                  </a:txBody>
                  <a:tcPr marL="91439" marR="9143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altLang="ru-RU" sz="1400" b="1" i="0" u="none" strike="noStrike" cap="none" normalizeH="0" baseline="0" dirty="0" smtClean="0">
                          <a:ln>
                            <a:noFill/>
                          </a:ln>
                          <a:solidFill>
                            <a:schemeClr val="tx1"/>
                          </a:solidFill>
                          <a:effectLst/>
                          <a:latin typeface="Arial" charset="0"/>
                          <a:cs typeface="Arial" charset="0"/>
                        </a:rPr>
                        <a:t>3. </a:t>
                      </a:r>
                      <a:r>
                        <a:rPr kumimoji="0" lang="ru-RU" altLang="ru-RU" sz="1400" b="1" i="0" u="none" strike="noStrike" cap="none" normalizeH="0" baseline="0" dirty="0" smtClean="0">
                          <a:ln>
                            <a:noFill/>
                          </a:ln>
                          <a:solidFill>
                            <a:schemeClr val="tx1"/>
                          </a:solidFill>
                          <a:effectLst/>
                          <a:latin typeface="Arial" charset="0"/>
                          <a:cs typeface="Arial" charset="0"/>
                        </a:rPr>
                        <a:t>Герцинская </a:t>
                      </a:r>
                    </a:p>
                  </a:txBody>
                  <a:tcPr marL="91439" marR="9143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r h="205721">
                <a:tc vMerge="1">
                  <a:txBody>
                    <a:bodyPr/>
                    <a:lstStyle/>
                    <a:p>
                      <a:endParaRPr lang="ru-RU"/>
                    </a:p>
                  </a:txBody>
                  <a:tcPr/>
                </a:tc>
                <a:tc vMerge="1">
                  <a:txBody>
                    <a:bodyPr/>
                    <a:lstStyle/>
                    <a:p>
                      <a:endParaRPr lang="ru-RU"/>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ru-RU" altLang="ru-RU" sz="1400" b="1" i="0" u="none" strike="noStrike" cap="none" normalizeH="0" baseline="0" smtClean="0">
                          <a:ln>
                            <a:noFill/>
                          </a:ln>
                          <a:solidFill>
                            <a:schemeClr val="tx1"/>
                          </a:solidFill>
                          <a:effectLst/>
                          <a:latin typeface="Arial" charset="0"/>
                          <a:cs typeface="Arial" charset="0"/>
                        </a:rPr>
                        <a:t>Пермский </a:t>
                      </a:r>
                    </a:p>
                  </a:txBody>
                  <a:tcPr marL="91439" marR="9143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altLang="ru-RU" sz="1400" b="1" i="0" u="none" strike="noStrike" cap="none" normalizeH="0" baseline="0" smtClean="0">
                          <a:ln>
                            <a:noFill/>
                          </a:ln>
                          <a:solidFill>
                            <a:schemeClr val="tx1"/>
                          </a:solidFill>
                          <a:effectLst/>
                          <a:latin typeface="Arial" charset="0"/>
                          <a:cs typeface="Arial" charset="0"/>
                        </a:rPr>
                        <a:t>45 </a:t>
                      </a:r>
                      <a:r>
                        <a:rPr kumimoji="0" lang="ru-RU" altLang="ru-RU" sz="1400" b="1" i="0" u="none" strike="noStrike" cap="none" normalizeH="0" baseline="0" smtClean="0">
                          <a:ln>
                            <a:noFill/>
                          </a:ln>
                          <a:solidFill>
                            <a:schemeClr val="tx1"/>
                          </a:solidFill>
                          <a:effectLst/>
                          <a:latin typeface="Arial" charset="0"/>
                          <a:cs typeface="Arial" charset="0"/>
                        </a:rPr>
                        <a:t>млн. лет</a:t>
                      </a:r>
                    </a:p>
                  </a:txBody>
                  <a:tcPr marL="91439" marR="9143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ts val="1000"/>
                        </a:spcAft>
                        <a:buClrTx/>
                        <a:buSzTx/>
                        <a:buFontTx/>
                        <a:buNone/>
                        <a:tabLst/>
                      </a:pPr>
                      <a:endParaRPr kumimoji="0" lang="ru-RU" altLang="ru-RU" sz="1400" b="1" i="0" u="none" strike="noStrike" cap="none" normalizeH="0" baseline="0" dirty="0" smtClean="0">
                        <a:ln>
                          <a:noFill/>
                        </a:ln>
                        <a:solidFill>
                          <a:schemeClr val="tx1"/>
                        </a:solidFill>
                        <a:effectLst/>
                        <a:latin typeface="Arial" charset="0"/>
                        <a:cs typeface="Arial" charset="0"/>
                      </a:endParaRPr>
                    </a:p>
                  </a:txBody>
                  <a:tcPr marL="91439" marR="9143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8"/>
                  </a:ext>
                </a:extLst>
              </a:tr>
              <a:tr h="205721">
                <a:tc vMerge="1">
                  <a:txBody>
                    <a:bodyPr/>
                    <a:lstStyle/>
                    <a:p>
                      <a:endParaRPr lang="ru-RU"/>
                    </a:p>
                  </a:txBody>
                  <a:tcPr/>
                </a:tc>
                <a:tc rowSpan="3">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ru-RU" altLang="ru-RU" sz="1400" b="1" i="0" u="none" strike="noStrike" cap="none" normalizeH="0" baseline="0" smtClean="0">
                          <a:ln>
                            <a:noFill/>
                          </a:ln>
                          <a:solidFill>
                            <a:schemeClr val="tx1"/>
                          </a:solidFill>
                          <a:effectLst/>
                          <a:latin typeface="Arial" charset="0"/>
                          <a:cs typeface="Arial" charset="0"/>
                        </a:rPr>
                        <a:t>Мезозойская </a:t>
                      </a:r>
                      <a:endParaRPr kumimoji="0" lang="en-US" altLang="ru-RU" sz="1400" b="1" i="0" u="none" strike="noStrike" cap="none" normalizeH="0" baseline="0" smtClean="0">
                        <a:ln>
                          <a:noFill/>
                        </a:ln>
                        <a:solidFill>
                          <a:schemeClr val="tx1"/>
                        </a:solidFill>
                        <a:effectLst/>
                        <a:latin typeface="Arial" charset="0"/>
                        <a:cs typeface="Arial" charset="0"/>
                      </a:endParaRPr>
                    </a:p>
                    <a:p>
                      <a:pPr marL="0" marR="0" lvl="0" indent="0" algn="ctr" defTabSz="914400" rtl="0" eaLnBrk="1" fontAlgn="base" latinLnBrk="0" hangingPunct="1">
                        <a:lnSpc>
                          <a:spcPct val="100000"/>
                        </a:lnSpc>
                        <a:spcBef>
                          <a:spcPct val="0"/>
                        </a:spcBef>
                        <a:spcAft>
                          <a:spcPts val="1000"/>
                        </a:spcAft>
                        <a:buClrTx/>
                        <a:buSzTx/>
                        <a:buFontTx/>
                        <a:buNone/>
                        <a:tabLst/>
                      </a:pPr>
                      <a:r>
                        <a:rPr kumimoji="0" lang="en-US" altLang="ru-RU" sz="1400" b="1" i="0" u="none" strike="noStrike" cap="none" normalizeH="0" baseline="0" smtClean="0">
                          <a:ln>
                            <a:noFill/>
                          </a:ln>
                          <a:solidFill>
                            <a:schemeClr val="tx1"/>
                          </a:solidFill>
                          <a:effectLst/>
                          <a:latin typeface="Arial" charset="0"/>
                          <a:cs typeface="Arial" charset="0"/>
                        </a:rPr>
                        <a:t>173 </a:t>
                      </a:r>
                      <a:r>
                        <a:rPr kumimoji="0" lang="ru-RU" altLang="ru-RU" sz="1400" b="1" i="0" u="none" strike="noStrike" cap="none" normalizeH="0" baseline="0" smtClean="0">
                          <a:ln>
                            <a:noFill/>
                          </a:ln>
                          <a:solidFill>
                            <a:schemeClr val="tx1"/>
                          </a:solidFill>
                          <a:effectLst/>
                          <a:latin typeface="Arial" charset="0"/>
                          <a:cs typeface="Arial" charset="0"/>
                        </a:rPr>
                        <a:t>млн. лет</a:t>
                      </a:r>
                    </a:p>
                  </a:txBody>
                  <a:tcPr marL="91439" marR="9143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ru-RU" altLang="ru-RU" sz="1400" b="1" i="0" u="none" strike="noStrike" cap="none" normalizeH="0" baseline="0" smtClean="0">
                          <a:ln>
                            <a:noFill/>
                          </a:ln>
                          <a:solidFill>
                            <a:schemeClr val="tx1"/>
                          </a:solidFill>
                          <a:effectLst/>
                          <a:latin typeface="Arial" charset="0"/>
                          <a:cs typeface="Arial" charset="0"/>
                        </a:rPr>
                        <a:t>Триасовый </a:t>
                      </a:r>
                    </a:p>
                  </a:txBody>
                  <a:tcPr marL="91439" marR="9143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3">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ru-RU" sz="1400" b="1" i="0" u="none" strike="noStrike" cap="none" normalizeH="0" baseline="0" dirty="0" smtClean="0">
                          <a:ln>
                            <a:noFill/>
                          </a:ln>
                          <a:solidFill>
                            <a:schemeClr val="tx1"/>
                          </a:solidFill>
                          <a:effectLst/>
                          <a:latin typeface="Arial" charset="0"/>
                          <a:cs typeface="Arial" charset="0"/>
                        </a:rPr>
                        <a:t>45 </a:t>
                      </a:r>
                      <a:r>
                        <a:rPr kumimoji="0" lang="ru-RU" altLang="ru-RU" sz="1400" b="1" i="0" u="none" strike="noStrike" cap="none" normalizeH="0" baseline="0" dirty="0" smtClean="0">
                          <a:ln>
                            <a:noFill/>
                          </a:ln>
                          <a:solidFill>
                            <a:schemeClr val="tx1"/>
                          </a:solidFill>
                          <a:effectLst/>
                          <a:latin typeface="Arial" charset="0"/>
                          <a:cs typeface="Arial" charset="0"/>
                        </a:rPr>
                        <a:t>млн. лет</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ru-RU" sz="1400" b="1" i="0" u="none" strike="noStrike" cap="none" normalizeH="0" baseline="0" dirty="0" smtClean="0">
                          <a:ln>
                            <a:noFill/>
                          </a:ln>
                          <a:solidFill>
                            <a:schemeClr val="tx1"/>
                          </a:solidFill>
                          <a:effectLst/>
                          <a:latin typeface="Arial" charset="0"/>
                          <a:cs typeface="Arial" charset="0"/>
                        </a:rPr>
                        <a:t>58 </a:t>
                      </a:r>
                      <a:r>
                        <a:rPr kumimoji="0" lang="ru-RU" altLang="ru-RU" sz="1400" b="1" i="0" u="none" strike="noStrike" cap="none" normalizeH="0" baseline="0" dirty="0" smtClean="0">
                          <a:ln>
                            <a:noFill/>
                          </a:ln>
                          <a:solidFill>
                            <a:schemeClr val="tx1"/>
                          </a:solidFill>
                          <a:effectLst/>
                          <a:latin typeface="Arial" charset="0"/>
                          <a:cs typeface="Arial" charset="0"/>
                        </a:rPr>
                        <a:t>млн. лет</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ru-RU" sz="1400" b="1" i="0" u="none" strike="noStrike" cap="none" normalizeH="0" baseline="0" dirty="0" smtClean="0">
                          <a:ln>
                            <a:noFill/>
                          </a:ln>
                          <a:solidFill>
                            <a:schemeClr val="tx1"/>
                          </a:solidFill>
                          <a:effectLst/>
                          <a:latin typeface="Arial" charset="0"/>
                          <a:cs typeface="Arial" charset="0"/>
                        </a:rPr>
                        <a:t>70 </a:t>
                      </a:r>
                      <a:r>
                        <a:rPr kumimoji="0" lang="ru-RU" altLang="ru-RU" sz="1400" b="1" i="0" u="none" strike="noStrike" cap="none" normalizeH="0" baseline="0" dirty="0" smtClean="0">
                          <a:ln>
                            <a:noFill/>
                          </a:ln>
                          <a:solidFill>
                            <a:schemeClr val="tx1"/>
                          </a:solidFill>
                          <a:effectLst/>
                          <a:latin typeface="Arial" charset="0"/>
                          <a:cs typeface="Arial" charset="0"/>
                        </a:rPr>
                        <a:t>млн. лет</a:t>
                      </a:r>
                      <a:endParaRPr kumimoji="0" lang="en-US" altLang="ru-RU" sz="1400" b="1" i="0" u="none" strike="noStrike" cap="none" normalizeH="0" baseline="0" dirty="0" smtClean="0">
                        <a:ln>
                          <a:noFill/>
                        </a:ln>
                        <a:solidFill>
                          <a:schemeClr val="tx1"/>
                        </a:solidFill>
                        <a:effectLst/>
                        <a:latin typeface="Arial" charset="0"/>
                        <a:cs typeface="Arial" charset="0"/>
                      </a:endParaRPr>
                    </a:p>
                  </a:txBody>
                  <a:tcPr marL="91439" marR="9143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3">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altLang="ru-RU" sz="1400" b="1" i="0" u="none" strike="noStrike" cap="none" normalizeH="0" baseline="0" dirty="0" smtClean="0">
                          <a:ln>
                            <a:noFill/>
                          </a:ln>
                          <a:solidFill>
                            <a:schemeClr val="tx1"/>
                          </a:solidFill>
                          <a:effectLst/>
                          <a:latin typeface="Arial" charset="0"/>
                          <a:cs typeface="Arial" charset="0"/>
                        </a:rPr>
                        <a:t>4. </a:t>
                      </a:r>
                      <a:r>
                        <a:rPr kumimoji="0" lang="ru-RU" altLang="ru-RU" sz="1400" b="1" i="0" u="none" strike="noStrike" cap="none" normalizeH="0" baseline="0" dirty="0" smtClean="0">
                          <a:ln>
                            <a:noFill/>
                          </a:ln>
                          <a:solidFill>
                            <a:schemeClr val="tx1"/>
                          </a:solidFill>
                          <a:effectLst/>
                          <a:latin typeface="Arial" charset="0"/>
                          <a:cs typeface="Arial" charset="0"/>
                        </a:rPr>
                        <a:t>Мезозойская </a:t>
                      </a:r>
                      <a:endParaRPr kumimoji="0" lang="en-US" altLang="ru-RU" sz="1400" b="1" i="0" u="none" strike="noStrike" cap="none" normalizeH="0" baseline="0" dirty="0" smtClean="0">
                        <a:ln>
                          <a:noFill/>
                        </a:ln>
                        <a:solidFill>
                          <a:schemeClr val="tx1"/>
                        </a:solidFill>
                        <a:effectLst/>
                        <a:latin typeface="Arial" charset="0"/>
                        <a:cs typeface="Arial" charset="0"/>
                      </a:endParaRPr>
                    </a:p>
                  </a:txBody>
                  <a:tcPr marL="91439" marR="9143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9"/>
                  </a:ext>
                </a:extLst>
              </a:tr>
              <a:tr h="205721">
                <a:tc vMerge="1">
                  <a:txBody>
                    <a:bodyPr/>
                    <a:lstStyle/>
                    <a:p>
                      <a:endParaRPr lang="ru-RU"/>
                    </a:p>
                  </a:txBody>
                  <a:tcPr/>
                </a:tc>
                <a:tc vMerge="1">
                  <a:txBody>
                    <a:bodyPr/>
                    <a:lstStyle/>
                    <a:p>
                      <a:endParaRPr lang="ru-RU"/>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ru-RU" altLang="ru-RU" sz="1400" b="1" i="0" u="none" strike="noStrike" cap="none" normalizeH="0" baseline="0" dirty="0" smtClean="0">
                          <a:ln>
                            <a:noFill/>
                          </a:ln>
                          <a:solidFill>
                            <a:schemeClr val="tx1"/>
                          </a:solidFill>
                          <a:effectLst/>
                          <a:latin typeface="Arial" charset="0"/>
                          <a:cs typeface="Arial" charset="0"/>
                        </a:rPr>
                        <a:t>Юрский </a:t>
                      </a:r>
                    </a:p>
                  </a:txBody>
                  <a:tcPr marL="91439" marR="9143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10010"/>
                  </a:ext>
                </a:extLst>
              </a:tr>
              <a:tr h="205721">
                <a:tc vMerge="1">
                  <a:txBody>
                    <a:bodyPr/>
                    <a:lstStyle/>
                    <a:p>
                      <a:endParaRPr lang="ru-RU"/>
                    </a:p>
                  </a:txBody>
                  <a:tcPr/>
                </a:tc>
                <a:tc vMerge="1">
                  <a:txBody>
                    <a:bodyPr/>
                    <a:lstStyle/>
                    <a:p>
                      <a:endParaRPr lang="ru-RU"/>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ru-RU" altLang="ru-RU" sz="1400" b="1" i="0" u="none" strike="noStrike" cap="none" normalizeH="0" baseline="0" dirty="0" smtClean="0">
                          <a:ln>
                            <a:noFill/>
                          </a:ln>
                          <a:solidFill>
                            <a:schemeClr val="tx1"/>
                          </a:solidFill>
                          <a:effectLst/>
                          <a:latin typeface="Arial" charset="0"/>
                          <a:cs typeface="Arial" charset="0"/>
                        </a:rPr>
                        <a:t>Меловой </a:t>
                      </a:r>
                    </a:p>
                  </a:txBody>
                  <a:tcPr marL="91439" marR="9143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10011"/>
                  </a:ext>
                </a:extLst>
              </a:tr>
              <a:tr h="205721">
                <a:tc vMerge="1">
                  <a:txBody>
                    <a:bodyPr/>
                    <a:lstStyle/>
                    <a:p>
                      <a:endParaRPr lang="ru-RU"/>
                    </a:p>
                  </a:txBody>
                  <a:tcPr/>
                </a:tc>
                <a:tc rowSpan="3">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ru-RU" altLang="ru-RU" sz="1400" b="1" i="0" u="none" strike="noStrike" cap="none" normalizeH="0" baseline="0" dirty="0" err="1" smtClean="0">
                          <a:ln>
                            <a:noFill/>
                          </a:ln>
                          <a:solidFill>
                            <a:schemeClr val="tx1"/>
                          </a:solidFill>
                          <a:effectLst/>
                          <a:latin typeface="Arial" charset="0"/>
                          <a:cs typeface="Arial" charset="0"/>
                        </a:rPr>
                        <a:t>Кайназойская</a:t>
                      </a:r>
                      <a:r>
                        <a:rPr kumimoji="0" lang="ru-RU" altLang="ru-RU" sz="1400" b="1" i="0" u="none" strike="noStrike" cap="none" normalizeH="0" baseline="0" dirty="0" smtClean="0">
                          <a:ln>
                            <a:noFill/>
                          </a:ln>
                          <a:solidFill>
                            <a:schemeClr val="tx1"/>
                          </a:solidFill>
                          <a:effectLst/>
                          <a:latin typeface="Arial" charset="0"/>
                          <a:cs typeface="Arial" charset="0"/>
                        </a:rPr>
                        <a:t> </a:t>
                      </a:r>
                      <a:r>
                        <a:rPr kumimoji="0" lang="en-US" altLang="ru-RU" sz="1400" b="1" i="0" u="none" strike="noStrike" cap="none" normalizeH="0" baseline="0" dirty="0" smtClean="0">
                          <a:ln>
                            <a:noFill/>
                          </a:ln>
                          <a:solidFill>
                            <a:schemeClr val="tx1"/>
                          </a:solidFill>
                          <a:effectLst/>
                          <a:latin typeface="Arial" charset="0"/>
                          <a:cs typeface="Arial" charset="0"/>
                        </a:rPr>
                        <a:t>68 </a:t>
                      </a:r>
                      <a:r>
                        <a:rPr kumimoji="0" lang="ru-RU" altLang="ru-RU" sz="1400" b="1" i="0" u="none" strike="noStrike" cap="none" normalizeH="0" baseline="0" dirty="0" smtClean="0">
                          <a:ln>
                            <a:noFill/>
                          </a:ln>
                          <a:solidFill>
                            <a:schemeClr val="tx1"/>
                          </a:solidFill>
                          <a:effectLst/>
                          <a:latin typeface="Arial" charset="0"/>
                          <a:cs typeface="Arial" charset="0"/>
                        </a:rPr>
                        <a:t>млн. лет</a:t>
                      </a:r>
                    </a:p>
                  </a:txBody>
                  <a:tcPr marL="91439" marR="9143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ru-RU" altLang="ru-RU" sz="1400" b="1" i="0" u="none" strike="noStrike" cap="none" normalizeH="0" baseline="0" smtClean="0">
                          <a:ln>
                            <a:noFill/>
                          </a:ln>
                          <a:solidFill>
                            <a:schemeClr val="tx1"/>
                          </a:solidFill>
                          <a:effectLst/>
                          <a:latin typeface="Arial" charset="0"/>
                          <a:cs typeface="Arial" charset="0"/>
                        </a:rPr>
                        <a:t>Палеогеновый </a:t>
                      </a:r>
                    </a:p>
                  </a:txBody>
                  <a:tcPr marL="91439" marR="9143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3">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ru-RU" sz="1400" b="1" i="0" u="none" strike="noStrike" cap="none" normalizeH="0" baseline="0" dirty="0" smtClean="0">
                          <a:ln>
                            <a:noFill/>
                          </a:ln>
                          <a:solidFill>
                            <a:schemeClr val="tx1"/>
                          </a:solidFill>
                          <a:effectLst/>
                          <a:latin typeface="Arial" charset="0"/>
                          <a:cs typeface="Arial" charset="0"/>
                        </a:rPr>
                        <a:t>41 </a:t>
                      </a:r>
                      <a:r>
                        <a:rPr kumimoji="0" lang="ru-RU" altLang="ru-RU" sz="1400" b="1" i="0" u="none" strike="noStrike" cap="none" normalizeH="0" baseline="0" dirty="0" smtClean="0">
                          <a:ln>
                            <a:noFill/>
                          </a:ln>
                          <a:solidFill>
                            <a:schemeClr val="tx1"/>
                          </a:solidFill>
                          <a:effectLst/>
                          <a:latin typeface="Arial" charset="0"/>
                          <a:cs typeface="Arial" charset="0"/>
                        </a:rPr>
                        <a:t>млн. лет</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ru-RU" sz="1400" b="1" i="0" u="none" strike="noStrike" cap="none" normalizeH="0" baseline="0" dirty="0" smtClean="0">
                          <a:ln>
                            <a:noFill/>
                          </a:ln>
                          <a:solidFill>
                            <a:schemeClr val="tx1"/>
                          </a:solidFill>
                          <a:effectLst/>
                          <a:latin typeface="Arial" charset="0"/>
                          <a:cs typeface="Arial" charset="0"/>
                        </a:rPr>
                        <a:t>24 </a:t>
                      </a:r>
                      <a:r>
                        <a:rPr kumimoji="0" lang="ru-RU" altLang="ru-RU" sz="1400" b="1" i="0" u="none" strike="noStrike" cap="none" normalizeH="0" baseline="0" dirty="0" smtClean="0">
                          <a:ln>
                            <a:noFill/>
                          </a:ln>
                          <a:solidFill>
                            <a:schemeClr val="tx1"/>
                          </a:solidFill>
                          <a:effectLst/>
                          <a:latin typeface="Arial" charset="0"/>
                          <a:cs typeface="Arial" charset="0"/>
                        </a:rPr>
                        <a:t>млн. лет</a:t>
                      </a:r>
                    </a:p>
                    <a:p>
                      <a:pPr marL="0" marR="0" lvl="0" indent="0" algn="ctr" defTabSz="914400" rtl="0" eaLnBrk="1" fontAlgn="base" latinLnBrk="0" hangingPunct="1">
                        <a:lnSpc>
                          <a:spcPct val="100000"/>
                        </a:lnSpc>
                        <a:spcBef>
                          <a:spcPct val="0"/>
                        </a:spcBef>
                        <a:spcAft>
                          <a:spcPct val="0"/>
                        </a:spcAft>
                        <a:buClrTx/>
                        <a:buSzTx/>
                        <a:buFontTx/>
                        <a:buNone/>
                        <a:tabLst/>
                      </a:pPr>
                      <a:r>
                        <a:rPr kumimoji="0" lang="ru-RU" altLang="ru-RU" sz="1400" b="1" i="0" u="none" strike="noStrike" cap="none" normalizeH="0" baseline="0" dirty="0" smtClean="0">
                          <a:ln>
                            <a:noFill/>
                          </a:ln>
                          <a:solidFill>
                            <a:schemeClr val="tx1"/>
                          </a:solidFill>
                          <a:effectLst/>
                          <a:latin typeface="Arial" charset="0"/>
                          <a:cs typeface="Arial" charset="0"/>
                        </a:rPr>
                        <a:t>2</a:t>
                      </a:r>
                      <a:r>
                        <a:rPr kumimoji="0" lang="en-US" altLang="ru-RU" sz="1400" b="1" i="0" u="none" strike="noStrike" cap="none" normalizeH="0" baseline="0" dirty="0" smtClean="0">
                          <a:ln>
                            <a:noFill/>
                          </a:ln>
                          <a:solidFill>
                            <a:schemeClr val="tx1"/>
                          </a:solidFill>
                          <a:effectLst/>
                          <a:latin typeface="Arial" charset="0"/>
                          <a:cs typeface="Arial" charset="0"/>
                        </a:rPr>
                        <a:t> </a:t>
                      </a:r>
                      <a:r>
                        <a:rPr kumimoji="0" lang="ru-RU" altLang="ru-RU" sz="1400" b="1" i="0" u="none" strike="noStrike" cap="none" normalizeH="0" baseline="0" dirty="0" smtClean="0">
                          <a:ln>
                            <a:noFill/>
                          </a:ln>
                          <a:solidFill>
                            <a:schemeClr val="tx1"/>
                          </a:solidFill>
                          <a:effectLst/>
                          <a:latin typeface="Arial" charset="0"/>
                          <a:cs typeface="Arial" charset="0"/>
                        </a:rPr>
                        <a:t>млн. лет</a:t>
                      </a:r>
                    </a:p>
                  </a:txBody>
                  <a:tcPr marL="91439" marR="9143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3">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en-US" altLang="ru-RU" sz="1400" b="1" i="0" u="none" strike="noStrike" cap="none" normalizeH="0" baseline="0" dirty="0" smtClean="0">
                          <a:ln>
                            <a:noFill/>
                          </a:ln>
                          <a:solidFill>
                            <a:schemeClr val="tx1"/>
                          </a:solidFill>
                          <a:effectLst/>
                          <a:latin typeface="Arial" charset="0"/>
                          <a:cs typeface="Arial" charset="0"/>
                        </a:rPr>
                        <a:t>5.</a:t>
                      </a:r>
                      <a:r>
                        <a:rPr kumimoji="0" lang="ru-RU" altLang="ru-RU" sz="1400" b="1" i="0" u="none" strike="noStrike" cap="none" normalizeH="0" baseline="0" dirty="0" smtClean="0">
                          <a:ln>
                            <a:noFill/>
                          </a:ln>
                          <a:solidFill>
                            <a:schemeClr val="tx1"/>
                          </a:solidFill>
                          <a:effectLst/>
                          <a:latin typeface="Arial" charset="0"/>
                          <a:cs typeface="Arial" charset="0"/>
                        </a:rPr>
                        <a:t> Альпийская </a:t>
                      </a:r>
                      <a:endParaRPr kumimoji="0" lang="en-US" altLang="ru-RU" sz="1400" b="1" i="0" u="none" strike="noStrike" cap="none" normalizeH="0" baseline="0" dirty="0" smtClean="0">
                        <a:ln>
                          <a:noFill/>
                        </a:ln>
                        <a:solidFill>
                          <a:schemeClr val="tx1"/>
                        </a:solidFill>
                        <a:effectLst/>
                        <a:latin typeface="Arial" charset="0"/>
                        <a:cs typeface="Arial" charset="0"/>
                      </a:endParaRPr>
                    </a:p>
                  </a:txBody>
                  <a:tcPr marL="91439" marR="9143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12"/>
                  </a:ext>
                </a:extLst>
              </a:tr>
              <a:tr h="205721">
                <a:tc vMerge="1">
                  <a:txBody>
                    <a:bodyPr/>
                    <a:lstStyle/>
                    <a:p>
                      <a:endParaRPr lang="ru-RU"/>
                    </a:p>
                  </a:txBody>
                  <a:tcPr/>
                </a:tc>
                <a:tc vMerge="1">
                  <a:txBody>
                    <a:bodyPr/>
                    <a:lstStyle/>
                    <a:p>
                      <a:endParaRPr lang="ru-RU"/>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ru-RU" altLang="ru-RU" sz="1400" b="1" i="0" u="none" strike="noStrike" cap="none" normalizeH="0" baseline="0" dirty="0" smtClean="0">
                          <a:ln>
                            <a:noFill/>
                          </a:ln>
                          <a:solidFill>
                            <a:schemeClr val="tx1"/>
                          </a:solidFill>
                          <a:effectLst/>
                          <a:latin typeface="Arial" charset="0"/>
                          <a:cs typeface="Arial" charset="0"/>
                        </a:rPr>
                        <a:t>Неогеновый </a:t>
                      </a:r>
                    </a:p>
                  </a:txBody>
                  <a:tcPr marL="91439" marR="9143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10013"/>
                  </a:ext>
                </a:extLst>
              </a:tr>
              <a:tr h="494044">
                <a:tc vMerge="1">
                  <a:txBody>
                    <a:bodyPr/>
                    <a:lstStyle/>
                    <a:p>
                      <a:endParaRPr lang="ru-RU"/>
                    </a:p>
                  </a:txBody>
                  <a:tcPr/>
                </a:tc>
                <a:tc vMerge="1">
                  <a:txBody>
                    <a:bodyPr/>
                    <a:lstStyle/>
                    <a:p>
                      <a:endParaRPr lang="ru-RU"/>
                    </a:p>
                  </a:txBody>
                  <a:tcPr/>
                </a:tc>
                <a:tc>
                  <a:txBody>
                    <a:bodyPr/>
                    <a:lstStyle>
                      <a:lvl1pPr marL="0" algn="l" defTabSz="685800" rtl="0" eaLnBrk="1" latinLnBrk="0" hangingPunct="1">
                        <a:defRPr sz="1350" kern="1200">
                          <a:solidFill>
                            <a:schemeClr val="tx1"/>
                          </a:solidFill>
                          <a:latin typeface="Calibri"/>
                        </a:defRPr>
                      </a:lvl1pPr>
                      <a:lvl2pPr marL="342900" algn="l" defTabSz="685800" rtl="0" eaLnBrk="1" latinLnBrk="0" hangingPunct="1">
                        <a:defRPr sz="1350" kern="1200">
                          <a:solidFill>
                            <a:schemeClr val="tx1"/>
                          </a:solidFill>
                          <a:latin typeface="Calibri"/>
                        </a:defRPr>
                      </a:lvl2pPr>
                      <a:lvl3pPr marL="685800" algn="l" defTabSz="685800" rtl="0" eaLnBrk="1" latinLnBrk="0" hangingPunct="1">
                        <a:defRPr sz="1350" kern="1200">
                          <a:solidFill>
                            <a:schemeClr val="tx1"/>
                          </a:solidFill>
                          <a:latin typeface="Calibri"/>
                        </a:defRPr>
                      </a:lvl3pPr>
                      <a:lvl4pPr marL="1028700" algn="l" defTabSz="685800" rtl="0" eaLnBrk="1" latinLnBrk="0" hangingPunct="1">
                        <a:defRPr sz="1350" kern="1200">
                          <a:solidFill>
                            <a:schemeClr val="tx1"/>
                          </a:solidFill>
                          <a:latin typeface="Calibri"/>
                        </a:defRPr>
                      </a:lvl4pPr>
                      <a:lvl5pPr marL="1371600" algn="l" defTabSz="685800" rtl="0" eaLnBrk="1" latinLnBrk="0" hangingPunct="1">
                        <a:defRPr sz="1350" kern="1200">
                          <a:solidFill>
                            <a:schemeClr val="tx1"/>
                          </a:solidFill>
                          <a:latin typeface="Calibri"/>
                        </a:defRPr>
                      </a:lvl5pPr>
                      <a:lvl6pPr marL="1714500" algn="l" defTabSz="685800" rtl="0" eaLnBrk="1" latinLnBrk="0" hangingPunct="1">
                        <a:defRPr sz="1350" kern="1200">
                          <a:solidFill>
                            <a:schemeClr val="tx1"/>
                          </a:solidFill>
                          <a:latin typeface="Calibri"/>
                        </a:defRPr>
                      </a:lvl6pPr>
                      <a:lvl7pPr marL="2057400" algn="l" defTabSz="685800" rtl="0" eaLnBrk="1" latinLnBrk="0" hangingPunct="1">
                        <a:defRPr sz="1350" kern="1200">
                          <a:solidFill>
                            <a:schemeClr val="tx1"/>
                          </a:solidFill>
                          <a:latin typeface="Calibri"/>
                        </a:defRPr>
                      </a:lvl7pPr>
                      <a:lvl8pPr marL="2400300" algn="l" defTabSz="685800" rtl="0" eaLnBrk="1" latinLnBrk="0" hangingPunct="1">
                        <a:defRPr sz="1350" kern="1200">
                          <a:solidFill>
                            <a:schemeClr val="tx1"/>
                          </a:solidFill>
                          <a:latin typeface="Calibri"/>
                        </a:defRPr>
                      </a:lvl8pPr>
                      <a:lvl9pPr marL="2743200" algn="l" defTabSz="685800" rtl="0" eaLnBrk="1" latinLnBrk="0" hangingPunct="1">
                        <a:defRPr sz="1350" kern="1200">
                          <a:solidFill>
                            <a:schemeClr val="tx1"/>
                          </a:solidFill>
                          <a:latin typeface="Calibri"/>
                        </a:defRPr>
                      </a:lvl9p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ru-RU" altLang="ru-RU" sz="1400" b="1" i="0" u="none" strike="noStrike" cap="none" normalizeH="0" baseline="0" dirty="0" smtClean="0">
                          <a:ln>
                            <a:noFill/>
                          </a:ln>
                          <a:solidFill>
                            <a:schemeClr val="tx1"/>
                          </a:solidFill>
                          <a:effectLst/>
                          <a:latin typeface="Arial" charset="0"/>
                          <a:cs typeface="Arial" charset="0"/>
                        </a:rPr>
                        <a:t>Антропогеновый </a:t>
                      </a:r>
                    </a:p>
                  </a:txBody>
                  <a:tcPr marL="91439" marR="91439" marT="0" marB="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vMerge="1">
                  <a:txBody>
                    <a:bodyPr/>
                    <a:lstStyle/>
                    <a:p>
                      <a:endParaRPr lang="ru-RU"/>
                    </a:p>
                  </a:txBody>
                  <a:tcPr/>
                </a:tc>
                <a:tc vMerge="1">
                  <a:txBody>
                    <a:bodyPr/>
                    <a:lstStyle/>
                    <a:p>
                      <a:endParaRPr lang="ru-RU"/>
                    </a:p>
                  </a:txBody>
                  <a:tcPr/>
                </a:tc>
                <a:extLst>
                  <a:ext uri="{0D108BD9-81ED-4DB2-BD59-A6C34878D82A}">
                    <a16:rowId xmlns:a16="http://schemas.microsoft.com/office/drawing/2014/main" val="10014"/>
                  </a:ext>
                </a:extLst>
              </a:tr>
            </a:tbl>
          </a:graphicData>
        </a:graphic>
      </p:graphicFrame>
    </p:spTree>
    <p:extLst>
      <p:ext uri="{BB962C8B-B14F-4D97-AF65-F5344CB8AC3E}">
        <p14:creationId xmlns:p14="http://schemas.microsoft.com/office/powerpoint/2010/main" val="17768553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p:cNvSpPr/>
          <p:nvPr/>
        </p:nvSpPr>
        <p:spPr>
          <a:xfrm>
            <a:off x="84082" y="-77158"/>
            <a:ext cx="8944303" cy="800549"/>
          </a:xfrm>
          <a:prstGeom prst="rect">
            <a:avLst/>
          </a:prstGeom>
        </p:spPr>
        <p:txBody>
          <a:bodyPr wrap="square" lIns="68461" tIns="34231" rIns="68461" bIns="34231">
            <a:spAutoFit/>
          </a:bodyPr>
          <a:lstStyle/>
          <a:p>
            <a:pPr algn="ctr">
              <a:lnSpc>
                <a:spcPct val="150000"/>
              </a:lnSpc>
            </a:pPr>
            <a:r>
              <a:rPr lang="ru-RU" sz="3600" b="1" dirty="0" smtClean="0">
                <a:solidFill>
                  <a:schemeClr val="bg1"/>
                </a:solidFill>
                <a:latin typeface="Times New Roman" pitchFamily="18" charset="0"/>
                <a:cs typeface="Times New Roman" pitchFamily="18" charset="0"/>
              </a:rPr>
              <a:t>Отсчет времени </a:t>
            </a:r>
            <a:endParaRPr lang="en-US" sz="3600" b="1" dirty="0">
              <a:solidFill>
                <a:schemeClr val="bg1"/>
              </a:solidFill>
              <a:latin typeface="Times New Roman" pitchFamily="18" charset="0"/>
              <a:cs typeface="Times New Roman" pitchFamily="18" charset="0"/>
            </a:endParaRPr>
          </a:p>
        </p:txBody>
      </p:sp>
      <p:sp>
        <p:nvSpPr>
          <p:cNvPr id="8" name="Объект 4"/>
          <p:cNvSpPr>
            <a:spLocks noGrp="1"/>
          </p:cNvSpPr>
          <p:nvPr>
            <p:ph sz="half" idx="2"/>
          </p:nvPr>
        </p:nvSpPr>
        <p:spPr>
          <a:xfrm>
            <a:off x="262588" y="1087238"/>
            <a:ext cx="8765797" cy="707695"/>
          </a:xfrm>
          <a:prstGeom prst="rect">
            <a:avLst/>
          </a:prstGeom>
          <a:ln/>
        </p:spPr>
        <p:style>
          <a:lnRef idx="2">
            <a:schemeClr val="accent4"/>
          </a:lnRef>
          <a:fillRef idx="1">
            <a:schemeClr val="lt1"/>
          </a:fillRef>
          <a:effectRef idx="0">
            <a:schemeClr val="accent4"/>
          </a:effectRef>
          <a:fontRef idx="minor">
            <a:schemeClr val="dk1"/>
          </a:fontRef>
        </p:style>
        <p:txBody>
          <a:bodyPr anchor="ctr">
            <a:normAutofit fontScale="92500" lnSpcReduction="20000"/>
          </a:bodyPr>
          <a:lstStyle/>
          <a:p>
            <a:pPr marL="0" indent="0" algn="ctr">
              <a:lnSpc>
                <a:spcPct val="90000"/>
              </a:lnSpc>
              <a:buNone/>
            </a:pPr>
            <a:r>
              <a:rPr lang="ru-RU" altLang="ja-JP" sz="2800" b="1" dirty="0" smtClean="0">
                <a:solidFill>
                  <a:srgbClr val="002060"/>
                </a:solidFill>
                <a:latin typeface="Arial" panose="020B0604020202020204" pitchFamily="34" charset="0"/>
                <a:cs typeface="Arial" panose="020B0604020202020204" pitchFamily="34" charset="0"/>
              </a:rPr>
              <a:t>Отсчет времени основан на наблюдении </a:t>
            </a:r>
          </a:p>
          <a:p>
            <a:pPr marL="0" indent="0" algn="ctr">
              <a:lnSpc>
                <a:spcPct val="90000"/>
              </a:lnSpc>
              <a:buNone/>
            </a:pPr>
            <a:r>
              <a:rPr lang="ru-RU" altLang="ja-JP" sz="2800" b="1" dirty="0" smtClean="0">
                <a:solidFill>
                  <a:srgbClr val="002060"/>
                </a:solidFill>
                <a:latin typeface="Arial" panose="020B0604020202020204" pitchFamily="34" charset="0"/>
                <a:cs typeface="Arial" panose="020B0604020202020204" pitchFamily="34" charset="0"/>
              </a:rPr>
              <a:t>за вращением Земли вокруг своей оси и Солнца. </a:t>
            </a:r>
            <a:endParaRPr lang="en-US" altLang="ja-JP" sz="2800" dirty="0">
              <a:solidFill>
                <a:srgbClr val="002060"/>
              </a:solidFill>
              <a:latin typeface="Arial" panose="020B0604020202020204" pitchFamily="34" charset="0"/>
              <a:ea typeface="MS PGothic" pitchFamily="34" charset="-128"/>
              <a:cs typeface="Arial" panose="020B0604020202020204" pitchFamily="34" charset="0"/>
            </a:endParaRPr>
          </a:p>
        </p:txBody>
      </p:sp>
      <p:sp>
        <p:nvSpPr>
          <p:cNvPr id="2" name="Прямоугольник 1"/>
          <p:cNvSpPr/>
          <p:nvPr/>
        </p:nvSpPr>
        <p:spPr>
          <a:xfrm>
            <a:off x="0" y="0"/>
            <a:ext cx="9144000" cy="91440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altLang="ja-JP" sz="4800" b="1" dirty="0">
                <a:solidFill>
                  <a:schemeClr val="bg1"/>
                </a:solidFill>
                <a:latin typeface="Arial" panose="020B0604020202020204" pitchFamily="34" charset="0"/>
                <a:cs typeface="Arial" panose="020B0604020202020204" pitchFamily="34" charset="0"/>
              </a:rPr>
              <a:t>Отсчет времени</a:t>
            </a:r>
            <a:endParaRPr lang="ru-RU" sz="4400" dirty="0">
              <a:solidFill>
                <a:schemeClr val="bg1"/>
              </a:solidFill>
            </a:endParaRPr>
          </a:p>
        </p:txBody>
      </p:sp>
      <p:pic>
        <p:nvPicPr>
          <p:cNvPr id="3" name="Рисунок 2"/>
          <p:cNvPicPr>
            <a:picLocks noChangeAspect="1"/>
          </p:cNvPicPr>
          <p:nvPr/>
        </p:nvPicPr>
        <p:blipFill>
          <a:blip r:embed="rId2"/>
          <a:stretch>
            <a:fillRect/>
          </a:stretch>
        </p:blipFill>
        <p:spPr>
          <a:xfrm>
            <a:off x="1332088" y="1888748"/>
            <a:ext cx="6834507" cy="3150280"/>
          </a:xfrm>
          <a:prstGeom prst="rect">
            <a:avLst/>
          </a:prstGeom>
        </p:spPr>
      </p:pic>
    </p:spTree>
    <p:extLst>
      <p:ext uri="{BB962C8B-B14F-4D97-AF65-F5344CB8AC3E}">
        <p14:creationId xmlns:p14="http://schemas.microsoft.com/office/powerpoint/2010/main" val="1349978167"/>
      </p:ext>
    </p:extLst>
  </p:cSld>
  <p:clrMapOvr>
    <a:masterClrMapping/>
  </p:clrMapOvr>
  <p:transition spd="slow">
    <p:wipe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0" y="0"/>
            <a:ext cx="9144000" cy="789709"/>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smtClean="0">
                <a:latin typeface="Arial" panose="020B0604020202020204" pitchFamily="34" charset="0"/>
                <a:cs typeface="Arial" panose="020B0604020202020204" pitchFamily="34" charset="0"/>
              </a:rPr>
              <a:t>Относительный </a:t>
            </a:r>
            <a:r>
              <a:rPr lang="ru-RU" sz="3600" b="1" dirty="0" smtClean="0">
                <a:latin typeface="Arial" panose="020B0604020202020204" pitchFamily="34" charset="0"/>
                <a:cs typeface="Arial" panose="020B0604020202020204" pitchFamily="34" charset="0"/>
              </a:rPr>
              <a:t>возраст </a:t>
            </a:r>
            <a:r>
              <a:rPr lang="ru-RU" sz="3600" b="1" dirty="0" smtClean="0">
                <a:latin typeface="Arial" panose="020B0604020202020204" pitchFamily="34" charset="0"/>
                <a:cs typeface="Arial" panose="020B0604020202020204" pitchFamily="34" charset="0"/>
              </a:rPr>
              <a:t>горных пород </a:t>
            </a:r>
            <a:endParaRPr lang="ru-RU" sz="3600" b="1" dirty="0">
              <a:latin typeface="Arial" panose="020B0604020202020204" pitchFamily="34" charset="0"/>
              <a:cs typeface="Arial" panose="020B0604020202020204" pitchFamily="34" charset="0"/>
            </a:endParaRPr>
          </a:p>
        </p:txBody>
      </p:sp>
      <p:pic>
        <p:nvPicPr>
          <p:cNvPr id="2050" name="Picture 2" descr="География - система наук. Геология - online presentation"/>
          <p:cNvPicPr>
            <a:picLocks noChangeAspect="1" noChangeArrowheads="1"/>
          </p:cNvPicPr>
          <p:nvPr/>
        </p:nvPicPr>
        <p:blipFill rotWithShape="1">
          <a:blip r:embed="rId3">
            <a:extLst>
              <a:ext uri="{28A0092B-C50C-407E-A947-70E740481C1C}">
                <a14:useLocalDpi xmlns:a14="http://schemas.microsoft.com/office/drawing/2010/main" val="0"/>
              </a:ext>
            </a:extLst>
          </a:blip>
          <a:srcRect l="23782" t="23498" r="23350" b="22655"/>
          <a:stretch/>
        </p:blipFill>
        <p:spPr bwMode="auto">
          <a:xfrm>
            <a:off x="4102832" y="1641761"/>
            <a:ext cx="4822961" cy="2753593"/>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flipH="1">
            <a:off x="409400" y="1821053"/>
            <a:ext cx="3497581" cy="2031325"/>
          </a:xfrm>
          <a:prstGeom prst="rect">
            <a:avLst/>
          </a:prstGeom>
          <a:noFill/>
        </p:spPr>
        <p:txBody>
          <a:bodyPr wrap="square" rtlCol="0">
            <a:spAutoFit/>
          </a:bodyPr>
          <a:lstStyle/>
          <a:p>
            <a:r>
              <a:rPr lang="ru-RU" sz="1800" dirty="0" smtClean="0">
                <a:latin typeface="Arial" panose="020B0604020202020204" pitchFamily="34" charset="0"/>
                <a:cs typeface="Arial" panose="020B0604020202020204" pitchFamily="34" charset="0"/>
              </a:rPr>
              <a:t>    Относительный возраст пород определяется глубиной залегания: чем слой глубже залегает в земной коре, тем </a:t>
            </a:r>
            <a:r>
              <a:rPr lang="ru-RU" sz="1800" dirty="0">
                <a:latin typeface="Arial" panose="020B0604020202020204" pitchFamily="34" charset="0"/>
                <a:cs typeface="Arial" panose="020B0604020202020204" pitchFamily="34" charset="0"/>
              </a:rPr>
              <a:t>о</a:t>
            </a:r>
            <a:r>
              <a:rPr lang="ru-RU" sz="1800" dirty="0" smtClean="0">
                <a:latin typeface="Arial" panose="020B0604020202020204" pitchFamily="34" charset="0"/>
                <a:cs typeface="Arial" panose="020B0604020202020204" pitchFamily="34" charset="0"/>
              </a:rPr>
              <a:t>н старше и, наоборот, чем слой расположен выше, тем он моложе.</a:t>
            </a:r>
            <a:endParaRPr lang="ru-RU" sz="18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248881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5082" y="1323674"/>
            <a:ext cx="4842164" cy="3693319"/>
          </a:xfrm>
          <a:prstGeom prst="rect">
            <a:avLst/>
          </a:prstGeom>
        </p:spPr>
        <p:txBody>
          <a:bodyPr wrap="square">
            <a:spAutoFit/>
          </a:bodyPr>
          <a:lstStyle/>
          <a:p>
            <a:r>
              <a:rPr lang="ru-RU" sz="1800" dirty="0" smtClean="0">
                <a:latin typeface="Arial" panose="020B0604020202020204" pitchFamily="34" charset="0"/>
                <a:cs typeface="Arial" panose="020B0604020202020204" pitchFamily="34" charset="0"/>
              </a:rPr>
              <a:t>     Абсолютный возраст-это количество времени, прошедшего с момента образования той или иной горной породы. </a:t>
            </a:r>
          </a:p>
          <a:p>
            <a:r>
              <a:rPr lang="ru-RU" sz="1800" dirty="0" smtClean="0">
                <a:latin typeface="Arial" panose="020B0604020202020204" pitchFamily="34" charset="0"/>
                <a:cs typeface="Arial" panose="020B0604020202020204" pitchFamily="34" charset="0"/>
              </a:rPr>
              <a:t>     Абсолютный возраст </a:t>
            </a:r>
            <a:r>
              <a:rPr lang="ru-RU" sz="1800" dirty="0">
                <a:latin typeface="Arial" panose="020B0604020202020204" pitchFamily="34" charset="0"/>
                <a:cs typeface="Arial" panose="020B0604020202020204" pitchFamily="34" charset="0"/>
              </a:rPr>
              <a:t>горных пород исчисляется по накоплению в них продуктов распада радиоактивных элементов, входящих в состав минералов горных пород. Используются свинцовый (</a:t>
            </a:r>
            <a:r>
              <a:rPr lang="ru-RU" sz="1800" dirty="0">
                <a:solidFill>
                  <a:schemeClr val="tx1">
                    <a:lumMod val="95000"/>
                    <a:lumOff val="5000"/>
                  </a:schemeClr>
                </a:solidFill>
                <a:latin typeface="Arial" panose="020B0604020202020204" pitchFamily="34" charset="0"/>
                <a:cs typeface="Arial" panose="020B0604020202020204" pitchFamily="34" charset="0"/>
              </a:rPr>
              <a:t>накопление свинца </a:t>
            </a:r>
            <a:r>
              <a:rPr lang="ru-RU" sz="1800" dirty="0">
                <a:latin typeface="Arial" panose="020B0604020202020204" pitchFamily="34" charset="0"/>
                <a:cs typeface="Arial" panose="020B0604020202020204" pitchFamily="34" charset="0"/>
              </a:rPr>
              <a:t>в ураново-ториевых минералах), аргоновый (накопление аргона в калиевых минералах</a:t>
            </a:r>
            <a:r>
              <a:rPr lang="ru-RU" sz="1800" dirty="0" smtClean="0">
                <a:latin typeface="Arial" panose="020B0604020202020204" pitchFamily="34" charset="0"/>
                <a:cs typeface="Arial" panose="020B0604020202020204" pitchFamily="34" charset="0"/>
              </a:rPr>
              <a:t>), </a:t>
            </a:r>
            <a:r>
              <a:rPr lang="ru-RU" sz="1800" dirty="0">
                <a:latin typeface="Arial" panose="020B0604020202020204" pitchFamily="34" charset="0"/>
                <a:cs typeface="Arial" panose="020B0604020202020204" pitchFamily="34" charset="0"/>
              </a:rPr>
              <a:t>радиоуглеродный (по количеству углерода-14 в органических остатках) и др. методы.</a:t>
            </a:r>
          </a:p>
        </p:txBody>
      </p:sp>
      <p:sp>
        <p:nvSpPr>
          <p:cNvPr id="3" name="Прямоугольник 2"/>
          <p:cNvSpPr/>
          <p:nvPr/>
        </p:nvSpPr>
        <p:spPr>
          <a:xfrm>
            <a:off x="0" y="0"/>
            <a:ext cx="9144000" cy="1056904"/>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3600" b="1" dirty="0">
                <a:latin typeface="Arial" panose="020B0604020202020204" pitchFamily="34" charset="0"/>
                <a:cs typeface="Arial" panose="020B0604020202020204" pitchFamily="34" charset="0"/>
              </a:rPr>
              <a:t>А</a:t>
            </a:r>
            <a:r>
              <a:rPr lang="ru-RU" sz="3600" b="1" dirty="0" smtClean="0">
                <a:latin typeface="Arial" panose="020B0604020202020204" pitchFamily="34" charset="0"/>
                <a:cs typeface="Arial" panose="020B0604020202020204" pitchFamily="34" charset="0"/>
              </a:rPr>
              <a:t>бсолютный </a:t>
            </a:r>
            <a:r>
              <a:rPr lang="ru-RU" sz="3600" b="1" dirty="0" smtClean="0">
                <a:latin typeface="Arial" panose="020B0604020202020204" pitchFamily="34" charset="0"/>
                <a:cs typeface="Arial" panose="020B0604020202020204" pitchFamily="34" charset="0"/>
              </a:rPr>
              <a:t>возраст горных пород </a:t>
            </a:r>
            <a:endParaRPr lang="ru-RU" sz="3600" b="1"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a:stretch>
            <a:fillRect/>
          </a:stretch>
        </p:blipFill>
        <p:spPr>
          <a:xfrm>
            <a:off x="4977246" y="1604294"/>
            <a:ext cx="4061455" cy="3132077"/>
          </a:xfrm>
          <a:prstGeom prst="rect">
            <a:avLst/>
          </a:prstGeom>
        </p:spPr>
      </p:pic>
    </p:spTree>
    <p:extLst>
      <p:ext uri="{BB962C8B-B14F-4D97-AF65-F5344CB8AC3E}">
        <p14:creationId xmlns:p14="http://schemas.microsoft.com/office/powerpoint/2010/main" val="18489976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05244" y="1353850"/>
            <a:ext cx="4301837" cy="3139321"/>
          </a:xfrm>
          <a:prstGeom prst="rect">
            <a:avLst/>
          </a:prstGeom>
        </p:spPr>
        <p:txBody>
          <a:bodyPr wrap="square">
            <a:spAutoFit/>
          </a:bodyPr>
          <a:lstStyle/>
          <a:p>
            <a:r>
              <a:rPr lang="ru-RU" sz="1800" dirty="0" smtClean="0">
                <a:solidFill>
                  <a:srgbClr val="373737"/>
                </a:solidFill>
                <a:latin typeface="Arial" panose="020B0604020202020204" pitchFamily="34" charset="0"/>
                <a:cs typeface="Arial" panose="020B0604020202020204" pitchFamily="34" charset="0"/>
              </a:rPr>
              <a:t>    В </a:t>
            </a:r>
            <a:r>
              <a:rPr lang="ru-RU" sz="1800" dirty="0">
                <a:solidFill>
                  <a:srgbClr val="373737"/>
                </a:solidFill>
                <a:latin typeface="Arial" panose="020B0604020202020204" pitchFamily="34" charset="0"/>
                <a:cs typeface="Arial" panose="020B0604020202020204" pitchFamily="34" charset="0"/>
              </a:rPr>
              <a:t>методе радиоактивного распада используют свинцовые методы, которые базируются на том, что свинец и гелий — конечные продукты распада </a:t>
            </a:r>
            <a:r>
              <a:rPr lang="ru-RU" sz="1800" dirty="0" smtClean="0">
                <a:solidFill>
                  <a:srgbClr val="373737"/>
                </a:solidFill>
                <a:latin typeface="Arial" panose="020B0604020202020204" pitchFamily="34" charset="0"/>
                <a:cs typeface="Arial" panose="020B0604020202020204" pitchFamily="34" charset="0"/>
              </a:rPr>
              <a:t>урана. Зная </a:t>
            </a:r>
            <a:r>
              <a:rPr lang="ru-RU" sz="1800" dirty="0">
                <a:solidFill>
                  <a:srgbClr val="373737"/>
                </a:solidFill>
                <a:latin typeface="Arial" panose="020B0604020202020204" pitchFamily="34" charset="0"/>
                <a:cs typeface="Arial" panose="020B0604020202020204" pitchFamily="34" charset="0"/>
              </a:rPr>
              <a:t>скорость распада урана и определив содержание свинца и гелия в горной породе, можно определить возраст горных пород</a:t>
            </a:r>
            <a:r>
              <a:rPr lang="ru-RU" sz="1800" dirty="0" smtClean="0">
                <a:solidFill>
                  <a:srgbClr val="373737"/>
                </a:solidFill>
                <a:latin typeface="Arial" panose="020B0604020202020204" pitchFamily="34" charset="0"/>
                <a:cs typeface="Arial" panose="020B0604020202020204" pitchFamily="34" charset="0"/>
              </a:rPr>
              <a:t>.</a:t>
            </a:r>
          </a:p>
          <a:p>
            <a:r>
              <a:rPr lang="ru-RU" sz="1800" dirty="0" smtClean="0">
                <a:solidFill>
                  <a:srgbClr val="373737"/>
                </a:solidFill>
                <a:latin typeface="Arial" panose="020B0604020202020204" pitchFamily="34" charset="0"/>
                <a:cs typeface="Arial" panose="020B0604020202020204" pitchFamily="34" charset="0"/>
              </a:rPr>
              <a:t>При распаде 100 гр. урана в течении 74 млн. лет образуется 1 гр. </a:t>
            </a:r>
            <a:r>
              <a:rPr lang="ru-RU" sz="1800" dirty="0">
                <a:solidFill>
                  <a:srgbClr val="373737"/>
                </a:solidFill>
                <a:latin typeface="Arial" panose="020B0604020202020204" pitchFamily="34" charset="0"/>
                <a:cs typeface="Arial" panose="020B0604020202020204" pitchFamily="34" charset="0"/>
              </a:rPr>
              <a:t>с</a:t>
            </a:r>
            <a:r>
              <a:rPr lang="ru-RU" sz="1800" dirty="0" smtClean="0">
                <a:solidFill>
                  <a:srgbClr val="373737"/>
                </a:solidFill>
                <a:latin typeface="Arial" panose="020B0604020202020204" pitchFamily="34" charset="0"/>
                <a:cs typeface="Arial" panose="020B0604020202020204" pitchFamily="34" charset="0"/>
              </a:rPr>
              <a:t>винца.</a:t>
            </a:r>
            <a:endParaRPr lang="ru-RU" sz="1800" dirty="0">
              <a:latin typeface="Arial" panose="020B0604020202020204" pitchFamily="34" charset="0"/>
              <a:cs typeface="Arial" panose="020B0604020202020204" pitchFamily="34" charset="0"/>
            </a:endParaRPr>
          </a:p>
        </p:txBody>
      </p:sp>
      <p:sp>
        <p:nvSpPr>
          <p:cNvPr id="4" name="Прямоугольник 3"/>
          <p:cNvSpPr/>
          <p:nvPr/>
        </p:nvSpPr>
        <p:spPr>
          <a:xfrm>
            <a:off x="0" y="0"/>
            <a:ext cx="9144000" cy="758536"/>
          </a:xfrm>
          <a:prstGeom prst="rect">
            <a:avLst/>
          </a:prstGeo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400" b="1" dirty="0" smtClean="0">
                <a:latin typeface="Arial" panose="020B0604020202020204" pitchFamily="34" charset="0"/>
                <a:cs typeface="Arial" panose="020B0604020202020204" pitchFamily="34" charset="0"/>
              </a:rPr>
              <a:t>Радиологический метод </a:t>
            </a:r>
            <a:endParaRPr lang="ru-RU" sz="4400" b="1" dirty="0">
              <a:latin typeface="Arial" panose="020B0604020202020204" pitchFamily="34" charset="0"/>
              <a:cs typeface="Arial" panose="020B0604020202020204" pitchFamily="34" charset="0"/>
            </a:endParaRPr>
          </a:p>
        </p:txBody>
      </p:sp>
      <p:pic>
        <p:nvPicPr>
          <p:cNvPr id="1026" name="Picture 2" descr="Реферат: Возраст горных пород - Xreferat.com - Банк рефератов, сочинений,  докладов, курсовых и дипломных работ"/>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4262" y="1636553"/>
            <a:ext cx="4059762" cy="25739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79734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169333" y="4605866"/>
            <a:ext cx="8816624" cy="40639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ru-RU" sz="1350" b="0" i="0" u="none" strike="noStrike" kern="1200" cap="none" spc="0" normalizeH="0" baseline="0" noProof="0">
              <a:ln>
                <a:noFill/>
              </a:ln>
              <a:solidFill>
                <a:prstClr val="white"/>
              </a:solidFill>
              <a:effectLst/>
              <a:uLnTx/>
              <a:uFillTx/>
              <a:latin typeface="Calibri"/>
              <a:ea typeface="+mn-ea"/>
              <a:cs typeface="+mn-cs"/>
            </a:endParaRPr>
          </a:p>
        </p:txBody>
      </p:sp>
      <p:sp>
        <p:nvSpPr>
          <p:cNvPr id="7" name="Прямоугольник 6"/>
          <p:cNvSpPr/>
          <p:nvPr/>
        </p:nvSpPr>
        <p:spPr>
          <a:xfrm>
            <a:off x="950026" y="901793"/>
            <a:ext cx="7623958" cy="4093428"/>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altLang="ru-RU" sz="2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Определите </a:t>
            </a:r>
            <a:r>
              <a:rPr kumimoji="0" lang="ru-RU" altLang="ru-RU"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поясное время в Якутске,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altLang="ru-RU"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a:t>
            </a:r>
            <a:r>
              <a:rPr kumimoji="0" lang="ru-RU" altLang="ru-RU" sz="2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если </a:t>
            </a:r>
            <a:r>
              <a:rPr kumimoji="0" lang="ru-RU" altLang="ru-RU"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в Москве 10.00 часов.</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altLang="ru-RU" sz="2000" b="1" i="1" u="none" strike="noStrike" kern="1200" cap="none" spc="0" normalizeH="0" baseline="0" noProof="0" dirty="0">
                <a:ln>
                  <a:noFill/>
                </a:ln>
                <a:solidFill>
                  <a:srgbClr val="FF0000"/>
                </a:solidFill>
                <a:effectLst/>
                <a:uLnTx/>
                <a:uFillTx/>
                <a:latin typeface="Arial" panose="020B0604020202020204" pitchFamily="34" charset="0"/>
                <a:ea typeface="+mn-ea"/>
                <a:cs typeface="+mn-cs"/>
              </a:rPr>
              <a:t>Последовательность выполнения задания:</a:t>
            </a:r>
          </a:p>
          <a:p>
            <a:pPr marL="0" marR="0" lvl="0" indent="0" algn="ctr" defTabSz="914400" rtl="0" eaLnBrk="1" fontAlgn="base" latinLnBrk="0" hangingPunct="1">
              <a:lnSpc>
                <a:spcPct val="100000"/>
              </a:lnSpc>
              <a:spcBef>
                <a:spcPct val="0"/>
              </a:spcBef>
              <a:spcAft>
                <a:spcPct val="0"/>
              </a:spcAft>
              <a:buClrTx/>
              <a:buSzTx/>
              <a:buFontTx/>
              <a:buAutoNum type="arabicParenR"/>
              <a:tabLst/>
              <a:defRPr/>
            </a:pPr>
            <a:r>
              <a:rPr kumimoji="0" lang="ru-RU" altLang="ru-RU"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Определить, в каких часовых поясах находятся</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altLang="ru-RU"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данные пункты:</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altLang="ru-RU"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Москва – во 2-м;   Якутск – в 8-м;</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altLang="ru-RU"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2) Определить разницу между часовыми поясами:</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altLang="ru-RU"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8  -  2 = 6;</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altLang="ru-RU"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3) Определить поясное время в заданном пункте,</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altLang="ru-RU"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учитывая, что к западу время уменьшается, </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altLang="ru-RU"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к востоку – увеличивается:</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ru-RU" altLang="ru-RU"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    10 + 6 = 16;</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ru-RU" altLang="ru-RU" sz="20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a:t>
            </a:r>
            <a:r>
              <a:rPr kumimoji="0" lang="ru-RU" altLang="ru-RU" sz="2000" b="1" i="1" u="none" strike="noStrike" kern="1200" cap="none" spc="0" normalizeH="0" baseline="0" noProof="0" dirty="0" smtClean="0">
                <a:ln>
                  <a:noFill/>
                </a:ln>
                <a:solidFill>
                  <a:srgbClr val="FF0000"/>
                </a:solidFill>
                <a:effectLst/>
                <a:uLnTx/>
                <a:uFillTx/>
                <a:latin typeface="Arial" panose="020B0604020202020204" pitchFamily="34" charset="0"/>
                <a:ea typeface="+mn-ea"/>
                <a:cs typeface="+mn-cs"/>
              </a:rPr>
              <a:t>Ответ</a:t>
            </a:r>
            <a:r>
              <a:rPr kumimoji="0" lang="ru-RU" altLang="ru-RU" sz="2000" b="1" i="0" u="none" strike="noStrike" kern="1200" cap="none" spc="0" normalizeH="0" baseline="0" noProof="0" dirty="0">
                <a:ln>
                  <a:noFill/>
                </a:ln>
                <a:solidFill>
                  <a:srgbClr val="FF0000"/>
                </a:solidFill>
                <a:effectLst/>
                <a:uLnTx/>
                <a:uFillTx/>
                <a:latin typeface="Arial" panose="020B0604020202020204" pitchFamily="34" charset="0"/>
                <a:ea typeface="+mn-ea"/>
                <a:cs typeface="+mn-cs"/>
              </a:rPr>
              <a:t>:</a:t>
            </a:r>
            <a:r>
              <a:rPr kumimoji="0" lang="ru-RU" altLang="ru-RU" sz="2000" b="1"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a:t>
            </a:r>
            <a:r>
              <a:rPr kumimoji="0" lang="ru-RU" altLang="ru-RU" sz="20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в Якутске 16 </a:t>
            </a:r>
            <a:r>
              <a:rPr kumimoji="0" lang="ru-RU" altLang="ru-RU" sz="2000" b="1" i="0" u="none" strike="noStrike" kern="1200" cap="none" spc="0" normalizeH="0" baseline="0" noProof="0" dirty="0" smtClean="0">
                <a:ln>
                  <a:noFill/>
                </a:ln>
                <a:solidFill>
                  <a:prstClr val="black"/>
                </a:solidFill>
                <a:effectLst/>
                <a:uLnTx/>
                <a:uFillTx/>
                <a:latin typeface="Arial" panose="020B0604020202020204" pitchFamily="34" charset="0"/>
                <a:ea typeface="+mn-ea"/>
                <a:cs typeface="+mn-cs"/>
              </a:rPr>
              <a:t>часов</a:t>
            </a:r>
            <a:endParaRPr kumimoji="0" lang="ru-RU" altLang="ru-RU" sz="2000" b="0" i="0" u="none" strike="noStrike" kern="1200" cap="none" spc="0" normalizeH="0" baseline="0" noProof="0" dirty="0">
              <a:ln>
                <a:noFill/>
              </a:ln>
              <a:solidFill>
                <a:srgbClr val="C00000"/>
              </a:solidFill>
              <a:effectLst/>
              <a:uLnTx/>
              <a:uFillTx/>
              <a:latin typeface="Arial" panose="020B0604020202020204" pitchFamily="34" charset="0"/>
              <a:ea typeface="+mn-ea"/>
              <a:cs typeface="+mn-cs"/>
            </a:endParaRPr>
          </a:p>
        </p:txBody>
      </p:sp>
      <p:sp>
        <p:nvSpPr>
          <p:cNvPr id="9" name="Прямоугольник 8"/>
          <p:cNvSpPr/>
          <p:nvPr/>
        </p:nvSpPr>
        <p:spPr>
          <a:xfrm>
            <a:off x="0" y="-12607"/>
            <a:ext cx="9144000" cy="914400"/>
          </a:xfrm>
          <a:prstGeom prst="rect">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r>
              <a:rPr kumimoji="0" lang="ru-RU" sz="4000" b="1" i="0" u="none" strike="noStrike" kern="1200" cap="none" spc="0" normalizeH="0" baseline="0" noProof="0" dirty="0" smtClean="0">
                <a:ln>
                  <a:noFill/>
                </a:ln>
                <a:solidFill>
                  <a:prstClr val="white"/>
                </a:solidFill>
                <a:effectLst/>
                <a:uLnTx/>
                <a:uFillTx/>
                <a:latin typeface="Arial" panose="020B0604020202020204" pitchFamily="34" charset="0"/>
                <a:ea typeface="+mn-ea"/>
                <a:cs typeface="Arial" panose="020B0604020202020204" pitchFamily="34" charset="0"/>
              </a:rPr>
              <a:t>Определение поясного времени</a:t>
            </a:r>
            <a:endParaRPr kumimoji="0" lang="ru-RU" sz="4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6771603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0" y="1"/>
            <a:ext cx="9144000" cy="627063"/>
          </a:xfrm>
          <a:solidFill>
            <a:srgbClr val="0070C0"/>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vert="horz" wrap="square" lIns="68580" tIns="34290" rIns="68580" bIns="34290" numCol="1" rtlCol="0" anchor="ctr" anchorCtr="0" compatLnSpc="1">
            <a:prstTxWarp prst="textNoShape">
              <a:avLst/>
            </a:prstTxWarp>
          </a:bodyPr>
          <a:lstStyle/>
          <a:p>
            <a:pPr>
              <a:defRPr/>
            </a:pPr>
            <a:r>
              <a:rPr lang="ru-RU" sz="3600" b="1" dirty="0">
                <a:latin typeface="Arial" panose="020B0604020202020204" pitchFamily="34" charset="0"/>
                <a:cs typeface="Arial" panose="020B0604020202020204" pitchFamily="34" charset="0"/>
              </a:rPr>
              <a:t>Задания для самостоятельной работы </a:t>
            </a:r>
          </a:p>
        </p:txBody>
      </p:sp>
      <p:sp>
        <p:nvSpPr>
          <p:cNvPr id="6" name="Содержимое 2"/>
          <p:cNvSpPr txBox="1">
            <a:spLocks/>
          </p:cNvSpPr>
          <p:nvPr/>
        </p:nvSpPr>
        <p:spPr bwMode="auto">
          <a:xfrm>
            <a:off x="299461" y="1782763"/>
            <a:ext cx="5238894" cy="504825"/>
          </a:xfrm>
          <a:prstGeom prst="rect">
            <a:avLst/>
          </a:prstGeom>
          <a:solidFill>
            <a:srgbClr val="FFFF66"/>
          </a:solidFill>
          <a:ln w="9525" cap="flat" cmpd="sng" algn="ctr">
            <a:solidFill>
              <a:srgbClr val="FFFF66"/>
            </a:solidFill>
            <a:prstDash val="solid"/>
            <a:miter lim="800000"/>
            <a:headEnd/>
            <a:tailEnd/>
          </a:ln>
        </p:spPr>
        <p:style>
          <a:lnRef idx="1">
            <a:schemeClr val="accent2"/>
          </a:lnRef>
          <a:fillRef idx="2">
            <a:schemeClr val="accent2"/>
          </a:fillRef>
          <a:effectRef idx="1">
            <a:schemeClr val="accent2"/>
          </a:effectRef>
          <a:fontRef idx="minor">
            <a:schemeClr val="dk1"/>
          </a:fontRef>
        </p:style>
        <p:txBody>
          <a:bodyPr/>
          <a:lstStyle/>
          <a:p>
            <a:pPr defTabSz="914378" fontAlgn="base">
              <a:spcBef>
                <a:spcPct val="0"/>
              </a:spcBef>
              <a:spcAft>
                <a:spcPct val="0"/>
              </a:spcAft>
              <a:defRPr/>
            </a:pPr>
            <a:r>
              <a:rPr lang="en-US" sz="2400" b="1" dirty="0">
                <a:solidFill>
                  <a:prstClr val="black"/>
                </a:solidFill>
                <a:latin typeface="Arial" pitchFamily="34" charset="0"/>
                <a:cs typeface="Arial" pitchFamily="34" charset="0"/>
              </a:rPr>
              <a:t>1. </a:t>
            </a:r>
            <a:r>
              <a:rPr lang="ru-RU" sz="2400" b="1" dirty="0">
                <a:solidFill>
                  <a:prstClr val="black"/>
                </a:solidFill>
                <a:latin typeface="Arial" pitchFamily="34" charset="0"/>
                <a:cs typeface="Arial" pitchFamily="34" charset="0"/>
              </a:rPr>
              <a:t>Прочитайте </a:t>
            </a:r>
            <a:r>
              <a:rPr lang="ru-RU" sz="2400" b="1" dirty="0">
                <a:solidFill>
                  <a:prstClr val="black"/>
                </a:solidFill>
                <a:latin typeface="Arial" panose="020B0604020202020204" pitchFamily="34" charset="0"/>
                <a:cs typeface="Arial" panose="020B0604020202020204" pitchFamily="34" charset="0"/>
              </a:rPr>
              <a:t>§</a:t>
            </a:r>
            <a:r>
              <a:rPr lang="ru-RU" sz="2400" b="1" dirty="0">
                <a:solidFill>
                  <a:prstClr val="black"/>
                </a:solidFill>
                <a:latin typeface="Arial" pitchFamily="34" charset="0"/>
                <a:cs typeface="Arial" pitchFamily="34" charset="0"/>
              </a:rPr>
              <a:t> </a:t>
            </a:r>
            <a:r>
              <a:rPr lang="ru-RU" sz="2400" b="1" dirty="0" smtClean="0">
                <a:solidFill>
                  <a:prstClr val="black"/>
                </a:solidFill>
                <a:latin typeface="Arial" pitchFamily="34" charset="0"/>
                <a:cs typeface="Arial" pitchFamily="34" charset="0"/>
              </a:rPr>
              <a:t>10-12. </a:t>
            </a:r>
            <a:endParaRPr lang="en-US" sz="2400" b="1" dirty="0">
              <a:solidFill>
                <a:prstClr val="black"/>
              </a:solidFill>
              <a:latin typeface="Arial" pitchFamily="34" charset="0"/>
              <a:cs typeface="Arial" pitchFamily="34" charset="0"/>
            </a:endParaRPr>
          </a:p>
          <a:p>
            <a:pPr defTabSz="914378" fontAlgn="base">
              <a:spcBef>
                <a:spcPct val="0"/>
              </a:spcBef>
              <a:spcAft>
                <a:spcPct val="0"/>
              </a:spcAft>
              <a:defRPr/>
            </a:pPr>
            <a:endParaRPr lang="en-US" sz="2200" b="1" dirty="0">
              <a:solidFill>
                <a:prstClr val="black"/>
              </a:solidFill>
              <a:latin typeface="Arial" pitchFamily="34" charset="0"/>
              <a:cs typeface="Arial" pitchFamily="34" charset="0"/>
            </a:endParaRPr>
          </a:p>
          <a:p>
            <a:pPr defTabSz="914378" fontAlgn="base">
              <a:spcBef>
                <a:spcPct val="0"/>
              </a:spcBef>
              <a:spcAft>
                <a:spcPct val="0"/>
              </a:spcAft>
              <a:defRPr/>
            </a:pPr>
            <a:endParaRPr lang="en-US" sz="2200" b="1" dirty="0">
              <a:solidFill>
                <a:prstClr val="black"/>
              </a:solidFill>
              <a:latin typeface="Arial" pitchFamily="34" charset="0"/>
              <a:cs typeface="Arial" pitchFamily="34" charset="0"/>
            </a:endParaRPr>
          </a:p>
        </p:txBody>
      </p:sp>
      <p:sp>
        <p:nvSpPr>
          <p:cNvPr id="7" name="Содержимое 2"/>
          <p:cNvSpPr txBox="1">
            <a:spLocks/>
          </p:cNvSpPr>
          <p:nvPr/>
        </p:nvSpPr>
        <p:spPr bwMode="auto">
          <a:xfrm>
            <a:off x="299461" y="2643187"/>
            <a:ext cx="5238894" cy="649288"/>
          </a:xfrm>
          <a:prstGeom prst="rect">
            <a:avLst/>
          </a:prstGeom>
          <a:solidFill>
            <a:srgbClr val="FFFF66"/>
          </a:solidFill>
          <a:ln w="9525" cap="flat" cmpd="sng" algn="ctr">
            <a:solidFill>
              <a:srgbClr val="FFFF66"/>
            </a:solidFill>
            <a:prstDash val="solid"/>
            <a:miter lim="800000"/>
            <a:headEnd/>
            <a:tailEnd/>
          </a:ln>
        </p:spPr>
        <p:style>
          <a:lnRef idx="1">
            <a:schemeClr val="accent2"/>
          </a:lnRef>
          <a:fillRef idx="2">
            <a:schemeClr val="accent2"/>
          </a:fillRef>
          <a:effectRef idx="1">
            <a:schemeClr val="accent2"/>
          </a:effectRef>
          <a:fontRef idx="minor">
            <a:schemeClr val="dk1"/>
          </a:fontRef>
        </p:style>
        <p:txBody>
          <a:bodyPr/>
          <a:lstStyle/>
          <a:p>
            <a:pPr defTabSz="914378" fontAlgn="base">
              <a:spcBef>
                <a:spcPct val="0"/>
              </a:spcBef>
              <a:spcAft>
                <a:spcPct val="0"/>
              </a:spcAft>
              <a:defRPr/>
            </a:pPr>
            <a:r>
              <a:rPr lang="en-US" sz="2400" b="1" dirty="0">
                <a:solidFill>
                  <a:prstClr val="black"/>
                </a:solidFill>
                <a:latin typeface="Arial" pitchFamily="34" charset="0"/>
                <a:cs typeface="Arial" pitchFamily="34" charset="0"/>
              </a:rPr>
              <a:t>2. </a:t>
            </a:r>
            <a:r>
              <a:rPr lang="ru-RU" sz="2400" b="1" dirty="0">
                <a:solidFill>
                  <a:prstClr val="black"/>
                </a:solidFill>
                <a:latin typeface="Arial" pitchFamily="34" charset="0"/>
                <a:cs typeface="Arial" pitchFamily="34" charset="0"/>
              </a:rPr>
              <a:t>Выполните задания на стр. </a:t>
            </a:r>
            <a:r>
              <a:rPr lang="ru-RU" sz="2400" b="1" dirty="0" smtClean="0">
                <a:solidFill>
                  <a:prstClr val="black"/>
                </a:solidFill>
                <a:latin typeface="Arial" pitchFamily="34" charset="0"/>
                <a:cs typeface="Arial" pitchFamily="34" charset="0"/>
              </a:rPr>
              <a:t>30</a:t>
            </a:r>
            <a:endParaRPr lang="ru-RU" sz="2400" b="1" dirty="0">
              <a:solidFill>
                <a:prstClr val="black"/>
              </a:solidFill>
              <a:latin typeface="Arial" pitchFamily="34" charset="0"/>
              <a:cs typeface="Arial" pitchFamily="34" charset="0"/>
            </a:endParaRPr>
          </a:p>
          <a:p>
            <a:pPr defTabSz="914378" fontAlgn="base">
              <a:spcBef>
                <a:spcPct val="0"/>
              </a:spcBef>
              <a:spcAft>
                <a:spcPct val="0"/>
              </a:spcAft>
              <a:defRPr/>
            </a:pPr>
            <a:endParaRPr lang="en-US" sz="2400" b="1" dirty="0">
              <a:solidFill>
                <a:prstClr val="black"/>
              </a:solidFill>
              <a:latin typeface="Arial" pitchFamily="34" charset="0"/>
              <a:cs typeface="Arial" pitchFamily="34" charset="0"/>
            </a:endParaRPr>
          </a:p>
        </p:txBody>
      </p:sp>
      <p:pic>
        <p:nvPicPr>
          <p:cNvPr id="2" name="Рисунок 1"/>
          <p:cNvPicPr>
            <a:picLocks noChangeAspect="1"/>
          </p:cNvPicPr>
          <p:nvPr/>
        </p:nvPicPr>
        <p:blipFill>
          <a:blip r:embed="rId2"/>
          <a:stretch>
            <a:fillRect/>
          </a:stretch>
        </p:blipFill>
        <p:spPr>
          <a:xfrm>
            <a:off x="5813713" y="1335954"/>
            <a:ext cx="2857500" cy="3019425"/>
          </a:xfrm>
          <a:prstGeom prst="rect">
            <a:avLst/>
          </a:prstGeom>
        </p:spPr>
      </p:pic>
    </p:spTree>
    <p:extLst>
      <p:ext uri="{BB962C8B-B14F-4D97-AF65-F5344CB8AC3E}">
        <p14:creationId xmlns:p14="http://schemas.microsoft.com/office/powerpoint/2010/main" val="217034711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9144000" cy="914400"/>
          </a:xfrm>
          <a:prstGeom prst="rect">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ru-RU" sz="4800" b="1" dirty="0" smtClean="0">
                <a:latin typeface="Arial" panose="020B0604020202020204" pitchFamily="34" charset="0"/>
                <a:cs typeface="Arial" panose="020B0604020202020204" pitchFamily="34" charset="0"/>
              </a:rPr>
              <a:t>Звездное время </a:t>
            </a:r>
            <a:endParaRPr lang="ru-RU" sz="4800" b="1" dirty="0">
              <a:latin typeface="Arial" panose="020B0604020202020204" pitchFamily="34" charset="0"/>
              <a:cs typeface="Arial" panose="020B0604020202020204" pitchFamily="34" charset="0"/>
            </a:endParaRPr>
          </a:p>
        </p:txBody>
      </p:sp>
      <p:sp>
        <p:nvSpPr>
          <p:cNvPr id="3" name="TextBox 2"/>
          <p:cNvSpPr txBox="1"/>
          <p:nvPr/>
        </p:nvSpPr>
        <p:spPr>
          <a:xfrm>
            <a:off x="166255" y="988516"/>
            <a:ext cx="4607626" cy="4154984"/>
          </a:xfrm>
          <a:prstGeom prst="rect">
            <a:avLst/>
          </a:prstGeom>
          <a:noFill/>
        </p:spPr>
        <p:txBody>
          <a:bodyPr wrap="square" rtlCol="0">
            <a:spAutoFit/>
          </a:bodyPr>
          <a:lstStyle/>
          <a:p>
            <a:r>
              <a:rPr lang="ru-RU" sz="2400" dirty="0" smtClean="0">
                <a:latin typeface="Arial" panose="020B0604020202020204" pitchFamily="34" charset="0"/>
                <a:cs typeface="Arial" panose="020B0604020202020204" pitchFamily="34" charset="0"/>
              </a:rPr>
              <a:t>   Основной </a:t>
            </a:r>
            <a:r>
              <a:rPr lang="ru-RU" sz="2400" dirty="0" smtClean="0">
                <a:latin typeface="Arial" panose="020B0604020202020204" pitchFamily="34" charset="0"/>
                <a:cs typeface="Arial" panose="020B0604020202020204" pitchFamily="34" charset="0"/>
              </a:rPr>
              <a:t>единицей звездного времени считаются </a:t>
            </a:r>
            <a:r>
              <a:rPr lang="ru-RU" sz="2400" b="1" dirty="0" smtClean="0">
                <a:latin typeface="Arial" panose="020B0604020202020204" pitchFamily="34" charset="0"/>
                <a:cs typeface="Arial" panose="020B0604020202020204" pitchFamily="34" charset="0"/>
              </a:rPr>
              <a:t>звездные сутки</a:t>
            </a:r>
            <a:r>
              <a:rPr lang="ru-RU" sz="2400" dirty="0" smtClean="0">
                <a:latin typeface="Arial" panose="020B0604020202020204" pitchFamily="34" charset="0"/>
                <a:cs typeface="Arial" panose="020B0604020202020204" pitchFamily="34" charset="0"/>
              </a:rPr>
              <a:t>. Они равны времени вращения Земли вокруг своей оси относительно точки весеннего равноденствия. </a:t>
            </a:r>
          </a:p>
          <a:p>
            <a:r>
              <a:rPr lang="ru-RU" sz="2400" dirty="0" smtClean="0">
                <a:latin typeface="Arial" panose="020B0604020202020204" pitchFamily="34" charset="0"/>
                <a:cs typeface="Arial" panose="020B0604020202020204" pitchFamily="34" charset="0"/>
              </a:rPr>
              <a:t>    Пользоваться </a:t>
            </a:r>
            <a:r>
              <a:rPr lang="ru-RU" sz="2400" dirty="0" smtClean="0">
                <a:latin typeface="Arial" panose="020B0604020202020204" pitchFamily="34" charset="0"/>
                <a:cs typeface="Arial" panose="020B0604020202020204" pitchFamily="34" charset="0"/>
              </a:rPr>
              <a:t>звездным временем неудобно, так как оно не соответствует времени смены дня и ночи</a:t>
            </a:r>
            <a:r>
              <a:rPr lang="ru-RU" sz="2400" dirty="0" smtClean="0">
                <a:solidFill>
                  <a:schemeClr val="tx1">
                    <a:lumMod val="50000"/>
                  </a:schemeClr>
                </a:solidFill>
                <a:latin typeface="Arial" panose="020B0604020202020204" pitchFamily="34" charset="0"/>
                <a:cs typeface="Arial" panose="020B0604020202020204" pitchFamily="34" charset="0"/>
              </a:rPr>
              <a:t>.</a:t>
            </a:r>
            <a:endParaRPr lang="ru-RU" sz="2400" dirty="0">
              <a:solidFill>
                <a:schemeClr val="tx1">
                  <a:lumMod val="50000"/>
                </a:schemeClr>
              </a:solidFill>
              <a:latin typeface="Arial" panose="020B0604020202020204" pitchFamily="34" charset="0"/>
              <a:cs typeface="Arial" panose="020B0604020202020204" pitchFamily="34" charset="0"/>
            </a:endParaRPr>
          </a:p>
        </p:txBody>
      </p:sp>
      <p:pic>
        <p:nvPicPr>
          <p:cNvPr id="5" name="Рисунок 4"/>
          <p:cNvPicPr>
            <a:picLocks noChangeAspect="1"/>
          </p:cNvPicPr>
          <p:nvPr/>
        </p:nvPicPr>
        <p:blipFill>
          <a:blip r:embed="rId2"/>
          <a:stretch>
            <a:fillRect/>
          </a:stretch>
        </p:blipFill>
        <p:spPr>
          <a:xfrm>
            <a:off x="4952234" y="1112270"/>
            <a:ext cx="3932121" cy="2949091"/>
          </a:xfrm>
          <a:prstGeom prst="rect">
            <a:avLst/>
          </a:prstGeom>
        </p:spPr>
      </p:pic>
    </p:spTree>
    <p:extLst>
      <p:ext uri="{BB962C8B-B14F-4D97-AF65-F5344CB8AC3E}">
        <p14:creationId xmlns:p14="http://schemas.microsoft.com/office/powerpoint/2010/main" val="3870270199"/>
      </p:ext>
    </p:extLst>
  </p:cSld>
  <p:clrMapOvr>
    <a:masterClrMapping/>
  </p:clrMapOvr>
  <p:transition>
    <p:wheel spokes="8"/>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Заголовок 2"/>
          <p:cNvSpPr>
            <a:spLocks noGrp="1"/>
          </p:cNvSpPr>
          <p:nvPr>
            <p:ph type="title"/>
          </p:nvPr>
        </p:nvSpPr>
        <p:spPr/>
        <p:txBody>
          <a:bodyPr rtlCol="0">
            <a:normAutofit fontScale="90000"/>
          </a:bodyPr>
          <a:lstStyle/>
          <a:p>
            <a:pPr eaLnBrk="1" fontAlgn="auto" hangingPunct="1">
              <a:spcAft>
                <a:spcPts val="0"/>
              </a:spcAft>
              <a:defRPr/>
            </a:pPr>
            <a:r>
              <a:rPr lang="en-US" smtClean="0"/>
              <a:t/>
            </a:r>
            <a:br>
              <a:rPr lang="en-US" smtClean="0"/>
            </a:br>
            <a:endParaRPr lang="ru-RU" smtClean="0"/>
          </a:p>
        </p:txBody>
      </p:sp>
      <p:pic>
        <p:nvPicPr>
          <p:cNvPr id="5123" name="Picture 2" descr="http://www.klass39.ru/wp-content/uploads/2011/11/p3_p58_orientirovanie1.jpg"/>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773723" y="1052727"/>
            <a:ext cx="3338148" cy="3395095"/>
          </a:xfrm>
          <a:noFill/>
        </p:spPr>
      </p:pic>
      <p:sp>
        <p:nvSpPr>
          <p:cNvPr id="5124" name="Содержимое 6"/>
          <p:cNvSpPr>
            <a:spLocks noGrp="1"/>
          </p:cNvSpPr>
          <p:nvPr>
            <p:ph sz="quarter" idx="4"/>
          </p:nvPr>
        </p:nvSpPr>
        <p:spPr>
          <a:xfrm>
            <a:off x="4488874" y="1052727"/>
            <a:ext cx="4465940" cy="3395095"/>
          </a:xfrm>
        </p:spPr>
        <p:style>
          <a:lnRef idx="2">
            <a:schemeClr val="accent5"/>
          </a:lnRef>
          <a:fillRef idx="1">
            <a:schemeClr val="lt1"/>
          </a:fillRef>
          <a:effectRef idx="0">
            <a:schemeClr val="accent5"/>
          </a:effectRef>
          <a:fontRef idx="minor">
            <a:schemeClr val="dk1"/>
          </a:fontRef>
        </p:style>
        <p:txBody>
          <a:bodyPr>
            <a:noAutofit/>
          </a:bodyPr>
          <a:lstStyle/>
          <a:p>
            <a:pPr algn="ctr" eaLnBrk="1" hangingPunct="1">
              <a:lnSpc>
                <a:spcPct val="110000"/>
              </a:lnSpc>
            </a:pPr>
            <a:r>
              <a:rPr lang="ru-RU" altLang="ru-RU" sz="2600" dirty="0" smtClean="0">
                <a:solidFill>
                  <a:schemeClr val="tx1">
                    <a:lumMod val="50000"/>
                  </a:schemeClr>
                </a:solidFill>
                <a:latin typeface="Arial" panose="020B0604020202020204" pitchFamily="34" charset="0"/>
                <a:cs typeface="Arial" panose="020B0604020202020204" pitchFamily="34" charset="0"/>
              </a:rPr>
              <a:t>Солнечное время определяется движением Земли вокруг своей оси относительно Солнца. </a:t>
            </a:r>
          </a:p>
          <a:p>
            <a:pPr algn="ctr" eaLnBrk="1" hangingPunct="1">
              <a:lnSpc>
                <a:spcPct val="110000"/>
              </a:lnSpc>
            </a:pPr>
            <a:r>
              <a:rPr lang="ru-RU" altLang="ru-RU" sz="2600" dirty="0" smtClean="0">
                <a:solidFill>
                  <a:schemeClr val="tx1">
                    <a:lumMod val="50000"/>
                  </a:schemeClr>
                </a:solidFill>
                <a:latin typeface="Arial" panose="020B0604020202020204" pitchFamily="34" charset="0"/>
                <a:cs typeface="Arial" panose="020B0604020202020204" pitchFamily="34" charset="0"/>
              </a:rPr>
              <a:t>Отсчет солнечного времени начинается </a:t>
            </a:r>
          </a:p>
          <a:p>
            <a:pPr algn="ctr" eaLnBrk="1" hangingPunct="1">
              <a:lnSpc>
                <a:spcPct val="110000"/>
              </a:lnSpc>
              <a:buNone/>
            </a:pPr>
            <a:r>
              <a:rPr lang="ru-RU" altLang="ru-RU" sz="2600" dirty="0" smtClean="0">
                <a:solidFill>
                  <a:schemeClr val="tx1">
                    <a:lumMod val="50000"/>
                  </a:schemeClr>
                </a:solidFill>
                <a:latin typeface="Arial" panose="020B0604020202020204" pitchFamily="34" charset="0"/>
                <a:cs typeface="Arial" panose="020B0604020202020204" pitchFamily="34" charset="0"/>
              </a:rPr>
              <a:t>в полночь.   </a:t>
            </a:r>
          </a:p>
        </p:txBody>
      </p:sp>
      <p:sp>
        <p:nvSpPr>
          <p:cNvPr id="3" name="Прямоугольник 2"/>
          <p:cNvSpPr/>
          <p:nvPr/>
        </p:nvSpPr>
        <p:spPr>
          <a:xfrm>
            <a:off x="0" y="0"/>
            <a:ext cx="9144000" cy="914400"/>
          </a:xfrm>
          <a:prstGeom prst="rect">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ru-RU" sz="4800" b="1" dirty="0" smtClean="0">
                <a:latin typeface="Arial" panose="020B0604020202020204" pitchFamily="34" charset="0"/>
                <a:cs typeface="Arial" panose="020B0604020202020204" pitchFamily="34" charset="0"/>
              </a:rPr>
              <a:t>Солнечное время </a:t>
            </a:r>
            <a:endParaRPr lang="ru-RU" sz="4800" b="1" dirty="0">
              <a:latin typeface="Arial" panose="020B0604020202020204" pitchFamily="34" charset="0"/>
              <a:cs typeface="Arial" panose="020B0604020202020204" pitchFamily="34" charset="0"/>
            </a:endParaRPr>
          </a:p>
        </p:txBody>
      </p:sp>
      <p:sp>
        <p:nvSpPr>
          <p:cNvPr id="4" name="Прямоугольник 3"/>
          <p:cNvSpPr/>
          <p:nvPr/>
        </p:nvSpPr>
        <p:spPr>
          <a:xfrm>
            <a:off x="146755" y="4586149"/>
            <a:ext cx="8808057" cy="41768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12850376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Прямоугольник 7"/>
          <p:cNvSpPr/>
          <p:nvPr/>
        </p:nvSpPr>
        <p:spPr>
          <a:xfrm>
            <a:off x="203199" y="4617156"/>
            <a:ext cx="8805333" cy="4064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
        <p:nvSpPr>
          <p:cNvPr id="5" name="Прямоугольник 4"/>
          <p:cNvSpPr/>
          <p:nvPr/>
        </p:nvSpPr>
        <p:spPr>
          <a:xfrm>
            <a:off x="5745202" y="2431190"/>
            <a:ext cx="3068489" cy="1323439"/>
          </a:xfrm>
          <a:prstGeom prst="rect">
            <a:avLst/>
          </a:prstGeom>
          <a:solidFill>
            <a:srgbClr val="FFFFFF"/>
          </a:solidFill>
          <a:ln w="25400" cap="flat" cmpd="sng" algn="ctr">
            <a:solidFill>
              <a:srgbClr val="4D4D4D"/>
            </a:solidFill>
            <a:prstDash val="solid"/>
          </a:ln>
          <a:effectLst/>
        </p:spPr>
        <p:txBody>
          <a:bodyPr wrap="square">
            <a:spAutoFit/>
          </a:bodyPr>
          <a:lstStyle/>
          <a:p>
            <a:pPr marL="0" marR="0" lvl="0" indent="0" algn="ctr" defTabSz="914400" eaLnBrk="1" fontAlgn="auto" latinLnBrk="0" hangingPunct="1">
              <a:lnSpc>
                <a:spcPct val="100000"/>
              </a:lnSpc>
              <a:spcBef>
                <a:spcPts val="600"/>
              </a:spcBef>
              <a:spcAft>
                <a:spcPts val="600"/>
              </a:spcAft>
              <a:buClrTx/>
              <a:buSzTx/>
              <a:buFontTx/>
              <a:buNone/>
              <a:tabLst/>
              <a:defRPr/>
            </a:pPr>
            <a:r>
              <a:rPr kumimoji="0" lang="ru-RU" sz="2000" b="0" i="0" u="none" strike="noStrike" kern="0" cap="none" spc="0" normalizeH="0" baseline="0" noProof="0" dirty="0">
                <a:ln>
                  <a:noFill/>
                </a:ln>
                <a:effectLst/>
                <a:uLnTx/>
                <a:uFillTx/>
                <a:latin typeface="Times New Roman" pitchFamily="18" charset="0"/>
                <a:ea typeface="+mn-ea"/>
                <a:cs typeface="Times New Roman" pitchFamily="18" charset="0"/>
              </a:rPr>
              <a:t>360°: 24ч =15° за 1час </a:t>
            </a:r>
          </a:p>
          <a:p>
            <a:pPr marL="0" marR="0" lvl="0" indent="0" algn="ctr" defTabSz="914400" eaLnBrk="1" fontAlgn="auto" latinLnBrk="0" hangingPunct="1">
              <a:lnSpc>
                <a:spcPct val="100000"/>
              </a:lnSpc>
              <a:spcBef>
                <a:spcPts val="600"/>
              </a:spcBef>
              <a:spcAft>
                <a:spcPts val="600"/>
              </a:spcAft>
              <a:buClrTx/>
              <a:buSzTx/>
              <a:buFontTx/>
              <a:buNone/>
              <a:tabLst/>
              <a:defRPr/>
            </a:pPr>
            <a:r>
              <a:rPr kumimoji="0" lang="ru-RU" sz="2000" b="0" i="0" u="none" strike="noStrike" kern="0" cap="none" spc="0" normalizeH="0" baseline="0" noProof="0" dirty="0">
                <a:ln>
                  <a:noFill/>
                </a:ln>
                <a:effectLst/>
                <a:uLnTx/>
                <a:uFillTx/>
                <a:latin typeface="Times New Roman" pitchFamily="18" charset="0"/>
                <a:ea typeface="+mn-ea"/>
                <a:cs typeface="Times New Roman" pitchFamily="18" charset="0"/>
              </a:rPr>
              <a:t>60 мин: 15 =4 мин.</a:t>
            </a:r>
          </a:p>
          <a:p>
            <a:pPr marL="0" marR="0" lvl="0" indent="0" algn="ctr" defTabSz="914400" eaLnBrk="1" fontAlgn="auto" latinLnBrk="0" hangingPunct="1">
              <a:lnSpc>
                <a:spcPct val="100000"/>
              </a:lnSpc>
              <a:spcBef>
                <a:spcPts val="600"/>
              </a:spcBef>
              <a:spcAft>
                <a:spcPts val="600"/>
              </a:spcAft>
              <a:buClrTx/>
              <a:buSzTx/>
              <a:buFontTx/>
              <a:buNone/>
              <a:tabLst/>
              <a:defRPr/>
            </a:pPr>
            <a:r>
              <a:rPr kumimoji="0" lang="ru-RU" sz="2000" b="0" i="0" u="none" strike="noStrike" kern="0" cap="none" spc="0" normalizeH="0" baseline="0" noProof="0" dirty="0">
                <a:ln>
                  <a:noFill/>
                </a:ln>
                <a:effectLst/>
                <a:uLnTx/>
                <a:uFillTx/>
                <a:latin typeface="Times New Roman" pitchFamily="18" charset="0"/>
                <a:ea typeface="+mn-ea"/>
                <a:cs typeface="Times New Roman" pitchFamily="18" charset="0"/>
              </a:rPr>
              <a:t>(1° за 4 минуты). </a:t>
            </a:r>
          </a:p>
        </p:txBody>
      </p:sp>
      <p:sp>
        <p:nvSpPr>
          <p:cNvPr id="6" name="Прямоугольник 5"/>
          <p:cNvSpPr/>
          <p:nvPr/>
        </p:nvSpPr>
        <p:spPr>
          <a:xfrm>
            <a:off x="286121" y="1079646"/>
            <a:ext cx="8444442" cy="830263"/>
          </a:xfrm>
          <a:prstGeom prst="rect">
            <a:avLst/>
          </a:prstGeom>
          <a:solidFill>
            <a:srgbClr val="FFFFFF"/>
          </a:solidFill>
          <a:ln w="25400" cap="flat" cmpd="sng" algn="ctr">
            <a:solidFill>
              <a:srgbClr val="4D4D4D"/>
            </a:solidFill>
            <a:prstDash val="solid"/>
          </a:ln>
          <a:effectLst/>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ru-RU" sz="2400" b="0" i="0" u="none" strike="noStrike" kern="0" cap="none" spc="0" normalizeH="0" baseline="0" noProof="0" dirty="0">
                <a:ln>
                  <a:noFill/>
                </a:ln>
                <a:effectLst/>
                <a:uLnTx/>
                <a:uFillTx/>
                <a:latin typeface="Times New Roman" pitchFamily="18" charset="0"/>
                <a:ea typeface="+mn-ea"/>
                <a:cs typeface="Times New Roman" pitchFamily="18" charset="0"/>
              </a:rPr>
              <a:t>Любая точка на Земле за </a:t>
            </a:r>
            <a:r>
              <a:rPr kumimoji="0" lang="ru-RU" sz="2400" b="1" i="0" u="none" strike="noStrike" kern="0" cap="none" spc="0" normalizeH="0" baseline="0" noProof="0" dirty="0">
                <a:ln>
                  <a:noFill/>
                </a:ln>
                <a:effectLst/>
                <a:uLnTx/>
                <a:uFillTx/>
                <a:latin typeface="Times New Roman" pitchFamily="18" charset="0"/>
                <a:ea typeface="+mn-ea"/>
                <a:cs typeface="Times New Roman" pitchFamily="18" charset="0"/>
              </a:rPr>
              <a:t>24 часа </a:t>
            </a:r>
            <a:r>
              <a:rPr kumimoji="0" lang="ru-RU" sz="2400" b="0" i="0" u="none" strike="noStrike" kern="0" cap="none" spc="0" normalizeH="0" baseline="0" noProof="0" dirty="0">
                <a:ln>
                  <a:noFill/>
                </a:ln>
                <a:effectLst/>
                <a:uLnTx/>
                <a:uFillTx/>
                <a:latin typeface="Times New Roman" pitchFamily="18" charset="0"/>
                <a:ea typeface="+mn-ea"/>
                <a:cs typeface="Times New Roman" pitchFamily="18" charset="0"/>
              </a:rPr>
              <a:t>(сутки) совершает путь </a:t>
            </a:r>
            <a:endParaRPr kumimoji="0" lang="ru-RU" sz="2400" b="0" i="0" u="none" strike="noStrike" kern="0" cap="none" spc="0" normalizeH="0" baseline="0" noProof="0" dirty="0" smtClean="0">
              <a:ln>
                <a:noFill/>
              </a:ln>
              <a:effectLst/>
              <a:uLnTx/>
              <a:uFillTx/>
              <a:latin typeface="Times New Roman" pitchFamily="18" charset="0"/>
              <a:ea typeface="+mn-ea"/>
              <a:cs typeface="Times New Roman" pitchFamily="18" charset="0"/>
            </a:endParaRPr>
          </a:p>
          <a:p>
            <a:pPr lvl="0" algn="ctr" defTabSz="914400">
              <a:defRPr/>
            </a:pPr>
            <a:r>
              <a:rPr kumimoji="0" lang="ru-RU" sz="2400" b="0" i="0" u="none" strike="noStrike" kern="0" cap="none" spc="0" normalizeH="0" baseline="0" noProof="0" dirty="0" smtClean="0">
                <a:ln>
                  <a:noFill/>
                </a:ln>
                <a:effectLst/>
                <a:uLnTx/>
                <a:uFillTx/>
                <a:latin typeface="Times New Roman" pitchFamily="18" charset="0"/>
                <a:ea typeface="+mn-ea"/>
                <a:cs typeface="Times New Roman" pitchFamily="18" charset="0"/>
              </a:rPr>
              <a:t>с </a:t>
            </a:r>
            <a:r>
              <a:rPr kumimoji="0" lang="ru-RU" sz="2400" b="0" i="0" u="none" strike="noStrike" kern="0" cap="none" spc="0" normalizeH="0" baseline="0" noProof="0" dirty="0">
                <a:ln>
                  <a:noFill/>
                </a:ln>
                <a:effectLst/>
                <a:uLnTx/>
                <a:uFillTx/>
                <a:latin typeface="Times New Roman" pitchFamily="18" charset="0"/>
                <a:ea typeface="+mn-ea"/>
                <a:cs typeface="Times New Roman" pitchFamily="18" charset="0"/>
              </a:rPr>
              <a:t>запада на </a:t>
            </a:r>
            <a:r>
              <a:rPr kumimoji="0" lang="ru-RU" sz="2400" b="0" i="0" u="none" strike="noStrike" kern="0" cap="none" spc="0" normalizeH="0" baseline="0" noProof="0" dirty="0" smtClean="0">
                <a:ln>
                  <a:noFill/>
                </a:ln>
                <a:effectLst/>
                <a:uLnTx/>
                <a:uFillTx/>
                <a:latin typeface="Times New Roman" pitchFamily="18" charset="0"/>
                <a:ea typeface="+mn-ea"/>
                <a:cs typeface="Times New Roman" pitchFamily="18" charset="0"/>
              </a:rPr>
              <a:t>восток</a:t>
            </a:r>
            <a:r>
              <a:rPr lang="ru-RU" sz="1800" kern="0" dirty="0" smtClean="0">
                <a:latin typeface="Times New Roman" pitchFamily="18" charset="0"/>
                <a:cs typeface="Times New Roman" pitchFamily="18" charset="0"/>
              </a:rPr>
              <a:t> </a:t>
            </a:r>
            <a:r>
              <a:rPr lang="ru-RU" sz="2400" kern="0" dirty="0" smtClean="0">
                <a:latin typeface="Times New Roman" pitchFamily="18" charset="0"/>
                <a:cs typeface="Times New Roman" pitchFamily="18" charset="0"/>
              </a:rPr>
              <a:t>в  360°</a:t>
            </a:r>
            <a:r>
              <a:rPr kumimoji="0" lang="ru-RU" sz="2400" b="0" i="0" u="none" strike="noStrike" kern="0" cap="none" spc="0" normalizeH="0" baseline="0" noProof="0" dirty="0" smtClean="0">
                <a:ln>
                  <a:noFill/>
                </a:ln>
                <a:effectLst/>
                <a:uLnTx/>
                <a:uFillTx/>
                <a:latin typeface="Arial"/>
                <a:ea typeface="+mn-ea"/>
                <a:cs typeface="+mn-cs"/>
              </a:rPr>
              <a:t>.</a:t>
            </a:r>
            <a:endParaRPr kumimoji="0" lang="ru-RU" sz="2400" b="0" i="0" u="none" strike="noStrike" kern="0" cap="none" spc="0" normalizeH="0" baseline="0" noProof="0" dirty="0">
              <a:ln>
                <a:noFill/>
              </a:ln>
              <a:effectLst/>
              <a:uLnTx/>
              <a:uFillTx/>
              <a:latin typeface="Arial"/>
              <a:ea typeface="+mn-ea"/>
              <a:cs typeface="+mn-cs"/>
            </a:endParaRPr>
          </a:p>
        </p:txBody>
      </p:sp>
      <p:pic>
        <p:nvPicPr>
          <p:cNvPr id="9" name="Picture 2" descr="http://allforchildren.ru/why/illustr/why52.jpg"/>
          <p:cNvPicPr>
            <a:picLocks noChangeAspect="1" noChangeArrowheads="1"/>
          </p:cNvPicPr>
          <p:nvPr/>
        </p:nvPicPr>
        <p:blipFill>
          <a:blip r:embed="rId2" cstate="email">
            <a:extLst/>
          </a:blip>
          <a:srcRect/>
          <a:stretch>
            <a:fillRect/>
          </a:stretch>
        </p:blipFill>
        <p:spPr bwMode="auto">
          <a:xfrm>
            <a:off x="560763" y="1931951"/>
            <a:ext cx="4092603" cy="2199774"/>
          </a:xfrm>
          <a:prstGeom prst="rect">
            <a:avLst/>
          </a:prstGeom>
          <a:ln>
            <a:noFill/>
          </a:ln>
          <a:effectLst>
            <a:softEdge rad="112500"/>
          </a:effectLst>
          <a:extLst/>
        </p:spPr>
      </p:pic>
      <p:sp>
        <p:nvSpPr>
          <p:cNvPr id="3" name="Прямоугольник 2"/>
          <p:cNvSpPr/>
          <p:nvPr/>
        </p:nvSpPr>
        <p:spPr>
          <a:xfrm>
            <a:off x="280192" y="3955053"/>
            <a:ext cx="8651345" cy="1015663"/>
          </a:xfrm>
          <a:prstGeom prst="rect">
            <a:avLst/>
          </a:prstGeom>
        </p:spPr>
        <p:txBody>
          <a:bodyPr wrap="square">
            <a:spAutoFit/>
          </a:bodyPr>
          <a:lstStyle/>
          <a:p>
            <a:pPr lvl="0" defTabSz="914400">
              <a:defRPr/>
            </a:pPr>
            <a:r>
              <a:rPr lang="ru-RU" sz="2000" dirty="0">
                <a:latin typeface="Arial" panose="020B0604020202020204" pitchFamily="34" charset="0"/>
                <a:cs typeface="Arial" panose="020B0604020202020204" pitchFamily="34" charset="0"/>
              </a:rPr>
              <a:t>Из повторения:</a:t>
            </a:r>
          </a:p>
          <a:p>
            <a:pPr marL="342900" lvl="0" indent="-342900" defTabSz="914400">
              <a:defRPr/>
            </a:pPr>
            <a:r>
              <a:rPr lang="ru-RU" sz="2000" dirty="0">
                <a:latin typeface="Arial" panose="020B0604020202020204" pitchFamily="34" charset="0"/>
                <a:cs typeface="Arial" panose="020B0604020202020204" pitchFamily="34" charset="0"/>
              </a:rPr>
              <a:t>1.  Определите на сколько градусов Земля поворачивается за 1 час.</a:t>
            </a:r>
          </a:p>
          <a:p>
            <a:pPr marL="342900" lvl="0" indent="-342900" defTabSz="914400">
              <a:buFontTx/>
              <a:buAutoNum type="arabicPeriod" startAt="2"/>
              <a:defRPr/>
            </a:pPr>
            <a:r>
              <a:rPr lang="ru-RU" sz="2000" dirty="0">
                <a:latin typeface="Arial" panose="020B0604020202020204" pitchFamily="34" charset="0"/>
                <a:cs typeface="Arial" panose="020B0604020202020204" pitchFamily="34" charset="0"/>
              </a:rPr>
              <a:t>За какое время она поворачивается вокруг своей оси на </a:t>
            </a:r>
            <a:r>
              <a:rPr lang="ru-RU" sz="2000" dirty="0" smtClean="0">
                <a:latin typeface="Arial" panose="020B0604020202020204" pitchFamily="34" charset="0"/>
                <a:cs typeface="Arial" panose="020B0604020202020204" pitchFamily="34" charset="0"/>
              </a:rPr>
              <a:t>1</a:t>
            </a:r>
            <a:r>
              <a:rPr lang="ru-RU" sz="2000" baseline="30000" dirty="0" smtClean="0">
                <a:latin typeface="Arial" panose="020B0604020202020204" pitchFamily="34" charset="0"/>
                <a:cs typeface="Arial" panose="020B0604020202020204" pitchFamily="34" charset="0"/>
              </a:rPr>
              <a:t>0.</a:t>
            </a:r>
            <a:endParaRPr lang="ru-RU" sz="2000" baseline="30000" dirty="0">
              <a:latin typeface="Arial" panose="020B0604020202020204" pitchFamily="34" charset="0"/>
              <a:cs typeface="Arial" panose="020B0604020202020204" pitchFamily="34" charset="0"/>
            </a:endParaRPr>
          </a:p>
        </p:txBody>
      </p:sp>
      <p:sp>
        <p:nvSpPr>
          <p:cNvPr id="2" name="Прямоугольник 1"/>
          <p:cNvSpPr/>
          <p:nvPr/>
        </p:nvSpPr>
        <p:spPr>
          <a:xfrm>
            <a:off x="0" y="0"/>
            <a:ext cx="9144000" cy="91440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dirty="0" smtClean="0">
                <a:latin typeface="Arial" panose="020B0604020202020204" pitchFamily="34" charset="0"/>
                <a:cs typeface="Arial" panose="020B0604020202020204" pitchFamily="34" charset="0"/>
              </a:rPr>
              <a:t>Отсчет времени </a:t>
            </a:r>
            <a:endParaRPr lang="ru-RU" sz="4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0660849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par>
                          <p:cTn id="10" fill="hold">
                            <p:stCondLst>
                              <p:cond delay="1000"/>
                            </p:stCondLst>
                            <p:childTnLst>
                              <p:par>
                                <p:cTn id="11" presetID="1" presetClass="entr" presetSubtype="0" fill="hold" grpId="0" nodeType="afterEffect">
                                  <p:stCondLst>
                                    <p:cond delay="2600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xit" presetSubtype="0" fill="hold" nodeType="clickEffect">
                                  <p:stCondLst>
                                    <p:cond delay="0"/>
                                  </p:stCondLst>
                                  <p:childTnLst>
                                    <p:set>
                                      <p:cBhvr>
                                        <p:cTn id="16" dur="1" fill="hold">
                                          <p:stCondLst>
                                            <p:cond delay="0"/>
                                          </p:stCondLst>
                                        </p:cTn>
                                        <p:tgtEl>
                                          <p:spTgt spid="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l="1143" r="1631"/>
          <a:stretch/>
        </p:blipFill>
        <p:spPr>
          <a:xfrm>
            <a:off x="2167466" y="1090590"/>
            <a:ext cx="5181599" cy="3968179"/>
          </a:xfrm>
          <a:prstGeom prst="rect">
            <a:avLst/>
          </a:prstGeom>
        </p:spPr>
      </p:pic>
      <p:sp>
        <p:nvSpPr>
          <p:cNvPr id="3" name="Прямоугольник 2"/>
          <p:cNvSpPr/>
          <p:nvPr/>
        </p:nvSpPr>
        <p:spPr>
          <a:xfrm>
            <a:off x="0" y="0"/>
            <a:ext cx="9144000" cy="91440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dirty="0">
                <a:latin typeface="Arial" panose="020B0604020202020204" pitchFamily="34" charset="0"/>
                <a:cs typeface="Arial" panose="020B0604020202020204" pitchFamily="34" charset="0"/>
              </a:rPr>
              <a:t>Местное время </a:t>
            </a:r>
          </a:p>
        </p:txBody>
      </p:sp>
    </p:spTree>
    <p:extLst>
      <p:ext uri="{BB962C8B-B14F-4D97-AF65-F5344CB8AC3E}">
        <p14:creationId xmlns:p14="http://schemas.microsoft.com/office/powerpoint/2010/main" val="8644643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rotWithShape="1">
          <a:blip r:embed="rId2"/>
          <a:srcRect t="10025" b="10689"/>
          <a:stretch/>
        </p:blipFill>
        <p:spPr>
          <a:xfrm>
            <a:off x="1907791" y="1303866"/>
            <a:ext cx="5938019" cy="3533423"/>
          </a:xfrm>
          <a:prstGeom prst="rect">
            <a:avLst/>
          </a:prstGeom>
        </p:spPr>
      </p:pic>
      <p:sp>
        <p:nvSpPr>
          <p:cNvPr id="8" name="Прямоугольник 7"/>
          <p:cNvSpPr/>
          <p:nvPr/>
        </p:nvSpPr>
        <p:spPr>
          <a:xfrm>
            <a:off x="0" y="0"/>
            <a:ext cx="9144000" cy="914400"/>
          </a:xfrm>
          <a:prstGeom prst="rect">
            <a:avLst/>
          </a:prstGeom>
          <a:solidFill>
            <a:srgbClr val="0070C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ru-RU" sz="5400" b="1" dirty="0" smtClean="0">
                <a:latin typeface="Arial" panose="020B0604020202020204" pitchFamily="34" charset="0"/>
                <a:cs typeface="Arial" panose="020B0604020202020204" pitchFamily="34" charset="0"/>
              </a:rPr>
              <a:t>Местное время </a:t>
            </a:r>
            <a:endParaRPr lang="ru-RU" sz="5400" b="1" dirty="0">
              <a:latin typeface="Arial" panose="020B0604020202020204" pitchFamily="34" charset="0"/>
              <a:cs typeface="Arial" panose="020B0604020202020204" pitchFamily="34" charset="0"/>
            </a:endParaRPr>
          </a:p>
        </p:txBody>
      </p:sp>
      <p:sp>
        <p:nvSpPr>
          <p:cNvPr id="9" name="Прямоугольник 8"/>
          <p:cNvSpPr/>
          <p:nvPr/>
        </p:nvSpPr>
        <p:spPr>
          <a:xfrm>
            <a:off x="169333" y="4628445"/>
            <a:ext cx="8839200" cy="41768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21135279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958779"/>
            <a:ext cx="4085112" cy="3785652"/>
          </a:xfrm>
          <a:prstGeom prst="rect">
            <a:avLst/>
          </a:prstGeom>
        </p:spPr>
        <p:txBody>
          <a:bodyPr wrap="square">
            <a:spAutoFit/>
          </a:bodyPr>
          <a:lstStyle/>
          <a:p>
            <a:pPr lvl="0" algn="ctr" defTabSz="914400" fontAlgn="base">
              <a:spcBef>
                <a:spcPct val="0"/>
              </a:spcBef>
              <a:spcAft>
                <a:spcPct val="0"/>
              </a:spcAft>
              <a:defRPr/>
            </a:pPr>
            <a:r>
              <a:rPr lang="ru-RU" sz="2000" dirty="0" smtClean="0">
                <a:solidFill>
                  <a:prstClr val="black"/>
                </a:solidFill>
                <a:latin typeface="Arial" panose="020B0604020202020204" pitchFamily="34" charset="0"/>
                <a:cs typeface="Arial" panose="020B0604020202020204" pitchFamily="34" charset="0"/>
              </a:rPr>
              <a:t>Вся </a:t>
            </a:r>
            <a:r>
              <a:rPr lang="ru-RU" sz="2000" dirty="0">
                <a:solidFill>
                  <a:prstClr val="black"/>
                </a:solidFill>
                <a:latin typeface="Arial" panose="020B0604020202020204" pitchFamily="34" charset="0"/>
                <a:cs typeface="Arial" panose="020B0604020202020204" pitchFamily="34" charset="0"/>
              </a:rPr>
              <a:t>поверхность Земли </a:t>
            </a:r>
            <a:r>
              <a:rPr lang="ru-RU" sz="2000" dirty="0" err="1" smtClean="0">
                <a:solidFill>
                  <a:prstClr val="black"/>
                </a:solidFill>
                <a:latin typeface="Arial" panose="020B0604020202020204" pitchFamily="34" charset="0"/>
                <a:cs typeface="Arial" panose="020B0604020202020204" pitchFamily="34" charset="0"/>
              </a:rPr>
              <a:t>разде-лена</a:t>
            </a:r>
            <a:r>
              <a:rPr lang="ru-RU" sz="2000" dirty="0" smtClean="0">
                <a:solidFill>
                  <a:prstClr val="black"/>
                </a:solidFill>
                <a:latin typeface="Arial" panose="020B0604020202020204" pitchFamily="34" charset="0"/>
                <a:cs typeface="Arial" panose="020B0604020202020204" pitchFamily="34" charset="0"/>
              </a:rPr>
              <a:t> </a:t>
            </a:r>
            <a:r>
              <a:rPr lang="ru-RU" sz="2000" dirty="0">
                <a:solidFill>
                  <a:prstClr val="black"/>
                </a:solidFill>
                <a:latin typeface="Arial" panose="020B0604020202020204" pitchFamily="34" charset="0"/>
                <a:cs typeface="Arial" panose="020B0604020202020204" pitchFamily="34" charset="0"/>
              </a:rPr>
              <a:t>на 24 пояса, разница между которыми 15</a:t>
            </a:r>
            <a:r>
              <a:rPr lang="ru-RU" sz="2000" baseline="30000" dirty="0">
                <a:solidFill>
                  <a:prstClr val="black"/>
                </a:solidFill>
                <a:latin typeface="Arial" panose="020B0604020202020204" pitchFamily="34" charset="0"/>
                <a:cs typeface="Arial" panose="020B0604020202020204" pitchFamily="34" charset="0"/>
              </a:rPr>
              <a:t>о </a:t>
            </a:r>
            <a:r>
              <a:rPr lang="ru-RU" sz="2000" dirty="0">
                <a:solidFill>
                  <a:prstClr val="black"/>
                </a:solidFill>
                <a:latin typeface="Arial" panose="020B0604020202020204" pitchFamily="34" charset="0"/>
                <a:cs typeface="Arial" panose="020B0604020202020204" pitchFamily="34" charset="0"/>
              </a:rPr>
              <a:t>долготы , так как Земля </a:t>
            </a:r>
            <a:r>
              <a:rPr lang="ru-RU" sz="2000" dirty="0" smtClean="0">
                <a:solidFill>
                  <a:prstClr val="black"/>
                </a:solidFill>
                <a:latin typeface="Arial" panose="020B0604020202020204" pitchFamily="34" charset="0"/>
                <a:cs typeface="Arial" panose="020B0604020202020204" pitchFamily="34" charset="0"/>
              </a:rPr>
              <a:t>за </a:t>
            </a:r>
            <a:r>
              <a:rPr lang="ru-RU" sz="2000" dirty="0">
                <a:solidFill>
                  <a:prstClr val="black"/>
                </a:solidFill>
                <a:latin typeface="Arial" panose="020B0604020202020204" pitchFamily="34" charset="0"/>
                <a:cs typeface="Arial" panose="020B0604020202020204" pitchFamily="34" charset="0"/>
              </a:rPr>
              <a:t>1 </a:t>
            </a:r>
            <a:r>
              <a:rPr lang="ru-RU" sz="2000" dirty="0" smtClean="0">
                <a:solidFill>
                  <a:prstClr val="black"/>
                </a:solidFill>
                <a:latin typeface="Arial" panose="020B0604020202020204" pitchFamily="34" charset="0"/>
                <a:cs typeface="Arial" panose="020B0604020202020204" pitchFamily="34" charset="0"/>
              </a:rPr>
              <a:t>час поворачивается </a:t>
            </a:r>
            <a:r>
              <a:rPr lang="ru-RU" sz="2000" dirty="0">
                <a:solidFill>
                  <a:prstClr val="black"/>
                </a:solidFill>
                <a:latin typeface="Arial" panose="020B0604020202020204" pitchFamily="34" charset="0"/>
                <a:cs typeface="Arial" panose="020B0604020202020204" pitchFamily="34" charset="0"/>
              </a:rPr>
              <a:t>на </a:t>
            </a:r>
            <a:r>
              <a:rPr lang="ru-RU" sz="2000" dirty="0" smtClean="0">
                <a:solidFill>
                  <a:prstClr val="black"/>
                </a:solidFill>
                <a:latin typeface="Arial" panose="020B0604020202020204" pitchFamily="34" charset="0"/>
                <a:cs typeface="Arial" panose="020B0604020202020204" pitchFamily="34" charset="0"/>
              </a:rPr>
              <a:t>15 градусов</a:t>
            </a:r>
            <a:r>
              <a:rPr lang="ru-RU" sz="2000" dirty="0">
                <a:solidFill>
                  <a:prstClr val="black"/>
                </a:solidFill>
                <a:latin typeface="Arial" panose="020B0604020202020204" pitchFamily="34" charset="0"/>
                <a:cs typeface="Arial" panose="020B0604020202020204" pitchFamily="34" charset="0"/>
              </a:rPr>
              <a:t>. То есть время в каждом часовом поясе отличается на один час. Вращается Земля с запада на </a:t>
            </a:r>
            <a:r>
              <a:rPr lang="ru-RU" sz="2000" dirty="0" smtClean="0">
                <a:solidFill>
                  <a:prstClr val="black"/>
                </a:solidFill>
                <a:latin typeface="Arial" panose="020B0604020202020204" pitchFamily="34" charset="0"/>
                <a:cs typeface="Arial" panose="020B0604020202020204" pitchFamily="34" charset="0"/>
              </a:rPr>
              <a:t>восток, </a:t>
            </a:r>
            <a:r>
              <a:rPr lang="ru-RU" sz="2000" dirty="0">
                <a:solidFill>
                  <a:prstClr val="black"/>
                </a:solidFill>
                <a:latin typeface="Arial" panose="020B0604020202020204" pitchFamily="34" charset="0"/>
                <a:cs typeface="Arial" panose="020B0604020202020204" pitchFamily="34" charset="0"/>
              </a:rPr>
              <a:t>и поэтому при движении  с запада на восток один час </a:t>
            </a:r>
            <a:r>
              <a:rPr lang="ru-RU" sz="2000" b="1" dirty="0">
                <a:solidFill>
                  <a:prstClr val="black"/>
                </a:solidFill>
                <a:latin typeface="Arial" panose="020B0604020202020204" pitchFamily="34" charset="0"/>
                <a:cs typeface="Arial" panose="020B0604020202020204" pitchFamily="34" charset="0"/>
              </a:rPr>
              <a:t>прибавляетс</a:t>
            </a:r>
            <a:r>
              <a:rPr lang="ru-RU" sz="2000" dirty="0">
                <a:solidFill>
                  <a:prstClr val="black"/>
                </a:solidFill>
                <a:latin typeface="Arial" panose="020B0604020202020204" pitchFamily="34" charset="0"/>
                <a:cs typeface="Arial" panose="020B0604020202020204" pitchFamily="34" charset="0"/>
              </a:rPr>
              <a:t>я, с востока на </a:t>
            </a:r>
            <a:r>
              <a:rPr lang="ru-RU" sz="2000" dirty="0" smtClean="0">
                <a:solidFill>
                  <a:prstClr val="black"/>
                </a:solidFill>
                <a:latin typeface="Arial" panose="020B0604020202020204" pitchFamily="34" charset="0"/>
                <a:cs typeface="Arial" panose="020B0604020202020204" pitchFamily="34" charset="0"/>
              </a:rPr>
              <a:t>запад - </a:t>
            </a:r>
            <a:r>
              <a:rPr lang="ru-RU" sz="2000" b="1" dirty="0">
                <a:solidFill>
                  <a:prstClr val="black"/>
                </a:solidFill>
                <a:latin typeface="Arial" panose="020B0604020202020204" pitchFamily="34" charset="0"/>
                <a:cs typeface="Arial" panose="020B0604020202020204" pitchFamily="34" charset="0"/>
              </a:rPr>
              <a:t>отнимается</a:t>
            </a:r>
            <a:r>
              <a:rPr lang="ru-RU" sz="2000" dirty="0" smtClean="0">
                <a:solidFill>
                  <a:prstClr val="black"/>
                </a:solidFill>
                <a:latin typeface="Arial" panose="020B0604020202020204" pitchFamily="34" charset="0"/>
                <a:cs typeface="Arial" panose="020B0604020202020204" pitchFamily="34" charset="0"/>
              </a:rPr>
              <a:t>.</a:t>
            </a:r>
            <a:endParaRPr lang="ru-RU" sz="2000" dirty="0">
              <a:solidFill>
                <a:prstClr val="white">
                  <a:tint val="75000"/>
                </a:prstClr>
              </a:solidFill>
              <a:latin typeface="Calibri"/>
            </a:endParaRPr>
          </a:p>
        </p:txBody>
      </p:sp>
      <p:sp>
        <p:nvSpPr>
          <p:cNvPr id="3" name="Прямоугольник 2"/>
          <p:cNvSpPr/>
          <p:nvPr/>
        </p:nvSpPr>
        <p:spPr>
          <a:xfrm>
            <a:off x="440267" y="2542343"/>
            <a:ext cx="3491550" cy="707886"/>
          </a:xfrm>
          <a:prstGeom prst="rect">
            <a:avLst/>
          </a:prstGeom>
        </p:spPr>
        <p:txBody>
          <a:bodyPr wrap="square">
            <a:spAutoFit/>
          </a:bodyPr>
          <a:lstStyle/>
          <a:p>
            <a:pPr lvl="0" defTabSz="914400" fontAlgn="base">
              <a:spcBef>
                <a:spcPct val="0"/>
              </a:spcBef>
              <a:spcAft>
                <a:spcPct val="0"/>
              </a:spcAft>
            </a:pPr>
            <a:endParaRPr lang="ru-RU" altLang="ru-RU" sz="2000" b="1" i="1" dirty="0">
              <a:solidFill>
                <a:srgbClr val="FF0000"/>
              </a:solidFill>
              <a:latin typeface="Arial" panose="020B0604020202020204" pitchFamily="34" charset="0"/>
            </a:endParaRPr>
          </a:p>
          <a:p>
            <a:pPr lvl="0" defTabSz="914400" fontAlgn="base">
              <a:spcBef>
                <a:spcPct val="0"/>
              </a:spcBef>
              <a:spcAft>
                <a:spcPct val="0"/>
              </a:spcAft>
            </a:pPr>
            <a:endParaRPr lang="ru-RU" altLang="ru-RU" sz="2000" b="1" i="1" dirty="0">
              <a:solidFill>
                <a:srgbClr val="FF0000"/>
              </a:solidFill>
              <a:latin typeface="Arial" panose="020B0604020202020204" pitchFamily="34" charset="0"/>
            </a:endParaRPr>
          </a:p>
        </p:txBody>
      </p:sp>
      <p:pic>
        <p:nvPicPr>
          <p:cNvPr id="4" name="Рисунок 3"/>
          <p:cNvPicPr>
            <a:picLocks noChangeAspect="1"/>
          </p:cNvPicPr>
          <p:nvPr/>
        </p:nvPicPr>
        <p:blipFill>
          <a:blip r:embed="rId2"/>
          <a:stretch>
            <a:fillRect/>
          </a:stretch>
        </p:blipFill>
        <p:spPr>
          <a:xfrm>
            <a:off x="4042982" y="1168029"/>
            <a:ext cx="5101018" cy="3356470"/>
          </a:xfrm>
          <a:prstGeom prst="rect">
            <a:avLst/>
          </a:prstGeom>
        </p:spPr>
      </p:pic>
      <p:sp>
        <p:nvSpPr>
          <p:cNvPr id="5" name="Прямоугольник 4"/>
          <p:cNvSpPr/>
          <p:nvPr/>
        </p:nvSpPr>
        <p:spPr>
          <a:xfrm>
            <a:off x="0" y="0"/>
            <a:ext cx="9144000" cy="91440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dirty="0">
                <a:latin typeface="Arial" panose="020B0604020202020204" pitchFamily="34" charset="0"/>
                <a:cs typeface="Arial" panose="020B0604020202020204" pitchFamily="34" charset="0"/>
              </a:rPr>
              <a:t>Поясное время </a:t>
            </a:r>
          </a:p>
        </p:txBody>
      </p:sp>
    </p:spTree>
    <p:extLst>
      <p:ext uri="{BB962C8B-B14F-4D97-AF65-F5344CB8AC3E}">
        <p14:creationId xmlns:p14="http://schemas.microsoft.com/office/powerpoint/2010/main" val="150615046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158044" y="4639733"/>
            <a:ext cx="8985955" cy="349955"/>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ru-RU"/>
          </a:p>
        </p:txBody>
      </p:sp>
      <p:pic>
        <p:nvPicPr>
          <p:cNvPr id="5" name="Рисунок 4"/>
          <p:cNvPicPr>
            <a:picLocks noChangeAspect="1"/>
          </p:cNvPicPr>
          <p:nvPr/>
        </p:nvPicPr>
        <p:blipFill>
          <a:blip r:embed="rId2"/>
          <a:stretch>
            <a:fillRect/>
          </a:stretch>
        </p:blipFill>
        <p:spPr>
          <a:xfrm>
            <a:off x="691696" y="1130281"/>
            <a:ext cx="2762704" cy="3404046"/>
          </a:xfrm>
          <a:prstGeom prst="rect">
            <a:avLst/>
          </a:prstGeom>
        </p:spPr>
      </p:pic>
      <p:sp>
        <p:nvSpPr>
          <p:cNvPr id="6" name="Прямоугольник 5"/>
          <p:cNvSpPr/>
          <p:nvPr/>
        </p:nvSpPr>
        <p:spPr>
          <a:xfrm>
            <a:off x="4080934" y="1130281"/>
            <a:ext cx="4742432" cy="3648884"/>
          </a:xfrm>
          <a:prstGeom prst="rect">
            <a:avLst/>
          </a:prstGeom>
        </p:spPr>
        <p:txBody>
          <a:bodyPr wrap="square">
            <a:spAutoFit/>
          </a:bodyPr>
          <a:lstStyle/>
          <a:p>
            <a:pPr>
              <a:lnSpc>
                <a:spcPct val="107000"/>
              </a:lnSpc>
              <a:spcBef>
                <a:spcPts val="1500"/>
              </a:spcBef>
              <a:spcAft>
                <a:spcPts val="0"/>
              </a:spcAft>
            </a:pPr>
            <a:r>
              <a:rPr lang="ru-RU" sz="2400" dirty="0" smtClean="0">
                <a:latin typeface="Arial" panose="020B0604020202020204" pitchFamily="34" charset="0"/>
                <a:ea typeface="Times New Roman" panose="02020603050405020304" pitchFamily="18" charset="0"/>
                <a:cs typeface="Arial" panose="020B0604020202020204" pitchFamily="34" charset="0"/>
              </a:rPr>
              <a:t>Систему поясного времени </a:t>
            </a:r>
            <a:r>
              <a:rPr lang="ru-RU" sz="2400" dirty="0">
                <a:latin typeface="Arial" panose="020B0604020202020204" pitchFamily="34" charset="0"/>
                <a:ea typeface="Times New Roman" panose="02020603050405020304" pitchFamily="18" charset="0"/>
                <a:cs typeface="Arial" panose="020B0604020202020204" pitchFamily="34" charset="0"/>
              </a:rPr>
              <a:t>предложил в 1878 г. канадский инженер </a:t>
            </a:r>
            <a:r>
              <a:rPr lang="ru-RU" sz="2400" dirty="0" err="1">
                <a:latin typeface="Arial" panose="020B0604020202020204" pitchFamily="34" charset="0"/>
                <a:ea typeface="Times New Roman" panose="02020603050405020304" pitchFamily="18" charset="0"/>
                <a:cs typeface="Arial" panose="020B0604020202020204" pitchFamily="34" charset="0"/>
              </a:rPr>
              <a:t>Сэндфорд</a:t>
            </a:r>
            <a:r>
              <a:rPr lang="ru-RU" sz="2400" dirty="0">
                <a:latin typeface="Arial" panose="020B0604020202020204" pitchFamily="34" charset="0"/>
                <a:ea typeface="Times New Roman" panose="02020603050405020304" pitchFamily="18" charset="0"/>
                <a:cs typeface="Arial" panose="020B0604020202020204" pitchFamily="34" charset="0"/>
              </a:rPr>
              <a:t>  Флеминг </a:t>
            </a:r>
            <a:r>
              <a:rPr lang="ru-RU" sz="2400" dirty="0" smtClean="0">
                <a:latin typeface="Arial" panose="020B0604020202020204" pitchFamily="34" charset="0"/>
                <a:ea typeface="Times New Roman" panose="02020603050405020304" pitchFamily="18" charset="0"/>
                <a:cs typeface="Arial" panose="020B0604020202020204" pitchFamily="34" charset="0"/>
              </a:rPr>
              <a:t>, </a:t>
            </a:r>
            <a:r>
              <a:rPr lang="ru-RU" sz="2400" dirty="0">
                <a:latin typeface="Arial" panose="020B0604020202020204" pitchFamily="34" charset="0"/>
                <a:ea typeface="Times New Roman" panose="02020603050405020304" pitchFamily="18" charset="0"/>
                <a:cs typeface="Arial" panose="020B0604020202020204" pitchFamily="34" charset="0"/>
              </a:rPr>
              <a:t>которое в 1884 г. было принято на Международном астрономическом конгрессе </a:t>
            </a:r>
            <a:r>
              <a:rPr lang="ru-RU" sz="2400" dirty="0" smtClean="0">
                <a:latin typeface="Arial" panose="020B0604020202020204" pitchFamily="34" charset="0"/>
                <a:ea typeface="Times New Roman" panose="02020603050405020304" pitchFamily="18" charset="0"/>
                <a:cs typeface="Arial" panose="020B0604020202020204" pitchFamily="34" charset="0"/>
              </a:rPr>
              <a:t>    в </a:t>
            </a:r>
            <a:r>
              <a:rPr lang="ru-RU" sz="2400" dirty="0">
                <a:latin typeface="Arial" panose="020B0604020202020204" pitchFamily="34" charset="0"/>
                <a:ea typeface="Times New Roman" panose="02020603050405020304" pitchFamily="18" charset="0"/>
                <a:cs typeface="Arial" panose="020B0604020202020204" pitchFamily="34" charset="0"/>
              </a:rPr>
              <a:t>США ( Вашингтон), где </a:t>
            </a:r>
            <a:r>
              <a:rPr lang="ru-RU" sz="2400" dirty="0" smtClean="0">
                <a:latin typeface="Arial" panose="020B0604020202020204" pitchFamily="34" charset="0"/>
                <a:ea typeface="Times New Roman" panose="02020603050405020304" pitchFamily="18" charset="0"/>
                <a:cs typeface="Arial" panose="020B0604020202020204" pitchFamily="34" charset="0"/>
              </a:rPr>
              <a:t>присутствовали представители  </a:t>
            </a:r>
            <a:r>
              <a:rPr lang="ru-RU" sz="2400" dirty="0">
                <a:latin typeface="Arial" panose="020B0604020202020204" pitchFamily="34" charset="0"/>
                <a:ea typeface="Times New Roman" panose="02020603050405020304" pitchFamily="18" charset="0"/>
                <a:cs typeface="Arial" panose="020B0604020202020204" pitchFamily="34" charset="0"/>
              </a:rPr>
              <a:t>26 стран.</a:t>
            </a:r>
            <a:endParaRPr lang="ru-RU" sz="2400" dirty="0">
              <a:effectLst/>
              <a:latin typeface="Arial" panose="020B0604020202020204" pitchFamily="34" charset="0"/>
              <a:ea typeface="Calibri" panose="020F0502020204030204" pitchFamily="34" charset="0"/>
              <a:cs typeface="Arial" panose="020B0604020202020204" pitchFamily="34" charset="0"/>
            </a:endParaRPr>
          </a:p>
        </p:txBody>
      </p:sp>
      <p:sp>
        <p:nvSpPr>
          <p:cNvPr id="7" name="Прямоугольник 6"/>
          <p:cNvSpPr/>
          <p:nvPr/>
        </p:nvSpPr>
        <p:spPr>
          <a:xfrm>
            <a:off x="0" y="0"/>
            <a:ext cx="9143999" cy="914400"/>
          </a:xfrm>
          <a:prstGeom prst="rect">
            <a:avLst/>
          </a:prstGeom>
          <a:solidFill>
            <a:srgbClr val="0070C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dirty="0">
                <a:latin typeface="Arial" panose="020B0604020202020204" pitchFamily="34" charset="0"/>
                <a:cs typeface="Arial" panose="020B0604020202020204" pitchFamily="34" charset="0"/>
              </a:rPr>
              <a:t>Поясное время </a:t>
            </a:r>
          </a:p>
        </p:txBody>
      </p:sp>
    </p:spTree>
    <p:extLst>
      <p:ext uri="{BB962C8B-B14F-4D97-AF65-F5344CB8AC3E}">
        <p14:creationId xmlns:p14="http://schemas.microsoft.com/office/powerpoint/2010/main" val="37703620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theme1.xml><?xml version="1.0" encoding="utf-8"?>
<a:theme xmlns:a="http://schemas.openxmlformats.org/drawingml/2006/main" name="1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2.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i9_Aqua Teal">
      <a:dk1>
        <a:srgbClr val="57565A"/>
      </a:dk1>
      <a:lt1>
        <a:sysClr val="window" lastClr="FFFFFF"/>
      </a:lt1>
      <a:dk2>
        <a:srgbClr val="1C5686"/>
      </a:dk2>
      <a:lt2>
        <a:srgbClr val="176490"/>
      </a:lt2>
      <a:accent1>
        <a:srgbClr val="51C3CA"/>
      </a:accent1>
      <a:accent2>
        <a:srgbClr val="3CB2C3"/>
      </a:accent2>
      <a:accent3>
        <a:srgbClr val="1AA5BD"/>
      </a:accent3>
      <a:accent4>
        <a:srgbClr val="0097B7"/>
      </a:accent4>
      <a:accent5>
        <a:srgbClr val="0086AC"/>
      </a:accent5>
      <a:accent6>
        <a:srgbClr val="00759E"/>
      </a:accent6>
      <a:hlink>
        <a:srgbClr val="7030A0"/>
      </a:hlink>
      <a:folHlink>
        <a:srgbClr val="00B0F0"/>
      </a:folHlink>
    </a:clrScheme>
    <a:fontScheme name="Custom 3">
      <a:majorFont>
        <a:latin typeface="Open Sans Light"/>
        <a:ea typeface=""/>
        <a:cs typeface=""/>
      </a:majorFont>
      <a:minorFont>
        <a:latin typeface="Open Sans Light"/>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objectDefaults>
  <a:extraClrSchemeLst/>
</a:theme>
</file>

<file path=ppt/theme/theme5.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9543</TotalTime>
  <Words>950</Words>
  <Application>Microsoft Office PowerPoint</Application>
  <PresentationFormat>Экран (16:9)</PresentationFormat>
  <Paragraphs>150</Paragraphs>
  <Slides>24</Slides>
  <Notes>2</Notes>
  <HiddenSlides>0</HiddenSlides>
  <MMClips>0</MMClips>
  <ScaleCrop>false</ScaleCrop>
  <HeadingPairs>
    <vt:vector size="6" baseType="variant">
      <vt:variant>
        <vt:lpstr>Использованные шрифты</vt:lpstr>
      </vt:variant>
      <vt:variant>
        <vt:i4>11</vt:i4>
      </vt:variant>
      <vt:variant>
        <vt:lpstr>Тема</vt:lpstr>
      </vt:variant>
      <vt:variant>
        <vt:i4>4</vt:i4>
      </vt:variant>
      <vt:variant>
        <vt:lpstr>Заголовки слайдов</vt:lpstr>
      </vt:variant>
      <vt:variant>
        <vt:i4>24</vt:i4>
      </vt:variant>
    </vt:vector>
  </HeadingPairs>
  <TitlesOfParts>
    <vt:vector size="39" baseType="lpstr">
      <vt:lpstr>ＭＳ Ｐゴシック</vt:lpstr>
      <vt:lpstr>ＭＳ Ｐゴシック</vt:lpstr>
      <vt:lpstr>Arial</vt:lpstr>
      <vt:lpstr>Arial Narrow</vt:lpstr>
      <vt:lpstr>Calibri</vt:lpstr>
      <vt:lpstr>Calibri Light</vt:lpstr>
      <vt:lpstr>Open Sans</vt:lpstr>
      <vt:lpstr>Open Sans Light</vt:lpstr>
      <vt:lpstr>Times New Roman</vt:lpstr>
      <vt:lpstr>Verdana</vt:lpstr>
      <vt:lpstr>Wingdings</vt:lpstr>
      <vt:lpstr>1_Office Theme</vt:lpstr>
      <vt:lpstr>Тема Office</vt:lpstr>
      <vt:lpstr>1_Тема Office</vt:lpstr>
      <vt:lpstr>2_Office Theme</vt:lpstr>
      <vt:lpstr>Презентация PowerPoint</vt:lpstr>
      <vt:lpstr>Презентация PowerPoint</vt:lpstr>
      <vt:lpstr>Презентация PowerPoint</vt:lpstr>
      <vt:lpstr>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Задания для самостоятельной работы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Mavzu: Tasviriy ifoda</dc:title>
  <dc:creator>Пользователь Windows</dc:creator>
  <cp:lastModifiedBy>Пользователь Windows</cp:lastModifiedBy>
  <cp:revision>467</cp:revision>
  <dcterms:created xsi:type="dcterms:W3CDTF">2020-04-11T16:25:36Z</dcterms:created>
  <dcterms:modified xsi:type="dcterms:W3CDTF">2020-09-15T15:10:48Z</dcterms:modified>
</cp:coreProperties>
</file>