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4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theme/theme5.xml" ContentType="application/vnd.openxmlformats-officedocument.theme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theme/theme6.xml" ContentType="application/vnd.openxmlformats-officedocument.theme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theme/theme7.xml" ContentType="application/vnd.openxmlformats-officedocument.theme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theme/theme8.xml" ContentType="application/vnd.openxmlformats-officedocument.theme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theme/theme9.xml" ContentType="application/vnd.openxmlformats-officedocument.theme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18" r:id="rId3"/>
    <p:sldMasterId id="2147483776" r:id="rId4"/>
    <p:sldMasterId id="2147483834" r:id="rId5"/>
    <p:sldMasterId id="2147483892" r:id="rId6"/>
    <p:sldMasterId id="2147483950" r:id="rId7"/>
    <p:sldMasterId id="2147484008" r:id="rId8"/>
    <p:sldMasterId id="2147484066" r:id="rId9"/>
    <p:sldMasterId id="2147484124" r:id="rId10"/>
  </p:sldMasterIdLst>
  <p:sldIdLst>
    <p:sldId id="257" r:id="rId11"/>
    <p:sldId id="263" r:id="rId12"/>
    <p:sldId id="260" r:id="rId13"/>
    <p:sldId id="264" r:id="rId14"/>
    <p:sldId id="265" r:id="rId15"/>
    <p:sldId id="266" r:id="rId16"/>
    <p:sldId id="267" r:id="rId17"/>
    <p:sldId id="258" r:id="rId18"/>
    <p:sldId id="268" r:id="rId19"/>
    <p:sldId id="259" r:id="rId20"/>
    <p:sldId id="261" r:id="rId21"/>
    <p:sldId id="262" r:id="rId22"/>
    <p:sldId id="269" r:id="rId23"/>
    <p:sldId id="273" r:id="rId24"/>
    <p:sldId id="270" r:id="rId25"/>
    <p:sldId id="271" r:id="rId26"/>
    <p:sldId id="272" r:id="rId27"/>
    <p:sldId id="274" r:id="rId28"/>
    <p:sldId id="276" r:id="rId29"/>
    <p:sldId id="275" r:id="rId30"/>
    <p:sldId id="282" r:id="rId31"/>
    <p:sldId id="283" r:id="rId32"/>
    <p:sldId id="277" r:id="rId33"/>
    <p:sldId id="278" r:id="rId34"/>
    <p:sldId id="279" r:id="rId35"/>
    <p:sldId id="280" r:id="rId36"/>
    <p:sldId id="281" r:id="rId37"/>
    <p:sldId id="285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FF99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187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68088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5648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489451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6698831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712379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7702323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902142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526913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135778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38019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091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19404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71696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361184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52033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675797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647480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72293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32674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5221761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254294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9399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6" y="2130433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3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49607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132930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68301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081131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528665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0528234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933155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1586567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698135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052944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150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051943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39226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153754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728055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645322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014644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35588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918672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582015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3636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6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395725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8042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293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235639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9148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053873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410182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006978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74225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639768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3516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56" indent="-228556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59" indent="-247602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70" indent="-228556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25" indent="-22855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731358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668234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567198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386453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05443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98358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5624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59576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5164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226637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18976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6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56" indent="-228556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11" indent="-22855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70" indent="-228556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25" indent="-22855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590404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733910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3845344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2239224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079166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455522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129005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872944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923726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573648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3695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80384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513417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837114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35902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83353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3540056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159428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936294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123566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1142503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9426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924178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572873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9238082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6847388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075567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787611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976112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31675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63030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275221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2495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83" indent="0">
              <a:buNone/>
              <a:defRPr sz="2667" b="1"/>
            </a:lvl2pPr>
            <a:lvl3pPr marL="1218966" indent="0">
              <a:buNone/>
              <a:defRPr sz="2400" b="1"/>
            </a:lvl3pPr>
            <a:lvl4pPr marL="1828446" indent="0">
              <a:buNone/>
              <a:defRPr sz="2135" b="1"/>
            </a:lvl4pPr>
            <a:lvl5pPr marL="2437930" indent="0">
              <a:buNone/>
              <a:defRPr sz="2135" b="1"/>
            </a:lvl5pPr>
            <a:lvl6pPr marL="3047410" indent="0">
              <a:buNone/>
              <a:defRPr sz="2135" b="1"/>
            </a:lvl6pPr>
            <a:lvl7pPr marL="3656894" indent="0">
              <a:buNone/>
              <a:defRPr sz="2135" b="1"/>
            </a:lvl7pPr>
            <a:lvl8pPr marL="4266376" indent="0">
              <a:buNone/>
              <a:defRPr sz="2135" b="1"/>
            </a:lvl8pPr>
            <a:lvl9pPr marL="4875859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8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83" indent="0">
              <a:buNone/>
              <a:defRPr sz="2667" b="1"/>
            </a:lvl2pPr>
            <a:lvl3pPr marL="1218966" indent="0">
              <a:buNone/>
              <a:defRPr sz="2400" b="1"/>
            </a:lvl3pPr>
            <a:lvl4pPr marL="1828446" indent="0">
              <a:buNone/>
              <a:defRPr sz="2135" b="1"/>
            </a:lvl4pPr>
            <a:lvl5pPr marL="2437930" indent="0">
              <a:buNone/>
              <a:defRPr sz="2135" b="1"/>
            </a:lvl5pPr>
            <a:lvl6pPr marL="3047410" indent="0">
              <a:buNone/>
              <a:defRPr sz="2135" b="1"/>
            </a:lvl6pPr>
            <a:lvl7pPr marL="3656894" indent="0">
              <a:buNone/>
              <a:defRPr sz="2135" b="1"/>
            </a:lvl7pPr>
            <a:lvl8pPr marL="4266376" indent="0">
              <a:buNone/>
              <a:defRPr sz="2135" b="1"/>
            </a:lvl8pPr>
            <a:lvl9pPr marL="4875859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8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03285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752221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5115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298320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241251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941112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339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9343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7060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68380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32473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498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83" indent="0">
              <a:buNone/>
              <a:defRPr sz="2667" b="1"/>
            </a:lvl2pPr>
            <a:lvl3pPr marL="1218966" indent="0">
              <a:buNone/>
              <a:defRPr sz="2400" b="1"/>
            </a:lvl3pPr>
            <a:lvl4pPr marL="1828446" indent="0">
              <a:buNone/>
              <a:defRPr sz="2135" b="1"/>
            </a:lvl4pPr>
            <a:lvl5pPr marL="2437930" indent="0">
              <a:buNone/>
              <a:defRPr sz="2135" b="1"/>
            </a:lvl5pPr>
            <a:lvl6pPr marL="3047410" indent="0">
              <a:buNone/>
              <a:defRPr sz="2135" b="1"/>
            </a:lvl6pPr>
            <a:lvl7pPr marL="3656894" indent="0">
              <a:buNone/>
              <a:defRPr sz="2135" b="1"/>
            </a:lvl7pPr>
            <a:lvl8pPr marL="4266376" indent="0">
              <a:buNone/>
              <a:defRPr sz="2135" b="1"/>
            </a:lvl8pPr>
            <a:lvl9pPr marL="4875859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83" indent="0">
              <a:buNone/>
              <a:defRPr sz="2667" b="1"/>
            </a:lvl2pPr>
            <a:lvl3pPr marL="1218966" indent="0">
              <a:buNone/>
              <a:defRPr sz="2400" b="1"/>
            </a:lvl3pPr>
            <a:lvl4pPr marL="1828446" indent="0">
              <a:buNone/>
              <a:defRPr sz="2135" b="1"/>
            </a:lvl4pPr>
            <a:lvl5pPr marL="2437930" indent="0">
              <a:buNone/>
              <a:defRPr sz="2135" b="1"/>
            </a:lvl5pPr>
            <a:lvl6pPr marL="3047410" indent="0">
              <a:buNone/>
              <a:defRPr sz="2135" b="1"/>
            </a:lvl6pPr>
            <a:lvl7pPr marL="3656894" indent="0">
              <a:buNone/>
              <a:defRPr sz="2135" b="1"/>
            </a:lvl7pPr>
            <a:lvl8pPr marL="4266376" indent="0">
              <a:buNone/>
              <a:defRPr sz="2135" b="1"/>
            </a:lvl8pPr>
            <a:lvl9pPr marL="4875859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901015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7421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96229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553572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35253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470971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48027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04229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9374881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712525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8468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620309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2135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53150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8230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429452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7409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395001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1012274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788818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636743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2214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6197074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373669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4500414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416226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4775136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59648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135236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817844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423004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428710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6417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04545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798535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76754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1694553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1313600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944040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4579782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64040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1169662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4974238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89176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445563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7757684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43331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2868898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91746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4004720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4830294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283830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68136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443016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28479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6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6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6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6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016965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144068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24189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91838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8098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89231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88397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50257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046339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662452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6305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5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5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5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5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5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5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5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5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8994405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171159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7759103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176419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005644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4858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572768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388702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6042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233600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67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3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3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3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3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2931600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796257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779384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5005788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08094061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563350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2912839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553193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814071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587837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20332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3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3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3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3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5323399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2502805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18690943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894560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1480642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611410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575932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6410252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4686477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5135273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673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9661088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3885003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8740692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1180125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5366238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8051049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858045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1440602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7170624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0373431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6850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2475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15024344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467054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41348070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3299536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2100832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8166148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0880052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020702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58609731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6451173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745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6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485935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448753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79272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6244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960762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3343036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9133150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5140626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2296378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8374215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40872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6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1" indent="-152371">
              <a:buFont typeface="Arial" panose="020B0604020202020204" pitchFamily="34" charset="0"/>
              <a:buChar char="•"/>
              <a:defRPr sz="1399"/>
            </a:lvl2pPr>
            <a:lvl3pPr marL="304743" indent="-152371">
              <a:defRPr sz="1399"/>
            </a:lvl3pPr>
            <a:lvl4pPr marL="533297" indent="-228556">
              <a:defRPr sz="1399"/>
            </a:lvl4pPr>
            <a:lvl5pPr marL="761853" indent="-228556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796560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1949556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3724850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65402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653096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46716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4042669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46584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6587972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79172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9586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7589462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7282308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0050452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5324690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8813170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70300479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60321345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2221596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9233612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2191056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03435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96500023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910556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56773829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4354013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6804958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2562596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86155909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3916471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141289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1705683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6834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188673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5682375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93021199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03209132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30299016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64863270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31367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8352101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9032836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038216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17009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69212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3957814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8714787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22191055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3267118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9531907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292535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77420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38732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98096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56786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1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259726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98603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6560523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2478225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9325778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5700336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8238854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905061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3601533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80800922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81733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1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7606571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93732341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96513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4252426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74205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59647296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56653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41848350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36436827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54150783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57796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2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2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2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2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9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9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9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9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6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6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6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5081298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74808821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61879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762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132710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2302728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7746110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2698427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3350728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6819333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4398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547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2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2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2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2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9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9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9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9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6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6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6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504819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82980054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02248839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5005514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0281230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25494071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583143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8472838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9883910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4626925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57076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405385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9462366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73329754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1768689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40924351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3985122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489081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0216865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4965071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7898749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480119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3299889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9732389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6529780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864251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06247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3487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56635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44835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56176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1679381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87470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4704407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1" y="4704407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27144844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8593157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7240406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881347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43254100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4666881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6210228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3257616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6158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03221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80783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4704407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1" y="4704407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7124080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9462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47591725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7257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5068635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40942836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9514322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2913728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8831186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6592539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101402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3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3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3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3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3243473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82250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4922260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74039533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6699857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8084841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41484346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67697457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7094184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1172260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506414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3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3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3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3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04272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5885177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32815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3171789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1625867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686918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535322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29091615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82204433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631E4A-4FE6-46CD-B9C8-B2667D65683E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98DDF4-DBBA-470C-8112-9EF62F00E194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42092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D240EC-1017-46F2-A127-5E07FF6AD77A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088418-0D09-44F4-9233-18C14C300088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024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3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3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49162407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39AF82-6347-4268-AAB1-56E8DEB32181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E82EDC-FA24-4C4F-96AD-9D546353AC3A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37570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871910-9CC8-43E4-B776-6B413C740065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CCAD83-9062-43E0-ABC9-C993D8BFD825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884199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F0CE5-768C-413F-AE9D-199D1D5819AF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42F41D-DB14-4594-B2BD-CF96C2AFE428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355594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BF5C3F-F67D-4A09-8EF9-49D362EF9858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A29404-8903-4EF8-8284-B5C1180B2D99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506252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C9CB75-6498-413E-85C1-96DACD168327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D3F643-5EE2-4E3E-81FE-B2883F28CFFD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86750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274BB-97B0-4FD1-A2EB-DEC7EF5CBDF8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94B41F-3F47-433F-A18B-893B69735D7C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15053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15B4C-778C-4FD5-A86A-F4F06A4D4CB5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0DF8B1-78C9-4C62-AA2E-8BDDCE61F516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988704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92527-5F48-431D-BD1C-625369643652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7C515-95BF-47B0-AB6F-08144ABB2EDC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925113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9A540F-0DB6-436B-B34C-31245E101374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736744-BF8F-4F50-80A1-E291A9B76125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8509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3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3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69178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3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3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6" y="4912267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1" y="4912267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172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5164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3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3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6" y="4912267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1" y="4912267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819758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9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9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9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9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7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7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7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7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53798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9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9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9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9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7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7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7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7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60393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9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9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9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7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7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7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7162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9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9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9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7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7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7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57470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2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6" y="3290227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1" y="3290227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4212305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1" y="4212305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77209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2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6" y="3290227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1" y="3290227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42" indent="-171422">
              <a:defRPr sz="1399">
                <a:solidFill>
                  <a:srgbClr val="FFFFFF"/>
                </a:solidFill>
              </a:defRPr>
            </a:lvl3pPr>
            <a:lvl4pPr marL="514263" indent="-171422">
              <a:defRPr sz="1399">
                <a:solidFill>
                  <a:srgbClr val="FFFFFF"/>
                </a:solidFill>
              </a:defRPr>
            </a:lvl4pPr>
            <a:lvl5pPr marL="742825" indent="-22856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4212305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1" y="4212305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2" indent="-171422">
              <a:buFont typeface="Arial" panose="020B0604020202020204" pitchFamily="34" charset="0"/>
              <a:buChar char="•"/>
              <a:defRPr sz="1399"/>
            </a:lvl2pPr>
            <a:lvl3pPr marL="342842" indent="-171422">
              <a:defRPr sz="1399"/>
            </a:lvl3pPr>
            <a:lvl4pPr marL="514263" indent="-171422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330748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2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6" y="1639794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5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40" y="1639794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8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4" y="1639794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1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4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2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6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5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40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8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1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2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6" y="4667309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5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40" y="4667309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8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4" y="4667309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1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9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588901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2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6" y="1639794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5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40" y="1639794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8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4" y="1639794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1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4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2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6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5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40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8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1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2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6" y="4667309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5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40" y="4667309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8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4" y="4667309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1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9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62989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2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2" y="1639794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0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8" y="1639794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4" y="1639794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2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2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0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8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8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4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2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2" y="4667309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30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8" y="4667309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8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4" y="4667309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5189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8588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2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2" y="1639794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0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8" y="1639794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4" y="1639794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2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2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0" y="315355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8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8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4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2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2" y="4667309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30" y="466730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8" y="4667309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8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4" y="4667309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792468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2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2" y="163979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0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8" y="163979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4" y="163979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2" y="388658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2" y="388658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0" y="388658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8" y="388658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8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4" y="388658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960928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2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2" y="163979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0" y="163979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8" y="163979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4" y="163979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2" y="388658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2" y="388658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0" y="388658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8" y="388658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8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4" y="388658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265587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2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9" y="1639794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5" y="1639792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4" y="1639794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9" y="388658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4" y="388658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03098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2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9" y="1639794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5" y="1639792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4" y="1639794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9" y="388658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4" y="388658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097083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4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7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9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265853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4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7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9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776886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8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6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211282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8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2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6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63" indent="-171422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566316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29568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5727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4423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29225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8000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32147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942208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61516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21541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14605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19460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1675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0722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0673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6396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760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4236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21386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88386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97631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3113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24646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4236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0535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96393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449904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987683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8616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06898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5280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646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125989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267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186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5.xml"/><Relationship Id="rId3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7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469.xml"/><Relationship Id="rId1" Type="http://schemas.openxmlformats.org/officeDocument/2006/relationships/slideLayout" Target="../slideLayouts/slideLayout468.xml"/><Relationship Id="rId6" Type="http://schemas.openxmlformats.org/officeDocument/2006/relationships/slideLayout" Target="../slideLayouts/slideLayout473.xml"/><Relationship Id="rId11" Type="http://schemas.openxmlformats.org/officeDocument/2006/relationships/slideLayout" Target="../slideLayouts/slideLayout478.xml"/><Relationship Id="rId5" Type="http://schemas.openxmlformats.org/officeDocument/2006/relationships/slideLayout" Target="../slideLayouts/slideLayout472.xml"/><Relationship Id="rId10" Type="http://schemas.openxmlformats.org/officeDocument/2006/relationships/slideLayout" Target="../slideLayouts/slideLayout477.xml"/><Relationship Id="rId4" Type="http://schemas.openxmlformats.org/officeDocument/2006/relationships/slideLayout" Target="../slideLayouts/slideLayout471.xml"/><Relationship Id="rId9" Type="http://schemas.openxmlformats.org/officeDocument/2006/relationships/slideLayout" Target="../slideLayouts/slideLayout47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9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4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2.xml"/><Relationship Id="rId18" Type="http://schemas.openxmlformats.org/officeDocument/2006/relationships/slideLayout" Target="../slideLayouts/slideLayout257.xml"/><Relationship Id="rId26" Type="http://schemas.openxmlformats.org/officeDocument/2006/relationships/slideLayout" Target="../slideLayouts/slideLayout265.xml"/><Relationship Id="rId39" Type="http://schemas.openxmlformats.org/officeDocument/2006/relationships/slideLayout" Target="../slideLayouts/slideLayout278.xml"/><Relationship Id="rId21" Type="http://schemas.openxmlformats.org/officeDocument/2006/relationships/slideLayout" Target="../slideLayouts/slideLayout260.xml"/><Relationship Id="rId34" Type="http://schemas.openxmlformats.org/officeDocument/2006/relationships/slideLayout" Target="../slideLayouts/slideLayout273.xml"/><Relationship Id="rId42" Type="http://schemas.openxmlformats.org/officeDocument/2006/relationships/slideLayout" Target="../slideLayouts/slideLayout281.xml"/><Relationship Id="rId47" Type="http://schemas.openxmlformats.org/officeDocument/2006/relationships/slideLayout" Target="../slideLayouts/slideLayout286.xml"/><Relationship Id="rId50" Type="http://schemas.openxmlformats.org/officeDocument/2006/relationships/slideLayout" Target="../slideLayouts/slideLayout289.xml"/><Relationship Id="rId55" Type="http://schemas.openxmlformats.org/officeDocument/2006/relationships/slideLayout" Target="../slideLayouts/slideLayout294.xml"/><Relationship Id="rId7" Type="http://schemas.openxmlformats.org/officeDocument/2006/relationships/slideLayout" Target="../slideLayouts/slideLayout246.xml"/><Relationship Id="rId2" Type="http://schemas.openxmlformats.org/officeDocument/2006/relationships/slideLayout" Target="../slideLayouts/slideLayout241.xml"/><Relationship Id="rId16" Type="http://schemas.openxmlformats.org/officeDocument/2006/relationships/slideLayout" Target="../slideLayouts/slideLayout255.xml"/><Relationship Id="rId29" Type="http://schemas.openxmlformats.org/officeDocument/2006/relationships/slideLayout" Target="../slideLayouts/slideLayout268.xml"/><Relationship Id="rId11" Type="http://schemas.openxmlformats.org/officeDocument/2006/relationships/slideLayout" Target="../slideLayouts/slideLayout250.xml"/><Relationship Id="rId24" Type="http://schemas.openxmlformats.org/officeDocument/2006/relationships/slideLayout" Target="../slideLayouts/slideLayout263.xml"/><Relationship Id="rId32" Type="http://schemas.openxmlformats.org/officeDocument/2006/relationships/slideLayout" Target="../slideLayouts/slideLayout271.xml"/><Relationship Id="rId37" Type="http://schemas.openxmlformats.org/officeDocument/2006/relationships/slideLayout" Target="../slideLayouts/slideLayout276.xml"/><Relationship Id="rId40" Type="http://schemas.openxmlformats.org/officeDocument/2006/relationships/slideLayout" Target="../slideLayouts/slideLayout279.xml"/><Relationship Id="rId45" Type="http://schemas.openxmlformats.org/officeDocument/2006/relationships/slideLayout" Target="../slideLayouts/slideLayout284.xml"/><Relationship Id="rId53" Type="http://schemas.openxmlformats.org/officeDocument/2006/relationships/slideLayout" Target="../slideLayouts/slideLayout292.xml"/><Relationship Id="rId58" Type="http://schemas.openxmlformats.org/officeDocument/2006/relationships/theme" Target="../theme/theme6.xml"/><Relationship Id="rId5" Type="http://schemas.openxmlformats.org/officeDocument/2006/relationships/slideLayout" Target="../slideLayouts/slideLayout244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8.xml"/><Relationship Id="rId14" Type="http://schemas.openxmlformats.org/officeDocument/2006/relationships/slideLayout" Target="../slideLayouts/slideLayout253.xml"/><Relationship Id="rId22" Type="http://schemas.openxmlformats.org/officeDocument/2006/relationships/slideLayout" Target="../slideLayouts/slideLayout261.xml"/><Relationship Id="rId27" Type="http://schemas.openxmlformats.org/officeDocument/2006/relationships/slideLayout" Target="../slideLayouts/slideLayout266.xml"/><Relationship Id="rId30" Type="http://schemas.openxmlformats.org/officeDocument/2006/relationships/slideLayout" Target="../slideLayouts/slideLayout269.xml"/><Relationship Id="rId35" Type="http://schemas.openxmlformats.org/officeDocument/2006/relationships/slideLayout" Target="../slideLayouts/slideLayout274.xml"/><Relationship Id="rId43" Type="http://schemas.openxmlformats.org/officeDocument/2006/relationships/slideLayout" Target="../slideLayouts/slideLayout282.xml"/><Relationship Id="rId48" Type="http://schemas.openxmlformats.org/officeDocument/2006/relationships/slideLayout" Target="../slideLayouts/slideLayout287.xml"/><Relationship Id="rId56" Type="http://schemas.openxmlformats.org/officeDocument/2006/relationships/slideLayout" Target="../slideLayouts/slideLayout295.xml"/><Relationship Id="rId8" Type="http://schemas.openxmlformats.org/officeDocument/2006/relationships/slideLayout" Target="../slideLayouts/slideLayout247.xml"/><Relationship Id="rId51" Type="http://schemas.openxmlformats.org/officeDocument/2006/relationships/slideLayout" Target="../slideLayouts/slideLayout290.xml"/><Relationship Id="rId3" Type="http://schemas.openxmlformats.org/officeDocument/2006/relationships/slideLayout" Target="../slideLayouts/slideLayout242.xml"/><Relationship Id="rId12" Type="http://schemas.openxmlformats.org/officeDocument/2006/relationships/slideLayout" Target="../slideLayouts/slideLayout251.xml"/><Relationship Id="rId17" Type="http://schemas.openxmlformats.org/officeDocument/2006/relationships/slideLayout" Target="../slideLayouts/slideLayout256.xml"/><Relationship Id="rId25" Type="http://schemas.openxmlformats.org/officeDocument/2006/relationships/slideLayout" Target="../slideLayouts/slideLayout264.xml"/><Relationship Id="rId33" Type="http://schemas.openxmlformats.org/officeDocument/2006/relationships/slideLayout" Target="../slideLayouts/slideLayout272.xml"/><Relationship Id="rId38" Type="http://schemas.openxmlformats.org/officeDocument/2006/relationships/slideLayout" Target="../slideLayouts/slideLayout277.xml"/><Relationship Id="rId46" Type="http://schemas.openxmlformats.org/officeDocument/2006/relationships/slideLayout" Target="../slideLayouts/slideLayout285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80.xml"/><Relationship Id="rId54" Type="http://schemas.openxmlformats.org/officeDocument/2006/relationships/slideLayout" Target="../slideLayouts/slideLayout293.xml"/><Relationship Id="rId1" Type="http://schemas.openxmlformats.org/officeDocument/2006/relationships/slideLayout" Target="../slideLayouts/slideLayout240.xml"/><Relationship Id="rId6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4.xml"/><Relationship Id="rId23" Type="http://schemas.openxmlformats.org/officeDocument/2006/relationships/slideLayout" Target="../slideLayouts/slideLayout262.xml"/><Relationship Id="rId28" Type="http://schemas.openxmlformats.org/officeDocument/2006/relationships/slideLayout" Target="../slideLayouts/slideLayout267.xml"/><Relationship Id="rId36" Type="http://schemas.openxmlformats.org/officeDocument/2006/relationships/slideLayout" Target="../slideLayouts/slideLayout275.xml"/><Relationship Id="rId49" Type="http://schemas.openxmlformats.org/officeDocument/2006/relationships/slideLayout" Target="../slideLayouts/slideLayout288.xml"/><Relationship Id="rId57" Type="http://schemas.openxmlformats.org/officeDocument/2006/relationships/slideLayout" Target="../slideLayouts/slideLayout296.xml"/><Relationship Id="rId10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70.xml"/><Relationship Id="rId44" Type="http://schemas.openxmlformats.org/officeDocument/2006/relationships/slideLayout" Target="../slideLayouts/slideLayout283.xml"/><Relationship Id="rId52" Type="http://schemas.openxmlformats.org/officeDocument/2006/relationships/slideLayout" Target="../slideLayouts/slideLayout29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43.xml"/><Relationship Id="rId9" Type="http://schemas.openxmlformats.org/officeDocument/2006/relationships/slideLayout" Target="../slideLayouts/slideLayout248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9.xml"/><Relationship Id="rId18" Type="http://schemas.openxmlformats.org/officeDocument/2006/relationships/slideLayout" Target="../slideLayouts/slideLayout314.xml"/><Relationship Id="rId26" Type="http://schemas.openxmlformats.org/officeDocument/2006/relationships/slideLayout" Target="../slideLayouts/slideLayout322.xml"/><Relationship Id="rId39" Type="http://schemas.openxmlformats.org/officeDocument/2006/relationships/slideLayout" Target="../slideLayouts/slideLayout335.xml"/><Relationship Id="rId21" Type="http://schemas.openxmlformats.org/officeDocument/2006/relationships/slideLayout" Target="../slideLayouts/slideLayout317.xml"/><Relationship Id="rId34" Type="http://schemas.openxmlformats.org/officeDocument/2006/relationships/slideLayout" Target="../slideLayouts/slideLayout330.xml"/><Relationship Id="rId42" Type="http://schemas.openxmlformats.org/officeDocument/2006/relationships/slideLayout" Target="../slideLayouts/slideLayout338.xml"/><Relationship Id="rId47" Type="http://schemas.openxmlformats.org/officeDocument/2006/relationships/slideLayout" Target="../slideLayouts/slideLayout343.xml"/><Relationship Id="rId50" Type="http://schemas.openxmlformats.org/officeDocument/2006/relationships/slideLayout" Target="../slideLayouts/slideLayout346.xml"/><Relationship Id="rId55" Type="http://schemas.openxmlformats.org/officeDocument/2006/relationships/slideLayout" Target="../slideLayouts/slideLayout351.xml"/><Relationship Id="rId7" Type="http://schemas.openxmlformats.org/officeDocument/2006/relationships/slideLayout" Target="../slideLayouts/slideLayout303.xml"/><Relationship Id="rId2" Type="http://schemas.openxmlformats.org/officeDocument/2006/relationships/slideLayout" Target="../slideLayouts/slideLayout298.xml"/><Relationship Id="rId16" Type="http://schemas.openxmlformats.org/officeDocument/2006/relationships/slideLayout" Target="../slideLayouts/slideLayout312.xml"/><Relationship Id="rId29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07.xml"/><Relationship Id="rId24" Type="http://schemas.openxmlformats.org/officeDocument/2006/relationships/slideLayout" Target="../slideLayouts/slideLayout320.xml"/><Relationship Id="rId32" Type="http://schemas.openxmlformats.org/officeDocument/2006/relationships/slideLayout" Target="../slideLayouts/slideLayout328.xml"/><Relationship Id="rId37" Type="http://schemas.openxmlformats.org/officeDocument/2006/relationships/slideLayout" Target="../slideLayouts/slideLayout333.xml"/><Relationship Id="rId40" Type="http://schemas.openxmlformats.org/officeDocument/2006/relationships/slideLayout" Target="../slideLayouts/slideLayout336.xml"/><Relationship Id="rId45" Type="http://schemas.openxmlformats.org/officeDocument/2006/relationships/slideLayout" Target="../slideLayouts/slideLayout341.xml"/><Relationship Id="rId53" Type="http://schemas.openxmlformats.org/officeDocument/2006/relationships/slideLayout" Target="../slideLayouts/slideLayout349.xml"/><Relationship Id="rId58" Type="http://schemas.openxmlformats.org/officeDocument/2006/relationships/theme" Target="../theme/theme7.xml"/><Relationship Id="rId5" Type="http://schemas.openxmlformats.org/officeDocument/2006/relationships/slideLayout" Target="../slideLayouts/slideLayout30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315.xml"/><Relationship Id="rId14" Type="http://schemas.openxmlformats.org/officeDocument/2006/relationships/slideLayout" Target="../slideLayouts/slideLayout310.xml"/><Relationship Id="rId22" Type="http://schemas.openxmlformats.org/officeDocument/2006/relationships/slideLayout" Target="../slideLayouts/slideLayout318.xml"/><Relationship Id="rId27" Type="http://schemas.openxmlformats.org/officeDocument/2006/relationships/slideLayout" Target="../slideLayouts/slideLayout323.xml"/><Relationship Id="rId30" Type="http://schemas.openxmlformats.org/officeDocument/2006/relationships/slideLayout" Target="../slideLayouts/slideLayout326.xml"/><Relationship Id="rId35" Type="http://schemas.openxmlformats.org/officeDocument/2006/relationships/slideLayout" Target="../slideLayouts/slideLayout331.xml"/><Relationship Id="rId43" Type="http://schemas.openxmlformats.org/officeDocument/2006/relationships/slideLayout" Target="../slideLayouts/slideLayout339.xml"/><Relationship Id="rId48" Type="http://schemas.openxmlformats.org/officeDocument/2006/relationships/slideLayout" Target="../slideLayouts/slideLayout344.xml"/><Relationship Id="rId56" Type="http://schemas.openxmlformats.org/officeDocument/2006/relationships/slideLayout" Target="../slideLayouts/slideLayout352.xml"/><Relationship Id="rId8" Type="http://schemas.openxmlformats.org/officeDocument/2006/relationships/slideLayout" Target="../slideLayouts/slideLayout304.xml"/><Relationship Id="rId51" Type="http://schemas.openxmlformats.org/officeDocument/2006/relationships/slideLayout" Target="../slideLayouts/slideLayout347.xml"/><Relationship Id="rId3" Type="http://schemas.openxmlformats.org/officeDocument/2006/relationships/slideLayout" Target="../slideLayouts/slideLayout299.xml"/><Relationship Id="rId12" Type="http://schemas.openxmlformats.org/officeDocument/2006/relationships/slideLayout" Target="../slideLayouts/slideLayout308.xml"/><Relationship Id="rId17" Type="http://schemas.openxmlformats.org/officeDocument/2006/relationships/slideLayout" Target="../slideLayouts/slideLayout313.xml"/><Relationship Id="rId25" Type="http://schemas.openxmlformats.org/officeDocument/2006/relationships/slideLayout" Target="../slideLayouts/slideLayout321.xml"/><Relationship Id="rId33" Type="http://schemas.openxmlformats.org/officeDocument/2006/relationships/slideLayout" Target="../slideLayouts/slideLayout329.xml"/><Relationship Id="rId38" Type="http://schemas.openxmlformats.org/officeDocument/2006/relationships/slideLayout" Target="../slideLayouts/slideLayout334.xml"/><Relationship Id="rId46" Type="http://schemas.openxmlformats.org/officeDocument/2006/relationships/slideLayout" Target="../slideLayouts/slideLayout34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37.xml"/><Relationship Id="rId54" Type="http://schemas.openxmlformats.org/officeDocument/2006/relationships/slideLayout" Target="../slideLayouts/slideLayout350.xml"/><Relationship Id="rId1" Type="http://schemas.openxmlformats.org/officeDocument/2006/relationships/slideLayout" Target="../slideLayouts/slideLayout297.xml"/><Relationship Id="rId6" Type="http://schemas.openxmlformats.org/officeDocument/2006/relationships/slideLayout" Target="../slideLayouts/slideLayout302.xml"/><Relationship Id="rId15" Type="http://schemas.openxmlformats.org/officeDocument/2006/relationships/slideLayout" Target="../slideLayouts/slideLayout311.xml"/><Relationship Id="rId23" Type="http://schemas.openxmlformats.org/officeDocument/2006/relationships/slideLayout" Target="../slideLayouts/slideLayout319.xml"/><Relationship Id="rId28" Type="http://schemas.openxmlformats.org/officeDocument/2006/relationships/slideLayout" Target="../slideLayouts/slideLayout324.xml"/><Relationship Id="rId36" Type="http://schemas.openxmlformats.org/officeDocument/2006/relationships/slideLayout" Target="../slideLayouts/slideLayout332.xml"/><Relationship Id="rId49" Type="http://schemas.openxmlformats.org/officeDocument/2006/relationships/slideLayout" Target="../slideLayouts/slideLayout345.xml"/><Relationship Id="rId57" Type="http://schemas.openxmlformats.org/officeDocument/2006/relationships/slideLayout" Target="../slideLayouts/slideLayout353.xml"/><Relationship Id="rId10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27.xml"/><Relationship Id="rId44" Type="http://schemas.openxmlformats.org/officeDocument/2006/relationships/slideLayout" Target="../slideLayouts/slideLayout340.xml"/><Relationship Id="rId52" Type="http://schemas.openxmlformats.org/officeDocument/2006/relationships/slideLayout" Target="../slideLayouts/slideLayout34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300.xml"/><Relationship Id="rId9" Type="http://schemas.openxmlformats.org/officeDocument/2006/relationships/slideLayout" Target="../slideLayouts/slideLayout30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6.xml"/><Relationship Id="rId18" Type="http://schemas.openxmlformats.org/officeDocument/2006/relationships/slideLayout" Target="../slideLayouts/slideLayout371.xml"/><Relationship Id="rId26" Type="http://schemas.openxmlformats.org/officeDocument/2006/relationships/slideLayout" Target="../slideLayouts/slideLayout379.xml"/><Relationship Id="rId39" Type="http://schemas.openxmlformats.org/officeDocument/2006/relationships/slideLayout" Target="../slideLayouts/slideLayout392.xml"/><Relationship Id="rId21" Type="http://schemas.openxmlformats.org/officeDocument/2006/relationships/slideLayout" Target="../slideLayouts/slideLayout374.xml"/><Relationship Id="rId34" Type="http://schemas.openxmlformats.org/officeDocument/2006/relationships/slideLayout" Target="../slideLayouts/slideLayout387.xml"/><Relationship Id="rId42" Type="http://schemas.openxmlformats.org/officeDocument/2006/relationships/slideLayout" Target="../slideLayouts/slideLayout395.xml"/><Relationship Id="rId47" Type="http://schemas.openxmlformats.org/officeDocument/2006/relationships/slideLayout" Target="../slideLayouts/slideLayout400.xml"/><Relationship Id="rId50" Type="http://schemas.openxmlformats.org/officeDocument/2006/relationships/slideLayout" Target="../slideLayouts/slideLayout403.xml"/><Relationship Id="rId55" Type="http://schemas.openxmlformats.org/officeDocument/2006/relationships/slideLayout" Target="../slideLayouts/slideLayout408.xml"/><Relationship Id="rId7" Type="http://schemas.openxmlformats.org/officeDocument/2006/relationships/slideLayout" Target="../slideLayouts/slideLayout360.xml"/><Relationship Id="rId2" Type="http://schemas.openxmlformats.org/officeDocument/2006/relationships/slideLayout" Target="../slideLayouts/slideLayout355.xml"/><Relationship Id="rId16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82.xml"/><Relationship Id="rId11" Type="http://schemas.openxmlformats.org/officeDocument/2006/relationships/slideLayout" Target="../slideLayouts/slideLayout364.xml"/><Relationship Id="rId24" Type="http://schemas.openxmlformats.org/officeDocument/2006/relationships/slideLayout" Target="../slideLayouts/slideLayout377.xml"/><Relationship Id="rId32" Type="http://schemas.openxmlformats.org/officeDocument/2006/relationships/slideLayout" Target="../slideLayouts/slideLayout385.xml"/><Relationship Id="rId37" Type="http://schemas.openxmlformats.org/officeDocument/2006/relationships/slideLayout" Target="../slideLayouts/slideLayout390.xml"/><Relationship Id="rId40" Type="http://schemas.openxmlformats.org/officeDocument/2006/relationships/slideLayout" Target="../slideLayouts/slideLayout393.xml"/><Relationship Id="rId45" Type="http://schemas.openxmlformats.org/officeDocument/2006/relationships/slideLayout" Target="../slideLayouts/slideLayout398.xml"/><Relationship Id="rId53" Type="http://schemas.openxmlformats.org/officeDocument/2006/relationships/slideLayout" Target="../slideLayouts/slideLayout406.xml"/><Relationship Id="rId58" Type="http://schemas.openxmlformats.org/officeDocument/2006/relationships/theme" Target="../theme/theme8.xml"/><Relationship Id="rId5" Type="http://schemas.openxmlformats.org/officeDocument/2006/relationships/slideLayout" Target="../slideLayouts/slideLayout358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372.xml"/><Relationship Id="rId14" Type="http://schemas.openxmlformats.org/officeDocument/2006/relationships/slideLayout" Target="../slideLayouts/slideLayout367.xml"/><Relationship Id="rId22" Type="http://schemas.openxmlformats.org/officeDocument/2006/relationships/slideLayout" Target="../slideLayouts/slideLayout375.xml"/><Relationship Id="rId27" Type="http://schemas.openxmlformats.org/officeDocument/2006/relationships/slideLayout" Target="../slideLayouts/slideLayout380.xml"/><Relationship Id="rId30" Type="http://schemas.openxmlformats.org/officeDocument/2006/relationships/slideLayout" Target="../slideLayouts/slideLayout383.xml"/><Relationship Id="rId35" Type="http://schemas.openxmlformats.org/officeDocument/2006/relationships/slideLayout" Target="../slideLayouts/slideLayout388.xml"/><Relationship Id="rId43" Type="http://schemas.openxmlformats.org/officeDocument/2006/relationships/slideLayout" Target="../slideLayouts/slideLayout396.xml"/><Relationship Id="rId48" Type="http://schemas.openxmlformats.org/officeDocument/2006/relationships/slideLayout" Target="../slideLayouts/slideLayout401.xml"/><Relationship Id="rId56" Type="http://schemas.openxmlformats.org/officeDocument/2006/relationships/slideLayout" Target="../slideLayouts/slideLayout409.xml"/><Relationship Id="rId8" Type="http://schemas.openxmlformats.org/officeDocument/2006/relationships/slideLayout" Target="../slideLayouts/slideLayout361.xml"/><Relationship Id="rId51" Type="http://schemas.openxmlformats.org/officeDocument/2006/relationships/slideLayout" Target="../slideLayouts/slideLayout404.xml"/><Relationship Id="rId3" Type="http://schemas.openxmlformats.org/officeDocument/2006/relationships/slideLayout" Target="../slideLayouts/slideLayout356.xml"/><Relationship Id="rId12" Type="http://schemas.openxmlformats.org/officeDocument/2006/relationships/slideLayout" Target="../slideLayouts/slideLayout365.xml"/><Relationship Id="rId17" Type="http://schemas.openxmlformats.org/officeDocument/2006/relationships/slideLayout" Target="../slideLayouts/slideLayout370.xml"/><Relationship Id="rId25" Type="http://schemas.openxmlformats.org/officeDocument/2006/relationships/slideLayout" Target="../slideLayouts/slideLayout378.xml"/><Relationship Id="rId33" Type="http://schemas.openxmlformats.org/officeDocument/2006/relationships/slideLayout" Target="../slideLayouts/slideLayout386.xml"/><Relationship Id="rId38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399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373.xml"/><Relationship Id="rId41" Type="http://schemas.openxmlformats.org/officeDocument/2006/relationships/slideLayout" Target="../slideLayouts/slideLayout394.xml"/><Relationship Id="rId54" Type="http://schemas.openxmlformats.org/officeDocument/2006/relationships/slideLayout" Target="../slideLayouts/slideLayout407.xml"/><Relationship Id="rId1" Type="http://schemas.openxmlformats.org/officeDocument/2006/relationships/slideLayout" Target="../slideLayouts/slideLayout354.xml"/><Relationship Id="rId6" Type="http://schemas.openxmlformats.org/officeDocument/2006/relationships/slideLayout" Target="../slideLayouts/slideLayout359.xml"/><Relationship Id="rId15" Type="http://schemas.openxmlformats.org/officeDocument/2006/relationships/slideLayout" Target="../slideLayouts/slideLayout368.xml"/><Relationship Id="rId23" Type="http://schemas.openxmlformats.org/officeDocument/2006/relationships/slideLayout" Target="../slideLayouts/slideLayout376.xml"/><Relationship Id="rId28" Type="http://schemas.openxmlformats.org/officeDocument/2006/relationships/slideLayout" Target="../slideLayouts/slideLayout381.xml"/><Relationship Id="rId36" Type="http://schemas.openxmlformats.org/officeDocument/2006/relationships/slideLayout" Target="../slideLayouts/slideLayout389.xml"/><Relationship Id="rId49" Type="http://schemas.openxmlformats.org/officeDocument/2006/relationships/slideLayout" Target="../slideLayouts/slideLayout402.xml"/><Relationship Id="rId57" Type="http://schemas.openxmlformats.org/officeDocument/2006/relationships/slideLayout" Target="../slideLayouts/slideLayout410.xml"/><Relationship Id="rId10" Type="http://schemas.openxmlformats.org/officeDocument/2006/relationships/slideLayout" Target="../slideLayouts/slideLayout363.xml"/><Relationship Id="rId31" Type="http://schemas.openxmlformats.org/officeDocument/2006/relationships/slideLayout" Target="../slideLayouts/slideLayout384.xml"/><Relationship Id="rId44" Type="http://schemas.openxmlformats.org/officeDocument/2006/relationships/slideLayout" Target="../slideLayouts/slideLayout397.xml"/><Relationship Id="rId52" Type="http://schemas.openxmlformats.org/officeDocument/2006/relationships/slideLayout" Target="../slideLayouts/slideLayout405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357.xml"/><Relationship Id="rId9" Type="http://schemas.openxmlformats.org/officeDocument/2006/relationships/slideLayout" Target="../slideLayouts/slideLayout362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3.xml"/><Relationship Id="rId18" Type="http://schemas.openxmlformats.org/officeDocument/2006/relationships/slideLayout" Target="../slideLayouts/slideLayout428.xml"/><Relationship Id="rId26" Type="http://schemas.openxmlformats.org/officeDocument/2006/relationships/slideLayout" Target="../slideLayouts/slideLayout436.xml"/><Relationship Id="rId39" Type="http://schemas.openxmlformats.org/officeDocument/2006/relationships/slideLayout" Target="../slideLayouts/slideLayout449.xml"/><Relationship Id="rId21" Type="http://schemas.openxmlformats.org/officeDocument/2006/relationships/slideLayout" Target="../slideLayouts/slideLayout431.xml"/><Relationship Id="rId34" Type="http://schemas.openxmlformats.org/officeDocument/2006/relationships/slideLayout" Target="../slideLayouts/slideLayout444.xml"/><Relationship Id="rId42" Type="http://schemas.openxmlformats.org/officeDocument/2006/relationships/slideLayout" Target="../slideLayouts/slideLayout452.xml"/><Relationship Id="rId47" Type="http://schemas.openxmlformats.org/officeDocument/2006/relationships/slideLayout" Target="../slideLayouts/slideLayout457.xml"/><Relationship Id="rId50" Type="http://schemas.openxmlformats.org/officeDocument/2006/relationships/slideLayout" Target="../slideLayouts/slideLayout460.xml"/><Relationship Id="rId55" Type="http://schemas.openxmlformats.org/officeDocument/2006/relationships/slideLayout" Target="../slideLayouts/slideLayout465.xml"/><Relationship Id="rId7" Type="http://schemas.openxmlformats.org/officeDocument/2006/relationships/slideLayout" Target="../slideLayouts/slideLayout417.xml"/><Relationship Id="rId2" Type="http://schemas.openxmlformats.org/officeDocument/2006/relationships/slideLayout" Target="../slideLayouts/slideLayout412.xml"/><Relationship Id="rId16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9.xml"/><Relationship Id="rId11" Type="http://schemas.openxmlformats.org/officeDocument/2006/relationships/slideLayout" Target="../slideLayouts/slideLayout421.xml"/><Relationship Id="rId24" Type="http://schemas.openxmlformats.org/officeDocument/2006/relationships/slideLayout" Target="../slideLayouts/slideLayout434.xml"/><Relationship Id="rId32" Type="http://schemas.openxmlformats.org/officeDocument/2006/relationships/slideLayout" Target="../slideLayouts/slideLayout442.xml"/><Relationship Id="rId37" Type="http://schemas.openxmlformats.org/officeDocument/2006/relationships/slideLayout" Target="../slideLayouts/slideLayout447.xml"/><Relationship Id="rId40" Type="http://schemas.openxmlformats.org/officeDocument/2006/relationships/slideLayout" Target="../slideLayouts/slideLayout450.xml"/><Relationship Id="rId45" Type="http://schemas.openxmlformats.org/officeDocument/2006/relationships/slideLayout" Target="../slideLayouts/slideLayout455.xml"/><Relationship Id="rId53" Type="http://schemas.openxmlformats.org/officeDocument/2006/relationships/slideLayout" Target="../slideLayouts/slideLayout463.xml"/><Relationship Id="rId58" Type="http://schemas.openxmlformats.org/officeDocument/2006/relationships/theme" Target="../theme/theme9.xml"/><Relationship Id="rId5" Type="http://schemas.openxmlformats.org/officeDocument/2006/relationships/slideLayout" Target="../slideLayouts/slideLayout41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429.xml"/><Relationship Id="rId14" Type="http://schemas.openxmlformats.org/officeDocument/2006/relationships/slideLayout" Target="../slideLayouts/slideLayout424.xml"/><Relationship Id="rId22" Type="http://schemas.openxmlformats.org/officeDocument/2006/relationships/slideLayout" Target="../slideLayouts/slideLayout432.xml"/><Relationship Id="rId27" Type="http://schemas.openxmlformats.org/officeDocument/2006/relationships/slideLayout" Target="../slideLayouts/slideLayout437.xml"/><Relationship Id="rId30" Type="http://schemas.openxmlformats.org/officeDocument/2006/relationships/slideLayout" Target="../slideLayouts/slideLayout440.xml"/><Relationship Id="rId35" Type="http://schemas.openxmlformats.org/officeDocument/2006/relationships/slideLayout" Target="../slideLayouts/slideLayout445.xml"/><Relationship Id="rId43" Type="http://schemas.openxmlformats.org/officeDocument/2006/relationships/slideLayout" Target="../slideLayouts/slideLayout453.xml"/><Relationship Id="rId48" Type="http://schemas.openxmlformats.org/officeDocument/2006/relationships/slideLayout" Target="../slideLayouts/slideLayout458.xml"/><Relationship Id="rId56" Type="http://schemas.openxmlformats.org/officeDocument/2006/relationships/slideLayout" Target="../slideLayouts/slideLayout466.xml"/><Relationship Id="rId8" Type="http://schemas.openxmlformats.org/officeDocument/2006/relationships/slideLayout" Target="../slideLayouts/slideLayout418.xml"/><Relationship Id="rId51" Type="http://schemas.openxmlformats.org/officeDocument/2006/relationships/slideLayout" Target="../slideLayouts/slideLayout461.xml"/><Relationship Id="rId3" Type="http://schemas.openxmlformats.org/officeDocument/2006/relationships/slideLayout" Target="../slideLayouts/slideLayout413.xml"/><Relationship Id="rId12" Type="http://schemas.openxmlformats.org/officeDocument/2006/relationships/slideLayout" Target="../slideLayouts/slideLayout422.xml"/><Relationship Id="rId17" Type="http://schemas.openxmlformats.org/officeDocument/2006/relationships/slideLayout" Target="../slideLayouts/slideLayout427.xml"/><Relationship Id="rId25" Type="http://schemas.openxmlformats.org/officeDocument/2006/relationships/slideLayout" Target="../slideLayouts/slideLayout435.xml"/><Relationship Id="rId33" Type="http://schemas.openxmlformats.org/officeDocument/2006/relationships/slideLayout" Target="../slideLayouts/slideLayout443.xml"/><Relationship Id="rId38" Type="http://schemas.openxmlformats.org/officeDocument/2006/relationships/slideLayout" Target="../slideLayouts/slideLayout448.xml"/><Relationship Id="rId46" Type="http://schemas.openxmlformats.org/officeDocument/2006/relationships/slideLayout" Target="../slideLayouts/slideLayout45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430.xml"/><Relationship Id="rId41" Type="http://schemas.openxmlformats.org/officeDocument/2006/relationships/slideLayout" Target="../slideLayouts/slideLayout451.xml"/><Relationship Id="rId54" Type="http://schemas.openxmlformats.org/officeDocument/2006/relationships/slideLayout" Target="../slideLayouts/slideLayout464.xml"/><Relationship Id="rId1" Type="http://schemas.openxmlformats.org/officeDocument/2006/relationships/slideLayout" Target="../slideLayouts/slideLayout411.xml"/><Relationship Id="rId6" Type="http://schemas.openxmlformats.org/officeDocument/2006/relationships/slideLayout" Target="../slideLayouts/slideLayout416.xml"/><Relationship Id="rId15" Type="http://schemas.openxmlformats.org/officeDocument/2006/relationships/slideLayout" Target="../slideLayouts/slideLayout425.xml"/><Relationship Id="rId23" Type="http://schemas.openxmlformats.org/officeDocument/2006/relationships/slideLayout" Target="../slideLayouts/slideLayout433.xml"/><Relationship Id="rId28" Type="http://schemas.openxmlformats.org/officeDocument/2006/relationships/slideLayout" Target="../slideLayouts/slideLayout438.xml"/><Relationship Id="rId36" Type="http://schemas.openxmlformats.org/officeDocument/2006/relationships/slideLayout" Target="../slideLayouts/slideLayout446.xml"/><Relationship Id="rId49" Type="http://schemas.openxmlformats.org/officeDocument/2006/relationships/slideLayout" Target="../slideLayouts/slideLayout459.xml"/><Relationship Id="rId57" Type="http://schemas.openxmlformats.org/officeDocument/2006/relationships/slideLayout" Target="../slideLayouts/slideLayout467.xml"/><Relationship Id="rId10" Type="http://schemas.openxmlformats.org/officeDocument/2006/relationships/slideLayout" Target="../slideLayouts/slideLayout420.xml"/><Relationship Id="rId31" Type="http://schemas.openxmlformats.org/officeDocument/2006/relationships/slideLayout" Target="../slideLayouts/slideLayout441.xml"/><Relationship Id="rId44" Type="http://schemas.openxmlformats.org/officeDocument/2006/relationships/slideLayout" Target="../slideLayouts/slideLayout454.xml"/><Relationship Id="rId52" Type="http://schemas.openxmlformats.org/officeDocument/2006/relationships/slideLayout" Target="../slideLayouts/slideLayout46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14.xml"/><Relationship Id="rId9" Type="http://schemas.openxmlformats.org/officeDocument/2006/relationships/slideLayout" Target="../slideLayouts/slideLayout4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3AF1D-F571-4B03-8B82-FC185AFCF836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4F0ED-5A2B-469A-A1BC-7471B63B0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61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FBFB17-7E5A-4383-997B-C09CC478C878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0290C8-0511-4059-96C9-36A0F1C3E9EF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5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lvl1pPr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5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5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5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5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1934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0A48C9-C370-49D1-AE7E-10B853B71A60}" type="slidenum">
              <a:rPr kumimoji="0" lang="en-US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9A999B"/>
                </a:solidFill>
                <a:effectLst/>
                <a:uLnTx/>
                <a:uFillTx/>
                <a:latin typeface="Open Sans Light"/>
                <a:ea typeface="+mn-ea"/>
                <a:cs typeface="Arial" panose="020B0604020202020204" pitchFamily="34" charset="0"/>
              </a:rPr>
              <a:pPr marL="0" marR="0" lvl="0" indent="0" algn="ctr" defTabSz="19345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9A999B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2147483646 w 704"/>
              <a:gd name="T1" fmla="*/ 2147483646 h 1506"/>
              <a:gd name="T2" fmla="*/ 2147483646 w 704"/>
              <a:gd name="T3" fmla="*/ 2147483646 h 1506"/>
              <a:gd name="T4" fmla="*/ 2147483646 w 704"/>
              <a:gd name="T5" fmla="*/ 2147483646 h 1506"/>
              <a:gd name="T6" fmla="*/ 2147483646 w 704"/>
              <a:gd name="T7" fmla="*/ 0 h 1506"/>
              <a:gd name="T8" fmla="*/ 2147483646 w 704"/>
              <a:gd name="T9" fmla="*/ 0 h 1506"/>
              <a:gd name="T10" fmla="*/ 2147483646 w 704"/>
              <a:gd name="T11" fmla="*/ 2147483646 h 1506"/>
              <a:gd name="T12" fmla="*/ 2147483646 w 704"/>
              <a:gd name="T13" fmla="*/ 2147483646 h 1506"/>
              <a:gd name="T14" fmla="*/ 0 w 704"/>
              <a:gd name="T15" fmla="*/ 2147483646 h 1506"/>
              <a:gd name="T16" fmla="*/ 0 w 704"/>
              <a:gd name="T17" fmla="*/ 2147483646 h 1506"/>
              <a:gd name="T18" fmla="*/ 2147483646 w 704"/>
              <a:gd name="T19" fmla="*/ 2147483646 h 1506"/>
              <a:gd name="T20" fmla="*/ 2147483646 w 704"/>
              <a:gd name="T21" fmla="*/ 2147483646 h 1506"/>
              <a:gd name="T22" fmla="*/ 2147483646 w 704"/>
              <a:gd name="T23" fmla="*/ 2147483646 h 1506"/>
              <a:gd name="T24" fmla="*/ 2147483646 w 704"/>
              <a:gd name="T25" fmla="*/ 2147483646 h 1506"/>
              <a:gd name="T26" fmla="*/ 2147483646 w 704"/>
              <a:gd name="T27" fmla="*/ 2147483646 h 1506"/>
              <a:gd name="T28" fmla="*/ 2147483646 w 704"/>
              <a:gd name="T29" fmla="*/ 2147483646 h 1506"/>
              <a:gd name="T30" fmla="*/ 2147483646 w 704"/>
              <a:gd name="T31" fmla="*/ 2147483646 h 1506"/>
              <a:gd name="T32" fmla="*/ 2147483646 w 704"/>
              <a:gd name="T33" fmla="*/ 2147483646 h 1506"/>
              <a:gd name="T34" fmla="*/ 2147483646 w 704"/>
              <a:gd name="T35" fmla="*/ 2147483646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2147483646 w 1562"/>
              <a:gd name="T1" fmla="*/ 2147483646 h 1491"/>
              <a:gd name="T2" fmla="*/ 2147483646 w 1562"/>
              <a:gd name="T3" fmla="*/ 2147483646 h 1491"/>
              <a:gd name="T4" fmla="*/ 2147483646 w 1562"/>
              <a:gd name="T5" fmla="*/ 2147483646 h 1491"/>
              <a:gd name="T6" fmla="*/ 2147483646 w 1562"/>
              <a:gd name="T7" fmla="*/ 2147483646 h 1491"/>
              <a:gd name="T8" fmla="*/ 2147483646 w 1562"/>
              <a:gd name="T9" fmla="*/ 2147483646 h 1491"/>
              <a:gd name="T10" fmla="*/ 2147483646 w 1562"/>
              <a:gd name="T11" fmla="*/ 2147483646 h 1491"/>
              <a:gd name="T12" fmla="*/ 2147483646 w 1562"/>
              <a:gd name="T13" fmla="*/ 2147483646 h 1491"/>
              <a:gd name="T14" fmla="*/ 2147483646 w 1562"/>
              <a:gd name="T15" fmla="*/ 2147483646 h 1491"/>
              <a:gd name="T16" fmla="*/ 2147483646 w 1562"/>
              <a:gd name="T17" fmla="*/ 2147483646 h 1491"/>
              <a:gd name="T18" fmla="*/ 2147483646 w 1562"/>
              <a:gd name="T19" fmla="*/ 2147483646 h 1491"/>
              <a:gd name="T20" fmla="*/ 2147483646 w 1562"/>
              <a:gd name="T21" fmla="*/ 2147483646 h 1491"/>
              <a:gd name="T22" fmla="*/ 2147483646 w 1562"/>
              <a:gd name="T23" fmla="*/ 2147483646 h 1491"/>
              <a:gd name="T24" fmla="*/ 2147483646 w 1562"/>
              <a:gd name="T25" fmla="*/ 2147483646 h 1491"/>
              <a:gd name="T26" fmla="*/ 2147483646 w 1562"/>
              <a:gd name="T27" fmla="*/ 2147483646 h 1491"/>
              <a:gd name="T28" fmla="*/ 2147483646 w 1562"/>
              <a:gd name="T29" fmla="*/ 2147483646 h 1491"/>
              <a:gd name="T30" fmla="*/ 2147483646 w 1562"/>
              <a:gd name="T31" fmla="*/ 2147483646 h 1491"/>
              <a:gd name="T32" fmla="*/ 2147483646 w 1562"/>
              <a:gd name="T33" fmla="*/ 2147483646 h 1491"/>
              <a:gd name="T34" fmla="*/ 2147483646 w 1562"/>
              <a:gd name="T35" fmla="*/ 2147483646 h 1491"/>
              <a:gd name="T36" fmla="*/ 2147483646 w 1562"/>
              <a:gd name="T37" fmla="*/ 2147483646 h 1491"/>
              <a:gd name="T38" fmla="*/ 2147483646 w 1562"/>
              <a:gd name="T39" fmla="*/ 2147483646 h 1491"/>
              <a:gd name="T40" fmla="*/ 2147483646 w 1562"/>
              <a:gd name="T41" fmla="*/ 2147483646 h 1491"/>
              <a:gd name="T42" fmla="*/ 2147483646 w 1562"/>
              <a:gd name="T43" fmla="*/ 0 h 1491"/>
              <a:gd name="T44" fmla="*/ 2147483646 w 1562"/>
              <a:gd name="T45" fmla="*/ 0 h 1491"/>
              <a:gd name="T46" fmla="*/ 0 w 1562"/>
              <a:gd name="T47" fmla="*/ 2147483646 h 1491"/>
              <a:gd name="T48" fmla="*/ 2147483646 w 1562"/>
              <a:gd name="T49" fmla="*/ 2147483646 h 1491"/>
              <a:gd name="T50" fmla="*/ 2147483646 w 1562"/>
              <a:gd name="T51" fmla="*/ 2147483646 h 1491"/>
              <a:gd name="T52" fmla="*/ 2147483646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2147483646 w 1690"/>
              <a:gd name="T1" fmla="*/ 2147483646 h 1374"/>
              <a:gd name="T2" fmla="*/ 2147483646 w 1690"/>
              <a:gd name="T3" fmla="*/ 2147483646 h 1374"/>
              <a:gd name="T4" fmla="*/ 2147483646 w 1690"/>
              <a:gd name="T5" fmla="*/ 2147483646 h 1374"/>
              <a:gd name="T6" fmla="*/ 2147483646 w 1690"/>
              <a:gd name="T7" fmla="*/ 2147483646 h 1374"/>
              <a:gd name="T8" fmla="*/ 2147483646 w 1690"/>
              <a:gd name="T9" fmla="*/ 0 h 1374"/>
              <a:gd name="T10" fmla="*/ 2147483646 w 1690"/>
              <a:gd name="T11" fmla="*/ 2147483646 h 1374"/>
              <a:gd name="T12" fmla="*/ 2147483646 w 1690"/>
              <a:gd name="T13" fmla="*/ 2147483646 h 1374"/>
              <a:gd name="T14" fmla="*/ 2147483646 w 1690"/>
              <a:gd name="T15" fmla="*/ 2147483646 h 1374"/>
              <a:gd name="T16" fmla="*/ 2147483646 w 1690"/>
              <a:gd name="T17" fmla="*/ 2147483646 h 1374"/>
              <a:gd name="T18" fmla="*/ 2147483646 w 1690"/>
              <a:gd name="T19" fmla="*/ 2147483646 h 1374"/>
              <a:gd name="T20" fmla="*/ 2147483646 w 1690"/>
              <a:gd name="T21" fmla="*/ 2147483646 h 1374"/>
              <a:gd name="T22" fmla="*/ 2147483646 w 1690"/>
              <a:gd name="T23" fmla="*/ 2147483646 h 1374"/>
              <a:gd name="T24" fmla="*/ 2147483646 w 1690"/>
              <a:gd name="T25" fmla="*/ 2147483646 h 1374"/>
              <a:gd name="T26" fmla="*/ 2147483646 w 1690"/>
              <a:gd name="T27" fmla="*/ 2147483646 h 1374"/>
              <a:gd name="T28" fmla="*/ 2147483646 w 1690"/>
              <a:gd name="T29" fmla="*/ 2147483646 h 1374"/>
              <a:gd name="T30" fmla="*/ 2147483646 w 1690"/>
              <a:gd name="T31" fmla="*/ 2147483646 h 1374"/>
              <a:gd name="T32" fmla="*/ 2147483646 w 1690"/>
              <a:gd name="T33" fmla="*/ 2147483646 h 1374"/>
              <a:gd name="T34" fmla="*/ 0 w 1690"/>
              <a:gd name="T35" fmla="*/ 2147483646 h 1374"/>
              <a:gd name="T36" fmla="*/ 2147483646 w 1690"/>
              <a:gd name="T37" fmla="*/ 2147483646 h 1374"/>
              <a:gd name="T38" fmla="*/ 2147483646 w 1690"/>
              <a:gd name="T39" fmla="*/ 2147483646 h 1374"/>
              <a:gd name="T40" fmla="*/ 2147483646 w 1690"/>
              <a:gd name="T41" fmla="*/ 2147483646 h 1374"/>
              <a:gd name="T42" fmla="*/ 2147483646 w 1690"/>
              <a:gd name="T43" fmla="*/ 2147483646 h 1374"/>
              <a:gd name="T44" fmla="*/ 2147483646 w 1690"/>
              <a:gd name="T45" fmla="*/ 2147483646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87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</p:sldLayoutIdLst>
  <p:txStyles>
    <p:titleStyle>
      <a:lvl1pPr algn="ctr" defTabSz="1214936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4936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4936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4936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4936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70" algn="ctr" defTabSz="121702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40" algn="ctr" defTabSz="121702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09" algn="ctr" defTabSz="121702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278" algn="ctr" defTabSz="121702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4361" indent="-224361" algn="l" defTabSz="1214936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5073" indent="-226478" algn="l" defTabSz="1214936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3667" indent="-224361" algn="l" defTabSz="1214936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2261" indent="-224361" algn="l" defTabSz="1214936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0855" indent="-224361" algn="l" defTabSz="1214936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152" indent="-304743" algn="l" defTabSz="12189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636" indent="-304743" algn="l" defTabSz="12189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118" indent="-304743" algn="l" defTabSz="12189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598" indent="-304743" algn="l" defTabSz="12189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83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66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46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30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10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94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376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859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77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  <p:sldLayoutId id="2147483756" r:id="rId38"/>
    <p:sldLayoutId id="2147483757" r:id="rId39"/>
    <p:sldLayoutId id="2147483758" r:id="rId40"/>
    <p:sldLayoutId id="2147483759" r:id="rId41"/>
    <p:sldLayoutId id="2147483760" r:id="rId42"/>
    <p:sldLayoutId id="2147483761" r:id="rId43"/>
    <p:sldLayoutId id="2147483762" r:id="rId44"/>
    <p:sldLayoutId id="2147483763" r:id="rId45"/>
    <p:sldLayoutId id="2147483764" r:id="rId46"/>
    <p:sldLayoutId id="2147483765" r:id="rId47"/>
    <p:sldLayoutId id="2147483766" r:id="rId48"/>
    <p:sldLayoutId id="2147483767" r:id="rId49"/>
    <p:sldLayoutId id="2147483768" r:id="rId50"/>
    <p:sldLayoutId id="2147483769" r:id="rId51"/>
    <p:sldLayoutId id="2147483770" r:id="rId52"/>
    <p:sldLayoutId id="2147483771" r:id="rId53"/>
    <p:sldLayoutId id="2147483772" r:id="rId54"/>
    <p:sldLayoutId id="2147483773" r:id="rId55"/>
    <p:sldLayoutId id="2147483774" r:id="rId56"/>
    <p:sldLayoutId id="2147483775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379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  <p:sldLayoutId id="2147483795" r:id="rId19"/>
    <p:sldLayoutId id="2147483796" r:id="rId20"/>
    <p:sldLayoutId id="2147483797" r:id="rId21"/>
    <p:sldLayoutId id="2147483798" r:id="rId22"/>
    <p:sldLayoutId id="2147483799" r:id="rId23"/>
    <p:sldLayoutId id="2147483800" r:id="rId24"/>
    <p:sldLayoutId id="2147483801" r:id="rId25"/>
    <p:sldLayoutId id="2147483802" r:id="rId26"/>
    <p:sldLayoutId id="2147483803" r:id="rId27"/>
    <p:sldLayoutId id="2147483804" r:id="rId28"/>
    <p:sldLayoutId id="2147483805" r:id="rId29"/>
    <p:sldLayoutId id="2147483806" r:id="rId30"/>
    <p:sldLayoutId id="2147483807" r:id="rId31"/>
    <p:sldLayoutId id="2147483808" r:id="rId32"/>
    <p:sldLayoutId id="2147483809" r:id="rId33"/>
    <p:sldLayoutId id="2147483810" r:id="rId34"/>
    <p:sldLayoutId id="2147483811" r:id="rId35"/>
    <p:sldLayoutId id="2147483812" r:id="rId36"/>
    <p:sldLayoutId id="2147483813" r:id="rId37"/>
    <p:sldLayoutId id="2147483814" r:id="rId38"/>
    <p:sldLayoutId id="2147483815" r:id="rId39"/>
    <p:sldLayoutId id="2147483816" r:id="rId40"/>
    <p:sldLayoutId id="2147483817" r:id="rId41"/>
    <p:sldLayoutId id="2147483818" r:id="rId42"/>
    <p:sldLayoutId id="2147483819" r:id="rId43"/>
    <p:sldLayoutId id="2147483820" r:id="rId44"/>
    <p:sldLayoutId id="2147483821" r:id="rId45"/>
    <p:sldLayoutId id="2147483822" r:id="rId46"/>
    <p:sldLayoutId id="2147483823" r:id="rId47"/>
    <p:sldLayoutId id="2147483824" r:id="rId48"/>
    <p:sldLayoutId id="2147483825" r:id="rId49"/>
    <p:sldLayoutId id="2147483826" r:id="rId50"/>
    <p:sldLayoutId id="2147483827" r:id="rId51"/>
    <p:sldLayoutId id="2147483828" r:id="rId52"/>
    <p:sldLayoutId id="2147483829" r:id="rId53"/>
    <p:sldLayoutId id="2147483830" r:id="rId54"/>
    <p:sldLayoutId id="2147483831" r:id="rId55"/>
    <p:sldLayoutId id="2147483832" r:id="rId56"/>
    <p:sldLayoutId id="2147483833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43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  <p:sldLayoutId id="2147483852" r:id="rId18"/>
    <p:sldLayoutId id="2147483853" r:id="rId19"/>
    <p:sldLayoutId id="2147483854" r:id="rId20"/>
    <p:sldLayoutId id="2147483855" r:id="rId21"/>
    <p:sldLayoutId id="2147483856" r:id="rId22"/>
    <p:sldLayoutId id="2147483857" r:id="rId23"/>
    <p:sldLayoutId id="2147483858" r:id="rId24"/>
    <p:sldLayoutId id="2147483859" r:id="rId25"/>
    <p:sldLayoutId id="2147483860" r:id="rId26"/>
    <p:sldLayoutId id="2147483861" r:id="rId27"/>
    <p:sldLayoutId id="2147483862" r:id="rId28"/>
    <p:sldLayoutId id="2147483863" r:id="rId29"/>
    <p:sldLayoutId id="2147483864" r:id="rId30"/>
    <p:sldLayoutId id="2147483865" r:id="rId31"/>
    <p:sldLayoutId id="2147483866" r:id="rId32"/>
    <p:sldLayoutId id="2147483867" r:id="rId33"/>
    <p:sldLayoutId id="2147483868" r:id="rId34"/>
    <p:sldLayoutId id="2147483869" r:id="rId35"/>
    <p:sldLayoutId id="2147483870" r:id="rId36"/>
    <p:sldLayoutId id="2147483871" r:id="rId37"/>
    <p:sldLayoutId id="2147483872" r:id="rId38"/>
    <p:sldLayoutId id="2147483873" r:id="rId39"/>
    <p:sldLayoutId id="2147483874" r:id="rId40"/>
    <p:sldLayoutId id="2147483875" r:id="rId41"/>
    <p:sldLayoutId id="2147483876" r:id="rId42"/>
    <p:sldLayoutId id="2147483877" r:id="rId43"/>
    <p:sldLayoutId id="2147483878" r:id="rId44"/>
    <p:sldLayoutId id="2147483879" r:id="rId45"/>
    <p:sldLayoutId id="2147483880" r:id="rId46"/>
    <p:sldLayoutId id="2147483881" r:id="rId47"/>
    <p:sldLayoutId id="2147483882" r:id="rId48"/>
    <p:sldLayoutId id="2147483883" r:id="rId49"/>
    <p:sldLayoutId id="2147483884" r:id="rId50"/>
    <p:sldLayoutId id="2147483885" r:id="rId51"/>
    <p:sldLayoutId id="2147483886" r:id="rId52"/>
    <p:sldLayoutId id="2147483887" r:id="rId53"/>
    <p:sldLayoutId id="2147483888" r:id="rId54"/>
    <p:sldLayoutId id="2147483889" r:id="rId55"/>
    <p:sldLayoutId id="2147483890" r:id="rId56"/>
    <p:sldLayoutId id="2147483891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55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  <p:sldLayoutId id="2147483907" r:id="rId15"/>
    <p:sldLayoutId id="2147483908" r:id="rId16"/>
    <p:sldLayoutId id="2147483909" r:id="rId17"/>
    <p:sldLayoutId id="2147483910" r:id="rId18"/>
    <p:sldLayoutId id="2147483911" r:id="rId19"/>
    <p:sldLayoutId id="2147483912" r:id="rId20"/>
    <p:sldLayoutId id="2147483913" r:id="rId21"/>
    <p:sldLayoutId id="2147483914" r:id="rId22"/>
    <p:sldLayoutId id="2147483915" r:id="rId23"/>
    <p:sldLayoutId id="2147483916" r:id="rId24"/>
    <p:sldLayoutId id="2147483917" r:id="rId25"/>
    <p:sldLayoutId id="2147483918" r:id="rId26"/>
    <p:sldLayoutId id="2147483919" r:id="rId27"/>
    <p:sldLayoutId id="2147483920" r:id="rId28"/>
    <p:sldLayoutId id="2147483921" r:id="rId29"/>
    <p:sldLayoutId id="2147483922" r:id="rId30"/>
    <p:sldLayoutId id="2147483923" r:id="rId31"/>
    <p:sldLayoutId id="2147483924" r:id="rId32"/>
    <p:sldLayoutId id="2147483925" r:id="rId33"/>
    <p:sldLayoutId id="2147483926" r:id="rId34"/>
    <p:sldLayoutId id="2147483927" r:id="rId35"/>
    <p:sldLayoutId id="2147483928" r:id="rId36"/>
    <p:sldLayoutId id="2147483929" r:id="rId37"/>
    <p:sldLayoutId id="2147483930" r:id="rId38"/>
    <p:sldLayoutId id="2147483931" r:id="rId39"/>
    <p:sldLayoutId id="2147483932" r:id="rId40"/>
    <p:sldLayoutId id="2147483933" r:id="rId41"/>
    <p:sldLayoutId id="2147483934" r:id="rId42"/>
    <p:sldLayoutId id="2147483935" r:id="rId43"/>
    <p:sldLayoutId id="2147483936" r:id="rId44"/>
    <p:sldLayoutId id="2147483937" r:id="rId45"/>
    <p:sldLayoutId id="2147483938" r:id="rId46"/>
    <p:sldLayoutId id="2147483939" r:id="rId47"/>
    <p:sldLayoutId id="2147483940" r:id="rId48"/>
    <p:sldLayoutId id="2147483941" r:id="rId49"/>
    <p:sldLayoutId id="2147483942" r:id="rId50"/>
    <p:sldLayoutId id="2147483943" r:id="rId51"/>
    <p:sldLayoutId id="2147483944" r:id="rId52"/>
    <p:sldLayoutId id="2147483945" r:id="rId53"/>
    <p:sldLayoutId id="2147483946" r:id="rId54"/>
    <p:sldLayoutId id="2147483947" r:id="rId55"/>
    <p:sldLayoutId id="2147483948" r:id="rId56"/>
    <p:sldLayoutId id="2147483949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79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  <p:sldLayoutId id="2147483963" r:id="rId13"/>
    <p:sldLayoutId id="2147483964" r:id="rId14"/>
    <p:sldLayoutId id="2147483965" r:id="rId15"/>
    <p:sldLayoutId id="2147483966" r:id="rId16"/>
    <p:sldLayoutId id="2147483967" r:id="rId17"/>
    <p:sldLayoutId id="2147483968" r:id="rId18"/>
    <p:sldLayoutId id="2147483969" r:id="rId19"/>
    <p:sldLayoutId id="2147483970" r:id="rId20"/>
    <p:sldLayoutId id="2147483971" r:id="rId21"/>
    <p:sldLayoutId id="2147483972" r:id="rId22"/>
    <p:sldLayoutId id="2147483973" r:id="rId23"/>
    <p:sldLayoutId id="2147483974" r:id="rId24"/>
    <p:sldLayoutId id="2147483975" r:id="rId25"/>
    <p:sldLayoutId id="2147483976" r:id="rId26"/>
    <p:sldLayoutId id="2147483977" r:id="rId27"/>
    <p:sldLayoutId id="2147483978" r:id="rId28"/>
    <p:sldLayoutId id="2147483979" r:id="rId29"/>
    <p:sldLayoutId id="2147483980" r:id="rId30"/>
    <p:sldLayoutId id="2147483981" r:id="rId31"/>
    <p:sldLayoutId id="2147483982" r:id="rId32"/>
    <p:sldLayoutId id="2147483983" r:id="rId33"/>
    <p:sldLayoutId id="2147483984" r:id="rId34"/>
    <p:sldLayoutId id="2147483985" r:id="rId35"/>
    <p:sldLayoutId id="2147483986" r:id="rId36"/>
    <p:sldLayoutId id="2147483987" r:id="rId37"/>
    <p:sldLayoutId id="2147483988" r:id="rId38"/>
    <p:sldLayoutId id="2147483989" r:id="rId39"/>
    <p:sldLayoutId id="2147483990" r:id="rId40"/>
    <p:sldLayoutId id="2147483991" r:id="rId41"/>
    <p:sldLayoutId id="2147483992" r:id="rId42"/>
    <p:sldLayoutId id="2147483993" r:id="rId43"/>
    <p:sldLayoutId id="2147483994" r:id="rId44"/>
    <p:sldLayoutId id="2147483995" r:id="rId45"/>
    <p:sldLayoutId id="2147483996" r:id="rId46"/>
    <p:sldLayoutId id="2147483997" r:id="rId47"/>
    <p:sldLayoutId id="2147483998" r:id="rId48"/>
    <p:sldLayoutId id="2147483999" r:id="rId49"/>
    <p:sldLayoutId id="2147484000" r:id="rId50"/>
    <p:sldLayoutId id="2147484001" r:id="rId51"/>
    <p:sldLayoutId id="2147484002" r:id="rId52"/>
    <p:sldLayoutId id="2147484003" r:id="rId53"/>
    <p:sldLayoutId id="2147484004" r:id="rId54"/>
    <p:sldLayoutId id="2147484005" r:id="rId55"/>
    <p:sldLayoutId id="2147484006" r:id="rId56"/>
    <p:sldLayoutId id="2147484007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241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  <p:sldLayoutId id="2147484020" r:id="rId12"/>
    <p:sldLayoutId id="2147484021" r:id="rId13"/>
    <p:sldLayoutId id="2147484022" r:id="rId14"/>
    <p:sldLayoutId id="2147484023" r:id="rId15"/>
    <p:sldLayoutId id="2147484024" r:id="rId16"/>
    <p:sldLayoutId id="2147484025" r:id="rId17"/>
    <p:sldLayoutId id="2147484026" r:id="rId18"/>
    <p:sldLayoutId id="2147484027" r:id="rId19"/>
    <p:sldLayoutId id="2147484028" r:id="rId20"/>
    <p:sldLayoutId id="2147484029" r:id="rId21"/>
    <p:sldLayoutId id="2147484030" r:id="rId22"/>
    <p:sldLayoutId id="2147484031" r:id="rId23"/>
    <p:sldLayoutId id="2147484032" r:id="rId24"/>
    <p:sldLayoutId id="2147484033" r:id="rId25"/>
    <p:sldLayoutId id="2147484034" r:id="rId26"/>
    <p:sldLayoutId id="2147484035" r:id="rId27"/>
    <p:sldLayoutId id="2147484036" r:id="rId28"/>
    <p:sldLayoutId id="2147484037" r:id="rId29"/>
    <p:sldLayoutId id="2147484038" r:id="rId30"/>
    <p:sldLayoutId id="2147484039" r:id="rId31"/>
    <p:sldLayoutId id="2147484040" r:id="rId32"/>
    <p:sldLayoutId id="2147484041" r:id="rId33"/>
    <p:sldLayoutId id="2147484042" r:id="rId34"/>
    <p:sldLayoutId id="2147484043" r:id="rId35"/>
    <p:sldLayoutId id="2147484044" r:id="rId36"/>
    <p:sldLayoutId id="2147484045" r:id="rId37"/>
    <p:sldLayoutId id="2147484046" r:id="rId38"/>
    <p:sldLayoutId id="2147484047" r:id="rId39"/>
    <p:sldLayoutId id="2147484048" r:id="rId40"/>
    <p:sldLayoutId id="2147484049" r:id="rId41"/>
    <p:sldLayoutId id="2147484050" r:id="rId42"/>
    <p:sldLayoutId id="2147484051" r:id="rId43"/>
    <p:sldLayoutId id="2147484052" r:id="rId44"/>
    <p:sldLayoutId id="2147484053" r:id="rId45"/>
    <p:sldLayoutId id="2147484054" r:id="rId46"/>
    <p:sldLayoutId id="2147484055" r:id="rId47"/>
    <p:sldLayoutId id="2147484056" r:id="rId48"/>
    <p:sldLayoutId id="2147484057" r:id="rId49"/>
    <p:sldLayoutId id="2147484058" r:id="rId50"/>
    <p:sldLayoutId id="2147484059" r:id="rId51"/>
    <p:sldLayoutId id="2147484060" r:id="rId52"/>
    <p:sldLayoutId id="2147484061" r:id="rId53"/>
    <p:sldLayoutId id="2147484062" r:id="rId54"/>
    <p:sldLayoutId id="2147484063" r:id="rId55"/>
    <p:sldLayoutId id="2147484064" r:id="rId56"/>
    <p:sldLayoutId id="2147484065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94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  <p:sldLayoutId id="2147484080" r:id="rId14"/>
    <p:sldLayoutId id="2147484081" r:id="rId15"/>
    <p:sldLayoutId id="2147484082" r:id="rId16"/>
    <p:sldLayoutId id="2147484083" r:id="rId17"/>
    <p:sldLayoutId id="2147484084" r:id="rId18"/>
    <p:sldLayoutId id="2147484085" r:id="rId19"/>
    <p:sldLayoutId id="2147484086" r:id="rId20"/>
    <p:sldLayoutId id="2147484087" r:id="rId21"/>
    <p:sldLayoutId id="2147484088" r:id="rId22"/>
    <p:sldLayoutId id="2147484089" r:id="rId23"/>
    <p:sldLayoutId id="2147484090" r:id="rId24"/>
    <p:sldLayoutId id="2147484091" r:id="rId25"/>
    <p:sldLayoutId id="2147484092" r:id="rId26"/>
    <p:sldLayoutId id="2147484093" r:id="rId27"/>
    <p:sldLayoutId id="2147484094" r:id="rId28"/>
    <p:sldLayoutId id="2147484095" r:id="rId29"/>
    <p:sldLayoutId id="2147484096" r:id="rId30"/>
    <p:sldLayoutId id="2147484097" r:id="rId31"/>
    <p:sldLayoutId id="2147484098" r:id="rId32"/>
    <p:sldLayoutId id="2147484099" r:id="rId33"/>
    <p:sldLayoutId id="2147484100" r:id="rId34"/>
    <p:sldLayoutId id="2147484101" r:id="rId35"/>
    <p:sldLayoutId id="2147484102" r:id="rId36"/>
    <p:sldLayoutId id="2147484103" r:id="rId37"/>
    <p:sldLayoutId id="2147484104" r:id="rId38"/>
    <p:sldLayoutId id="2147484105" r:id="rId39"/>
    <p:sldLayoutId id="2147484106" r:id="rId40"/>
    <p:sldLayoutId id="2147484107" r:id="rId41"/>
    <p:sldLayoutId id="2147484108" r:id="rId42"/>
    <p:sldLayoutId id="2147484109" r:id="rId43"/>
    <p:sldLayoutId id="2147484110" r:id="rId44"/>
    <p:sldLayoutId id="2147484111" r:id="rId45"/>
    <p:sldLayoutId id="2147484112" r:id="rId46"/>
    <p:sldLayoutId id="2147484113" r:id="rId47"/>
    <p:sldLayoutId id="2147484114" r:id="rId48"/>
    <p:sldLayoutId id="2147484115" r:id="rId49"/>
    <p:sldLayoutId id="2147484116" r:id="rId50"/>
    <p:sldLayoutId id="2147484117" r:id="rId51"/>
    <p:sldLayoutId id="2147484118" r:id="rId52"/>
    <p:sldLayoutId id="2147484119" r:id="rId53"/>
    <p:sldLayoutId id="2147484120" r:id="rId54"/>
    <p:sldLayoutId id="2147484121" r:id="rId55"/>
    <p:sldLayoutId id="2147484122" r:id="rId56"/>
    <p:sldLayoutId id="2147484123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2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6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117" y="4234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87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66284" y="2960881"/>
            <a:ext cx="10259484" cy="202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5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4000" dirty="0">
                <a:solidFill>
                  <a:srgbClr val="0070C0"/>
                </a:solidFill>
              </a:rPr>
              <a:t>Тема: </a:t>
            </a:r>
            <a:r>
              <a:rPr lang="ru-RU" altLang="ru-RU" sz="4000" dirty="0" smtClean="0">
                <a:solidFill>
                  <a:srgbClr val="0070C0"/>
                </a:solidFill>
              </a:rPr>
              <a:t> </a:t>
            </a:r>
            <a:r>
              <a:rPr lang="ru-RU" altLang="ru-RU" sz="4800" b="1" spc="12" dirty="0" smtClean="0">
                <a:solidFill>
                  <a:srgbClr val="2365C7"/>
                </a:solidFill>
                <a:latin typeface="Arial"/>
                <a:cs typeface="Arial"/>
              </a:rPr>
              <a:t>Виды карт и их использование. Топографические карты. </a:t>
            </a:r>
            <a:endParaRPr lang="ru-RU" altLang="ru-RU" sz="3733" dirty="0">
              <a:solidFill>
                <a:srgbClr val="0070C0"/>
              </a:solidFill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8151" y="2512484"/>
            <a:ext cx="728133" cy="2921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87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87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87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09767" y="527051"/>
            <a:ext cx="366184" cy="765747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defTabSz="1218878">
              <a:spcBef>
                <a:spcPts val="265"/>
              </a:spcBef>
              <a:defRPr/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088034" y="1229785"/>
            <a:ext cx="980017" cy="448492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 defTabSz="1218878">
              <a:spcBef>
                <a:spcPts val="201"/>
              </a:spcBef>
              <a:defRPr/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7177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226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7200" b="1">
                <a:solidFill>
                  <a:srgbClr val="FFFFFF"/>
                </a:solidFill>
              </a:rPr>
              <a:t>ГЕОГРАФИЯ</a:t>
            </a:r>
            <a:r>
              <a:rPr lang="ru-RU" altLang="ru-RU" sz="240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9" name="object 11">
            <a:extLst/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22">
              <a:defRPr/>
            </a:pPr>
            <a:endParaRPr sz="381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/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22">
              <a:defRPr/>
            </a:pPr>
            <a:endParaRPr sz="381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1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Юля\Desktop\скачанные файлы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457" y="4296792"/>
            <a:ext cx="4229545" cy="242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3640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ru-RU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масштабу 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438694" y="4658127"/>
            <a:ext cx="345776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ru-RU" sz="2000" b="1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Крупномасштабные</a:t>
            </a:r>
          </a:p>
          <a:p>
            <a:pPr algn="ctr" defTabSz="685800"/>
            <a:r>
              <a:rPr lang="ru-RU" sz="2000" b="1" dirty="0">
                <a:solidFill>
                  <a:srgbClr val="117C02"/>
                </a:solidFill>
              </a:rPr>
              <a:t>от  1: 10 000    до  1: 200 000</a:t>
            </a:r>
          </a:p>
          <a:p>
            <a:pPr algn="ctr" defTabSz="685800"/>
            <a:endParaRPr lang="ru-RU" b="1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3896" y="4958123"/>
            <a:ext cx="34286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ru-RU" sz="2000" b="1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Среднемасштабные</a:t>
            </a:r>
          </a:p>
          <a:p>
            <a:pPr algn="ctr" defTabSz="685800"/>
            <a:r>
              <a:rPr lang="ru-RU" sz="2000" b="1" dirty="0">
                <a:solidFill>
                  <a:srgbClr val="117C02"/>
                </a:solidFill>
              </a:rPr>
              <a:t>от  1: 200 000   до 1: 1 000 </a:t>
            </a:r>
            <a:r>
              <a:rPr lang="ru-RU" sz="2000" b="1" dirty="0" smtClean="0">
                <a:solidFill>
                  <a:srgbClr val="117C02"/>
                </a:solidFill>
              </a:rPr>
              <a:t>000</a:t>
            </a:r>
            <a:endParaRPr lang="ru-RU" sz="2000" b="1" dirty="0">
              <a:solidFill>
                <a:srgbClr val="117C0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1449" y="3398276"/>
            <a:ext cx="26110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ru-RU" sz="2000" b="1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Мелкомасштабные</a:t>
            </a:r>
          </a:p>
          <a:p>
            <a:pPr algn="ctr" defTabSz="685800"/>
            <a:r>
              <a:rPr lang="ru-RU" sz="2000" b="1" dirty="0">
                <a:solidFill>
                  <a:srgbClr val="117C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мельче 1: 1 000 000</a:t>
            </a:r>
            <a:endParaRPr lang="ru-RU" sz="2000" b="1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6416"/>
          <a:stretch/>
        </p:blipFill>
        <p:spPr>
          <a:xfrm>
            <a:off x="7361354" y="1127034"/>
            <a:ext cx="4604224" cy="29791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76" y="1127034"/>
            <a:ext cx="4065472" cy="334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971609" y="1076677"/>
            <a:ext cx="6864721" cy="739060"/>
          </a:xfrm>
          <a:prstGeom prst="wedgeRoundRectCallout">
            <a:avLst>
              <a:gd name="adj1" fmla="val -20242"/>
              <a:gd name="adj2" fmla="val 76812"/>
              <a:gd name="adj3" fmla="val 16667"/>
            </a:avLst>
          </a:prstGeom>
          <a:solidFill>
            <a:srgbClr val="FFFF99"/>
          </a:solidFill>
          <a:ln w="9525" cap="flat" cmpd="sng" algn="ctr">
            <a:solidFill>
              <a:srgbClr val="4504F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9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rgbClr val="0404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</a:t>
            </a:r>
            <a:r>
              <a:rPr kumimoji="0" 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азначению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040404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 географических карт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8085" y="2360920"/>
            <a:ext cx="114974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Научно-справочные — предназначены для выполнения научных исследований и получения максимально полной информации;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ультурно-образовательные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предназначены для популяризации знаний, идей;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чебные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используются в качестве наглядных пособий для изучения географии, истории, геологии и других дисциплин;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ехнические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отображают объекты и условия, необходимые для решения каких-либо технических заданий;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уристские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</a:p>
        </p:txBody>
      </p:sp>
    </p:spTree>
    <p:extLst>
      <p:ext uri="{BB962C8B-B14F-4D97-AF65-F5344CB8AC3E}">
        <p14:creationId xmlns:p14="http://schemas.microsoft.com/office/powerpoint/2010/main" val="357559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786" r="10932"/>
          <a:stretch/>
        </p:blipFill>
        <p:spPr>
          <a:xfrm>
            <a:off x="384674" y="1113313"/>
            <a:ext cx="5206229" cy="36197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назначению </a:t>
            </a:r>
            <a:endParaRPr lang="ru-RU" sz="5400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248670" y="1334289"/>
            <a:ext cx="3330203" cy="981889"/>
          </a:xfrm>
          <a:prstGeom prst="wedgeRoundRectCallout">
            <a:avLst>
              <a:gd name="adj1" fmla="val -90681"/>
              <a:gd name="adj2" fmla="val 12103"/>
              <a:gd name="adj3" fmla="val 16667"/>
            </a:avLst>
          </a:prstGeom>
          <a:solidFill>
            <a:srgbClr val="FCFC2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9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Научная карта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789611" y="5408023"/>
            <a:ext cx="3073720" cy="862135"/>
          </a:xfrm>
          <a:prstGeom prst="wedgeRoundRectCallout">
            <a:avLst>
              <a:gd name="adj1" fmla="val 85753"/>
              <a:gd name="adj2" fmla="val -8752"/>
              <a:gd name="adj3" fmla="val 16667"/>
            </a:avLst>
          </a:prstGeom>
          <a:solidFill>
            <a:srgbClr val="3CB2C3">
              <a:lumMod val="20000"/>
              <a:lumOff val="80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9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Туристская карта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7292" y="2736068"/>
            <a:ext cx="5652960" cy="399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74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971609" y="1076677"/>
            <a:ext cx="6864721" cy="739060"/>
          </a:xfrm>
          <a:prstGeom prst="wedgeRoundRectCallout">
            <a:avLst>
              <a:gd name="adj1" fmla="val 2973"/>
              <a:gd name="adj2" fmla="val 94487"/>
              <a:gd name="adj3" fmla="val 16667"/>
            </a:avLst>
          </a:prstGeom>
          <a:solidFill>
            <a:srgbClr val="FFFF99"/>
          </a:solidFill>
          <a:ln w="9525" cap="flat" cmpd="sng" algn="ctr">
            <a:solidFill>
              <a:srgbClr val="4504F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9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rgbClr val="0404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карты 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040404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 географических карт</a:t>
            </a:r>
            <a:endParaRPr lang="ru-RU" sz="4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544" t="4213" r="2846" b="5132"/>
          <a:stretch/>
        </p:blipFill>
        <p:spPr>
          <a:xfrm>
            <a:off x="5116286" y="2233749"/>
            <a:ext cx="6385371" cy="43499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96239" y="2649529"/>
            <a:ext cx="44631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75895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карты совмещают изображение нескольких эле­ментов близкой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тематики.</a:t>
            </a:r>
            <a:endParaRPr lang="ru-RU" sz="4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74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83" y="-1"/>
            <a:ext cx="12190507" cy="1045893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Географический атлас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11" y="4118438"/>
            <a:ext cx="2203665" cy="251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555" y="4118438"/>
            <a:ext cx="1986995" cy="251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038" y="1453906"/>
            <a:ext cx="5987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39"/>
            <a:r>
              <a:rPr lang="ru-RU" sz="2000" b="1" dirty="0">
                <a:solidFill>
                  <a:srgbClr val="AD03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Сборник географических карт, созданный как  целостное произведение по единой программе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09998" y="1807849"/>
            <a:ext cx="34845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39"/>
            <a:r>
              <a:rPr lang="ru-RU" sz="2000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Первым в истории атласом является сборник карт древнегреческого  ученого </a:t>
            </a:r>
            <a:r>
              <a:rPr lang="ru-RU" sz="2000" b="1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Птолемея</a:t>
            </a:r>
            <a:r>
              <a:rPr lang="ru-RU" sz="2000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000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 до н. э).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25" y="3131288"/>
            <a:ext cx="3081909" cy="349838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1068" y="3687222"/>
            <a:ext cx="43533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39"/>
            <a:r>
              <a:rPr lang="ru-RU" sz="2000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 </a:t>
            </a:r>
            <a:r>
              <a:rPr lang="ru-RU" sz="2400" b="1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«Атлас» </a:t>
            </a:r>
            <a:r>
              <a:rPr lang="ru-RU" sz="2000" dirty="0" smtClean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2000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 картографом </a:t>
            </a:r>
            <a:r>
              <a:rPr lang="ru-RU" sz="2000" b="1" i="1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Меркатором (1595 г</a:t>
            </a:r>
            <a:r>
              <a:rPr lang="ru-RU" sz="2000" b="1" i="1" dirty="0" smtClean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2000" dirty="0" smtClean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имени </a:t>
            </a:r>
            <a:r>
              <a:rPr lang="ru-RU" sz="2000" b="1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000" b="1" dirty="0" smtClean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авританского царя Атласа </a:t>
            </a:r>
            <a:r>
              <a:rPr lang="ru-RU" sz="2000" dirty="0" smtClean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мудрого философа, математика и астронома, изготовившего впервые небесный глобус. </a:t>
            </a:r>
            <a:endParaRPr lang="ru-RU" sz="2000" dirty="0">
              <a:solidFill>
                <a:srgbClr val="2200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3898" y="1351464"/>
            <a:ext cx="1523746" cy="220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6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атласов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742" y="1481953"/>
            <a:ext cx="2834640" cy="663347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охвату территории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22182" y="1481952"/>
            <a:ext cx="2329543" cy="663347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содержанию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20691" y="1481952"/>
            <a:ext cx="1987732" cy="663347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назначению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124405" y="1481952"/>
            <a:ext cx="2344783" cy="663347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формату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1223" y="2745974"/>
            <a:ext cx="2255521" cy="1814922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Отдельных стран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Областей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Городов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24485" y="2735583"/>
            <a:ext cx="3328850" cy="1797636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Общегеографические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комплексные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40535" y="2745974"/>
            <a:ext cx="2572079" cy="320984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 справочные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Широкого использования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Краеведческие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Дорожные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Военные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68096" y="2745974"/>
            <a:ext cx="2373087" cy="1814922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Настольные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Среднефор-матные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Карманные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521131" y="914400"/>
            <a:ext cx="1923507" cy="4976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4931226" y="931686"/>
            <a:ext cx="541570" cy="4560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440535" y="931686"/>
            <a:ext cx="537755" cy="4560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430046" y="903758"/>
            <a:ext cx="2236468" cy="5082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1" name="Стрелка вниз 30"/>
          <p:cNvSpPr/>
          <p:nvPr/>
        </p:nvSpPr>
        <p:spPr>
          <a:xfrm>
            <a:off x="1532814" y="2248637"/>
            <a:ext cx="484632" cy="3834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4444638" y="2264251"/>
            <a:ext cx="484632" cy="3834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7372240" y="2247386"/>
            <a:ext cx="484632" cy="3834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10068632" y="2228712"/>
            <a:ext cx="484632" cy="3834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319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78" y="1071562"/>
            <a:ext cx="2462314" cy="27297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атласов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нига: &quot;Атлас Азии географический справочный&quot;. Купить книгу, читать  рецензии | ISBN 5-94776-325-7 |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334" y="1071562"/>
            <a:ext cx="2407828" cy="288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5293" y="1829157"/>
            <a:ext cx="2780707" cy="39442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0156" y="4155894"/>
            <a:ext cx="2116183" cy="2381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1364" y="1829157"/>
            <a:ext cx="2772344" cy="39442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731" y="4056970"/>
            <a:ext cx="2258008" cy="257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79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05809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Топографические карты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67841"/>
            <a:ext cx="12192000" cy="707886"/>
          </a:xfrm>
          <a:prstGeom prst="rect">
            <a:avLst/>
          </a:prstGeom>
          <a:solidFill>
            <a:srgbClr val="66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Топографическая карта </a:t>
            </a:r>
            <a:r>
              <a:rPr lang="ru-RU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— географическая карта универсального назначения, на которой подробно изображена </a:t>
            </a:r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местность.</a:t>
            </a:r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10944" y="2756261"/>
            <a:ext cx="4932861" cy="3323987"/>
          </a:xfrm>
          <a:prstGeom prst="rect">
            <a:avLst/>
          </a:prstGeom>
          <a:solidFill>
            <a:srgbClr val="66FF66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Опорные геодезические пункты, хозяйственные и культурные объекты, рельеф, гидрография, растительность, грунты, дороги, объекты связи, границы и ограждения</a:t>
            </a: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6622"/>
          <a:stretch/>
        </p:blipFill>
        <p:spPr>
          <a:xfrm>
            <a:off x="0" y="2291977"/>
            <a:ext cx="6910251" cy="425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53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560" y="1240315"/>
            <a:ext cx="4590686" cy="4334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4953" y="5547513"/>
            <a:ext cx="11208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Уменьшенное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точное, подробное и наглядное изображение земной поверхности с помощью условных знаков, выполненное в определённой картографической проекции.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-1"/>
            <a:ext cx="12192000" cy="105809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Топографические карты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97" y="1266226"/>
            <a:ext cx="6913463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03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98" y="5952729"/>
            <a:ext cx="12096204" cy="830997"/>
          </a:xfrm>
          <a:prstGeom prst="rect">
            <a:avLst/>
          </a:prstGeom>
          <a:solidFill>
            <a:srgbClr val="66FF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Топографический план – это часть топографической карты, планы составляют в более крупных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масштабах.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530" y="1615689"/>
            <a:ext cx="5816088" cy="42797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39" y="1615688"/>
            <a:ext cx="5800401" cy="42797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-1"/>
            <a:ext cx="12192000" cy="105809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чем отличие топографической карты от топографического плана?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2818" y="1100194"/>
            <a:ext cx="3882601" cy="461665"/>
          </a:xfrm>
          <a:prstGeom prst="rect">
            <a:avLst/>
          </a:prstGeom>
          <a:solidFill>
            <a:srgbClr val="66FF66"/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Топографическая карта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69273" y="1123358"/>
            <a:ext cx="3817712" cy="461665"/>
          </a:xfrm>
          <a:prstGeom prst="rect">
            <a:avLst/>
          </a:prstGeom>
          <a:solidFill>
            <a:srgbClr val="66FF66"/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Топографический план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132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17562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381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Географические карты – источник знаний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6" y="990396"/>
            <a:ext cx="5182036" cy="262131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577" y="990390"/>
            <a:ext cx="5445492" cy="262131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48"/>
          <a:stretch/>
        </p:blipFill>
        <p:spPr bwMode="auto">
          <a:xfrm>
            <a:off x="456726" y="3810032"/>
            <a:ext cx="5182036" cy="281963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13" y="3810820"/>
            <a:ext cx="5410655" cy="287387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78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546" b="40903"/>
          <a:stretch/>
        </p:blipFill>
        <p:spPr>
          <a:xfrm>
            <a:off x="269264" y="1867989"/>
            <a:ext cx="7332787" cy="4284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11589" y="2472410"/>
            <a:ext cx="423236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Издаются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отдельными листами определенных размеров и установленных масштабов.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-1"/>
            <a:ext cx="12192000" cy="105809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Топографические карты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015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2" y="1495531"/>
            <a:ext cx="6674961" cy="51534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025" y="2766187"/>
            <a:ext cx="4608975" cy="21093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1"/>
            <a:ext cx="12192000" cy="101890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Топографическая карта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3196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88" y="1130361"/>
            <a:ext cx="5565043" cy="56256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1"/>
            <a:ext cx="12192000" cy="101890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mtClean="0">
                <a:latin typeface="Arial" panose="020B0604020202020204" pitchFamily="34" charset="0"/>
                <a:cs typeface="Arial" panose="020B0604020202020204" pitchFamily="34" charset="0"/>
              </a:rPr>
              <a:t>Топографическая карта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17474" y="1335770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Со всех сторон рамка имеет шкалы, разбитые на минуты. И для широты и для долготы. Более того, каждая минута точками разделена на 6 равных участков, которые соответствуют 10 секундам долготы или широты.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Таким образом, для того, чтобы определить широту  точки М на карте, надо через эту точку провести линию, параллельную нижней или верхней рамке карты, и прочитать справа или слева по шкале широты, соответствующие градусы, минуты, секунды. В нашем примере точка М имеет широту равную 45°31’30».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Аналогично проводя вертикаль через точку М параллельно боковому (ближнему к данной точке) меридиану границы данного листа карты, читаем долготу (восточную) равную 43°31’18».</a:t>
            </a:r>
          </a:p>
        </p:txBody>
      </p:sp>
    </p:spTree>
    <p:extLst>
      <p:ext uri="{BB962C8B-B14F-4D97-AF65-F5344CB8AC3E}">
        <p14:creationId xmlns:p14="http://schemas.microsoft.com/office/powerpoint/2010/main" val="3203686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Условные знаки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3214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8204" y="1851028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Фруктовый </a:t>
            </a:r>
          </a:p>
          <a:p>
            <a:pPr algn="r"/>
            <a:r>
              <a:rPr lang="ru-RU" dirty="0" smtClean="0"/>
              <a:t>сад</a:t>
            </a: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1113956" y="2065342"/>
            <a:ext cx="1357322" cy="714380"/>
            <a:chOff x="857224" y="1071546"/>
            <a:chExt cx="1357322" cy="71438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857224" y="1071546"/>
              <a:ext cx="1357322" cy="714380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1000100" y="1142984"/>
              <a:ext cx="142876" cy="14287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1428728" y="1142984"/>
              <a:ext cx="142876" cy="14287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1785918" y="1142984"/>
              <a:ext cx="142876" cy="14287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1785918" y="1500174"/>
              <a:ext cx="142876" cy="14287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428728" y="1500174"/>
              <a:ext cx="142876" cy="14287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000100" y="1500174"/>
              <a:ext cx="142876" cy="14287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500550" y="3842918"/>
            <a:ext cx="3214710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 </a:t>
            </a:r>
          </a:p>
          <a:p>
            <a:pPr algn="r"/>
            <a:r>
              <a:rPr lang="ru-RU" dirty="0" smtClean="0"/>
              <a:t>Лиственный</a:t>
            </a:r>
          </a:p>
          <a:p>
            <a:pPr algn="r"/>
            <a:r>
              <a:rPr lang="ru-RU" dirty="0" smtClean="0"/>
              <a:t> лес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99840" y="5557430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Пашня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r="12500" b="10714"/>
          <a:stretch>
            <a:fillRect/>
          </a:stretch>
        </p:blipFill>
        <p:spPr bwMode="auto">
          <a:xfrm>
            <a:off x="2685592" y="5700306"/>
            <a:ext cx="1500198" cy="8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6521752" y="1857364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Кустарник </a:t>
            </a:r>
          </a:p>
          <a:p>
            <a:pPr algn="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094810" y="3773519"/>
            <a:ext cx="3214710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Луг </a:t>
            </a:r>
          </a:p>
          <a:p>
            <a:pPr algn="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736066" y="2143116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6951934" y="1571612"/>
            <a:ext cx="718186" cy="1000132"/>
            <a:chOff x="5286380" y="500042"/>
            <a:chExt cx="718186" cy="1000132"/>
          </a:xfrm>
        </p:grpSpPr>
        <p:sp>
          <p:nvSpPr>
            <p:cNvPr id="18" name="Овал 17"/>
            <p:cNvSpPr/>
            <p:nvPr/>
          </p:nvSpPr>
          <p:spPr>
            <a:xfrm>
              <a:off x="5572132" y="1357298"/>
              <a:ext cx="142876" cy="14287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286380" y="785794"/>
              <a:ext cx="36099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r>
                <a:rPr lang="ru-RU" sz="4000" dirty="0" smtClean="0"/>
                <a:t>.</a:t>
              </a:r>
              <a:endParaRPr lang="ru-RU" sz="4000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643570" y="785794"/>
              <a:ext cx="36099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r>
                <a:rPr lang="ru-RU" sz="4000" dirty="0" smtClean="0"/>
                <a:t>.</a:t>
              </a:r>
              <a:endParaRPr lang="ru-RU" sz="40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429256" y="500042"/>
              <a:ext cx="285752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r>
                <a:rPr lang="ru-RU" sz="4000" dirty="0" smtClean="0"/>
                <a:t>.</a:t>
              </a:r>
              <a:endParaRPr lang="ru-RU" sz="4000" dirty="0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7452000" y="3987833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7594876" y="4059271"/>
            <a:ext cx="71438" cy="214314"/>
            <a:chOff x="5571338" y="2715414"/>
            <a:chExt cx="73026" cy="71438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 rot="5400000">
              <a:off x="5536413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5400000">
              <a:off x="5607851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>
            <a:off x="8023504" y="4059271"/>
            <a:ext cx="71438" cy="214314"/>
            <a:chOff x="5571338" y="2715414"/>
            <a:chExt cx="73026" cy="71438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 rot="5400000">
              <a:off x="5536413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5400000">
              <a:off x="5607851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28"/>
          <p:cNvGrpSpPr/>
          <p:nvPr/>
        </p:nvGrpSpPr>
        <p:grpSpPr>
          <a:xfrm>
            <a:off x="8452132" y="4059271"/>
            <a:ext cx="71438" cy="214314"/>
            <a:chOff x="5571338" y="2715414"/>
            <a:chExt cx="73026" cy="71438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 rot="5400000">
              <a:off x="5536413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5400000">
              <a:off x="5607851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Группа 31"/>
          <p:cNvGrpSpPr/>
          <p:nvPr/>
        </p:nvGrpSpPr>
        <p:grpSpPr>
          <a:xfrm>
            <a:off x="7809190" y="4345023"/>
            <a:ext cx="71438" cy="214314"/>
            <a:chOff x="5571338" y="2715414"/>
            <a:chExt cx="73026" cy="71438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6413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5607851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Группа 34"/>
          <p:cNvGrpSpPr/>
          <p:nvPr/>
        </p:nvGrpSpPr>
        <p:grpSpPr>
          <a:xfrm>
            <a:off x="8237818" y="4345023"/>
            <a:ext cx="71438" cy="214314"/>
            <a:chOff x="5571338" y="2715414"/>
            <a:chExt cx="73026" cy="71438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5536413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5607851" y="2750339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ик 37"/>
          <p:cNvSpPr/>
          <p:nvPr/>
        </p:nvSpPr>
        <p:spPr>
          <a:xfrm>
            <a:off x="8115312" y="5540290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 </a:t>
            </a:r>
          </a:p>
          <a:p>
            <a:pPr algn="r"/>
            <a:r>
              <a:rPr lang="ru-RU" dirty="0" smtClean="0"/>
              <a:t>Вырубка </a:t>
            </a:r>
          </a:p>
          <a:p>
            <a:pPr algn="r"/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329626" y="5718886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8543940" y="5790324"/>
            <a:ext cx="71438" cy="215902"/>
            <a:chOff x="5572132" y="4286256"/>
            <a:chExt cx="71438" cy="215902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5465752" y="4392636"/>
              <a:ext cx="214314" cy="155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>
              <a:off x="5572132" y="4500570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42"/>
          <p:cNvGrpSpPr/>
          <p:nvPr/>
        </p:nvGrpSpPr>
        <p:grpSpPr>
          <a:xfrm>
            <a:off x="8972568" y="5790324"/>
            <a:ext cx="71438" cy="215902"/>
            <a:chOff x="5572132" y="4286256"/>
            <a:chExt cx="71438" cy="215902"/>
          </a:xfrm>
        </p:grpSpPr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5465752" y="4392636"/>
              <a:ext cx="214314" cy="155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5572132" y="4500570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/>
          <p:cNvGrpSpPr/>
          <p:nvPr/>
        </p:nvGrpSpPr>
        <p:grpSpPr>
          <a:xfrm>
            <a:off x="9401196" y="5790324"/>
            <a:ext cx="71438" cy="215902"/>
            <a:chOff x="5572132" y="4286256"/>
            <a:chExt cx="71438" cy="215902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5465752" y="4392636"/>
              <a:ext cx="214314" cy="155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>
              <a:off x="5572132" y="4500570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48"/>
          <p:cNvGrpSpPr/>
          <p:nvPr/>
        </p:nvGrpSpPr>
        <p:grpSpPr>
          <a:xfrm>
            <a:off x="8758254" y="6076076"/>
            <a:ext cx="71438" cy="215902"/>
            <a:chOff x="5572132" y="4286256"/>
            <a:chExt cx="71438" cy="215902"/>
          </a:xfrm>
        </p:grpSpPr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5465752" y="4392636"/>
              <a:ext cx="214314" cy="155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5572132" y="4500570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па 51"/>
          <p:cNvGrpSpPr/>
          <p:nvPr/>
        </p:nvGrpSpPr>
        <p:grpSpPr>
          <a:xfrm>
            <a:off x="9186882" y="6076076"/>
            <a:ext cx="71438" cy="215902"/>
            <a:chOff x="5572132" y="4286256"/>
            <a:chExt cx="71438" cy="215902"/>
          </a:xfrm>
        </p:grpSpPr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5465752" y="4392636"/>
              <a:ext cx="214314" cy="155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572132" y="4500570"/>
              <a:ext cx="7143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Прямоугольник 54"/>
          <p:cNvSpPr/>
          <p:nvPr/>
        </p:nvSpPr>
        <p:spPr>
          <a:xfrm>
            <a:off x="1786302" y="4057232"/>
            <a:ext cx="1357322" cy="714380"/>
          </a:xfrm>
          <a:prstGeom prst="rect">
            <a:avLst/>
          </a:prstGeom>
          <a:solidFill>
            <a:srgbClr val="98E13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6" name="Группа 55"/>
          <p:cNvGrpSpPr/>
          <p:nvPr/>
        </p:nvGrpSpPr>
        <p:grpSpPr>
          <a:xfrm>
            <a:off x="7379008" y="1714488"/>
            <a:ext cx="718186" cy="1000132"/>
            <a:chOff x="5286380" y="500042"/>
            <a:chExt cx="718186" cy="1000132"/>
          </a:xfrm>
        </p:grpSpPr>
        <p:sp>
          <p:nvSpPr>
            <p:cNvPr id="57" name="Овал 56"/>
            <p:cNvSpPr/>
            <p:nvPr/>
          </p:nvSpPr>
          <p:spPr>
            <a:xfrm>
              <a:off x="5500694" y="1357298"/>
              <a:ext cx="142876" cy="14287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286380" y="785794"/>
              <a:ext cx="36099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r>
                <a:rPr lang="ru-RU" sz="4000" dirty="0" smtClean="0"/>
                <a:t>.</a:t>
              </a:r>
              <a:endParaRPr lang="ru-RU" sz="4000" dirty="0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5643570" y="785794"/>
              <a:ext cx="36099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r>
                <a:rPr lang="ru-RU" sz="4000" dirty="0" smtClean="0"/>
                <a:t>.</a:t>
              </a:r>
              <a:endParaRPr lang="ru-RU" sz="4000" dirty="0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429256" y="500042"/>
              <a:ext cx="285752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r>
                <a:rPr lang="ru-RU" sz="4000" dirty="0" smtClean="0"/>
                <a:t>.</a:t>
              </a:r>
              <a:endParaRPr lang="ru-RU" sz="4000" dirty="0"/>
            </a:p>
          </p:txBody>
        </p:sp>
      </p:grp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806" y="4200108"/>
            <a:ext cx="266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" name="Прямоугольник 62"/>
          <p:cNvSpPr/>
          <p:nvPr/>
        </p:nvSpPr>
        <p:spPr>
          <a:xfrm>
            <a:off x="0" y="-1"/>
            <a:ext cx="12192000" cy="100010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Площадные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485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11697" y="5514165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35902" y="1592995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Ветряные </a:t>
            </a:r>
          </a:p>
          <a:p>
            <a:pPr algn="r"/>
            <a:r>
              <a:rPr lang="ru-RU" dirty="0" smtClean="0"/>
              <a:t>мельницы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1654" y="1807309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3480114"/>
            <a:ext cx="3214710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 </a:t>
            </a:r>
          </a:p>
          <a:p>
            <a:pPr algn="r"/>
            <a:r>
              <a:rPr lang="ru-RU" dirty="0" smtClean="0"/>
              <a:t>Колодец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04104" y="5299851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Школа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3694428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714612" y="3908742"/>
            <a:ext cx="285752" cy="28575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25747" y="1582090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Памятник </a:t>
            </a:r>
          </a:p>
          <a:p>
            <a:pPr algn="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340127" y="3408676"/>
            <a:ext cx="3214710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Электростанция </a:t>
            </a:r>
          </a:p>
          <a:p>
            <a:pPr algn="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911499" y="1796404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43"/>
          <p:cNvGrpSpPr/>
          <p:nvPr/>
        </p:nvGrpSpPr>
        <p:grpSpPr>
          <a:xfrm>
            <a:off x="1571604" y="785794"/>
            <a:ext cx="4218648" cy="1940968"/>
            <a:chOff x="1571604" y="785794"/>
            <a:chExt cx="4218648" cy="194096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286380" y="785794"/>
              <a:ext cx="3609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endParaRPr lang="ru-RU" sz="40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429256" y="1000108"/>
              <a:ext cx="3609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endParaRPr lang="ru-RU" sz="4000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71604" y="2357430"/>
              <a:ext cx="3609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endParaRPr lang="ru-RU" sz="4000" dirty="0"/>
            </a:p>
          </p:txBody>
        </p:sp>
      </p:grpSp>
      <p:grpSp>
        <p:nvGrpSpPr>
          <p:cNvPr id="16" name="Группа 44"/>
          <p:cNvGrpSpPr/>
          <p:nvPr/>
        </p:nvGrpSpPr>
        <p:grpSpPr>
          <a:xfrm>
            <a:off x="7625879" y="1724966"/>
            <a:ext cx="575310" cy="369332"/>
            <a:chOff x="5214942" y="1000108"/>
            <a:chExt cx="575310" cy="36933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5214942" y="1000108"/>
              <a:ext cx="3609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endParaRPr lang="ru-RU" sz="4000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429256" y="1000108"/>
              <a:ext cx="3609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endParaRPr lang="ru-RU" sz="4000" dirty="0"/>
            </a:p>
          </p:txBody>
        </p:sp>
      </p:grpSp>
      <p:grpSp>
        <p:nvGrpSpPr>
          <p:cNvPr id="19" name="Группа 48"/>
          <p:cNvGrpSpPr/>
          <p:nvPr/>
        </p:nvGrpSpPr>
        <p:grpSpPr>
          <a:xfrm>
            <a:off x="7268689" y="1724966"/>
            <a:ext cx="714380" cy="585155"/>
            <a:chOff x="5286380" y="785794"/>
            <a:chExt cx="718186" cy="581063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286380" y="785794"/>
              <a:ext cx="360996" cy="3667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endParaRPr lang="ru-RU" sz="40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643570" y="785794"/>
              <a:ext cx="360996" cy="3667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endParaRPr lang="ru-RU" sz="4000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429256" y="1000108"/>
              <a:ext cx="360996" cy="3667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  <a:endParaRPr lang="ru-RU" sz="4000" dirty="0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8125945" y="5299851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 </a:t>
            </a:r>
          </a:p>
          <a:p>
            <a:pPr algn="r"/>
            <a:r>
              <a:rPr lang="ru-RU" dirty="0" smtClean="0"/>
              <a:t>Металлический </a:t>
            </a:r>
          </a:p>
          <a:p>
            <a:pPr algn="r"/>
            <a:r>
              <a:rPr lang="ru-RU" dirty="0" smtClean="0"/>
              <a:t>мост </a:t>
            </a:r>
          </a:p>
          <a:p>
            <a:pPr algn="r"/>
            <a:endParaRPr lang="ru-RU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2207472" y="2093061"/>
            <a:ext cx="142876" cy="287340"/>
            <a:chOff x="1785918" y="1357298"/>
            <a:chExt cx="142876" cy="287340"/>
          </a:xfrm>
        </p:grpSpPr>
        <p:grpSp>
          <p:nvGrpSpPr>
            <p:cNvPr id="25" name="Группа 98"/>
            <p:cNvGrpSpPr/>
            <p:nvPr/>
          </p:nvGrpSpPr>
          <p:grpSpPr>
            <a:xfrm>
              <a:off x="1857356" y="1428736"/>
              <a:ext cx="71438" cy="215902"/>
              <a:chOff x="5572132" y="4286256"/>
              <a:chExt cx="71438" cy="215902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 rot="5400000">
                <a:off x="5465752" y="4392636"/>
                <a:ext cx="214314" cy="15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5572132" y="4500570"/>
                <a:ext cx="71438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Группа 25"/>
            <p:cNvGrpSpPr/>
            <p:nvPr/>
          </p:nvGrpSpPr>
          <p:grpSpPr>
            <a:xfrm>
              <a:off x="1785918" y="1357298"/>
              <a:ext cx="142876" cy="142876"/>
              <a:chOff x="1214414" y="1142984"/>
              <a:chExt cx="214314" cy="142876"/>
            </a:xfrm>
          </p:grpSpPr>
          <p:cxnSp>
            <p:nvCxnSpPr>
              <p:cNvPr id="27" name="Прямая соединительная линия 26"/>
              <p:cNvCxnSpPr/>
              <p:nvPr/>
            </p:nvCxnSpPr>
            <p:spPr>
              <a:xfrm rot="10800000" flipV="1">
                <a:off x="1214414" y="1142984"/>
                <a:ext cx="214314" cy="14287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rot="10800000">
                <a:off x="1214414" y="1142984"/>
                <a:ext cx="214314" cy="14287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" name="Группа 30"/>
          <p:cNvGrpSpPr/>
          <p:nvPr/>
        </p:nvGrpSpPr>
        <p:grpSpPr>
          <a:xfrm>
            <a:off x="1635968" y="1950185"/>
            <a:ext cx="142876" cy="287340"/>
            <a:chOff x="1785918" y="1357298"/>
            <a:chExt cx="142876" cy="287340"/>
          </a:xfrm>
        </p:grpSpPr>
        <p:grpSp>
          <p:nvGrpSpPr>
            <p:cNvPr id="32" name="Группа 98"/>
            <p:cNvGrpSpPr/>
            <p:nvPr/>
          </p:nvGrpSpPr>
          <p:grpSpPr>
            <a:xfrm>
              <a:off x="1857356" y="1428736"/>
              <a:ext cx="71438" cy="215902"/>
              <a:chOff x="5572132" y="4286256"/>
              <a:chExt cx="71438" cy="215902"/>
            </a:xfrm>
          </p:grpSpPr>
          <p:cxnSp>
            <p:nvCxnSpPr>
              <p:cNvPr id="36" name="Прямая соединительная линия 35"/>
              <p:cNvCxnSpPr/>
              <p:nvPr/>
            </p:nvCxnSpPr>
            <p:spPr>
              <a:xfrm rot="5400000">
                <a:off x="5465752" y="4392636"/>
                <a:ext cx="214314" cy="15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>
              <a:xfrm>
                <a:off x="5572132" y="4500570"/>
                <a:ext cx="71438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Группа 32"/>
            <p:cNvGrpSpPr/>
            <p:nvPr/>
          </p:nvGrpSpPr>
          <p:grpSpPr>
            <a:xfrm>
              <a:off x="1785918" y="1357298"/>
              <a:ext cx="142876" cy="142876"/>
              <a:chOff x="1214414" y="1142984"/>
              <a:chExt cx="214314" cy="142876"/>
            </a:xfrm>
          </p:grpSpPr>
          <p:cxnSp>
            <p:nvCxnSpPr>
              <p:cNvPr id="34" name="Прямая соединительная линия 33"/>
              <p:cNvCxnSpPr/>
              <p:nvPr/>
            </p:nvCxnSpPr>
            <p:spPr>
              <a:xfrm rot="10800000" flipV="1">
                <a:off x="1214414" y="1142984"/>
                <a:ext cx="214314" cy="14287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 rot="10800000">
                <a:off x="1214414" y="1142984"/>
                <a:ext cx="214314" cy="14287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8" name="Прямоугольник 37"/>
          <p:cNvSpPr/>
          <p:nvPr/>
        </p:nvSpPr>
        <p:spPr>
          <a:xfrm>
            <a:off x="2643174" y="3551552"/>
            <a:ext cx="571504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sz="4000" dirty="0" smtClean="0">
                <a:solidFill>
                  <a:srgbClr val="0070C0"/>
                </a:solidFill>
              </a:rPr>
              <a:t>.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718418" y="5514165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3147046" y="5514165"/>
            <a:ext cx="571504" cy="571504"/>
            <a:chOff x="1428728" y="4286256"/>
            <a:chExt cx="571504" cy="571504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1500166" y="4572008"/>
              <a:ext cx="428628" cy="285752"/>
              <a:chOff x="1500166" y="4429132"/>
              <a:chExt cx="428628" cy="285752"/>
            </a:xfrm>
          </p:grpSpPr>
          <p:sp>
            <p:nvSpPr>
              <p:cNvPr id="43" name="Прямоугольник 42"/>
              <p:cNvSpPr/>
              <p:nvPr/>
            </p:nvSpPr>
            <p:spPr>
              <a:xfrm>
                <a:off x="1500166" y="4429132"/>
                <a:ext cx="428628" cy="14287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Прямоугольник 43"/>
              <p:cNvSpPr/>
              <p:nvPr/>
            </p:nvSpPr>
            <p:spPr>
              <a:xfrm>
                <a:off x="1500166" y="4572008"/>
                <a:ext cx="142876" cy="14287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Прямоугольник 44"/>
              <p:cNvSpPr/>
              <p:nvPr/>
            </p:nvSpPr>
            <p:spPr>
              <a:xfrm>
                <a:off x="1785918" y="4572008"/>
                <a:ext cx="142876" cy="14287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1428728" y="4286256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dirty="0" err="1" smtClean="0"/>
                <a:t>шк</a:t>
              </a:r>
              <a:r>
                <a:rPr lang="ru-RU" i="1" dirty="0" smtClean="0"/>
                <a:t>.</a:t>
              </a:r>
              <a:endParaRPr lang="ru-RU" i="1" dirty="0"/>
            </a:p>
          </p:txBody>
        </p:sp>
      </p:grpSp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8689" y="1939280"/>
            <a:ext cx="638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7" name="Группа 46"/>
          <p:cNvGrpSpPr/>
          <p:nvPr/>
        </p:nvGrpSpPr>
        <p:grpSpPr>
          <a:xfrm>
            <a:off x="7625879" y="3480114"/>
            <a:ext cx="1357322" cy="714380"/>
            <a:chOff x="5357818" y="2571744"/>
            <a:chExt cx="1357322" cy="714380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5357818" y="2571744"/>
              <a:ext cx="1357322" cy="7143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 rot="10800000" flipV="1">
              <a:off x="5857884" y="2786058"/>
              <a:ext cx="500066" cy="35719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5857884" y="2786058"/>
              <a:ext cx="500066" cy="35719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Прямоугольник 50"/>
            <p:cNvSpPr/>
            <p:nvPr/>
          </p:nvSpPr>
          <p:spPr>
            <a:xfrm>
              <a:off x="6072198" y="2928934"/>
              <a:ext cx="71438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52" name="Прямая соединительная линия 51"/>
          <p:cNvCxnSpPr/>
          <p:nvPr/>
        </p:nvCxnSpPr>
        <p:spPr>
          <a:xfrm>
            <a:off x="8840325" y="5728479"/>
            <a:ext cx="500066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8840325" y="5942793"/>
            <a:ext cx="500066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 flipH="1" flipV="1">
            <a:off x="8911763" y="5799917"/>
            <a:ext cx="214314" cy="714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 flipH="1" flipV="1">
            <a:off x="9197515" y="5799917"/>
            <a:ext cx="214314" cy="714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Группа 55"/>
          <p:cNvGrpSpPr/>
          <p:nvPr/>
        </p:nvGrpSpPr>
        <p:grpSpPr>
          <a:xfrm>
            <a:off x="8697449" y="5657041"/>
            <a:ext cx="857256" cy="357190"/>
            <a:chOff x="5643570" y="4429132"/>
            <a:chExt cx="857256" cy="357190"/>
          </a:xfrm>
        </p:grpSpPr>
        <p:cxnSp>
          <p:nvCxnSpPr>
            <p:cNvPr id="57" name="Прямая соединительная линия 56"/>
            <p:cNvCxnSpPr/>
            <p:nvPr/>
          </p:nvCxnSpPr>
          <p:spPr>
            <a:xfrm flipV="1">
              <a:off x="6286512" y="4429132"/>
              <a:ext cx="142876" cy="71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>
              <a:off x="6286512" y="4714884"/>
              <a:ext cx="214314" cy="71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10800000">
              <a:off x="5643570" y="4429132"/>
              <a:ext cx="142876" cy="71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 rot="10800000" flipV="1">
              <a:off x="5643570" y="4714884"/>
              <a:ext cx="142876" cy="71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 flipH="1" flipV="1">
              <a:off x="5715008" y="4572008"/>
              <a:ext cx="214314" cy="71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16200000" flipV="1">
              <a:off x="5929322" y="4572008"/>
              <a:ext cx="214314" cy="71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 rot="5400000" flipH="1" flipV="1">
              <a:off x="6000760" y="4572008"/>
              <a:ext cx="214314" cy="71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 rot="16200000" flipV="1">
              <a:off x="6072198" y="4572008"/>
              <a:ext cx="214314" cy="71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rot="16200000" flipV="1">
              <a:off x="5786446" y="4572008"/>
              <a:ext cx="214314" cy="71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Прямоугольник 65"/>
          <p:cNvSpPr/>
          <p:nvPr/>
        </p:nvSpPr>
        <p:spPr>
          <a:xfrm>
            <a:off x="0" y="-1"/>
            <a:ext cx="12192000" cy="100010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Внемасштабные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891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0010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Линейные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5470" y="1754884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Шоссе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1222" y="1969198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51222" y="2469264"/>
            <a:ext cx="1357322" cy="7143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85057" y="3608234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Просека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70809" y="3822548"/>
            <a:ext cx="1357322" cy="71438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8662770">
            <a:off x="2131153" y="4176875"/>
            <a:ext cx="930631" cy="531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51354" y="5373477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Тропа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37106" y="5587791"/>
            <a:ext cx="1357322" cy="71438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2522015" y="5848319"/>
            <a:ext cx="1255059" cy="430306"/>
          </a:xfrm>
          <a:custGeom>
            <a:avLst/>
            <a:gdLst>
              <a:gd name="connsiteX0" fmla="*/ 0 w 1255059"/>
              <a:gd name="connsiteY0" fmla="*/ 430306 h 430306"/>
              <a:gd name="connsiteX1" fmla="*/ 26894 w 1255059"/>
              <a:gd name="connsiteY1" fmla="*/ 412376 h 430306"/>
              <a:gd name="connsiteX2" fmla="*/ 35859 w 1255059"/>
              <a:gd name="connsiteY2" fmla="*/ 385482 h 430306"/>
              <a:gd name="connsiteX3" fmla="*/ 53788 w 1255059"/>
              <a:gd name="connsiteY3" fmla="*/ 358588 h 430306"/>
              <a:gd name="connsiteX4" fmla="*/ 89647 w 1255059"/>
              <a:gd name="connsiteY4" fmla="*/ 322729 h 430306"/>
              <a:gd name="connsiteX5" fmla="*/ 125506 w 1255059"/>
              <a:gd name="connsiteY5" fmla="*/ 286870 h 430306"/>
              <a:gd name="connsiteX6" fmla="*/ 179294 w 1255059"/>
              <a:gd name="connsiteY6" fmla="*/ 251012 h 430306"/>
              <a:gd name="connsiteX7" fmla="*/ 197224 w 1255059"/>
              <a:gd name="connsiteY7" fmla="*/ 233082 h 430306"/>
              <a:gd name="connsiteX8" fmla="*/ 251012 w 1255059"/>
              <a:gd name="connsiteY8" fmla="*/ 206188 h 430306"/>
              <a:gd name="connsiteX9" fmla="*/ 286871 w 1255059"/>
              <a:gd name="connsiteY9" fmla="*/ 179294 h 430306"/>
              <a:gd name="connsiteX10" fmla="*/ 322729 w 1255059"/>
              <a:gd name="connsiteY10" fmla="*/ 170329 h 430306"/>
              <a:gd name="connsiteX11" fmla="*/ 421341 w 1255059"/>
              <a:gd name="connsiteY11" fmla="*/ 143435 h 430306"/>
              <a:gd name="connsiteX12" fmla="*/ 457200 w 1255059"/>
              <a:gd name="connsiteY12" fmla="*/ 134470 h 430306"/>
              <a:gd name="connsiteX13" fmla="*/ 627529 w 1255059"/>
              <a:gd name="connsiteY13" fmla="*/ 116541 h 430306"/>
              <a:gd name="connsiteX14" fmla="*/ 672353 w 1255059"/>
              <a:gd name="connsiteY14" fmla="*/ 107576 h 430306"/>
              <a:gd name="connsiteX15" fmla="*/ 699247 w 1255059"/>
              <a:gd name="connsiteY15" fmla="*/ 98612 h 430306"/>
              <a:gd name="connsiteX16" fmla="*/ 797859 w 1255059"/>
              <a:gd name="connsiteY16" fmla="*/ 89647 h 430306"/>
              <a:gd name="connsiteX17" fmla="*/ 887506 w 1255059"/>
              <a:gd name="connsiteY17" fmla="*/ 80682 h 430306"/>
              <a:gd name="connsiteX18" fmla="*/ 932329 w 1255059"/>
              <a:gd name="connsiteY18" fmla="*/ 71717 h 430306"/>
              <a:gd name="connsiteX19" fmla="*/ 995082 w 1255059"/>
              <a:gd name="connsiteY19" fmla="*/ 62753 h 430306"/>
              <a:gd name="connsiteX20" fmla="*/ 1048871 w 1255059"/>
              <a:gd name="connsiteY20" fmla="*/ 44823 h 430306"/>
              <a:gd name="connsiteX21" fmla="*/ 1147482 w 1255059"/>
              <a:gd name="connsiteY21" fmla="*/ 26894 h 430306"/>
              <a:gd name="connsiteX22" fmla="*/ 1228165 w 1255059"/>
              <a:gd name="connsiteY22" fmla="*/ 8964 h 430306"/>
              <a:gd name="connsiteX23" fmla="*/ 1255059 w 1255059"/>
              <a:gd name="connsiteY23" fmla="*/ 0 h 43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55059" h="430306">
                <a:moveTo>
                  <a:pt x="0" y="430306"/>
                </a:moveTo>
                <a:cubicBezTo>
                  <a:pt x="8965" y="424329"/>
                  <a:pt x="20163" y="420789"/>
                  <a:pt x="26894" y="412376"/>
                </a:cubicBezTo>
                <a:cubicBezTo>
                  <a:pt x="32797" y="404997"/>
                  <a:pt x="31633" y="393934"/>
                  <a:pt x="35859" y="385482"/>
                </a:cubicBezTo>
                <a:cubicBezTo>
                  <a:pt x="40677" y="375845"/>
                  <a:pt x="46776" y="366768"/>
                  <a:pt x="53788" y="358588"/>
                </a:cubicBezTo>
                <a:cubicBezTo>
                  <a:pt x="64789" y="345753"/>
                  <a:pt x="77694" y="334682"/>
                  <a:pt x="89647" y="322729"/>
                </a:cubicBezTo>
                <a:lnTo>
                  <a:pt x="125506" y="286870"/>
                </a:lnTo>
                <a:cubicBezTo>
                  <a:pt x="140742" y="271633"/>
                  <a:pt x="161365" y="262965"/>
                  <a:pt x="179294" y="251012"/>
                </a:cubicBezTo>
                <a:cubicBezTo>
                  <a:pt x="186327" y="246324"/>
                  <a:pt x="190624" y="238362"/>
                  <a:pt x="197224" y="233082"/>
                </a:cubicBezTo>
                <a:cubicBezTo>
                  <a:pt x="222049" y="213222"/>
                  <a:pt x="222607" y="215657"/>
                  <a:pt x="251012" y="206188"/>
                </a:cubicBezTo>
                <a:cubicBezTo>
                  <a:pt x="262965" y="197223"/>
                  <a:pt x="273507" y="185976"/>
                  <a:pt x="286871" y="179294"/>
                </a:cubicBezTo>
                <a:cubicBezTo>
                  <a:pt x="297891" y="173784"/>
                  <a:pt x="310928" y="173869"/>
                  <a:pt x="322729" y="170329"/>
                </a:cubicBezTo>
                <a:cubicBezTo>
                  <a:pt x="442669" y="134347"/>
                  <a:pt x="316308" y="166777"/>
                  <a:pt x="421341" y="143435"/>
                </a:cubicBezTo>
                <a:cubicBezTo>
                  <a:pt x="433368" y="140762"/>
                  <a:pt x="444983" y="136064"/>
                  <a:pt x="457200" y="134470"/>
                </a:cubicBezTo>
                <a:cubicBezTo>
                  <a:pt x="513810" y="127086"/>
                  <a:pt x="570753" y="122517"/>
                  <a:pt x="627529" y="116541"/>
                </a:cubicBezTo>
                <a:cubicBezTo>
                  <a:pt x="642683" y="114946"/>
                  <a:pt x="657571" y="111271"/>
                  <a:pt x="672353" y="107576"/>
                </a:cubicBezTo>
                <a:cubicBezTo>
                  <a:pt x="681520" y="105284"/>
                  <a:pt x="689892" y="99948"/>
                  <a:pt x="699247" y="98612"/>
                </a:cubicBezTo>
                <a:cubicBezTo>
                  <a:pt x="731922" y="93944"/>
                  <a:pt x="765001" y="92776"/>
                  <a:pt x="797859" y="89647"/>
                </a:cubicBezTo>
                <a:lnTo>
                  <a:pt x="887506" y="80682"/>
                </a:lnTo>
                <a:cubicBezTo>
                  <a:pt x="902447" y="77694"/>
                  <a:pt x="917299" y="74222"/>
                  <a:pt x="932329" y="71717"/>
                </a:cubicBezTo>
                <a:cubicBezTo>
                  <a:pt x="953172" y="68243"/>
                  <a:pt x="974493" y="67504"/>
                  <a:pt x="995082" y="62753"/>
                </a:cubicBezTo>
                <a:cubicBezTo>
                  <a:pt x="1013498" y="58503"/>
                  <a:pt x="1030536" y="49407"/>
                  <a:pt x="1048871" y="44823"/>
                </a:cubicBezTo>
                <a:cubicBezTo>
                  <a:pt x="1105228" y="30734"/>
                  <a:pt x="1072532" y="37601"/>
                  <a:pt x="1147482" y="26894"/>
                </a:cubicBezTo>
                <a:cubicBezTo>
                  <a:pt x="1208022" y="6714"/>
                  <a:pt x="1133508" y="29998"/>
                  <a:pt x="1228165" y="8964"/>
                </a:cubicBezTo>
                <a:cubicBezTo>
                  <a:pt x="1237390" y="6914"/>
                  <a:pt x="1255059" y="0"/>
                  <a:pt x="1255059" y="0"/>
                </a:cubicBezTo>
              </a:path>
            </a:pathLst>
          </a:cu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68662" y="3608234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Железная </a:t>
            </a:r>
          </a:p>
          <a:p>
            <a:pPr algn="r"/>
            <a:r>
              <a:rPr lang="ru-RU" dirty="0" smtClean="0"/>
              <a:t>дорога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39968" y="1754884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Линия </a:t>
            </a:r>
          </a:p>
          <a:p>
            <a:pPr algn="r"/>
            <a:r>
              <a:rPr lang="ru-RU" dirty="0" smtClean="0"/>
              <a:t>электропередачи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68596" y="1897760"/>
            <a:ext cx="1214446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7168662" y="1897760"/>
            <a:ext cx="428628" cy="714380"/>
            <a:chOff x="6286512" y="1071546"/>
            <a:chExt cx="428628" cy="714380"/>
          </a:xfrm>
          <a:solidFill>
            <a:schemeClr val="tx1"/>
          </a:solidFill>
        </p:grpSpPr>
        <p:grpSp>
          <p:nvGrpSpPr>
            <p:cNvPr id="16" name="Группа 15"/>
            <p:cNvGrpSpPr/>
            <p:nvPr/>
          </p:nvGrpSpPr>
          <p:grpSpPr>
            <a:xfrm>
              <a:off x="6500826" y="1071546"/>
              <a:ext cx="214314" cy="357190"/>
              <a:chOff x="6500826" y="1071546"/>
              <a:chExt cx="214314" cy="357190"/>
            </a:xfrm>
            <a:grpFill/>
          </p:grpSpPr>
          <p:sp>
            <p:nvSpPr>
              <p:cNvPr id="20" name="Овал 19"/>
              <p:cNvSpPr/>
              <p:nvPr/>
            </p:nvSpPr>
            <p:spPr>
              <a:xfrm>
                <a:off x="6572264" y="1214422"/>
                <a:ext cx="71438" cy="71438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1" name="Прямая со стрелкой 20"/>
              <p:cNvCxnSpPr/>
              <p:nvPr/>
            </p:nvCxnSpPr>
            <p:spPr>
              <a:xfrm rot="5400000">
                <a:off x="6429388" y="1142984"/>
                <a:ext cx="357190" cy="214314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Группа 16"/>
            <p:cNvGrpSpPr/>
            <p:nvPr/>
          </p:nvGrpSpPr>
          <p:grpSpPr>
            <a:xfrm>
              <a:off x="6286512" y="1428736"/>
              <a:ext cx="214314" cy="357190"/>
              <a:chOff x="6500826" y="1071546"/>
              <a:chExt cx="214314" cy="357190"/>
            </a:xfrm>
            <a:grpFill/>
          </p:grpSpPr>
          <p:sp>
            <p:nvSpPr>
              <p:cNvPr id="18" name="Овал 17"/>
              <p:cNvSpPr/>
              <p:nvPr/>
            </p:nvSpPr>
            <p:spPr>
              <a:xfrm>
                <a:off x="6572264" y="1214422"/>
                <a:ext cx="71438" cy="71438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9" name="Прямая со стрелкой 18"/>
              <p:cNvCxnSpPr/>
              <p:nvPr/>
            </p:nvCxnSpPr>
            <p:spPr>
              <a:xfrm rot="5400000">
                <a:off x="6429388" y="1142984"/>
                <a:ext cx="357190" cy="214314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Группа 21"/>
          <p:cNvGrpSpPr/>
          <p:nvPr/>
        </p:nvGrpSpPr>
        <p:grpSpPr>
          <a:xfrm>
            <a:off x="7454414" y="3738126"/>
            <a:ext cx="1357322" cy="930631"/>
            <a:chOff x="5572132" y="2773074"/>
            <a:chExt cx="1357322" cy="930631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5572132" y="2857496"/>
              <a:ext cx="1357322" cy="7143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rot="18662770">
              <a:off x="5932476" y="3211823"/>
              <a:ext cx="930631" cy="5313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5" name="Группа 24"/>
            <p:cNvGrpSpPr/>
            <p:nvPr/>
          </p:nvGrpSpPr>
          <p:grpSpPr>
            <a:xfrm rot="18325071">
              <a:off x="6497023" y="2994493"/>
              <a:ext cx="97044" cy="216054"/>
              <a:chOff x="5571338" y="2715414"/>
              <a:chExt cx="73026" cy="71438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rot="5400000">
                <a:off x="5536413" y="2750339"/>
                <a:ext cx="71438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rot="5400000">
                <a:off x="5607851" y="2750339"/>
                <a:ext cx="71438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Прямоугольник 27"/>
          <p:cNvSpPr/>
          <p:nvPr/>
        </p:nvSpPr>
        <p:spPr>
          <a:xfrm>
            <a:off x="7964266" y="5373477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/>
              <a:t>Река 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250018" y="5587791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8535770" y="5749987"/>
            <a:ext cx="1071570" cy="552183"/>
          </a:xfrm>
          <a:custGeom>
            <a:avLst/>
            <a:gdLst>
              <a:gd name="connsiteX0" fmla="*/ 0 w 995082"/>
              <a:gd name="connsiteY0" fmla="*/ 528917 h 555811"/>
              <a:gd name="connsiteX1" fmla="*/ 17929 w 995082"/>
              <a:gd name="connsiteY1" fmla="*/ 448235 h 555811"/>
              <a:gd name="connsiteX2" fmla="*/ 53788 w 995082"/>
              <a:gd name="connsiteY2" fmla="*/ 394447 h 555811"/>
              <a:gd name="connsiteX3" fmla="*/ 71718 w 995082"/>
              <a:gd name="connsiteY3" fmla="*/ 367553 h 555811"/>
              <a:gd name="connsiteX4" fmla="*/ 80682 w 995082"/>
              <a:gd name="connsiteY4" fmla="*/ 340658 h 555811"/>
              <a:gd name="connsiteX5" fmla="*/ 152400 w 995082"/>
              <a:gd name="connsiteY5" fmla="*/ 277906 h 555811"/>
              <a:gd name="connsiteX6" fmla="*/ 206188 w 995082"/>
              <a:gd name="connsiteY6" fmla="*/ 259976 h 555811"/>
              <a:gd name="connsiteX7" fmla="*/ 340659 w 995082"/>
              <a:gd name="connsiteY7" fmla="*/ 251011 h 555811"/>
              <a:gd name="connsiteX8" fmla="*/ 502024 w 995082"/>
              <a:gd name="connsiteY8" fmla="*/ 251011 h 555811"/>
              <a:gd name="connsiteX9" fmla="*/ 681318 w 995082"/>
              <a:gd name="connsiteY9" fmla="*/ 242047 h 555811"/>
              <a:gd name="connsiteX10" fmla="*/ 735106 w 995082"/>
              <a:gd name="connsiteY10" fmla="*/ 224117 h 555811"/>
              <a:gd name="connsiteX11" fmla="*/ 753035 w 995082"/>
              <a:gd name="connsiteY11" fmla="*/ 197223 h 555811"/>
              <a:gd name="connsiteX12" fmla="*/ 770965 w 995082"/>
              <a:gd name="connsiteY12" fmla="*/ 179294 h 555811"/>
              <a:gd name="connsiteX13" fmla="*/ 851647 w 995082"/>
              <a:gd name="connsiteY13" fmla="*/ 107576 h 555811"/>
              <a:gd name="connsiteX14" fmla="*/ 896471 w 995082"/>
              <a:gd name="connsiteY14" fmla="*/ 62753 h 555811"/>
              <a:gd name="connsiteX15" fmla="*/ 923365 w 995082"/>
              <a:gd name="connsiteY15" fmla="*/ 53788 h 555811"/>
              <a:gd name="connsiteX16" fmla="*/ 968188 w 995082"/>
              <a:gd name="connsiteY16" fmla="*/ 26894 h 555811"/>
              <a:gd name="connsiteX17" fmla="*/ 995082 w 995082"/>
              <a:gd name="connsiteY17" fmla="*/ 0 h 555811"/>
              <a:gd name="connsiteX18" fmla="*/ 977153 w 995082"/>
              <a:gd name="connsiteY18" fmla="*/ 188258 h 555811"/>
              <a:gd name="connsiteX19" fmla="*/ 197224 w 995082"/>
              <a:gd name="connsiteY19" fmla="*/ 555811 h 555811"/>
              <a:gd name="connsiteX20" fmla="*/ 179294 w 995082"/>
              <a:gd name="connsiteY20" fmla="*/ 546847 h 555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95082" h="555811">
                <a:moveTo>
                  <a:pt x="0" y="528917"/>
                </a:moveTo>
                <a:cubicBezTo>
                  <a:pt x="2431" y="514329"/>
                  <a:pt x="7422" y="467148"/>
                  <a:pt x="17929" y="448235"/>
                </a:cubicBezTo>
                <a:cubicBezTo>
                  <a:pt x="28394" y="429398"/>
                  <a:pt x="41835" y="412376"/>
                  <a:pt x="53788" y="394447"/>
                </a:cubicBezTo>
                <a:lnTo>
                  <a:pt x="71718" y="367553"/>
                </a:lnTo>
                <a:cubicBezTo>
                  <a:pt x="74706" y="358588"/>
                  <a:pt x="75012" y="348218"/>
                  <a:pt x="80682" y="340658"/>
                </a:cubicBezTo>
                <a:cubicBezTo>
                  <a:pt x="91653" y="326031"/>
                  <a:pt x="129071" y="288274"/>
                  <a:pt x="152400" y="277906"/>
                </a:cubicBezTo>
                <a:cubicBezTo>
                  <a:pt x="169670" y="270230"/>
                  <a:pt x="188259" y="265953"/>
                  <a:pt x="206188" y="259976"/>
                </a:cubicBezTo>
                <a:cubicBezTo>
                  <a:pt x="248806" y="245770"/>
                  <a:pt x="295835" y="253999"/>
                  <a:pt x="340659" y="251011"/>
                </a:cubicBezTo>
                <a:cubicBezTo>
                  <a:pt x="443501" y="230444"/>
                  <a:pt x="319624" y="251011"/>
                  <a:pt x="502024" y="251011"/>
                </a:cubicBezTo>
                <a:cubicBezTo>
                  <a:pt x="561863" y="251011"/>
                  <a:pt x="621553" y="245035"/>
                  <a:pt x="681318" y="242047"/>
                </a:cubicBezTo>
                <a:lnTo>
                  <a:pt x="735106" y="224117"/>
                </a:lnTo>
                <a:cubicBezTo>
                  <a:pt x="745327" y="220710"/>
                  <a:pt x="746304" y="205636"/>
                  <a:pt x="753035" y="197223"/>
                </a:cubicBezTo>
                <a:cubicBezTo>
                  <a:pt x="758315" y="190623"/>
                  <a:pt x="764472" y="184705"/>
                  <a:pt x="770965" y="179294"/>
                </a:cubicBezTo>
                <a:cubicBezTo>
                  <a:pt x="850101" y="113349"/>
                  <a:pt x="758962" y="200262"/>
                  <a:pt x="851647" y="107576"/>
                </a:cubicBezTo>
                <a:lnTo>
                  <a:pt x="896471" y="62753"/>
                </a:lnTo>
                <a:cubicBezTo>
                  <a:pt x="903153" y="56071"/>
                  <a:pt x="914400" y="56776"/>
                  <a:pt x="923365" y="53788"/>
                </a:cubicBezTo>
                <a:cubicBezTo>
                  <a:pt x="968792" y="8359"/>
                  <a:pt x="910003" y="61804"/>
                  <a:pt x="968188" y="26894"/>
                </a:cubicBezTo>
                <a:lnTo>
                  <a:pt x="995082" y="0"/>
                </a:lnTo>
                <a:lnTo>
                  <a:pt x="977153" y="188258"/>
                </a:lnTo>
                <a:lnTo>
                  <a:pt x="197224" y="555811"/>
                </a:lnTo>
                <a:lnTo>
                  <a:pt x="179294" y="546847"/>
                </a:lnTo>
              </a:path>
            </a:pathLst>
          </a:custGeom>
          <a:solidFill>
            <a:schemeClr val="bg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 flipV="1">
            <a:off x="8678646" y="6087857"/>
            <a:ext cx="285752" cy="158297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7805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00010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Пояснительные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 descr="http://ai-petri-tour.ru/wp-content/themes/default/img/9-4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19493" t="12230" r="22716" b="33544"/>
          <a:stretch>
            <a:fillRect/>
          </a:stretch>
        </p:blipFill>
        <p:spPr bwMode="auto">
          <a:xfrm>
            <a:off x="2388024" y="1404283"/>
            <a:ext cx="2500330" cy="15622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Рисунок 3" descr="672.gif"/>
          <p:cNvPicPr>
            <a:picLocks noChangeAspect="1"/>
          </p:cNvPicPr>
          <p:nvPr/>
        </p:nvPicPr>
        <p:blipFill>
          <a:blip r:embed="rId3" cstate="print"/>
          <a:srcRect b="39130"/>
          <a:stretch>
            <a:fillRect/>
          </a:stretch>
        </p:blipFill>
        <p:spPr>
          <a:xfrm>
            <a:off x="2388024" y="3442127"/>
            <a:ext cx="2571768" cy="1428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 descr="67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88024" y="5275771"/>
            <a:ext cx="2571767" cy="1428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Выноска 1 5"/>
          <p:cNvSpPr/>
          <p:nvPr/>
        </p:nvSpPr>
        <p:spPr>
          <a:xfrm>
            <a:off x="5888486" y="1479306"/>
            <a:ext cx="4000528" cy="285752"/>
          </a:xfrm>
          <a:prstGeom prst="borderCallout1">
            <a:avLst>
              <a:gd name="adj1" fmla="val 52214"/>
              <a:gd name="adj2" fmla="val -714"/>
              <a:gd name="adj3" fmla="val 108317"/>
              <a:gd name="adj4" fmla="val -32506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Высота деревьев (м)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1 6"/>
          <p:cNvSpPr/>
          <p:nvPr/>
        </p:nvSpPr>
        <p:spPr>
          <a:xfrm>
            <a:off x="5888486" y="2050810"/>
            <a:ext cx="4000528" cy="285752"/>
          </a:xfrm>
          <a:prstGeom prst="borderCallout1">
            <a:avLst>
              <a:gd name="adj1" fmla="val 52214"/>
              <a:gd name="adj2" fmla="val -714"/>
              <a:gd name="adj3" fmla="val 29886"/>
              <a:gd name="adj4" fmla="val -26007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между деревьями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 1 7"/>
          <p:cNvSpPr/>
          <p:nvPr/>
        </p:nvSpPr>
        <p:spPr>
          <a:xfrm>
            <a:off x="5888486" y="2622314"/>
            <a:ext cx="4000528" cy="285752"/>
          </a:xfrm>
          <a:prstGeom prst="borderCallout1">
            <a:avLst>
              <a:gd name="adj1" fmla="val 52214"/>
              <a:gd name="adj2" fmla="val -714"/>
              <a:gd name="adj3" fmla="val -48545"/>
              <a:gd name="adj4" fmla="val -33850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Толщина  (м)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 1 8"/>
          <p:cNvSpPr/>
          <p:nvPr/>
        </p:nvSpPr>
        <p:spPr>
          <a:xfrm>
            <a:off x="5888486" y="3370689"/>
            <a:ext cx="4071966" cy="285752"/>
          </a:xfrm>
          <a:prstGeom prst="borderCallout1">
            <a:avLst>
              <a:gd name="adj1" fmla="val 52214"/>
              <a:gd name="adj2" fmla="val -714"/>
              <a:gd name="adj3" fmla="val 114592"/>
              <a:gd name="adj4" fmla="val -39901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Ширина (м)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5888486" y="3942193"/>
            <a:ext cx="4071966" cy="285752"/>
          </a:xfrm>
          <a:prstGeom prst="borderCallout1">
            <a:avLst>
              <a:gd name="adj1" fmla="val 52214"/>
              <a:gd name="adj2" fmla="val -714"/>
              <a:gd name="adj3" fmla="val 7926"/>
              <a:gd name="adj4" fmla="val -38613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 грунта (песок)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носка 1 10"/>
          <p:cNvSpPr/>
          <p:nvPr/>
        </p:nvSpPr>
        <p:spPr>
          <a:xfrm>
            <a:off x="5888486" y="4442259"/>
            <a:ext cx="4071966" cy="285752"/>
          </a:xfrm>
          <a:prstGeom prst="borderCallout1">
            <a:avLst>
              <a:gd name="adj1" fmla="val 52214"/>
              <a:gd name="adj2" fmla="val -714"/>
              <a:gd name="adj3" fmla="val -142660"/>
              <a:gd name="adj4" fmla="val -47297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Глубина (м)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носка 1 11"/>
          <p:cNvSpPr/>
          <p:nvPr/>
        </p:nvSpPr>
        <p:spPr>
          <a:xfrm>
            <a:off x="5888486" y="5275771"/>
            <a:ext cx="4071966" cy="285752"/>
          </a:xfrm>
          <a:prstGeom prst="borderCallout1">
            <a:avLst>
              <a:gd name="adj1" fmla="val 52214"/>
              <a:gd name="adj2" fmla="val -714"/>
              <a:gd name="adj3" fmla="val 64396"/>
              <a:gd name="adj4" fmla="val -42983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Отметка уреза воды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Выноска 1 12"/>
          <p:cNvSpPr/>
          <p:nvPr/>
        </p:nvSpPr>
        <p:spPr>
          <a:xfrm>
            <a:off x="5888486" y="5990151"/>
            <a:ext cx="4071966" cy="285752"/>
          </a:xfrm>
          <a:prstGeom prst="borderCallout1">
            <a:avLst>
              <a:gd name="adj1" fmla="val 52214"/>
              <a:gd name="adj2" fmla="val -714"/>
              <a:gd name="adj3" fmla="val 36162"/>
              <a:gd name="adj4" fmla="val -43334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Скорость течения (м/с)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083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 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825501" y="1121834"/>
            <a:ext cx="9793817" cy="673100"/>
          </a:xfrm>
          <a:prstGeom prst="rect">
            <a:avLst/>
          </a:prstGeom>
          <a:solidFill>
            <a:srgbClr val="FFFF66"/>
          </a:solidFill>
          <a:ln w="9525" cap="flat" cmpd="sng" algn="ctr">
            <a:solidFill>
              <a:srgbClr val="FFFF66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Прочитайте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§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814917" y="2180167"/>
            <a:ext cx="9793816" cy="865717"/>
          </a:xfrm>
          <a:prstGeom prst="rect">
            <a:avLst/>
          </a:prstGeom>
          <a:solidFill>
            <a:srgbClr val="FFFF66"/>
          </a:solidFill>
          <a:ln w="9525" cap="flat" cmpd="sng" algn="ctr">
            <a:solidFill>
              <a:srgbClr val="FFFF66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Выполните задания на стр.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24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024" y="3242718"/>
            <a:ext cx="4912042" cy="350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4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[:0@BK1.jpg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1"/>
            <a:ext cx="12172166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72166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Классификация географических карт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613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8194" y="5840668"/>
            <a:ext cx="164592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40366" y="2766046"/>
            <a:ext cx="5258242" cy="648368"/>
          </a:xfrm>
          <a:prstGeom prst="wedgeRoundRectCallout">
            <a:avLst>
              <a:gd name="adj1" fmla="val -20833"/>
              <a:gd name="adj2" fmla="val 83326"/>
              <a:gd name="adj3" fmla="val 16667"/>
            </a:avLst>
          </a:prstGeom>
          <a:solidFill>
            <a:schemeClr val="bg2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r>
              <a:rPr lang="ru-RU" sz="3387" b="1" dirty="0">
                <a:solidFill>
                  <a:prstClr val="white"/>
                </a:solidFill>
                <a:latin typeface="Open Sans Light"/>
              </a:rPr>
              <a:t>Общегеографические 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862367" y="2321130"/>
            <a:ext cx="4724797" cy="648368"/>
          </a:xfrm>
          <a:prstGeom prst="wedgeRoundRectCallout">
            <a:avLst>
              <a:gd name="adj1" fmla="val -20357"/>
              <a:gd name="adj2" fmla="val 83326"/>
              <a:gd name="adj3" fmla="val 16667"/>
            </a:avLst>
          </a:prstGeom>
          <a:solidFill>
            <a:schemeClr val="bg2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r>
              <a:rPr lang="ru-RU" sz="3387" b="1" dirty="0">
                <a:solidFill>
                  <a:prstClr val="white"/>
                </a:solidFill>
                <a:latin typeface="Open Sans Light"/>
              </a:rPr>
              <a:t>Тематические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4675" y="3811838"/>
            <a:ext cx="5029623" cy="26776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 defTabSz="1218939"/>
            <a:r>
              <a:rPr lang="ru-RU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Отображают общий облик местности и ее географические особенности.</a:t>
            </a:r>
          </a:p>
          <a:p>
            <a:pPr algn="ctr" defTabSz="1218939"/>
            <a:r>
              <a:rPr lang="ru-RU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Физические и политические карты.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3232" y="3375270"/>
            <a:ext cx="5563068" cy="32840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 defTabSz="1218939"/>
            <a:r>
              <a:rPr lang="ru-RU" sz="2963" b="1" dirty="0">
                <a:solidFill>
                  <a:prstClr val="white"/>
                </a:solidFill>
                <a:latin typeface="Open Sans Light"/>
              </a:rPr>
              <a:t>Более подробно отображают  тот или иной компонент природы.</a:t>
            </a:r>
          </a:p>
          <a:p>
            <a:pPr algn="ctr" defTabSz="1218939"/>
            <a:r>
              <a:rPr lang="ru-RU" sz="2963" b="1" dirty="0">
                <a:solidFill>
                  <a:prstClr val="white"/>
                </a:solidFill>
                <a:latin typeface="Open Sans Light"/>
              </a:rPr>
              <a:t>Карты строения земной поверхности, климатические и карты природных зон.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2783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  географических карт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81060" y="1195276"/>
            <a:ext cx="11829880" cy="762064"/>
          </a:xfrm>
          <a:prstGeom prst="wedgeRoundRectCallout">
            <a:avLst>
              <a:gd name="adj1" fmla="val -28930"/>
              <a:gd name="adj2" fmla="val 108987"/>
              <a:gd name="adj3" fmla="val 16667"/>
            </a:avLst>
          </a:prstGeom>
          <a:solidFill>
            <a:srgbClr val="FFFF99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r>
              <a:rPr lang="ru-RU" sz="3387" b="1" dirty="0" smtClean="0">
                <a:solidFill>
                  <a:schemeClr val="tx1">
                    <a:lumMod val="50000"/>
                  </a:schemeClr>
                </a:solidFill>
                <a:latin typeface="Open Sans Light"/>
              </a:rPr>
              <a:t>По содержанию</a:t>
            </a:r>
            <a:endParaRPr lang="ru-RU" sz="3387" b="1" dirty="0">
              <a:solidFill>
                <a:schemeClr val="tx1">
                  <a:lumMod val="50000"/>
                </a:schemeClr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32797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5038" y="940666"/>
            <a:ext cx="5081495" cy="586314"/>
          </a:xfrm>
        </p:spPr>
        <p:txBody>
          <a:bodyPr/>
          <a:lstStyle/>
          <a:p>
            <a:r>
              <a:rPr lang="ru-RU" sz="3810" dirty="0">
                <a:solidFill>
                  <a:srgbClr val="0070C0"/>
                </a:solidFill>
              </a:rPr>
              <a:t>Физическая карта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607255" y="940666"/>
            <a:ext cx="5083609" cy="586314"/>
          </a:xfrm>
        </p:spPr>
        <p:txBody>
          <a:bodyPr/>
          <a:lstStyle/>
          <a:p>
            <a:r>
              <a:rPr lang="ru-RU" sz="3810" dirty="0">
                <a:solidFill>
                  <a:srgbClr val="0070C0"/>
                </a:solidFill>
              </a:rPr>
              <a:t>Политическая карта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14" y="1518069"/>
            <a:ext cx="5692217" cy="518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359" y="1518069"/>
            <a:ext cx="5770536" cy="518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5158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Общегеографические карты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31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2468" y="5867657"/>
            <a:ext cx="1201761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5038" y="1096092"/>
            <a:ext cx="5081495" cy="430887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Климатическая карта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58" y="1096093"/>
            <a:ext cx="5083609" cy="430887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Карта Земной коры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69" y="1526981"/>
            <a:ext cx="5486864" cy="4869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" t="5147" b="2437"/>
          <a:stretch/>
        </p:blipFill>
        <p:spPr bwMode="auto">
          <a:xfrm>
            <a:off x="6193358" y="1560286"/>
            <a:ext cx="5759037" cy="483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" y="0"/>
            <a:ext cx="12191996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Тематические карты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9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7948" y="5931144"/>
            <a:ext cx="1182299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9" y="-8843"/>
            <a:ext cx="12190507" cy="1056700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 географических карт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87948" y="1353849"/>
            <a:ext cx="11829880" cy="762064"/>
          </a:xfrm>
          <a:prstGeom prst="wedgeRoundRectCallout">
            <a:avLst>
              <a:gd name="adj1" fmla="val -28930"/>
              <a:gd name="adj2" fmla="val 108987"/>
              <a:gd name="adj3" fmla="val 16667"/>
            </a:avLst>
          </a:prstGeom>
          <a:solidFill>
            <a:srgbClr val="FFFF99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r>
              <a:rPr lang="ru-RU" sz="3387" b="1" dirty="0" smtClean="0">
                <a:solidFill>
                  <a:schemeClr val="tx1">
                    <a:lumMod val="50000"/>
                  </a:schemeClr>
                </a:solidFill>
                <a:latin typeface="Open Sans Light"/>
              </a:rPr>
              <a:t>По территориальному охвату </a:t>
            </a:r>
            <a:endParaRPr lang="ru-RU" sz="3387" b="1" dirty="0">
              <a:solidFill>
                <a:schemeClr val="tx1">
                  <a:lumMod val="50000"/>
                </a:schemeClr>
              </a:solidFill>
              <a:latin typeface="Open Sans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060" y="2675619"/>
            <a:ext cx="12003305" cy="3610219"/>
          </a:xfrm>
          <a:prstGeom prst="rect">
            <a:avLst/>
          </a:prstGeom>
          <a:solidFill>
            <a:schemeClr val="accent1">
              <a:lumMod val="20000"/>
              <a:lumOff val="80000"/>
              <a:alpha val="3137"/>
            </a:schemeClr>
          </a:solidFill>
        </p:spPr>
        <p:txBody>
          <a:bodyPr wrap="square" rtlCol="0">
            <a:spAutoFit/>
          </a:bodyPr>
          <a:lstStyle/>
          <a:p>
            <a:pPr marL="362891" indent="-362891" defTabSz="1218939">
              <a:buFont typeface="Wingdings" pitchFamily="2" charset="2"/>
              <a:buChar char="Ø"/>
            </a:pPr>
            <a:r>
              <a:rPr lang="ru-RU" sz="3810" b="1" dirty="0">
                <a:solidFill>
                  <a:srgbClr val="000000"/>
                </a:solidFill>
                <a:latin typeface="Open Sans Light"/>
              </a:rPr>
              <a:t> Карты мира</a:t>
            </a:r>
          </a:p>
          <a:p>
            <a:pPr marL="362891" indent="-362891" defTabSz="1218939">
              <a:buFont typeface="Wingdings" pitchFamily="2" charset="2"/>
              <a:buChar char="Ø"/>
            </a:pPr>
            <a:r>
              <a:rPr lang="ru-RU" sz="3810" b="1" dirty="0">
                <a:solidFill>
                  <a:srgbClr val="000000"/>
                </a:solidFill>
                <a:latin typeface="Open Sans Light"/>
              </a:rPr>
              <a:t> Карта полушарий</a:t>
            </a:r>
          </a:p>
          <a:p>
            <a:pPr marL="362891" indent="-362891" defTabSz="1218939">
              <a:buFont typeface="Wingdings" pitchFamily="2" charset="2"/>
              <a:buChar char="Ø"/>
            </a:pPr>
            <a:r>
              <a:rPr lang="ru-RU" sz="3810" b="1" dirty="0">
                <a:solidFill>
                  <a:srgbClr val="000000"/>
                </a:solidFill>
                <a:latin typeface="Open Sans Light"/>
              </a:rPr>
              <a:t> Карта материков и океанов</a:t>
            </a:r>
          </a:p>
          <a:p>
            <a:pPr marL="362891" indent="-362891" defTabSz="1218939">
              <a:buFont typeface="Wingdings" pitchFamily="2" charset="2"/>
              <a:buChar char="Ø"/>
            </a:pPr>
            <a:r>
              <a:rPr lang="ru-RU" sz="3810" b="1" dirty="0">
                <a:solidFill>
                  <a:srgbClr val="000000"/>
                </a:solidFill>
                <a:latin typeface="Open Sans Light"/>
              </a:rPr>
              <a:t> Карты отдельных частей материков </a:t>
            </a:r>
            <a:r>
              <a:rPr lang="ru-RU" sz="3810" b="1" dirty="0" smtClean="0">
                <a:solidFill>
                  <a:srgbClr val="000000"/>
                </a:solidFill>
                <a:latin typeface="Open Sans Light"/>
              </a:rPr>
              <a:t>и океанов</a:t>
            </a:r>
            <a:endParaRPr lang="ru-RU" sz="3810" b="1" dirty="0">
              <a:solidFill>
                <a:srgbClr val="000000"/>
              </a:solidFill>
              <a:latin typeface="Open Sans Light"/>
            </a:endParaRPr>
          </a:p>
          <a:p>
            <a:pPr marL="362891" indent="-362891" defTabSz="1218939">
              <a:buFont typeface="Wingdings" pitchFamily="2" charset="2"/>
              <a:buChar char="Ø"/>
            </a:pPr>
            <a:r>
              <a:rPr lang="ru-RU" sz="3810" b="1" dirty="0">
                <a:solidFill>
                  <a:srgbClr val="000000"/>
                </a:solidFill>
                <a:latin typeface="Open Sans Light"/>
              </a:rPr>
              <a:t> Карты государств</a:t>
            </a:r>
          </a:p>
          <a:p>
            <a:pPr marL="362891" indent="-362891" defTabSz="1218939">
              <a:buFont typeface="Wingdings" pitchFamily="2" charset="2"/>
              <a:buChar char="Ø"/>
            </a:pPr>
            <a:r>
              <a:rPr lang="ru-RU" sz="3810" b="1" dirty="0">
                <a:solidFill>
                  <a:srgbClr val="000000"/>
                </a:solidFill>
                <a:latin typeface="Open Sans Light"/>
              </a:rPr>
              <a:t> Карты областей и районов</a:t>
            </a:r>
          </a:p>
        </p:txBody>
      </p:sp>
    </p:spTree>
    <p:extLst>
      <p:ext uri="{BB962C8B-B14F-4D97-AF65-F5344CB8AC3E}">
        <p14:creationId xmlns:p14="http://schemas.microsoft.com/office/powerpoint/2010/main" val="135527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4425" y="5226776"/>
            <a:ext cx="8853352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/>
            <a:endParaRPr lang="ru-RU" sz="1350" dirty="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31100"/>
            <a:ext cx="12192000" cy="92923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r>
              <a:rPr lang="ru-RU" sz="4800" b="1" dirty="0">
                <a:solidFill>
                  <a:schemeClr val="bg1"/>
                </a:solidFill>
                <a:latin typeface="Open Sans Light"/>
              </a:rPr>
              <a:t>По территориальному охвату </a:t>
            </a:r>
          </a:p>
        </p:txBody>
      </p:sp>
      <p:pic>
        <p:nvPicPr>
          <p:cNvPr id="8" name="Picture 2" descr="C:\Users\Юля\Desktop\images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883" y="4269550"/>
            <a:ext cx="4383408" cy="239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358266" y="3620011"/>
            <a:ext cx="3795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2400" b="1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Мировые и полушарий </a:t>
            </a:r>
          </a:p>
        </p:txBody>
      </p:sp>
      <p:pic>
        <p:nvPicPr>
          <p:cNvPr id="10" name="Picture 4" descr="C:\Users\Юля\Desktop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08" y="1861016"/>
            <a:ext cx="3879668" cy="267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55525" y="1185090"/>
            <a:ext cx="3533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2400" b="1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Материков и океанов </a:t>
            </a:r>
          </a:p>
        </p:txBody>
      </p:sp>
      <p:pic>
        <p:nvPicPr>
          <p:cNvPr id="12" name="Picture 3" descr="C:\Users\Юля\Desktop\images (1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713" y="1768455"/>
            <a:ext cx="3757564" cy="286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251713" y="1235069"/>
            <a:ext cx="3850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2400" b="1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 и их частей </a:t>
            </a:r>
          </a:p>
        </p:txBody>
      </p:sp>
    </p:spTree>
    <p:extLst>
      <p:ext uri="{BB962C8B-B14F-4D97-AF65-F5344CB8AC3E}">
        <p14:creationId xmlns:p14="http://schemas.microsoft.com/office/powerpoint/2010/main" val="225372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974" y="5760638"/>
            <a:ext cx="1175266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136469" y="1267098"/>
            <a:ext cx="8229600" cy="809724"/>
          </a:xfrm>
          <a:prstGeom prst="wedgeRoundRectCallout">
            <a:avLst>
              <a:gd name="adj1" fmla="val -20833"/>
              <a:gd name="adj2" fmla="val 84915"/>
              <a:gd name="adj3" fmla="val 16667"/>
            </a:avLst>
          </a:prstGeom>
          <a:solidFill>
            <a:srgbClr val="FFFF99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r>
              <a:rPr lang="ru-RU" sz="3600" b="1" dirty="0">
                <a:solidFill>
                  <a:srgbClr val="0404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масштабу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174" y="2549293"/>
            <a:ext cx="11202342" cy="412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2891" indent="-362891" defTabSz="1218939">
              <a:buFont typeface="Wingdings" pitchFamily="2" charset="2"/>
              <a:buChar char="q"/>
            </a:pPr>
            <a:r>
              <a:rPr lang="ru-RU" sz="3810" b="1" dirty="0">
                <a:solidFill>
                  <a:srgbClr val="117C02"/>
                </a:solidFill>
                <a:latin typeface="Open Sans Light"/>
              </a:rPr>
              <a:t> </a:t>
            </a:r>
            <a:r>
              <a:rPr lang="ru-RU" sz="3200" b="1" dirty="0">
                <a:solidFill>
                  <a:srgbClr val="117C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Крупномасштабные  карты   </a:t>
            </a:r>
          </a:p>
          <a:p>
            <a:pPr defTabSz="1218939"/>
            <a:r>
              <a:rPr lang="ru-RU" sz="3200" b="1" dirty="0">
                <a:solidFill>
                  <a:srgbClr val="117C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от  1: 10 000    до  1: 200 000</a:t>
            </a:r>
          </a:p>
          <a:p>
            <a:pPr marL="362891" indent="-362891" defTabSz="1218939">
              <a:buFont typeface="Wingdings" pitchFamily="2" charset="2"/>
              <a:buChar char="q"/>
            </a:pPr>
            <a:endParaRPr lang="ru-RU" sz="3200" b="1" dirty="0">
              <a:solidFill>
                <a:srgbClr val="117C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2891" indent="-362891" defTabSz="1218939">
              <a:buFont typeface="Wingdings" pitchFamily="2" charset="2"/>
              <a:buChar char="q"/>
            </a:pPr>
            <a:r>
              <a:rPr lang="ru-RU" sz="3200" b="1" dirty="0">
                <a:solidFill>
                  <a:srgbClr val="117C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Среднемасштабные  карты   </a:t>
            </a:r>
          </a:p>
          <a:p>
            <a:pPr defTabSz="1218939"/>
            <a:r>
              <a:rPr lang="ru-RU" sz="3200" b="1" dirty="0">
                <a:solidFill>
                  <a:srgbClr val="117C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от  1: 200 000   до 1: 1 000 000</a:t>
            </a:r>
          </a:p>
          <a:p>
            <a:pPr marL="362891" indent="-362891" defTabSz="1218939">
              <a:buFont typeface="Wingdings" pitchFamily="2" charset="2"/>
              <a:buChar char="q"/>
            </a:pPr>
            <a:endParaRPr lang="ru-RU" sz="3200" b="1" dirty="0">
              <a:solidFill>
                <a:srgbClr val="117C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2891" indent="-362891" defTabSz="1218939">
              <a:buFont typeface="Wingdings" pitchFamily="2" charset="2"/>
              <a:buChar char="q"/>
            </a:pPr>
            <a:r>
              <a:rPr lang="ru-RU" sz="3200" b="1" dirty="0">
                <a:solidFill>
                  <a:srgbClr val="117C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Мелкомасштабные    карты   </a:t>
            </a:r>
          </a:p>
          <a:p>
            <a:pPr defTabSz="1218939"/>
            <a:r>
              <a:rPr lang="ru-RU" sz="3200" b="1" dirty="0">
                <a:solidFill>
                  <a:srgbClr val="117C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мельче 1: 1 000 000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189" y="-8843"/>
            <a:ext cx="12190507" cy="1056700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 географических карт</a:t>
            </a:r>
          </a:p>
        </p:txBody>
      </p:sp>
    </p:spTree>
    <p:extLst>
      <p:ext uri="{BB962C8B-B14F-4D97-AF65-F5344CB8AC3E}">
        <p14:creationId xmlns:p14="http://schemas.microsoft.com/office/powerpoint/2010/main" val="194797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715</Words>
  <Application>Microsoft Office PowerPoint</Application>
  <PresentationFormat>Широкоэкранный</PresentationFormat>
  <Paragraphs>171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28</vt:i4>
      </vt:variant>
    </vt:vector>
  </HeadingPairs>
  <TitlesOfParts>
    <vt:vector size="44" baseType="lpstr">
      <vt:lpstr>Arial</vt:lpstr>
      <vt:lpstr>Calibri</vt:lpstr>
      <vt:lpstr>Calibri Light</vt:lpstr>
      <vt:lpstr>Open Sans</vt:lpstr>
      <vt:lpstr>Open Sans Light</vt:lpstr>
      <vt:lpstr>Wingdings</vt:lpstr>
      <vt:lpstr>Тема Office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1_Тема Office</vt:lpstr>
      <vt:lpstr>Презентация PowerPoint</vt:lpstr>
      <vt:lpstr>Географические карты – источник знаний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Классификация  географических карт</vt:lpstr>
      <vt:lpstr>Презентация PowerPoint</vt:lpstr>
      <vt:lpstr>Классификация  географических карт</vt:lpstr>
      <vt:lpstr>Презентация PowerPoint</vt:lpstr>
      <vt:lpstr>Презентация PowerPoint</vt:lpstr>
      <vt:lpstr>Презентация PowerPoint</vt:lpstr>
      <vt:lpstr>Презентация PowerPoint</vt:lpstr>
      <vt:lpstr>Географический атлас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самостоятельной работы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24</cp:revision>
  <dcterms:created xsi:type="dcterms:W3CDTF">2020-09-13T14:04:24Z</dcterms:created>
  <dcterms:modified xsi:type="dcterms:W3CDTF">2020-09-19T05:21:39Z</dcterms:modified>
</cp:coreProperties>
</file>