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5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6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7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9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8" r:id="rId3"/>
    <p:sldMasterId id="2147483776" r:id="rId4"/>
    <p:sldMasterId id="2147483834" r:id="rId5"/>
    <p:sldMasterId id="2147483892" r:id="rId6"/>
    <p:sldMasterId id="2147483950" r:id="rId7"/>
    <p:sldMasterId id="2147484008" r:id="rId8"/>
    <p:sldMasterId id="2147484066" r:id="rId9"/>
    <p:sldMasterId id="2147484124" r:id="rId10"/>
  </p:sldMasterIdLst>
  <p:sldIdLst>
    <p:sldId id="257" r:id="rId11"/>
    <p:sldId id="263" r:id="rId12"/>
    <p:sldId id="260" r:id="rId13"/>
    <p:sldId id="264" r:id="rId14"/>
    <p:sldId id="265" r:id="rId15"/>
    <p:sldId id="266" r:id="rId16"/>
    <p:sldId id="267" r:id="rId17"/>
    <p:sldId id="258" r:id="rId18"/>
    <p:sldId id="268" r:id="rId19"/>
    <p:sldId id="259" r:id="rId20"/>
    <p:sldId id="261" r:id="rId21"/>
    <p:sldId id="262" r:id="rId22"/>
    <p:sldId id="269" r:id="rId23"/>
    <p:sldId id="273" r:id="rId24"/>
    <p:sldId id="270" r:id="rId25"/>
    <p:sldId id="271" r:id="rId26"/>
    <p:sldId id="272" r:id="rId27"/>
    <p:sldId id="274" r:id="rId28"/>
    <p:sldId id="276" r:id="rId29"/>
    <p:sldId id="275" r:id="rId30"/>
    <p:sldId id="282" r:id="rId31"/>
    <p:sldId id="283" r:id="rId32"/>
    <p:sldId id="277" r:id="rId33"/>
    <p:sldId id="278" r:id="rId34"/>
    <p:sldId id="279" r:id="rId35"/>
    <p:sldId id="280" r:id="rId36"/>
    <p:sldId id="281" r:id="rId37"/>
    <p:sldId id="285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8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6808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56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4894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69883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71237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770232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9021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52691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3577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8019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091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940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71696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6118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2033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67579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64748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72293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32674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22176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254294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9399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3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3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4960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13293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3683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08113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28665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528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93315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8656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9813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05294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150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5194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193922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115375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2805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64532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01464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5588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91867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8201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63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6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9572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804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293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3563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148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05387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1018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00697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4225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6397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516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56" indent="-22855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59" indent="-247602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70" indent="-22855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25" indent="-22855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3135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66823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6719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38645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544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09835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562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5957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516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22663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897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6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56" indent="-22855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11" indent="-22855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70" indent="-22855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25" indent="-22855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59040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73391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84534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23922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207916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45552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2900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87294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92372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7364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695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8038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51341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83711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35902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28335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54005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15942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93629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12356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14250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942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2417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57287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923808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84738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07556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87611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97611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73167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96303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27522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49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83" indent="0">
              <a:buNone/>
              <a:defRPr sz="2667" b="1"/>
            </a:lvl2pPr>
            <a:lvl3pPr marL="1218966" indent="0">
              <a:buNone/>
              <a:defRPr sz="2400" b="1"/>
            </a:lvl3pPr>
            <a:lvl4pPr marL="1828446" indent="0">
              <a:buNone/>
              <a:defRPr sz="2135" b="1"/>
            </a:lvl4pPr>
            <a:lvl5pPr marL="2437930" indent="0">
              <a:buNone/>
              <a:defRPr sz="2135" b="1"/>
            </a:lvl5pPr>
            <a:lvl6pPr marL="3047410" indent="0">
              <a:buNone/>
              <a:defRPr sz="2135" b="1"/>
            </a:lvl6pPr>
            <a:lvl7pPr marL="3656894" indent="0">
              <a:buNone/>
              <a:defRPr sz="2135" b="1"/>
            </a:lvl7pPr>
            <a:lvl8pPr marL="4266376" indent="0">
              <a:buNone/>
              <a:defRPr sz="2135" b="1"/>
            </a:lvl8pPr>
            <a:lvl9pPr marL="4875859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8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83" indent="0">
              <a:buNone/>
              <a:defRPr sz="2667" b="1"/>
            </a:lvl2pPr>
            <a:lvl3pPr marL="1218966" indent="0">
              <a:buNone/>
              <a:defRPr sz="2400" b="1"/>
            </a:lvl3pPr>
            <a:lvl4pPr marL="1828446" indent="0">
              <a:buNone/>
              <a:defRPr sz="2135" b="1"/>
            </a:lvl4pPr>
            <a:lvl5pPr marL="2437930" indent="0">
              <a:buNone/>
              <a:defRPr sz="2135" b="1"/>
            </a:lvl5pPr>
            <a:lvl6pPr marL="3047410" indent="0">
              <a:buNone/>
              <a:defRPr sz="2135" b="1"/>
            </a:lvl6pPr>
            <a:lvl7pPr marL="3656894" indent="0">
              <a:buNone/>
              <a:defRPr sz="2135" b="1"/>
            </a:lvl7pPr>
            <a:lvl8pPr marL="4266376" indent="0">
              <a:buNone/>
              <a:defRPr sz="2135" b="1"/>
            </a:lvl8pPr>
            <a:lvl9pPr marL="4875859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8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0328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5222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511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9832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24125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4111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33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934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7060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6838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32473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83" indent="0">
              <a:buNone/>
              <a:defRPr sz="2667" b="1"/>
            </a:lvl2pPr>
            <a:lvl3pPr marL="1218966" indent="0">
              <a:buNone/>
              <a:defRPr sz="2400" b="1"/>
            </a:lvl3pPr>
            <a:lvl4pPr marL="1828446" indent="0">
              <a:buNone/>
              <a:defRPr sz="2135" b="1"/>
            </a:lvl4pPr>
            <a:lvl5pPr marL="2437930" indent="0">
              <a:buNone/>
              <a:defRPr sz="2135" b="1"/>
            </a:lvl5pPr>
            <a:lvl6pPr marL="3047410" indent="0">
              <a:buNone/>
              <a:defRPr sz="2135" b="1"/>
            </a:lvl6pPr>
            <a:lvl7pPr marL="3656894" indent="0">
              <a:buNone/>
              <a:defRPr sz="2135" b="1"/>
            </a:lvl7pPr>
            <a:lvl8pPr marL="4266376" indent="0">
              <a:buNone/>
              <a:defRPr sz="2135" b="1"/>
            </a:lvl8pPr>
            <a:lvl9pPr marL="4875859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83" indent="0">
              <a:buNone/>
              <a:defRPr sz="2667" b="1"/>
            </a:lvl2pPr>
            <a:lvl3pPr marL="1218966" indent="0">
              <a:buNone/>
              <a:defRPr sz="2400" b="1"/>
            </a:lvl3pPr>
            <a:lvl4pPr marL="1828446" indent="0">
              <a:buNone/>
              <a:defRPr sz="2135" b="1"/>
            </a:lvl4pPr>
            <a:lvl5pPr marL="2437930" indent="0">
              <a:buNone/>
              <a:defRPr sz="2135" b="1"/>
            </a:lvl5pPr>
            <a:lvl6pPr marL="3047410" indent="0">
              <a:buNone/>
              <a:defRPr sz="2135" b="1"/>
            </a:lvl6pPr>
            <a:lvl7pPr marL="3656894" indent="0">
              <a:buNone/>
              <a:defRPr sz="2135" b="1"/>
            </a:lvl7pPr>
            <a:lvl8pPr marL="4266376" indent="0">
              <a:buNone/>
              <a:defRPr sz="2135" b="1"/>
            </a:lvl8pPr>
            <a:lvl9pPr marL="4875859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90101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42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9622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5357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3525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7097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4802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04229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937488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71252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8468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2030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135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53150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823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429452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40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39500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01227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78881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636743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2214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197074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37366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50041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41622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775136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5964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3523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17844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42300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428710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6417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04545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27985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76754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16945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31360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944040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57978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364040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16966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7423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8917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445563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57684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43331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868898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9174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4004720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4830294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83830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8136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443016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847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6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6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6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6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016965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144068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24189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18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09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923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8397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5025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46339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662452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305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5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5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2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5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5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2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5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5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2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5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5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94405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117115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75910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17641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05644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854858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7276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388702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6042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23360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67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93160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796257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7938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2500578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80940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563350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291283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553193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1814071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58783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033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3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53233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25028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1869094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9456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48064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761141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575932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641025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46864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513527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14673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66108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38850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3874069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80125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536623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805104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185804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440602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717062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3734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6850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47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1502434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46705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4134807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329953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21008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16614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9088005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20702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860973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5117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4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6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85935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4875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7927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6244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6076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34303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913315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14062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2296378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37421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4087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6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1" indent="-152371">
              <a:buFont typeface="Arial" panose="020B0604020202020204" pitchFamily="34" charset="0"/>
              <a:buChar char="•"/>
              <a:defRPr sz="1399"/>
            </a:lvl2pPr>
            <a:lvl3pPr marL="304743" indent="-152371">
              <a:defRPr sz="1399"/>
            </a:lvl3pPr>
            <a:lvl4pPr marL="533297" indent="-228556">
              <a:defRPr sz="1399"/>
            </a:lvl4pPr>
            <a:lvl5pPr marL="761853" indent="-228556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96560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194955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372485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65402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065309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4671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404266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4658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658797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7917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958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58946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728230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1005045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32469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81317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030047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032134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222159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3923361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219105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343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9650002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91055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677382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435401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680495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256259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615590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391647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141289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170568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683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18867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568237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302119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320913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029901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86327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03136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835210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03283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503821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1700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69212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95781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71478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2219105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326711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953190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92535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7742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3873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9809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678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1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25972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398603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56052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3247822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32577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570033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23885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90506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360153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8080092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173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1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606571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373234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9651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425242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7420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5964729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5665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184835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3643682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5415078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57796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08129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7480882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146187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19762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13271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3230272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74611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69842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35072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681933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439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4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2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9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6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504819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8298005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0224883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500551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028123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549407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583143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847283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988391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1462692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5707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405385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946236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32975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6868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4092435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98512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48908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3021686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96507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89874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8011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29988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73238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652978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86425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0624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348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5663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4835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561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67938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8747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704407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1" y="4704407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714484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59315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724040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881347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4325410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466688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8621022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325761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6158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322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8078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704407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1" y="4704407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12408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9462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47591725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25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506863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094283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951432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291372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883118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659253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10140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3243473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225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492226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403953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69985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08484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4148434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769745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2709418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117226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0641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3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04272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588517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2815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317178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162586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768691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535322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09161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2204433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31E4A-4FE6-46CD-B9C8-B2667D65683E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8DDF4-DBBA-470C-8112-9EF62F00E19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209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240EC-1017-46F2-A127-5E07FF6AD77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088418-0D09-44F4-9233-18C14C300088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2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3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916240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9AF82-6347-4268-AAB1-56E8DEB32181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82EDC-FA24-4C4F-96AD-9D546353AC3A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757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71910-9CC8-43E4-B776-6B413C740065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CAD83-9062-43E0-ABC9-C993D8BFD825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84199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F0CE5-768C-413F-AE9D-199D1D5819AF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42F41D-DB14-4594-B2BD-CF96C2AFE428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5559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F5C3F-F67D-4A09-8EF9-49D362EF9858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A29404-8903-4EF8-8284-B5C1180B2D99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0625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9CB75-6498-413E-85C1-96DACD168327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D3F643-5EE2-4E3E-81FE-B2883F28CFFD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6750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274BB-97B0-4FD1-A2EB-DEC7EF5CBDF8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4B41F-3F47-433F-A18B-893B69735D7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505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15B4C-778C-4FD5-A86A-F4F06A4D4CB5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DF8B1-78C9-4C62-AA2E-8BDDCE61F516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8870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92527-5F48-431D-BD1C-6253696436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7C515-95BF-47B0-AB6F-08144ABB2ED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25113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A540F-0DB6-436B-B34C-31245E101374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736744-BF8F-4F50-80A1-E291A9B76125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50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3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3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6917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3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4912267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1" y="4912267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17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16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3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4912267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1" y="4912267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1975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9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9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9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9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379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9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9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9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9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7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6039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9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9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9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716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9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9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9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747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2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3290227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1" y="3290227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212305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1" y="4212305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720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6" y="1397002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6" y="3290227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1" y="3290227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42" indent="-171422">
              <a:defRPr sz="1399">
                <a:solidFill>
                  <a:srgbClr val="FFFFFF"/>
                </a:solidFill>
              </a:defRPr>
            </a:lvl3pPr>
            <a:lvl4pPr marL="514263" indent="-171422">
              <a:defRPr sz="1399">
                <a:solidFill>
                  <a:srgbClr val="FFFFFF"/>
                </a:solidFill>
              </a:defRPr>
            </a:lvl4pPr>
            <a:lvl5pPr marL="742825" indent="-22856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6" y="4212305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1" y="4212305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2" indent="-171422">
              <a:buFont typeface="Arial" panose="020B0604020202020204" pitchFamily="34" charset="0"/>
              <a:buChar char="•"/>
              <a:defRPr sz="1399"/>
            </a:lvl2pPr>
            <a:lvl3pPr marL="342842" indent="-171422">
              <a:defRPr sz="1399"/>
            </a:lvl3pPr>
            <a:lvl4pPr marL="514263" indent="-171422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3074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2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6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5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40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8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4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1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2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6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5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40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8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1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2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6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5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40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8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4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1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58890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2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6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5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40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8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4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1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4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2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6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5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40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8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1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2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6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5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40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8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4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1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9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6298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2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2" y="1639794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30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8" y="1639794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4" y="1639794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2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2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30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8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8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4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2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2" y="4667309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30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8" y="4667309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8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4" y="4667309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189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58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2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2" y="1639794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30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8" y="1639794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4" y="1639794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2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2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30" y="315355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8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8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4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2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2" y="4667309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30" y="466730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8" y="4667309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8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4" y="4667309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92468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2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2" y="1639794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30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8" y="1639794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4" y="1639794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2" y="388658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2" y="388658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30" y="388658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8" y="388658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8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4" y="388658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96092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2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2" y="1639794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30" y="163979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8" y="1639794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4" y="1639794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2" y="388658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2" y="388658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30" y="388658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8" y="388658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8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4" y="388658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6558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2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9" y="1639794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5" y="1639792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4" y="1639794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9" y="388658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4" y="388658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0309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2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9" y="1639794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5" y="1639792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4" y="1639794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9" y="388658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4" y="388658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9708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4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7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9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65853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4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7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9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76886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8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6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6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21128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8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2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6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63" indent="-171422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6631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56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727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42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829225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00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32147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4220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61516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1541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14605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46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167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072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67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39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760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236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1386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98838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7631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3113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464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3423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0535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6393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44990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768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68616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689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5280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64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12598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26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18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73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72.xml"/><Relationship Id="rId50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70.xml"/><Relationship Id="rId53" Type="http://schemas.openxmlformats.org/officeDocument/2006/relationships/slideLayout" Target="../slideLayouts/slideLayout178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3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73.xml"/><Relationship Id="rId56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33.xml"/><Relationship Id="rId51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slideLayout" Target="../slideLayouts/slideLayout171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66.xml"/><Relationship Id="rId54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74.xml"/><Relationship Id="rId57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69.xml"/><Relationship Id="rId52" Type="http://schemas.openxmlformats.org/officeDocument/2006/relationships/slideLayout" Target="../slideLayouts/slideLayout17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26" Type="http://schemas.openxmlformats.org/officeDocument/2006/relationships/slideLayout" Target="../slideLayouts/slideLayout265.xml"/><Relationship Id="rId39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60.xml"/><Relationship Id="rId34" Type="http://schemas.openxmlformats.org/officeDocument/2006/relationships/slideLayout" Target="../slideLayouts/slideLayout273.xml"/><Relationship Id="rId42" Type="http://schemas.openxmlformats.org/officeDocument/2006/relationships/slideLayout" Target="../slideLayouts/slideLayout281.xml"/><Relationship Id="rId47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289.xml"/><Relationship Id="rId55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9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63.xml"/><Relationship Id="rId32" Type="http://schemas.openxmlformats.org/officeDocument/2006/relationships/slideLayout" Target="../slideLayouts/slideLayout271.xml"/><Relationship Id="rId37" Type="http://schemas.openxmlformats.org/officeDocument/2006/relationships/slideLayout" Target="../slideLayouts/slideLayout276.xml"/><Relationship Id="rId40" Type="http://schemas.openxmlformats.org/officeDocument/2006/relationships/slideLayout" Target="../slideLayouts/slideLayout279.xml"/><Relationship Id="rId45" Type="http://schemas.openxmlformats.org/officeDocument/2006/relationships/slideLayout" Target="../slideLayouts/slideLayout284.xml"/><Relationship Id="rId53" Type="http://schemas.openxmlformats.org/officeDocument/2006/relationships/slideLayout" Target="../slideLayouts/slideLayout292.xml"/><Relationship Id="rId58" Type="http://schemas.openxmlformats.org/officeDocument/2006/relationships/theme" Target="../theme/theme6.xml"/><Relationship Id="rId5" Type="http://schemas.openxmlformats.org/officeDocument/2006/relationships/slideLayout" Target="../slideLayouts/slideLayout244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Relationship Id="rId27" Type="http://schemas.openxmlformats.org/officeDocument/2006/relationships/slideLayout" Target="../slideLayouts/slideLayout266.xml"/><Relationship Id="rId30" Type="http://schemas.openxmlformats.org/officeDocument/2006/relationships/slideLayout" Target="../slideLayouts/slideLayout269.xml"/><Relationship Id="rId35" Type="http://schemas.openxmlformats.org/officeDocument/2006/relationships/slideLayout" Target="../slideLayouts/slideLayout274.xml"/><Relationship Id="rId43" Type="http://schemas.openxmlformats.org/officeDocument/2006/relationships/slideLayout" Target="../slideLayouts/slideLayout282.xml"/><Relationship Id="rId48" Type="http://schemas.openxmlformats.org/officeDocument/2006/relationships/slideLayout" Target="../slideLayouts/slideLayout287.xml"/><Relationship Id="rId56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47.xml"/><Relationship Id="rId51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5" Type="http://schemas.openxmlformats.org/officeDocument/2006/relationships/slideLayout" Target="../slideLayouts/slideLayout264.xml"/><Relationship Id="rId33" Type="http://schemas.openxmlformats.org/officeDocument/2006/relationships/slideLayout" Target="../slideLayouts/slideLayout272.xml"/><Relationship Id="rId38" Type="http://schemas.openxmlformats.org/officeDocument/2006/relationships/slideLayout" Target="../slideLayouts/slideLayout277.xml"/><Relationship Id="rId46" Type="http://schemas.openxmlformats.org/officeDocument/2006/relationships/slideLayout" Target="../slideLayouts/slideLayout285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59.xml"/><Relationship Id="rId41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4.xml"/><Relationship Id="rId23" Type="http://schemas.openxmlformats.org/officeDocument/2006/relationships/slideLayout" Target="../slideLayouts/slideLayout262.xml"/><Relationship Id="rId28" Type="http://schemas.openxmlformats.org/officeDocument/2006/relationships/slideLayout" Target="../slideLayouts/slideLayout267.xml"/><Relationship Id="rId36" Type="http://schemas.openxmlformats.org/officeDocument/2006/relationships/slideLayout" Target="../slideLayouts/slideLayout275.xml"/><Relationship Id="rId49" Type="http://schemas.openxmlformats.org/officeDocument/2006/relationships/slideLayout" Target="../slideLayouts/slideLayout288.xml"/><Relationship Id="rId57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49.xml"/><Relationship Id="rId31" Type="http://schemas.openxmlformats.org/officeDocument/2006/relationships/slideLayout" Target="../slideLayouts/slideLayout270.xml"/><Relationship Id="rId44" Type="http://schemas.openxmlformats.org/officeDocument/2006/relationships/slideLayout" Target="../slideLayouts/slideLayout283.xml"/><Relationship Id="rId52" Type="http://schemas.openxmlformats.org/officeDocument/2006/relationships/slideLayout" Target="../slideLayouts/slideLayout291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9.xml"/><Relationship Id="rId18" Type="http://schemas.openxmlformats.org/officeDocument/2006/relationships/slideLayout" Target="../slideLayouts/slideLayout314.xml"/><Relationship Id="rId26" Type="http://schemas.openxmlformats.org/officeDocument/2006/relationships/slideLayout" Target="../slideLayouts/slideLayout322.xml"/><Relationship Id="rId39" Type="http://schemas.openxmlformats.org/officeDocument/2006/relationships/slideLayout" Target="../slideLayouts/slideLayout335.xml"/><Relationship Id="rId21" Type="http://schemas.openxmlformats.org/officeDocument/2006/relationships/slideLayout" Target="../slideLayouts/slideLayout317.xml"/><Relationship Id="rId34" Type="http://schemas.openxmlformats.org/officeDocument/2006/relationships/slideLayout" Target="../slideLayouts/slideLayout330.xml"/><Relationship Id="rId42" Type="http://schemas.openxmlformats.org/officeDocument/2006/relationships/slideLayout" Target="../slideLayouts/slideLayout338.xml"/><Relationship Id="rId47" Type="http://schemas.openxmlformats.org/officeDocument/2006/relationships/slideLayout" Target="../slideLayouts/slideLayout343.xml"/><Relationship Id="rId50" Type="http://schemas.openxmlformats.org/officeDocument/2006/relationships/slideLayout" Target="../slideLayouts/slideLayout346.xml"/><Relationship Id="rId55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07.xml"/><Relationship Id="rId24" Type="http://schemas.openxmlformats.org/officeDocument/2006/relationships/slideLayout" Target="../slideLayouts/slideLayout320.xml"/><Relationship Id="rId32" Type="http://schemas.openxmlformats.org/officeDocument/2006/relationships/slideLayout" Target="../slideLayouts/slideLayout328.xml"/><Relationship Id="rId37" Type="http://schemas.openxmlformats.org/officeDocument/2006/relationships/slideLayout" Target="../slideLayouts/slideLayout333.xml"/><Relationship Id="rId40" Type="http://schemas.openxmlformats.org/officeDocument/2006/relationships/slideLayout" Target="../slideLayouts/slideLayout336.xml"/><Relationship Id="rId45" Type="http://schemas.openxmlformats.org/officeDocument/2006/relationships/slideLayout" Target="../slideLayouts/slideLayout341.xml"/><Relationship Id="rId53" Type="http://schemas.openxmlformats.org/officeDocument/2006/relationships/slideLayout" Target="../slideLayouts/slideLayout349.xml"/><Relationship Id="rId58" Type="http://schemas.openxmlformats.org/officeDocument/2006/relationships/theme" Target="../theme/theme7.xml"/><Relationship Id="rId5" Type="http://schemas.openxmlformats.org/officeDocument/2006/relationships/slideLayout" Target="../slideLayouts/slideLayout30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10.xml"/><Relationship Id="rId22" Type="http://schemas.openxmlformats.org/officeDocument/2006/relationships/slideLayout" Target="../slideLayouts/slideLayout318.xml"/><Relationship Id="rId27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326.xml"/><Relationship Id="rId35" Type="http://schemas.openxmlformats.org/officeDocument/2006/relationships/slideLayout" Target="../slideLayouts/slideLayout331.xml"/><Relationship Id="rId43" Type="http://schemas.openxmlformats.org/officeDocument/2006/relationships/slideLayout" Target="../slideLayouts/slideLayout339.xml"/><Relationship Id="rId48" Type="http://schemas.openxmlformats.org/officeDocument/2006/relationships/slideLayout" Target="../slideLayouts/slideLayout344.xml"/><Relationship Id="rId56" Type="http://schemas.openxmlformats.org/officeDocument/2006/relationships/slideLayout" Target="../slideLayouts/slideLayout352.xml"/><Relationship Id="rId8" Type="http://schemas.openxmlformats.org/officeDocument/2006/relationships/slideLayout" Target="../slideLayouts/slideLayout304.xml"/><Relationship Id="rId51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8.xml"/><Relationship Id="rId17" Type="http://schemas.openxmlformats.org/officeDocument/2006/relationships/slideLayout" Target="../slideLayouts/slideLayout313.xml"/><Relationship Id="rId25" Type="http://schemas.openxmlformats.org/officeDocument/2006/relationships/slideLayout" Target="../slideLayouts/slideLayout321.xml"/><Relationship Id="rId33" Type="http://schemas.openxmlformats.org/officeDocument/2006/relationships/slideLayout" Target="../slideLayouts/slideLayout329.xml"/><Relationship Id="rId38" Type="http://schemas.openxmlformats.org/officeDocument/2006/relationships/slideLayout" Target="../slideLayouts/slideLayout334.xml"/><Relationship Id="rId46" Type="http://schemas.openxmlformats.org/officeDocument/2006/relationships/slideLayout" Target="../slideLayouts/slideLayout34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16.xml"/><Relationship Id="rId41" Type="http://schemas.openxmlformats.org/officeDocument/2006/relationships/slideLayout" Target="../slideLayouts/slideLayout337.xml"/><Relationship Id="rId54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1.xml"/><Relationship Id="rId23" Type="http://schemas.openxmlformats.org/officeDocument/2006/relationships/slideLayout" Target="../slideLayouts/slideLayout319.xml"/><Relationship Id="rId28" Type="http://schemas.openxmlformats.org/officeDocument/2006/relationships/slideLayout" Target="../slideLayouts/slideLayout324.xml"/><Relationship Id="rId36" Type="http://schemas.openxmlformats.org/officeDocument/2006/relationships/slideLayout" Target="../slideLayouts/slideLayout332.xml"/><Relationship Id="rId49" Type="http://schemas.openxmlformats.org/officeDocument/2006/relationships/slideLayout" Target="../slideLayouts/slideLayout345.xml"/><Relationship Id="rId57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06.xml"/><Relationship Id="rId31" Type="http://schemas.openxmlformats.org/officeDocument/2006/relationships/slideLayout" Target="../slideLayouts/slideLayout327.xml"/><Relationship Id="rId44" Type="http://schemas.openxmlformats.org/officeDocument/2006/relationships/slideLayout" Target="../slideLayouts/slideLayout340.xml"/><Relationship Id="rId52" Type="http://schemas.openxmlformats.org/officeDocument/2006/relationships/slideLayout" Target="../slideLayouts/slideLayout34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6.xml"/><Relationship Id="rId18" Type="http://schemas.openxmlformats.org/officeDocument/2006/relationships/slideLayout" Target="../slideLayouts/slideLayout371.xml"/><Relationship Id="rId26" Type="http://schemas.openxmlformats.org/officeDocument/2006/relationships/slideLayout" Target="../slideLayouts/slideLayout379.xml"/><Relationship Id="rId39" Type="http://schemas.openxmlformats.org/officeDocument/2006/relationships/slideLayout" Target="../slideLayouts/slideLayout392.xml"/><Relationship Id="rId21" Type="http://schemas.openxmlformats.org/officeDocument/2006/relationships/slideLayout" Target="../slideLayouts/slideLayout374.xml"/><Relationship Id="rId34" Type="http://schemas.openxmlformats.org/officeDocument/2006/relationships/slideLayout" Target="../slideLayouts/slideLayout387.xml"/><Relationship Id="rId42" Type="http://schemas.openxmlformats.org/officeDocument/2006/relationships/slideLayout" Target="../slideLayouts/slideLayout395.xml"/><Relationship Id="rId47" Type="http://schemas.openxmlformats.org/officeDocument/2006/relationships/slideLayout" Target="../slideLayouts/slideLayout400.xml"/><Relationship Id="rId50" Type="http://schemas.openxmlformats.org/officeDocument/2006/relationships/slideLayout" Target="../slideLayouts/slideLayout403.xml"/><Relationship Id="rId55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5.xml"/><Relationship Id="rId16" Type="http://schemas.openxmlformats.org/officeDocument/2006/relationships/slideLayout" Target="../slideLayouts/slideLayout369.xml"/><Relationship Id="rId29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64.xml"/><Relationship Id="rId24" Type="http://schemas.openxmlformats.org/officeDocument/2006/relationships/slideLayout" Target="../slideLayouts/slideLayout377.xml"/><Relationship Id="rId32" Type="http://schemas.openxmlformats.org/officeDocument/2006/relationships/slideLayout" Target="../slideLayouts/slideLayout385.xml"/><Relationship Id="rId37" Type="http://schemas.openxmlformats.org/officeDocument/2006/relationships/slideLayout" Target="../slideLayouts/slideLayout390.xml"/><Relationship Id="rId40" Type="http://schemas.openxmlformats.org/officeDocument/2006/relationships/slideLayout" Target="../slideLayouts/slideLayout393.xml"/><Relationship Id="rId45" Type="http://schemas.openxmlformats.org/officeDocument/2006/relationships/slideLayout" Target="../slideLayouts/slideLayout398.xml"/><Relationship Id="rId53" Type="http://schemas.openxmlformats.org/officeDocument/2006/relationships/slideLayout" Target="../slideLayouts/slideLayout406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358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67.xml"/><Relationship Id="rId22" Type="http://schemas.openxmlformats.org/officeDocument/2006/relationships/slideLayout" Target="../slideLayouts/slideLayout375.xml"/><Relationship Id="rId27" Type="http://schemas.openxmlformats.org/officeDocument/2006/relationships/slideLayout" Target="../slideLayouts/slideLayout380.xml"/><Relationship Id="rId30" Type="http://schemas.openxmlformats.org/officeDocument/2006/relationships/slideLayout" Target="../slideLayouts/slideLayout383.xml"/><Relationship Id="rId35" Type="http://schemas.openxmlformats.org/officeDocument/2006/relationships/slideLayout" Target="../slideLayouts/slideLayout388.xml"/><Relationship Id="rId43" Type="http://schemas.openxmlformats.org/officeDocument/2006/relationships/slideLayout" Target="../slideLayouts/slideLayout396.xml"/><Relationship Id="rId48" Type="http://schemas.openxmlformats.org/officeDocument/2006/relationships/slideLayout" Target="../slideLayouts/slideLayout401.xml"/><Relationship Id="rId56" Type="http://schemas.openxmlformats.org/officeDocument/2006/relationships/slideLayout" Target="../slideLayouts/slideLayout409.xml"/><Relationship Id="rId8" Type="http://schemas.openxmlformats.org/officeDocument/2006/relationships/slideLayout" Target="../slideLayouts/slideLayout361.xml"/><Relationship Id="rId51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56.xml"/><Relationship Id="rId12" Type="http://schemas.openxmlformats.org/officeDocument/2006/relationships/slideLayout" Target="../slideLayouts/slideLayout365.xml"/><Relationship Id="rId17" Type="http://schemas.openxmlformats.org/officeDocument/2006/relationships/slideLayout" Target="../slideLayouts/slideLayout370.xml"/><Relationship Id="rId25" Type="http://schemas.openxmlformats.org/officeDocument/2006/relationships/slideLayout" Target="../slideLayouts/slideLayout378.xml"/><Relationship Id="rId33" Type="http://schemas.openxmlformats.org/officeDocument/2006/relationships/slideLayout" Target="../slideLayouts/slideLayout386.xml"/><Relationship Id="rId38" Type="http://schemas.openxmlformats.org/officeDocument/2006/relationships/slideLayout" Target="../slideLayouts/slideLayout391.xml"/><Relationship Id="rId46" Type="http://schemas.openxmlformats.org/officeDocument/2006/relationships/slideLayout" Target="../slideLayouts/slideLayout399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73.xml"/><Relationship Id="rId41" Type="http://schemas.openxmlformats.org/officeDocument/2006/relationships/slideLayout" Target="../slideLayouts/slideLayout394.xml"/><Relationship Id="rId54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5" Type="http://schemas.openxmlformats.org/officeDocument/2006/relationships/slideLayout" Target="../slideLayouts/slideLayout368.xml"/><Relationship Id="rId23" Type="http://schemas.openxmlformats.org/officeDocument/2006/relationships/slideLayout" Target="../slideLayouts/slideLayout376.xml"/><Relationship Id="rId28" Type="http://schemas.openxmlformats.org/officeDocument/2006/relationships/slideLayout" Target="../slideLayouts/slideLayout381.xml"/><Relationship Id="rId36" Type="http://schemas.openxmlformats.org/officeDocument/2006/relationships/slideLayout" Target="../slideLayouts/slideLayout389.xml"/><Relationship Id="rId49" Type="http://schemas.openxmlformats.org/officeDocument/2006/relationships/slideLayout" Target="../slideLayouts/slideLayout402.xml"/><Relationship Id="rId57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363.xml"/><Relationship Id="rId31" Type="http://schemas.openxmlformats.org/officeDocument/2006/relationships/slideLayout" Target="../slideLayouts/slideLayout384.xml"/><Relationship Id="rId44" Type="http://schemas.openxmlformats.org/officeDocument/2006/relationships/slideLayout" Target="../slideLayouts/slideLayout397.xml"/><Relationship Id="rId52" Type="http://schemas.openxmlformats.org/officeDocument/2006/relationships/slideLayout" Target="../slideLayouts/slideLayout405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3.xml"/><Relationship Id="rId18" Type="http://schemas.openxmlformats.org/officeDocument/2006/relationships/slideLayout" Target="../slideLayouts/slideLayout428.xml"/><Relationship Id="rId26" Type="http://schemas.openxmlformats.org/officeDocument/2006/relationships/slideLayout" Target="../slideLayouts/slideLayout436.xml"/><Relationship Id="rId39" Type="http://schemas.openxmlformats.org/officeDocument/2006/relationships/slideLayout" Target="../slideLayouts/slideLayout449.xml"/><Relationship Id="rId21" Type="http://schemas.openxmlformats.org/officeDocument/2006/relationships/slideLayout" Target="../slideLayouts/slideLayout431.xml"/><Relationship Id="rId34" Type="http://schemas.openxmlformats.org/officeDocument/2006/relationships/slideLayout" Target="../slideLayouts/slideLayout444.xml"/><Relationship Id="rId42" Type="http://schemas.openxmlformats.org/officeDocument/2006/relationships/slideLayout" Target="../slideLayouts/slideLayout452.xml"/><Relationship Id="rId47" Type="http://schemas.openxmlformats.org/officeDocument/2006/relationships/slideLayout" Target="../slideLayouts/slideLayout457.xml"/><Relationship Id="rId50" Type="http://schemas.openxmlformats.org/officeDocument/2006/relationships/slideLayout" Target="../slideLayouts/slideLayout460.xml"/><Relationship Id="rId55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17.xml"/><Relationship Id="rId2" Type="http://schemas.openxmlformats.org/officeDocument/2006/relationships/slideLayout" Target="../slideLayouts/slideLayout412.xml"/><Relationship Id="rId16" Type="http://schemas.openxmlformats.org/officeDocument/2006/relationships/slideLayout" Target="../slideLayouts/slideLayout426.xml"/><Relationship Id="rId29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21.xml"/><Relationship Id="rId24" Type="http://schemas.openxmlformats.org/officeDocument/2006/relationships/slideLayout" Target="../slideLayouts/slideLayout434.xml"/><Relationship Id="rId32" Type="http://schemas.openxmlformats.org/officeDocument/2006/relationships/slideLayout" Target="../slideLayouts/slideLayout442.xml"/><Relationship Id="rId37" Type="http://schemas.openxmlformats.org/officeDocument/2006/relationships/slideLayout" Target="../slideLayouts/slideLayout447.xml"/><Relationship Id="rId40" Type="http://schemas.openxmlformats.org/officeDocument/2006/relationships/slideLayout" Target="../slideLayouts/slideLayout450.xml"/><Relationship Id="rId45" Type="http://schemas.openxmlformats.org/officeDocument/2006/relationships/slideLayout" Target="../slideLayouts/slideLayout455.xml"/><Relationship Id="rId53" Type="http://schemas.openxmlformats.org/officeDocument/2006/relationships/slideLayout" Target="../slideLayouts/slideLayout463.xml"/><Relationship Id="rId58" Type="http://schemas.openxmlformats.org/officeDocument/2006/relationships/theme" Target="../theme/theme9.xml"/><Relationship Id="rId5" Type="http://schemas.openxmlformats.org/officeDocument/2006/relationships/slideLayout" Target="../slideLayouts/slideLayout41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429.xml"/><Relationship Id="rId14" Type="http://schemas.openxmlformats.org/officeDocument/2006/relationships/slideLayout" Target="../slideLayouts/slideLayout424.xml"/><Relationship Id="rId22" Type="http://schemas.openxmlformats.org/officeDocument/2006/relationships/slideLayout" Target="../slideLayouts/slideLayout432.xml"/><Relationship Id="rId27" Type="http://schemas.openxmlformats.org/officeDocument/2006/relationships/slideLayout" Target="../slideLayouts/slideLayout437.xml"/><Relationship Id="rId30" Type="http://schemas.openxmlformats.org/officeDocument/2006/relationships/slideLayout" Target="../slideLayouts/slideLayout440.xml"/><Relationship Id="rId35" Type="http://schemas.openxmlformats.org/officeDocument/2006/relationships/slideLayout" Target="../slideLayouts/slideLayout445.xml"/><Relationship Id="rId43" Type="http://schemas.openxmlformats.org/officeDocument/2006/relationships/slideLayout" Target="../slideLayouts/slideLayout453.xml"/><Relationship Id="rId48" Type="http://schemas.openxmlformats.org/officeDocument/2006/relationships/slideLayout" Target="../slideLayouts/slideLayout458.xml"/><Relationship Id="rId56" Type="http://schemas.openxmlformats.org/officeDocument/2006/relationships/slideLayout" Target="../slideLayouts/slideLayout466.xml"/><Relationship Id="rId8" Type="http://schemas.openxmlformats.org/officeDocument/2006/relationships/slideLayout" Target="../slideLayouts/slideLayout418.xml"/><Relationship Id="rId51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13.xml"/><Relationship Id="rId12" Type="http://schemas.openxmlformats.org/officeDocument/2006/relationships/slideLayout" Target="../slideLayouts/slideLayout422.xml"/><Relationship Id="rId17" Type="http://schemas.openxmlformats.org/officeDocument/2006/relationships/slideLayout" Target="../slideLayouts/slideLayout427.xml"/><Relationship Id="rId25" Type="http://schemas.openxmlformats.org/officeDocument/2006/relationships/slideLayout" Target="../slideLayouts/slideLayout435.xml"/><Relationship Id="rId33" Type="http://schemas.openxmlformats.org/officeDocument/2006/relationships/slideLayout" Target="../slideLayouts/slideLayout443.xml"/><Relationship Id="rId38" Type="http://schemas.openxmlformats.org/officeDocument/2006/relationships/slideLayout" Target="../slideLayouts/slideLayout448.xml"/><Relationship Id="rId46" Type="http://schemas.openxmlformats.org/officeDocument/2006/relationships/slideLayout" Target="../slideLayouts/slideLayout45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430.xml"/><Relationship Id="rId41" Type="http://schemas.openxmlformats.org/officeDocument/2006/relationships/slideLayout" Target="../slideLayouts/slideLayout451.xml"/><Relationship Id="rId54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5" Type="http://schemas.openxmlformats.org/officeDocument/2006/relationships/slideLayout" Target="../slideLayouts/slideLayout425.xml"/><Relationship Id="rId23" Type="http://schemas.openxmlformats.org/officeDocument/2006/relationships/slideLayout" Target="../slideLayouts/slideLayout433.xml"/><Relationship Id="rId28" Type="http://schemas.openxmlformats.org/officeDocument/2006/relationships/slideLayout" Target="../slideLayouts/slideLayout438.xml"/><Relationship Id="rId36" Type="http://schemas.openxmlformats.org/officeDocument/2006/relationships/slideLayout" Target="../slideLayouts/slideLayout446.xml"/><Relationship Id="rId49" Type="http://schemas.openxmlformats.org/officeDocument/2006/relationships/slideLayout" Target="../slideLayouts/slideLayout459.xml"/><Relationship Id="rId57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20.xml"/><Relationship Id="rId31" Type="http://schemas.openxmlformats.org/officeDocument/2006/relationships/slideLayout" Target="../slideLayouts/slideLayout441.xml"/><Relationship Id="rId44" Type="http://schemas.openxmlformats.org/officeDocument/2006/relationships/slideLayout" Target="../slideLayouts/slideLayout454.xml"/><Relationship Id="rId52" Type="http://schemas.openxmlformats.org/officeDocument/2006/relationships/slideLayout" Target="../slideLayouts/slideLayout46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3AF1D-F571-4B03-8B82-FC185AFCF836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F0ED-5A2B-469A-A1BC-7471B63B0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5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FBFB17-7E5A-4383-997B-C09CC478C878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19.09.2020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290C8-0511-4059-96C9-36A0F1C3E9EF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lvl1pPr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934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8C9-C370-49D1-AE7E-10B853B71A60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9A999B"/>
                </a:solidFill>
                <a:effectLst/>
                <a:uLnTx/>
                <a:uFillTx/>
                <a:latin typeface="Open Sans Light"/>
                <a:ea typeface="+mn-ea"/>
                <a:cs typeface="Arial" panose="020B0604020202020204" pitchFamily="34" charset="0"/>
              </a:rPr>
              <a:pPr marL="0" marR="0" lvl="0" indent="0" algn="ctr" defTabSz="1934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9A999B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2147483646 w 704"/>
              <a:gd name="T1" fmla="*/ 2147483646 h 1506"/>
              <a:gd name="T2" fmla="*/ 2147483646 w 704"/>
              <a:gd name="T3" fmla="*/ 2147483646 h 1506"/>
              <a:gd name="T4" fmla="*/ 2147483646 w 704"/>
              <a:gd name="T5" fmla="*/ 2147483646 h 1506"/>
              <a:gd name="T6" fmla="*/ 2147483646 w 704"/>
              <a:gd name="T7" fmla="*/ 0 h 1506"/>
              <a:gd name="T8" fmla="*/ 2147483646 w 704"/>
              <a:gd name="T9" fmla="*/ 0 h 1506"/>
              <a:gd name="T10" fmla="*/ 2147483646 w 704"/>
              <a:gd name="T11" fmla="*/ 2147483646 h 1506"/>
              <a:gd name="T12" fmla="*/ 2147483646 w 704"/>
              <a:gd name="T13" fmla="*/ 2147483646 h 1506"/>
              <a:gd name="T14" fmla="*/ 0 w 704"/>
              <a:gd name="T15" fmla="*/ 2147483646 h 1506"/>
              <a:gd name="T16" fmla="*/ 0 w 704"/>
              <a:gd name="T17" fmla="*/ 2147483646 h 1506"/>
              <a:gd name="T18" fmla="*/ 2147483646 w 704"/>
              <a:gd name="T19" fmla="*/ 2147483646 h 1506"/>
              <a:gd name="T20" fmla="*/ 2147483646 w 704"/>
              <a:gd name="T21" fmla="*/ 2147483646 h 1506"/>
              <a:gd name="T22" fmla="*/ 2147483646 w 704"/>
              <a:gd name="T23" fmla="*/ 2147483646 h 1506"/>
              <a:gd name="T24" fmla="*/ 2147483646 w 704"/>
              <a:gd name="T25" fmla="*/ 2147483646 h 1506"/>
              <a:gd name="T26" fmla="*/ 2147483646 w 704"/>
              <a:gd name="T27" fmla="*/ 2147483646 h 1506"/>
              <a:gd name="T28" fmla="*/ 2147483646 w 704"/>
              <a:gd name="T29" fmla="*/ 2147483646 h 1506"/>
              <a:gd name="T30" fmla="*/ 2147483646 w 704"/>
              <a:gd name="T31" fmla="*/ 2147483646 h 1506"/>
              <a:gd name="T32" fmla="*/ 2147483646 w 704"/>
              <a:gd name="T33" fmla="*/ 2147483646 h 1506"/>
              <a:gd name="T34" fmla="*/ 2147483646 w 704"/>
              <a:gd name="T35" fmla="*/ 2147483646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2147483646 w 1562"/>
              <a:gd name="T1" fmla="*/ 2147483646 h 1491"/>
              <a:gd name="T2" fmla="*/ 2147483646 w 1562"/>
              <a:gd name="T3" fmla="*/ 2147483646 h 1491"/>
              <a:gd name="T4" fmla="*/ 2147483646 w 1562"/>
              <a:gd name="T5" fmla="*/ 2147483646 h 1491"/>
              <a:gd name="T6" fmla="*/ 2147483646 w 1562"/>
              <a:gd name="T7" fmla="*/ 2147483646 h 1491"/>
              <a:gd name="T8" fmla="*/ 2147483646 w 1562"/>
              <a:gd name="T9" fmla="*/ 2147483646 h 1491"/>
              <a:gd name="T10" fmla="*/ 2147483646 w 1562"/>
              <a:gd name="T11" fmla="*/ 2147483646 h 1491"/>
              <a:gd name="T12" fmla="*/ 2147483646 w 1562"/>
              <a:gd name="T13" fmla="*/ 2147483646 h 1491"/>
              <a:gd name="T14" fmla="*/ 2147483646 w 1562"/>
              <a:gd name="T15" fmla="*/ 2147483646 h 1491"/>
              <a:gd name="T16" fmla="*/ 2147483646 w 1562"/>
              <a:gd name="T17" fmla="*/ 2147483646 h 1491"/>
              <a:gd name="T18" fmla="*/ 2147483646 w 1562"/>
              <a:gd name="T19" fmla="*/ 2147483646 h 1491"/>
              <a:gd name="T20" fmla="*/ 2147483646 w 1562"/>
              <a:gd name="T21" fmla="*/ 2147483646 h 1491"/>
              <a:gd name="T22" fmla="*/ 2147483646 w 1562"/>
              <a:gd name="T23" fmla="*/ 2147483646 h 1491"/>
              <a:gd name="T24" fmla="*/ 2147483646 w 1562"/>
              <a:gd name="T25" fmla="*/ 2147483646 h 1491"/>
              <a:gd name="T26" fmla="*/ 2147483646 w 1562"/>
              <a:gd name="T27" fmla="*/ 2147483646 h 1491"/>
              <a:gd name="T28" fmla="*/ 2147483646 w 1562"/>
              <a:gd name="T29" fmla="*/ 2147483646 h 1491"/>
              <a:gd name="T30" fmla="*/ 2147483646 w 1562"/>
              <a:gd name="T31" fmla="*/ 2147483646 h 1491"/>
              <a:gd name="T32" fmla="*/ 2147483646 w 1562"/>
              <a:gd name="T33" fmla="*/ 2147483646 h 1491"/>
              <a:gd name="T34" fmla="*/ 2147483646 w 1562"/>
              <a:gd name="T35" fmla="*/ 2147483646 h 1491"/>
              <a:gd name="T36" fmla="*/ 2147483646 w 1562"/>
              <a:gd name="T37" fmla="*/ 2147483646 h 1491"/>
              <a:gd name="T38" fmla="*/ 2147483646 w 1562"/>
              <a:gd name="T39" fmla="*/ 2147483646 h 1491"/>
              <a:gd name="T40" fmla="*/ 2147483646 w 1562"/>
              <a:gd name="T41" fmla="*/ 2147483646 h 1491"/>
              <a:gd name="T42" fmla="*/ 2147483646 w 1562"/>
              <a:gd name="T43" fmla="*/ 0 h 1491"/>
              <a:gd name="T44" fmla="*/ 2147483646 w 1562"/>
              <a:gd name="T45" fmla="*/ 0 h 1491"/>
              <a:gd name="T46" fmla="*/ 0 w 1562"/>
              <a:gd name="T47" fmla="*/ 2147483646 h 1491"/>
              <a:gd name="T48" fmla="*/ 2147483646 w 1562"/>
              <a:gd name="T49" fmla="*/ 2147483646 h 1491"/>
              <a:gd name="T50" fmla="*/ 2147483646 w 1562"/>
              <a:gd name="T51" fmla="*/ 2147483646 h 1491"/>
              <a:gd name="T52" fmla="*/ 2147483646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2147483646 w 1690"/>
              <a:gd name="T1" fmla="*/ 2147483646 h 1374"/>
              <a:gd name="T2" fmla="*/ 2147483646 w 1690"/>
              <a:gd name="T3" fmla="*/ 2147483646 h 1374"/>
              <a:gd name="T4" fmla="*/ 2147483646 w 1690"/>
              <a:gd name="T5" fmla="*/ 2147483646 h 1374"/>
              <a:gd name="T6" fmla="*/ 2147483646 w 1690"/>
              <a:gd name="T7" fmla="*/ 2147483646 h 1374"/>
              <a:gd name="T8" fmla="*/ 2147483646 w 1690"/>
              <a:gd name="T9" fmla="*/ 0 h 1374"/>
              <a:gd name="T10" fmla="*/ 2147483646 w 1690"/>
              <a:gd name="T11" fmla="*/ 2147483646 h 1374"/>
              <a:gd name="T12" fmla="*/ 2147483646 w 1690"/>
              <a:gd name="T13" fmla="*/ 2147483646 h 1374"/>
              <a:gd name="T14" fmla="*/ 2147483646 w 1690"/>
              <a:gd name="T15" fmla="*/ 2147483646 h 1374"/>
              <a:gd name="T16" fmla="*/ 2147483646 w 1690"/>
              <a:gd name="T17" fmla="*/ 2147483646 h 1374"/>
              <a:gd name="T18" fmla="*/ 2147483646 w 1690"/>
              <a:gd name="T19" fmla="*/ 2147483646 h 1374"/>
              <a:gd name="T20" fmla="*/ 2147483646 w 1690"/>
              <a:gd name="T21" fmla="*/ 2147483646 h 1374"/>
              <a:gd name="T22" fmla="*/ 2147483646 w 1690"/>
              <a:gd name="T23" fmla="*/ 2147483646 h 1374"/>
              <a:gd name="T24" fmla="*/ 2147483646 w 1690"/>
              <a:gd name="T25" fmla="*/ 2147483646 h 1374"/>
              <a:gd name="T26" fmla="*/ 2147483646 w 1690"/>
              <a:gd name="T27" fmla="*/ 2147483646 h 1374"/>
              <a:gd name="T28" fmla="*/ 2147483646 w 1690"/>
              <a:gd name="T29" fmla="*/ 2147483646 h 1374"/>
              <a:gd name="T30" fmla="*/ 2147483646 w 1690"/>
              <a:gd name="T31" fmla="*/ 2147483646 h 1374"/>
              <a:gd name="T32" fmla="*/ 2147483646 w 1690"/>
              <a:gd name="T33" fmla="*/ 2147483646 h 1374"/>
              <a:gd name="T34" fmla="*/ 0 w 1690"/>
              <a:gd name="T35" fmla="*/ 2147483646 h 1374"/>
              <a:gd name="T36" fmla="*/ 2147483646 w 1690"/>
              <a:gd name="T37" fmla="*/ 2147483646 h 1374"/>
              <a:gd name="T38" fmla="*/ 2147483646 w 1690"/>
              <a:gd name="T39" fmla="*/ 2147483646 h 1374"/>
              <a:gd name="T40" fmla="*/ 2147483646 w 1690"/>
              <a:gd name="T41" fmla="*/ 2147483646 h 1374"/>
              <a:gd name="T42" fmla="*/ 2147483646 w 1690"/>
              <a:gd name="T43" fmla="*/ 2147483646 h 1374"/>
              <a:gd name="T44" fmla="*/ 2147483646 w 1690"/>
              <a:gd name="T45" fmla="*/ 2147483646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7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defTabSz="1214936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4936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4936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4936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4936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70" algn="ctr" defTabSz="121702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40" algn="ctr" defTabSz="121702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09" algn="ctr" defTabSz="121702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278" algn="ctr" defTabSz="121702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4361" indent="-224361" algn="l" defTabSz="1214936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5073" indent="-226478" algn="l" defTabSz="1214936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3667" indent="-224361" algn="l" defTabSz="1214936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2261" indent="-224361" algn="l" defTabSz="1214936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0855" indent="-224361" algn="l" defTabSz="1214936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152" indent="-304743" algn="l" defTabSz="12189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36" indent="-304743" algn="l" defTabSz="12189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118" indent="-304743" algn="l" defTabSz="12189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98" indent="-304743" algn="l" defTabSz="12189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83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6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46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30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10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94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76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59" algn="l" defTabSz="12189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7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  <p:sldLayoutId id="2147483772" r:id="rId54"/>
    <p:sldLayoutId id="2147483773" r:id="rId55"/>
    <p:sldLayoutId id="2147483774" r:id="rId56"/>
    <p:sldLayoutId id="2147483775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37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  <p:sldLayoutId id="2147483824" r:id="rId48"/>
    <p:sldLayoutId id="2147483825" r:id="rId49"/>
    <p:sldLayoutId id="2147483826" r:id="rId50"/>
    <p:sldLayoutId id="2147483827" r:id="rId51"/>
    <p:sldLayoutId id="2147483828" r:id="rId52"/>
    <p:sldLayoutId id="2147483829" r:id="rId53"/>
    <p:sldLayoutId id="2147483830" r:id="rId54"/>
    <p:sldLayoutId id="2147483831" r:id="rId55"/>
    <p:sldLayoutId id="2147483832" r:id="rId56"/>
    <p:sldLayoutId id="2147483833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3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3" r:id="rId39"/>
    <p:sldLayoutId id="2147483874" r:id="rId40"/>
    <p:sldLayoutId id="2147483875" r:id="rId41"/>
    <p:sldLayoutId id="2147483876" r:id="rId42"/>
    <p:sldLayoutId id="2147483877" r:id="rId43"/>
    <p:sldLayoutId id="2147483878" r:id="rId44"/>
    <p:sldLayoutId id="2147483879" r:id="rId45"/>
    <p:sldLayoutId id="2147483880" r:id="rId46"/>
    <p:sldLayoutId id="2147483881" r:id="rId47"/>
    <p:sldLayoutId id="2147483882" r:id="rId48"/>
    <p:sldLayoutId id="2147483883" r:id="rId49"/>
    <p:sldLayoutId id="2147483884" r:id="rId50"/>
    <p:sldLayoutId id="2147483885" r:id="rId51"/>
    <p:sldLayoutId id="2147483886" r:id="rId52"/>
    <p:sldLayoutId id="2147483887" r:id="rId53"/>
    <p:sldLayoutId id="2147483888" r:id="rId54"/>
    <p:sldLayoutId id="2147483889" r:id="rId55"/>
    <p:sldLayoutId id="2147483890" r:id="rId56"/>
    <p:sldLayoutId id="2147483891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5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  <p:sldLayoutId id="2147483912" r:id="rId20"/>
    <p:sldLayoutId id="2147483913" r:id="rId21"/>
    <p:sldLayoutId id="2147483914" r:id="rId22"/>
    <p:sldLayoutId id="2147483915" r:id="rId23"/>
    <p:sldLayoutId id="2147483916" r:id="rId24"/>
    <p:sldLayoutId id="2147483917" r:id="rId25"/>
    <p:sldLayoutId id="2147483918" r:id="rId26"/>
    <p:sldLayoutId id="2147483919" r:id="rId27"/>
    <p:sldLayoutId id="2147483920" r:id="rId28"/>
    <p:sldLayoutId id="2147483921" r:id="rId29"/>
    <p:sldLayoutId id="2147483922" r:id="rId30"/>
    <p:sldLayoutId id="2147483923" r:id="rId31"/>
    <p:sldLayoutId id="2147483924" r:id="rId32"/>
    <p:sldLayoutId id="2147483925" r:id="rId33"/>
    <p:sldLayoutId id="2147483926" r:id="rId34"/>
    <p:sldLayoutId id="2147483927" r:id="rId35"/>
    <p:sldLayoutId id="2147483928" r:id="rId36"/>
    <p:sldLayoutId id="2147483929" r:id="rId37"/>
    <p:sldLayoutId id="2147483930" r:id="rId38"/>
    <p:sldLayoutId id="2147483931" r:id="rId39"/>
    <p:sldLayoutId id="2147483932" r:id="rId40"/>
    <p:sldLayoutId id="2147483933" r:id="rId41"/>
    <p:sldLayoutId id="2147483934" r:id="rId42"/>
    <p:sldLayoutId id="2147483935" r:id="rId43"/>
    <p:sldLayoutId id="2147483936" r:id="rId44"/>
    <p:sldLayoutId id="2147483937" r:id="rId45"/>
    <p:sldLayoutId id="2147483938" r:id="rId46"/>
    <p:sldLayoutId id="2147483939" r:id="rId47"/>
    <p:sldLayoutId id="2147483940" r:id="rId48"/>
    <p:sldLayoutId id="2147483941" r:id="rId49"/>
    <p:sldLayoutId id="2147483942" r:id="rId50"/>
    <p:sldLayoutId id="2147483943" r:id="rId51"/>
    <p:sldLayoutId id="2147483944" r:id="rId52"/>
    <p:sldLayoutId id="2147483945" r:id="rId53"/>
    <p:sldLayoutId id="2147483946" r:id="rId54"/>
    <p:sldLayoutId id="2147483947" r:id="rId55"/>
    <p:sldLayoutId id="2147483948" r:id="rId56"/>
    <p:sldLayoutId id="2147483949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9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  <p:sldLayoutId id="2147483987" r:id="rId37"/>
    <p:sldLayoutId id="2147483988" r:id="rId38"/>
    <p:sldLayoutId id="2147483989" r:id="rId39"/>
    <p:sldLayoutId id="2147483990" r:id="rId40"/>
    <p:sldLayoutId id="2147483991" r:id="rId41"/>
    <p:sldLayoutId id="2147483992" r:id="rId42"/>
    <p:sldLayoutId id="2147483993" r:id="rId43"/>
    <p:sldLayoutId id="2147483994" r:id="rId44"/>
    <p:sldLayoutId id="2147483995" r:id="rId45"/>
    <p:sldLayoutId id="2147483996" r:id="rId46"/>
    <p:sldLayoutId id="2147483997" r:id="rId47"/>
    <p:sldLayoutId id="2147483998" r:id="rId48"/>
    <p:sldLayoutId id="2147483999" r:id="rId49"/>
    <p:sldLayoutId id="2147484000" r:id="rId50"/>
    <p:sldLayoutId id="2147484001" r:id="rId51"/>
    <p:sldLayoutId id="2147484002" r:id="rId52"/>
    <p:sldLayoutId id="2147484003" r:id="rId53"/>
    <p:sldLayoutId id="2147484004" r:id="rId54"/>
    <p:sldLayoutId id="2147484005" r:id="rId55"/>
    <p:sldLayoutId id="2147484006" r:id="rId56"/>
    <p:sldLayoutId id="214748400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24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  <p:sldLayoutId id="2147484030" r:id="rId22"/>
    <p:sldLayoutId id="2147484031" r:id="rId23"/>
    <p:sldLayoutId id="2147484032" r:id="rId24"/>
    <p:sldLayoutId id="2147484033" r:id="rId25"/>
    <p:sldLayoutId id="2147484034" r:id="rId26"/>
    <p:sldLayoutId id="2147484035" r:id="rId27"/>
    <p:sldLayoutId id="2147484036" r:id="rId28"/>
    <p:sldLayoutId id="2147484037" r:id="rId29"/>
    <p:sldLayoutId id="2147484038" r:id="rId30"/>
    <p:sldLayoutId id="2147484039" r:id="rId31"/>
    <p:sldLayoutId id="2147484040" r:id="rId32"/>
    <p:sldLayoutId id="2147484041" r:id="rId33"/>
    <p:sldLayoutId id="2147484042" r:id="rId34"/>
    <p:sldLayoutId id="2147484043" r:id="rId35"/>
    <p:sldLayoutId id="2147484044" r:id="rId36"/>
    <p:sldLayoutId id="2147484045" r:id="rId37"/>
    <p:sldLayoutId id="2147484046" r:id="rId38"/>
    <p:sldLayoutId id="2147484047" r:id="rId39"/>
    <p:sldLayoutId id="2147484048" r:id="rId40"/>
    <p:sldLayoutId id="2147484049" r:id="rId41"/>
    <p:sldLayoutId id="2147484050" r:id="rId42"/>
    <p:sldLayoutId id="2147484051" r:id="rId43"/>
    <p:sldLayoutId id="2147484052" r:id="rId44"/>
    <p:sldLayoutId id="2147484053" r:id="rId45"/>
    <p:sldLayoutId id="2147484054" r:id="rId46"/>
    <p:sldLayoutId id="2147484055" r:id="rId47"/>
    <p:sldLayoutId id="2147484056" r:id="rId48"/>
    <p:sldLayoutId id="2147484057" r:id="rId49"/>
    <p:sldLayoutId id="2147484058" r:id="rId50"/>
    <p:sldLayoutId id="2147484059" r:id="rId51"/>
    <p:sldLayoutId id="2147484060" r:id="rId52"/>
    <p:sldLayoutId id="2147484061" r:id="rId53"/>
    <p:sldLayoutId id="2147484062" r:id="rId54"/>
    <p:sldLayoutId id="2147484063" r:id="rId55"/>
    <p:sldLayoutId id="2147484064" r:id="rId56"/>
    <p:sldLayoutId id="2147484065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4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  <p:sldLayoutId id="2147484090" r:id="rId24"/>
    <p:sldLayoutId id="2147484091" r:id="rId25"/>
    <p:sldLayoutId id="2147484092" r:id="rId26"/>
    <p:sldLayoutId id="2147484093" r:id="rId27"/>
    <p:sldLayoutId id="2147484094" r:id="rId28"/>
    <p:sldLayoutId id="2147484095" r:id="rId29"/>
    <p:sldLayoutId id="2147484096" r:id="rId30"/>
    <p:sldLayoutId id="2147484097" r:id="rId31"/>
    <p:sldLayoutId id="2147484098" r:id="rId32"/>
    <p:sldLayoutId id="2147484099" r:id="rId33"/>
    <p:sldLayoutId id="2147484100" r:id="rId34"/>
    <p:sldLayoutId id="2147484101" r:id="rId35"/>
    <p:sldLayoutId id="2147484102" r:id="rId36"/>
    <p:sldLayoutId id="2147484103" r:id="rId37"/>
    <p:sldLayoutId id="2147484104" r:id="rId38"/>
    <p:sldLayoutId id="2147484105" r:id="rId39"/>
    <p:sldLayoutId id="2147484106" r:id="rId40"/>
    <p:sldLayoutId id="2147484107" r:id="rId41"/>
    <p:sldLayoutId id="2147484108" r:id="rId42"/>
    <p:sldLayoutId id="2147484109" r:id="rId43"/>
    <p:sldLayoutId id="2147484110" r:id="rId44"/>
    <p:sldLayoutId id="2147484111" r:id="rId45"/>
    <p:sldLayoutId id="2147484112" r:id="rId46"/>
    <p:sldLayoutId id="2147484113" r:id="rId47"/>
    <p:sldLayoutId id="2147484114" r:id="rId48"/>
    <p:sldLayoutId id="2147484115" r:id="rId49"/>
    <p:sldLayoutId id="2147484116" r:id="rId50"/>
    <p:sldLayoutId id="2147484117" r:id="rId51"/>
    <p:sldLayoutId id="2147484118" r:id="rId52"/>
    <p:sldLayoutId id="2147484119" r:id="rId53"/>
    <p:sldLayoutId id="2147484120" r:id="rId54"/>
    <p:sldLayoutId id="2147484121" r:id="rId55"/>
    <p:sldLayoutId id="2147484122" r:id="rId56"/>
    <p:sldLayoutId id="2147484123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2117" y="4234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87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166284" y="2960881"/>
            <a:ext cx="10259484" cy="20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5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000" dirty="0">
                <a:solidFill>
                  <a:srgbClr val="0070C0"/>
                </a:solidFill>
              </a:rPr>
              <a:t>Тема: </a:t>
            </a:r>
            <a:r>
              <a:rPr lang="ru-RU" altLang="ru-RU" sz="4000" dirty="0" smtClean="0">
                <a:solidFill>
                  <a:srgbClr val="0070C0"/>
                </a:solidFill>
              </a:rPr>
              <a:t> </a:t>
            </a:r>
            <a:r>
              <a:rPr lang="ru-RU" altLang="ru-RU" sz="4800" b="1" spc="12" dirty="0" smtClean="0">
                <a:solidFill>
                  <a:srgbClr val="2365C7"/>
                </a:solidFill>
                <a:latin typeface="Arial"/>
                <a:cs typeface="Arial"/>
              </a:rPr>
              <a:t>Виды карт и их использование. Топографические карты. </a:t>
            </a:r>
            <a:endParaRPr lang="ru-RU" altLang="ru-RU" sz="3733" dirty="0">
              <a:solidFill>
                <a:srgbClr val="0070C0"/>
              </a:solidFill>
            </a:endParaRPr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438151" y="2512484"/>
            <a:ext cx="728133" cy="2921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87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/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87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/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87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09767" y="527051"/>
            <a:ext cx="366184" cy="765747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defTabSz="1218878">
              <a:spcBef>
                <a:spcPts val="265"/>
              </a:spcBef>
              <a:defRPr/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088034" y="1229785"/>
            <a:ext cx="980017" cy="448492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defTabSz="1218878">
              <a:spcBef>
                <a:spcPts val="201"/>
              </a:spcBef>
              <a:defRPr/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7177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26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200" b="1">
                <a:solidFill>
                  <a:srgbClr val="FFFFFF"/>
                </a:solidFill>
              </a:rPr>
              <a:t>ГЕОГРАФИЯ</a:t>
            </a:r>
            <a:r>
              <a:rPr lang="ru-RU" altLang="ru-RU" sz="24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" name="object 11">
            <a:extLst/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22">
              <a:defRPr/>
            </a:pPr>
            <a:endParaRPr sz="381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/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22">
              <a:defRPr/>
            </a:pPr>
            <a:endParaRPr sz="381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Юля\Desktop\скачанные файлы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57" y="4296792"/>
            <a:ext cx="4229545" cy="2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3640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масштабу 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438694" y="4658127"/>
            <a:ext cx="34577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000" b="1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Крупномасштабные</a:t>
            </a:r>
          </a:p>
          <a:p>
            <a:pPr algn="ctr" defTabSz="685800"/>
            <a:r>
              <a:rPr lang="ru-RU" sz="2000" b="1" dirty="0">
                <a:solidFill>
                  <a:srgbClr val="117C02"/>
                </a:solidFill>
              </a:rPr>
              <a:t>от  1: 10 000    до  1: 200 000</a:t>
            </a:r>
          </a:p>
          <a:p>
            <a:pPr algn="ctr" defTabSz="685800"/>
            <a:endParaRPr lang="ru-RU" b="1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3896" y="4958123"/>
            <a:ext cx="3428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2000" b="1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Среднемасштабные</a:t>
            </a:r>
          </a:p>
          <a:p>
            <a:pPr algn="ctr" defTabSz="685800"/>
            <a:r>
              <a:rPr lang="ru-RU" sz="2000" b="1" dirty="0">
                <a:solidFill>
                  <a:srgbClr val="117C02"/>
                </a:solidFill>
              </a:rPr>
              <a:t>от  1: 200 000   до 1: 1 000 </a:t>
            </a:r>
            <a:r>
              <a:rPr lang="ru-RU" sz="2000" b="1" dirty="0" smtClean="0">
                <a:solidFill>
                  <a:srgbClr val="117C02"/>
                </a:solidFill>
              </a:rPr>
              <a:t>000</a:t>
            </a:r>
            <a:endParaRPr lang="ru-RU" sz="2000" b="1" dirty="0">
              <a:solidFill>
                <a:srgbClr val="117C0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1449" y="3398276"/>
            <a:ext cx="2611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2000" b="1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Мелкомасштабные</a:t>
            </a:r>
          </a:p>
          <a:p>
            <a:pPr algn="ctr" defTabSz="685800"/>
            <a:r>
              <a:rPr lang="ru-RU" sz="20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мельче 1: 1 000 000</a:t>
            </a:r>
            <a:endParaRPr lang="ru-RU" sz="2000" b="1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6416"/>
          <a:stretch/>
        </p:blipFill>
        <p:spPr>
          <a:xfrm>
            <a:off x="7361354" y="1127034"/>
            <a:ext cx="4604224" cy="2979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76" y="1127034"/>
            <a:ext cx="4065472" cy="334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971609" y="1076677"/>
            <a:ext cx="6864721" cy="739060"/>
          </a:xfrm>
          <a:prstGeom prst="wedgeRoundRectCallout">
            <a:avLst>
              <a:gd name="adj1" fmla="val -20242"/>
              <a:gd name="adj2" fmla="val 76812"/>
              <a:gd name="adj3" fmla="val 16667"/>
            </a:avLst>
          </a:prstGeom>
          <a:solidFill>
            <a:srgbClr val="FFFF99"/>
          </a:solidFill>
          <a:ln w="9525" cap="flat" cmpd="sng" algn="ctr">
            <a:solidFill>
              <a:srgbClr val="4504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азначению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Классификация  географических карт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8085" y="2360920"/>
            <a:ext cx="114974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Научно-справочные — предназначены для выполнения научных исследований и получения максимально полной информации;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ультурно-образовательные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предназначены для популяризации знаний, идей;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чебные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используются в качестве наглядных пособий для изучения географии, истории, геологии и других дисциплин;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ехнические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отображают объекты и условия, необходимые для решения каких-либо технических заданий;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уристские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35755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786" r="10932"/>
          <a:stretch/>
        </p:blipFill>
        <p:spPr>
          <a:xfrm>
            <a:off x="384674" y="1113313"/>
            <a:ext cx="5206229" cy="36197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назначению </a:t>
            </a:r>
            <a:endParaRPr lang="ru-RU" sz="5400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248670" y="1334289"/>
            <a:ext cx="3330203" cy="981889"/>
          </a:xfrm>
          <a:prstGeom prst="wedgeRoundRectCallout">
            <a:avLst>
              <a:gd name="adj1" fmla="val -90681"/>
              <a:gd name="adj2" fmla="val 12103"/>
              <a:gd name="adj3" fmla="val 16667"/>
            </a:avLst>
          </a:prstGeom>
          <a:solidFill>
            <a:srgbClr val="FCFC2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Научная карта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789611" y="5408023"/>
            <a:ext cx="3073720" cy="862135"/>
          </a:xfrm>
          <a:prstGeom prst="wedgeRoundRectCallout">
            <a:avLst>
              <a:gd name="adj1" fmla="val 85753"/>
              <a:gd name="adj2" fmla="val -8752"/>
              <a:gd name="adj3" fmla="val 16667"/>
            </a:avLst>
          </a:prstGeom>
          <a:solidFill>
            <a:srgbClr val="3CB2C3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Туристская карта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92" y="2736068"/>
            <a:ext cx="5652960" cy="39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2971609" y="1076677"/>
            <a:ext cx="6864721" cy="739060"/>
          </a:xfrm>
          <a:prstGeom prst="wedgeRoundRectCallout">
            <a:avLst>
              <a:gd name="adj1" fmla="val 2973"/>
              <a:gd name="adj2" fmla="val 94487"/>
              <a:gd name="adj3" fmla="val 16667"/>
            </a:avLst>
          </a:prstGeom>
          <a:solidFill>
            <a:srgbClr val="FFFF99"/>
          </a:solidFill>
          <a:ln w="9525" cap="flat" cmpd="sng" algn="ctr">
            <a:solidFill>
              <a:srgbClr val="4504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карты 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Классификация  географических карт</a:t>
            </a: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44" t="4213" r="2846" b="5132"/>
          <a:stretch/>
        </p:blipFill>
        <p:spPr>
          <a:xfrm>
            <a:off x="5116286" y="2233749"/>
            <a:ext cx="6385371" cy="43499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6239" y="2649529"/>
            <a:ext cx="44631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5895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Комплексные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карты совмещают изображение нескольких эле­ментов близкой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тематики.</a:t>
            </a:r>
            <a:endParaRPr lang="ru-RU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4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3" y="-1"/>
            <a:ext cx="12190507" cy="1045893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Географический атлас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11" y="4118438"/>
            <a:ext cx="2203665" cy="251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55" y="4118438"/>
            <a:ext cx="1986995" cy="251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038" y="1453906"/>
            <a:ext cx="5987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39"/>
            <a:r>
              <a:rPr lang="ru-RU" sz="2000" b="1" dirty="0">
                <a:solidFill>
                  <a:srgbClr val="AD03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географических карт, созданный как  целостное произведение по единой программе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9998" y="1807849"/>
            <a:ext cx="3484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39"/>
            <a:r>
              <a:rPr lang="ru-RU" sz="2000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Первым в истории атласом является сборник карт древнегреческого  ученого </a:t>
            </a:r>
            <a:r>
              <a:rPr lang="ru-RU" sz="2000" b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Птолемея</a:t>
            </a:r>
            <a:r>
              <a:rPr lang="ru-RU" sz="2000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000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 до н. э).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5" y="3131288"/>
            <a:ext cx="3081909" cy="349838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068" y="3687222"/>
            <a:ext cx="4353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39"/>
            <a:r>
              <a:rPr lang="ru-RU" sz="2000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 </a:t>
            </a:r>
            <a:r>
              <a:rPr lang="ru-RU" sz="2400" b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«Атлас» </a:t>
            </a:r>
            <a:r>
              <a:rPr lang="ru-RU" sz="2000" dirty="0" smtClean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2000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 картографом </a:t>
            </a:r>
            <a:r>
              <a:rPr lang="ru-RU" sz="2000" b="1" i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Меркатором (1595 г</a:t>
            </a:r>
            <a:r>
              <a:rPr lang="ru-RU" sz="2000" b="1" i="1" dirty="0" smtClean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ru-RU" sz="2000" dirty="0" smtClean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имени </a:t>
            </a:r>
            <a:r>
              <a:rPr lang="ru-RU" sz="2000" b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000" b="1" dirty="0" smtClean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авританского царя Атласа </a:t>
            </a:r>
            <a:r>
              <a:rPr lang="ru-RU" sz="2000" dirty="0" smtClean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мудрого философа, математика и астронома, изготовившего впервые небесный глобус. </a:t>
            </a:r>
            <a:endParaRPr lang="ru-RU" sz="2000" dirty="0">
              <a:solidFill>
                <a:srgbClr val="220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98" y="1351464"/>
            <a:ext cx="1523746" cy="22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атласов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742" y="1481953"/>
            <a:ext cx="2834640" cy="6633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охвату территории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22182" y="1481952"/>
            <a:ext cx="2329543" cy="6633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содержанию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20691" y="1481952"/>
            <a:ext cx="1987732" cy="6633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назначению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24405" y="1481952"/>
            <a:ext cx="2344783" cy="6633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формату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1223" y="2745974"/>
            <a:ext cx="2255521" cy="181492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Отдельных стран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Областей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Городов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24485" y="2735583"/>
            <a:ext cx="3328850" cy="179763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Общегеографические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комплексные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0535" y="2745974"/>
            <a:ext cx="2572079" cy="320984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справочные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Широкого использования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Краеведческие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68096" y="2745974"/>
            <a:ext cx="2373087" cy="181492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Настольные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Среднефор-матные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Карманные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521131" y="914400"/>
            <a:ext cx="1923507" cy="497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931226" y="931686"/>
            <a:ext cx="541570" cy="45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440535" y="931686"/>
            <a:ext cx="537755" cy="45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430046" y="903758"/>
            <a:ext cx="2236468" cy="508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Стрелка вниз 30"/>
          <p:cNvSpPr/>
          <p:nvPr/>
        </p:nvSpPr>
        <p:spPr>
          <a:xfrm>
            <a:off x="1532814" y="2248637"/>
            <a:ext cx="484632" cy="38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444638" y="2264251"/>
            <a:ext cx="484632" cy="38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372240" y="2247386"/>
            <a:ext cx="484632" cy="38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10068632" y="2228712"/>
            <a:ext cx="484632" cy="38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1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8" y="1071562"/>
            <a:ext cx="2462314" cy="27297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атласов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нига: &quot;Атлас Азии географический справочный&quot;. Купить книгу, читать  рецензии | ISBN 5-94776-325-7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34" y="1071562"/>
            <a:ext cx="2407828" cy="28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293" y="1829157"/>
            <a:ext cx="2780707" cy="3944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156" y="4155894"/>
            <a:ext cx="2116183" cy="238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364" y="1829157"/>
            <a:ext cx="2772344" cy="3944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31" y="4056970"/>
            <a:ext cx="2258008" cy="25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7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105809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Топографические карты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67841"/>
            <a:ext cx="12192000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Топографическая карта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— географическая карта универсального назначения, на которой подробно изображена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местность.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10944" y="2756261"/>
            <a:ext cx="4932861" cy="3323987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Опорные геодезические пункты, хозяйственные и культурные объекты, рельеф, гидрография, растительность, грунты, дороги, объекты связи, границы и ограждения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622"/>
          <a:stretch/>
        </p:blipFill>
        <p:spPr>
          <a:xfrm>
            <a:off x="0" y="2291977"/>
            <a:ext cx="6910251" cy="42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3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560" y="1240315"/>
            <a:ext cx="4590686" cy="4334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4953" y="5547513"/>
            <a:ext cx="11208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Уменьшенное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точное, подробное и наглядное изображение земной поверхности с помощью условных знаков, выполненное в определённой картографической проекции.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1"/>
            <a:ext cx="12192000" cy="105809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Топографические карты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97" y="1266226"/>
            <a:ext cx="6913463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0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98" y="5952729"/>
            <a:ext cx="12096204" cy="830997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Топографический план – это часть топографической карты, планы составляют в более крупных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масштабах.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530" y="1615689"/>
            <a:ext cx="5816088" cy="4279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9" y="1615688"/>
            <a:ext cx="5800401" cy="4279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1"/>
            <a:ext cx="12192000" cy="105809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чем отличие топографической карты от топографического плана?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2818" y="1100194"/>
            <a:ext cx="3882601" cy="461665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Топографическая карта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9273" y="1123358"/>
            <a:ext cx="3817712" cy="461665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Топографический план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3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17562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381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Географические карты – источник знаний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6" y="990396"/>
            <a:ext cx="5182036" cy="26213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77" y="990390"/>
            <a:ext cx="5445492" cy="26213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8"/>
          <a:stretch/>
        </p:blipFill>
        <p:spPr bwMode="auto">
          <a:xfrm>
            <a:off x="456726" y="3810032"/>
            <a:ext cx="5182036" cy="28196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13" y="3810820"/>
            <a:ext cx="5410655" cy="28738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7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546" b="40903"/>
          <a:stretch/>
        </p:blipFill>
        <p:spPr>
          <a:xfrm>
            <a:off x="269264" y="1867989"/>
            <a:ext cx="7332787" cy="42846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11589" y="2472410"/>
            <a:ext cx="42323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Издаются 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отдельными листами определенных размеров и установленных масштабов.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1"/>
            <a:ext cx="12192000" cy="105809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Топографические карты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15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2" y="1495531"/>
            <a:ext cx="6674961" cy="5153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25" y="2766187"/>
            <a:ext cx="4608975" cy="2109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1"/>
            <a:ext cx="12192000" cy="10189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Топографическая карта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19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8" y="1130361"/>
            <a:ext cx="5565043" cy="5625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12192000" cy="10189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Топографическая карта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17474" y="1335770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Со всех сторон рамка имеет шкалы, разбитые на минуты. И для широты и для долготы. Более того, каждая минута точками разделена на 6 равных участков, которые соответствуют 10 секундам долготы или широты.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Таким образом, для того, чтобы определить широту  точки М на карте, надо через эту точку провести линию, параллельную нижней или верхней рамке карты, и прочитать справа или слева по шкале широты, соответствующие градусы, минуты, секунды. В нашем примере точка М имеет широту равную 45°31’30».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Аналогично проводя вертикаль через точку М параллельно боковому (ближнему к данной точке) меридиану границы данного листа карты, читаем долготу (восточную) равную 43°31’18».</a:t>
            </a:r>
          </a:p>
        </p:txBody>
      </p:sp>
    </p:spTree>
    <p:extLst>
      <p:ext uri="{BB962C8B-B14F-4D97-AF65-F5344CB8AC3E}">
        <p14:creationId xmlns:p14="http://schemas.microsoft.com/office/powerpoint/2010/main" val="3203686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Условные знаки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21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8204" y="1851028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Фруктовый </a:t>
            </a:r>
          </a:p>
          <a:p>
            <a:pPr algn="r"/>
            <a:r>
              <a:rPr lang="ru-RU" dirty="0" smtClean="0"/>
              <a:t>сад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113956" y="2065342"/>
            <a:ext cx="1357322" cy="714380"/>
            <a:chOff x="857224" y="1071546"/>
            <a:chExt cx="1357322" cy="71438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57224" y="1071546"/>
              <a:ext cx="1357322" cy="71438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1000100" y="114298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1428728" y="114298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1785918" y="114298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1785918" y="150017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1428728" y="150017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1000100" y="150017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500550" y="3842918"/>
            <a:ext cx="321471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 </a:t>
            </a:r>
          </a:p>
          <a:p>
            <a:pPr algn="r"/>
            <a:r>
              <a:rPr lang="ru-RU" dirty="0" smtClean="0"/>
              <a:t>Лиственный</a:t>
            </a:r>
          </a:p>
          <a:p>
            <a:pPr algn="r"/>
            <a:r>
              <a:rPr lang="ru-RU" dirty="0" smtClean="0"/>
              <a:t> лес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99840" y="5557430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Пашня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r="12500" b="10714"/>
          <a:stretch>
            <a:fillRect/>
          </a:stretch>
        </p:blipFill>
        <p:spPr bwMode="auto">
          <a:xfrm>
            <a:off x="2685592" y="5700306"/>
            <a:ext cx="1500198" cy="8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6521752" y="1857364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Кустарник </a:t>
            </a:r>
          </a:p>
          <a:p>
            <a:pPr algn="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94810" y="3773519"/>
            <a:ext cx="321471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Луг </a:t>
            </a:r>
          </a:p>
          <a:p>
            <a:pPr algn="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36066" y="2143116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6951934" y="1571612"/>
            <a:ext cx="718186" cy="1000132"/>
            <a:chOff x="5286380" y="500042"/>
            <a:chExt cx="718186" cy="1000132"/>
          </a:xfrm>
        </p:grpSpPr>
        <p:sp>
          <p:nvSpPr>
            <p:cNvPr id="18" name="Овал 17"/>
            <p:cNvSpPr/>
            <p:nvPr/>
          </p:nvSpPr>
          <p:spPr>
            <a:xfrm>
              <a:off x="5572132" y="1357298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286380" y="785794"/>
              <a:ext cx="3609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r>
                <a:rPr lang="ru-RU" sz="4000" dirty="0" smtClean="0"/>
                <a:t>.</a:t>
              </a:r>
              <a:endParaRPr lang="ru-RU" sz="40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643570" y="785794"/>
              <a:ext cx="3609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r>
                <a:rPr lang="ru-RU" sz="4000" dirty="0" smtClean="0"/>
                <a:t>.</a:t>
              </a:r>
              <a:endParaRPr lang="ru-RU" sz="40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429256" y="500042"/>
              <a:ext cx="28575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r>
                <a:rPr lang="ru-RU" sz="4000" dirty="0" smtClean="0"/>
                <a:t>.</a:t>
              </a:r>
              <a:endParaRPr lang="ru-RU" sz="4000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452000" y="3987833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7594876" y="4059271"/>
            <a:ext cx="71438" cy="214314"/>
            <a:chOff x="5571338" y="2715414"/>
            <a:chExt cx="73026" cy="7143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5536413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5607851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/>
          <p:nvPr/>
        </p:nvGrpSpPr>
        <p:grpSpPr>
          <a:xfrm>
            <a:off x="8023504" y="4059271"/>
            <a:ext cx="71438" cy="214314"/>
            <a:chOff x="5571338" y="2715414"/>
            <a:chExt cx="73026" cy="71438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5536413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>
              <a:off x="5607851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8452132" y="4059271"/>
            <a:ext cx="71438" cy="214314"/>
            <a:chOff x="5571338" y="2715414"/>
            <a:chExt cx="73026" cy="71438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5536413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5607851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7809190" y="4345023"/>
            <a:ext cx="71438" cy="214314"/>
            <a:chOff x="5571338" y="2715414"/>
            <a:chExt cx="73026" cy="71438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6413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5607851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/>
          <p:cNvGrpSpPr/>
          <p:nvPr/>
        </p:nvGrpSpPr>
        <p:grpSpPr>
          <a:xfrm>
            <a:off x="8237818" y="4345023"/>
            <a:ext cx="71438" cy="214314"/>
            <a:chOff x="5571338" y="2715414"/>
            <a:chExt cx="73026" cy="71438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536413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5607851" y="2750339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37"/>
          <p:cNvSpPr/>
          <p:nvPr/>
        </p:nvSpPr>
        <p:spPr>
          <a:xfrm>
            <a:off x="8115312" y="5540290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 </a:t>
            </a:r>
          </a:p>
          <a:p>
            <a:pPr algn="r"/>
            <a:r>
              <a:rPr lang="ru-RU" dirty="0" smtClean="0"/>
              <a:t>Вырубка </a:t>
            </a:r>
          </a:p>
          <a:p>
            <a:pPr algn="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329626" y="5718886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8543940" y="5790324"/>
            <a:ext cx="71438" cy="215902"/>
            <a:chOff x="5572132" y="4286256"/>
            <a:chExt cx="71438" cy="21590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5465752" y="4392636"/>
              <a:ext cx="214314" cy="15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572132" y="4500570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>
            <a:off x="8972568" y="5790324"/>
            <a:ext cx="71438" cy="215902"/>
            <a:chOff x="5572132" y="4286256"/>
            <a:chExt cx="71438" cy="215902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5465752" y="4392636"/>
              <a:ext cx="214314" cy="15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5572132" y="4500570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/>
          <p:nvPr/>
        </p:nvGrpSpPr>
        <p:grpSpPr>
          <a:xfrm>
            <a:off x="9401196" y="5790324"/>
            <a:ext cx="71438" cy="215902"/>
            <a:chOff x="5572132" y="4286256"/>
            <a:chExt cx="71438" cy="215902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5465752" y="4392636"/>
              <a:ext cx="214314" cy="15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5572132" y="4500570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/>
          <p:cNvGrpSpPr/>
          <p:nvPr/>
        </p:nvGrpSpPr>
        <p:grpSpPr>
          <a:xfrm>
            <a:off x="8758254" y="6076076"/>
            <a:ext cx="71438" cy="215902"/>
            <a:chOff x="5572132" y="4286256"/>
            <a:chExt cx="71438" cy="215902"/>
          </a:xfrm>
        </p:grpSpPr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5465752" y="4392636"/>
              <a:ext cx="214314" cy="15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5572132" y="4500570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9186882" y="6076076"/>
            <a:ext cx="71438" cy="215902"/>
            <a:chOff x="5572132" y="4286256"/>
            <a:chExt cx="71438" cy="215902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5465752" y="4392636"/>
              <a:ext cx="214314" cy="15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5572132" y="4500570"/>
              <a:ext cx="7143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/>
        </p:nvSpPr>
        <p:spPr>
          <a:xfrm>
            <a:off x="1786302" y="4057232"/>
            <a:ext cx="1357322" cy="714380"/>
          </a:xfrm>
          <a:prstGeom prst="rect">
            <a:avLst/>
          </a:prstGeom>
          <a:solidFill>
            <a:srgbClr val="98E1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7379008" y="1714488"/>
            <a:ext cx="718186" cy="1000132"/>
            <a:chOff x="5286380" y="500042"/>
            <a:chExt cx="718186" cy="1000132"/>
          </a:xfrm>
        </p:grpSpPr>
        <p:sp>
          <p:nvSpPr>
            <p:cNvPr id="57" name="Овал 56"/>
            <p:cNvSpPr/>
            <p:nvPr/>
          </p:nvSpPr>
          <p:spPr>
            <a:xfrm>
              <a:off x="5500694" y="1357298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286380" y="785794"/>
              <a:ext cx="3609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r>
                <a:rPr lang="ru-RU" sz="4000" dirty="0" smtClean="0"/>
                <a:t>.</a:t>
              </a:r>
              <a:endParaRPr lang="ru-RU" sz="4000" dirty="0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5643570" y="785794"/>
              <a:ext cx="3609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r>
                <a:rPr lang="ru-RU" sz="4000" dirty="0" smtClean="0"/>
                <a:t>.</a:t>
              </a:r>
              <a:endParaRPr lang="ru-RU" sz="4000" dirty="0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429256" y="500042"/>
              <a:ext cx="28575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r>
                <a:rPr lang="ru-RU" sz="4000" dirty="0" smtClean="0"/>
                <a:t>.</a:t>
              </a:r>
              <a:endParaRPr lang="ru-RU" sz="4000" dirty="0"/>
            </a:p>
          </p:txBody>
        </p:sp>
      </p:grp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806" y="4200108"/>
            <a:ext cx="266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Прямоугольник 62"/>
          <p:cNvSpPr/>
          <p:nvPr/>
        </p:nvSpPr>
        <p:spPr>
          <a:xfrm>
            <a:off x="0" y="-1"/>
            <a:ext cx="12192000" cy="10001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Площадные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8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1697" y="5514165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35902" y="1592995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Ветряные </a:t>
            </a:r>
          </a:p>
          <a:p>
            <a:pPr algn="r"/>
            <a:r>
              <a:rPr lang="ru-RU" dirty="0" smtClean="0"/>
              <a:t>мельницы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1654" y="1807309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3480114"/>
            <a:ext cx="321471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 </a:t>
            </a:r>
          </a:p>
          <a:p>
            <a:pPr algn="r"/>
            <a:r>
              <a:rPr lang="ru-RU" dirty="0" smtClean="0"/>
              <a:t>Колодец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4104" y="5299851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Школа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3694428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714612" y="3908742"/>
            <a:ext cx="285752" cy="28575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25747" y="1582090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Памятник </a:t>
            </a:r>
          </a:p>
          <a:p>
            <a:pPr algn="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40127" y="3408676"/>
            <a:ext cx="321471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Электростанция </a:t>
            </a:r>
          </a:p>
          <a:p>
            <a:pPr algn="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11499" y="1796404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43"/>
          <p:cNvGrpSpPr/>
          <p:nvPr/>
        </p:nvGrpSpPr>
        <p:grpSpPr>
          <a:xfrm>
            <a:off x="1571604" y="785794"/>
            <a:ext cx="4218648" cy="1940968"/>
            <a:chOff x="1571604" y="785794"/>
            <a:chExt cx="4218648" cy="194096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286380" y="785794"/>
              <a:ext cx="3609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429256" y="1000108"/>
              <a:ext cx="3609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71604" y="2357430"/>
              <a:ext cx="3609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</p:grpSp>
      <p:grpSp>
        <p:nvGrpSpPr>
          <p:cNvPr id="16" name="Группа 44"/>
          <p:cNvGrpSpPr/>
          <p:nvPr/>
        </p:nvGrpSpPr>
        <p:grpSpPr>
          <a:xfrm>
            <a:off x="7625879" y="1724966"/>
            <a:ext cx="575310" cy="369332"/>
            <a:chOff x="5214942" y="1000108"/>
            <a:chExt cx="575310" cy="36933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214942" y="1000108"/>
              <a:ext cx="3609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429256" y="1000108"/>
              <a:ext cx="3609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</p:grpSp>
      <p:grpSp>
        <p:nvGrpSpPr>
          <p:cNvPr id="19" name="Группа 48"/>
          <p:cNvGrpSpPr/>
          <p:nvPr/>
        </p:nvGrpSpPr>
        <p:grpSpPr>
          <a:xfrm>
            <a:off x="7268689" y="1724966"/>
            <a:ext cx="714380" cy="585155"/>
            <a:chOff x="5286380" y="785794"/>
            <a:chExt cx="718186" cy="581063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286380" y="785794"/>
              <a:ext cx="360996" cy="366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643570" y="785794"/>
              <a:ext cx="360996" cy="366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429256" y="1000108"/>
              <a:ext cx="360996" cy="366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</a:t>
              </a:r>
              <a:endParaRPr lang="ru-RU" sz="4000" dirty="0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8125945" y="5299851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 </a:t>
            </a:r>
          </a:p>
          <a:p>
            <a:pPr algn="r"/>
            <a:r>
              <a:rPr lang="ru-RU" dirty="0" smtClean="0"/>
              <a:t>Металлический </a:t>
            </a:r>
          </a:p>
          <a:p>
            <a:pPr algn="r"/>
            <a:r>
              <a:rPr lang="ru-RU" dirty="0" smtClean="0"/>
              <a:t>мост </a:t>
            </a:r>
          </a:p>
          <a:p>
            <a:pPr algn="r"/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207472" y="2093061"/>
            <a:ext cx="142876" cy="287340"/>
            <a:chOff x="1785918" y="1357298"/>
            <a:chExt cx="142876" cy="287340"/>
          </a:xfrm>
        </p:grpSpPr>
        <p:grpSp>
          <p:nvGrpSpPr>
            <p:cNvPr id="25" name="Группа 98"/>
            <p:cNvGrpSpPr/>
            <p:nvPr/>
          </p:nvGrpSpPr>
          <p:grpSpPr>
            <a:xfrm>
              <a:off x="1857356" y="1428736"/>
              <a:ext cx="71438" cy="215902"/>
              <a:chOff x="5572132" y="4286256"/>
              <a:chExt cx="71438" cy="215902"/>
            </a:xfrm>
          </p:grpSpPr>
          <p:cxnSp>
            <p:nvCxnSpPr>
              <p:cNvPr id="29" name="Прямая соединительная линия 28"/>
              <p:cNvCxnSpPr/>
              <p:nvPr/>
            </p:nvCxnSpPr>
            <p:spPr>
              <a:xfrm rot="5400000">
                <a:off x="5465752" y="4392636"/>
                <a:ext cx="214314" cy="155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5572132" y="4500570"/>
                <a:ext cx="7143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>
            <a:xfrm>
              <a:off x="1785918" y="1357298"/>
              <a:ext cx="142876" cy="142876"/>
              <a:chOff x="1214414" y="1142984"/>
              <a:chExt cx="214314" cy="142876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 rot="10800000" flipV="1">
                <a:off x="1214414" y="1142984"/>
                <a:ext cx="214314" cy="142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rot="10800000">
                <a:off x="1214414" y="1142984"/>
                <a:ext cx="214314" cy="142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Группа 30"/>
          <p:cNvGrpSpPr/>
          <p:nvPr/>
        </p:nvGrpSpPr>
        <p:grpSpPr>
          <a:xfrm>
            <a:off x="1635968" y="1950185"/>
            <a:ext cx="142876" cy="287340"/>
            <a:chOff x="1785918" y="1357298"/>
            <a:chExt cx="142876" cy="287340"/>
          </a:xfrm>
        </p:grpSpPr>
        <p:grpSp>
          <p:nvGrpSpPr>
            <p:cNvPr id="32" name="Группа 98"/>
            <p:cNvGrpSpPr/>
            <p:nvPr/>
          </p:nvGrpSpPr>
          <p:grpSpPr>
            <a:xfrm>
              <a:off x="1857356" y="1428736"/>
              <a:ext cx="71438" cy="215902"/>
              <a:chOff x="5572132" y="4286256"/>
              <a:chExt cx="71438" cy="215902"/>
            </a:xfrm>
          </p:grpSpPr>
          <p:cxnSp>
            <p:nvCxnSpPr>
              <p:cNvPr id="36" name="Прямая соединительная линия 35"/>
              <p:cNvCxnSpPr/>
              <p:nvPr/>
            </p:nvCxnSpPr>
            <p:spPr>
              <a:xfrm rot="5400000">
                <a:off x="5465752" y="4392636"/>
                <a:ext cx="214314" cy="155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5572132" y="4500570"/>
                <a:ext cx="7143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/>
            <p:cNvGrpSpPr/>
            <p:nvPr/>
          </p:nvGrpSpPr>
          <p:grpSpPr>
            <a:xfrm>
              <a:off x="1785918" y="1357298"/>
              <a:ext cx="142876" cy="142876"/>
              <a:chOff x="1214414" y="1142984"/>
              <a:chExt cx="214314" cy="142876"/>
            </a:xfrm>
          </p:grpSpPr>
          <p:cxnSp>
            <p:nvCxnSpPr>
              <p:cNvPr id="34" name="Прямая соединительная линия 33"/>
              <p:cNvCxnSpPr/>
              <p:nvPr/>
            </p:nvCxnSpPr>
            <p:spPr>
              <a:xfrm rot="10800000" flipV="1">
                <a:off x="1214414" y="1142984"/>
                <a:ext cx="214314" cy="142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 rot="10800000">
                <a:off x="1214414" y="1142984"/>
                <a:ext cx="214314" cy="1428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Прямоугольник 37"/>
          <p:cNvSpPr/>
          <p:nvPr/>
        </p:nvSpPr>
        <p:spPr>
          <a:xfrm>
            <a:off x="2643174" y="3551552"/>
            <a:ext cx="571504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sz="4000" dirty="0" smtClean="0">
                <a:solidFill>
                  <a:srgbClr val="0070C0"/>
                </a:solidFill>
              </a:rPr>
              <a:t>.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718418" y="5514165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3147046" y="5514165"/>
            <a:ext cx="571504" cy="571504"/>
            <a:chOff x="1428728" y="4286256"/>
            <a:chExt cx="571504" cy="571504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1500166" y="4572008"/>
              <a:ext cx="428628" cy="285752"/>
              <a:chOff x="1500166" y="4429132"/>
              <a:chExt cx="428628" cy="285752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1500166" y="4429132"/>
                <a:ext cx="428628" cy="14287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500166" y="4572008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785918" y="4572008"/>
                <a:ext cx="142876" cy="14287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428728" y="4286256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err="1" smtClean="0"/>
                <a:t>шк</a:t>
              </a:r>
              <a:r>
                <a:rPr lang="ru-RU" i="1" dirty="0" smtClean="0"/>
                <a:t>.</a:t>
              </a:r>
              <a:endParaRPr lang="ru-RU" i="1" dirty="0"/>
            </a:p>
          </p:txBody>
        </p:sp>
      </p:grp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8689" y="1939280"/>
            <a:ext cx="63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7" name="Группа 46"/>
          <p:cNvGrpSpPr/>
          <p:nvPr/>
        </p:nvGrpSpPr>
        <p:grpSpPr>
          <a:xfrm>
            <a:off x="7625879" y="3480114"/>
            <a:ext cx="1357322" cy="714380"/>
            <a:chOff x="5357818" y="2571744"/>
            <a:chExt cx="1357322" cy="714380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5357818" y="2571744"/>
              <a:ext cx="1357322" cy="714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 rot="10800000" flipV="1">
              <a:off x="5857884" y="2786058"/>
              <a:ext cx="500066" cy="35719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>
              <a:off x="5857884" y="2786058"/>
              <a:ext cx="500066" cy="35719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рямоугольник 50"/>
            <p:cNvSpPr/>
            <p:nvPr/>
          </p:nvSpPr>
          <p:spPr>
            <a:xfrm>
              <a:off x="6072198" y="2928934"/>
              <a:ext cx="71438" cy="714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2" name="Прямая соединительная линия 51"/>
          <p:cNvCxnSpPr/>
          <p:nvPr/>
        </p:nvCxnSpPr>
        <p:spPr>
          <a:xfrm>
            <a:off x="8840325" y="5728479"/>
            <a:ext cx="50006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8840325" y="5942793"/>
            <a:ext cx="50006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8911763" y="5799917"/>
            <a:ext cx="214314" cy="71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 flipH="1" flipV="1">
            <a:off x="9197515" y="5799917"/>
            <a:ext cx="214314" cy="71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/>
          <p:cNvGrpSpPr/>
          <p:nvPr/>
        </p:nvGrpSpPr>
        <p:grpSpPr>
          <a:xfrm>
            <a:off x="8697449" y="5657041"/>
            <a:ext cx="857256" cy="357190"/>
            <a:chOff x="5643570" y="4429132"/>
            <a:chExt cx="857256" cy="357190"/>
          </a:xfrm>
        </p:grpSpPr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6286512" y="4429132"/>
              <a:ext cx="142876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6286512" y="4714884"/>
              <a:ext cx="214314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10800000">
              <a:off x="5643570" y="4429132"/>
              <a:ext cx="142876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rot="10800000" flipV="1">
              <a:off x="5643570" y="4714884"/>
              <a:ext cx="142876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 flipH="1" flipV="1">
              <a:off x="5715008" y="4572008"/>
              <a:ext cx="214314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16200000" flipV="1">
              <a:off x="5929322" y="4572008"/>
              <a:ext cx="214314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rot="5400000" flipH="1" flipV="1">
              <a:off x="6000760" y="4572008"/>
              <a:ext cx="214314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rot="16200000" flipV="1">
              <a:off x="6072198" y="4572008"/>
              <a:ext cx="214314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rot="16200000" flipV="1">
              <a:off x="5786446" y="4572008"/>
              <a:ext cx="214314" cy="71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/>
        </p:nvSpPr>
        <p:spPr>
          <a:xfrm>
            <a:off x="0" y="-1"/>
            <a:ext cx="12192000" cy="10001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Внемасштабные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001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Линейные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470" y="1754884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Шоссе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1222" y="1969198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51222" y="2469264"/>
            <a:ext cx="1357322" cy="714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85057" y="3608234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Просека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70809" y="3822548"/>
            <a:ext cx="1357322" cy="7143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662770">
            <a:off x="2131153" y="4176875"/>
            <a:ext cx="930631" cy="531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51354" y="5373477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Тропа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37106" y="5587791"/>
            <a:ext cx="1357322" cy="7143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522015" y="5848319"/>
            <a:ext cx="1255059" cy="430306"/>
          </a:xfrm>
          <a:custGeom>
            <a:avLst/>
            <a:gdLst>
              <a:gd name="connsiteX0" fmla="*/ 0 w 1255059"/>
              <a:gd name="connsiteY0" fmla="*/ 430306 h 430306"/>
              <a:gd name="connsiteX1" fmla="*/ 26894 w 1255059"/>
              <a:gd name="connsiteY1" fmla="*/ 412376 h 430306"/>
              <a:gd name="connsiteX2" fmla="*/ 35859 w 1255059"/>
              <a:gd name="connsiteY2" fmla="*/ 385482 h 430306"/>
              <a:gd name="connsiteX3" fmla="*/ 53788 w 1255059"/>
              <a:gd name="connsiteY3" fmla="*/ 358588 h 430306"/>
              <a:gd name="connsiteX4" fmla="*/ 89647 w 1255059"/>
              <a:gd name="connsiteY4" fmla="*/ 322729 h 430306"/>
              <a:gd name="connsiteX5" fmla="*/ 125506 w 1255059"/>
              <a:gd name="connsiteY5" fmla="*/ 286870 h 430306"/>
              <a:gd name="connsiteX6" fmla="*/ 179294 w 1255059"/>
              <a:gd name="connsiteY6" fmla="*/ 251012 h 430306"/>
              <a:gd name="connsiteX7" fmla="*/ 197224 w 1255059"/>
              <a:gd name="connsiteY7" fmla="*/ 233082 h 430306"/>
              <a:gd name="connsiteX8" fmla="*/ 251012 w 1255059"/>
              <a:gd name="connsiteY8" fmla="*/ 206188 h 430306"/>
              <a:gd name="connsiteX9" fmla="*/ 286871 w 1255059"/>
              <a:gd name="connsiteY9" fmla="*/ 179294 h 430306"/>
              <a:gd name="connsiteX10" fmla="*/ 322729 w 1255059"/>
              <a:gd name="connsiteY10" fmla="*/ 170329 h 430306"/>
              <a:gd name="connsiteX11" fmla="*/ 421341 w 1255059"/>
              <a:gd name="connsiteY11" fmla="*/ 143435 h 430306"/>
              <a:gd name="connsiteX12" fmla="*/ 457200 w 1255059"/>
              <a:gd name="connsiteY12" fmla="*/ 134470 h 430306"/>
              <a:gd name="connsiteX13" fmla="*/ 627529 w 1255059"/>
              <a:gd name="connsiteY13" fmla="*/ 116541 h 430306"/>
              <a:gd name="connsiteX14" fmla="*/ 672353 w 1255059"/>
              <a:gd name="connsiteY14" fmla="*/ 107576 h 430306"/>
              <a:gd name="connsiteX15" fmla="*/ 699247 w 1255059"/>
              <a:gd name="connsiteY15" fmla="*/ 98612 h 430306"/>
              <a:gd name="connsiteX16" fmla="*/ 797859 w 1255059"/>
              <a:gd name="connsiteY16" fmla="*/ 89647 h 430306"/>
              <a:gd name="connsiteX17" fmla="*/ 887506 w 1255059"/>
              <a:gd name="connsiteY17" fmla="*/ 80682 h 430306"/>
              <a:gd name="connsiteX18" fmla="*/ 932329 w 1255059"/>
              <a:gd name="connsiteY18" fmla="*/ 71717 h 430306"/>
              <a:gd name="connsiteX19" fmla="*/ 995082 w 1255059"/>
              <a:gd name="connsiteY19" fmla="*/ 62753 h 430306"/>
              <a:gd name="connsiteX20" fmla="*/ 1048871 w 1255059"/>
              <a:gd name="connsiteY20" fmla="*/ 44823 h 430306"/>
              <a:gd name="connsiteX21" fmla="*/ 1147482 w 1255059"/>
              <a:gd name="connsiteY21" fmla="*/ 26894 h 430306"/>
              <a:gd name="connsiteX22" fmla="*/ 1228165 w 1255059"/>
              <a:gd name="connsiteY22" fmla="*/ 8964 h 430306"/>
              <a:gd name="connsiteX23" fmla="*/ 1255059 w 1255059"/>
              <a:gd name="connsiteY23" fmla="*/ 0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55059" h="430306">
                <a:moveTo>
                  <a:pt x="0" y="430306"/>
                </a:moveTo>
                <a:cubicBezTo>
                  <a:pt x="8965" y="424329"/>
                  <a:pt x="20163" y="420789"/>
                  <a:pt x="26894" y="412376"/>
                </a:cubicBezTo>
                <a:cubicBezTo>
                  <a:pt x="32797" y="404997"/>
                  <a:pt x="31633" y="393934"/>
                  <a:pt x="35859" y="385482"/>
                </a:cubicBezTo>
                <a:cubicBezTo>
                  <a:pt x="40677" y="375845"/>
                  <a:pt x="46776" y="366768"/>
                  <a:pt x="53788" y="358588"/>
                </a:cubicBezTo>
                <a:cubicBezTo>
                  <a:pt x="64789" y="345753"/>
                  <a:pt x="77694" y="334682"/>
                  <a:pt x="89647" y="322729"/>
                </a:cubicBezTo>
                <a:lnTo>
                  <a:pt x="125506" y="286870"/>
                </a:lnTo>
                <a:cubicBezTo>
                  <a:pt x="140742" y="271633"/>
                  <a:pt x="161365" y="262965"/>
                  <a:pt x="179294" y="251012"/>
                </a:cubicBezTo>
                <a:cubicBezTo>
                  <a:pt x="186327" y="246324"/>
                  <a:pt x="190624" y="238362"/>
                  <a:pt x="197224" y="233082"/>
                </a:cubicBezTo>
                <a:cubicBezTo>
                  <a:pt x="222049" y="213222"/>
                  <a:pt x="222607" y="215657"/>
                  <a:pt x="251012" y="206188"/>
                </a:cubicBezTo>
                <a:cubicBezTo>
                  <a:pt x="262965" y="197223"/>
                  <a:pt x="273507" y="185976"/>
                  <a:pt x="286871" y="179294"/>
                </a:cubicBezTo>
                <a:cubicBezTo>
                  <a:pt x="297891" y="173784"/>
                  <a:pt x="310928" y="173869"/>
                  <a:pt x="322729" y="170329"/>
                </a:cubicBezTo>
                <a:cubicBezTo>
                  <a:pt x="442669" y="134347"/>
                  <a:pt x="316308" y="166777"/>
                  <a:pt x="421341" y="143435"/>
                </a:cubicBezTo>
                <a:cubicBezTo>
                  <a:pt x="433368" y="140762"/>
                  <a:pt x="444983" y="136064"/>
                  <a:pt x="457200" y="134470"/>
                </a:cubicBezTo>
                <a:cubicBezTo>
                  <a:pt x="513810" y="127086"/>
                  <a:pt x="570753" y="122517"/>
                  <a:pt x="627529" y="116541"/>
                </a:cubicBezTo>
                <a:cubicBezTo>
                  <a:pt x="642683" y="114946"/>
                  <a:pt x="657571" y="111271"/>
                  <a:pt x="672353" y="107576"/>
                </a:cubicBezTo>
                <a:cubicBezTo>
                  <a:pt x="681520" y="105284"/>
                  <a:pt x="689892" y="99948"/>
                  <a:pt x="699247" y="98612"/>
                </a:cubicBezTo>
                <a:cubicBezTo>
                  <a:pt x="731922" y="93944"/>
                  <a:pt x="765001" y="92776"/>
                  <a:pt x="797859" y="89647"/>
                </a:cubicBezTo>
                <a:lnTo>
                  <a:pt x="887506" y="80682"/>
                </a:lnTo>
                <a:cubicBezTo>
                  <a:pt x="902447" y="77694"/>
                  <a:pt x="917299" y="74222"/>
                  <a:pt x="932329" y="71717"/>
                </a:cubicBezTo>
                <a:cubicBezTo>
                  <a:pt x="953172" y="68243"/>
                  <a:pt x="974493" y="67504"/>
                  <a:pt x="995082" y="62753"/>
                </a:cubicBezTo>
                <a:cubicBezTo>
                  <a:pt x="1013498" y="58503"/>
                  <a:pt x="1030536" y="49407"/>
                  <a:pt x="1048871" y="44823"/>
                </a:cubicBezTo>
                <a:cubicBezTo>
                  <a:pt x="1105228" y="30734"/>
                  <a:pt x="1072532" y="37601"/>
                  <a:pt x="1147482" y="26894"/>
                </a:cubicBezTo>
                <a:cubicBezTo>
                  <a:pt x="1208022" y="6714"/>
                  <a:pt x="1133508" y="29998"/>
                  <a:pt x="1228165" y="8964"/>
                </a:cubicBezTo>
                <a:cubicBezTo>
                  <a:pt x="1237390" y="6914"/>
                  <a:pt x="1255059" y="0"/>
                  <a:pt x="1255059" y="0"/>
                </a:cubicBez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68662" y="3608234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Железная </a:t>
            </a:r>
          </a:p>
          <a:p>
            <a:pPr algn="r"/>
            <a:r>
              <a:rPr lang="ru-RU" dirty="0" smtClean="0"/>
              <a:t>дорога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39968" y="1754884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Линия </a:t>
            </a:r>
          </a:p>
          <a:p>
            <a:pPr algn="r"/>
            <a:r>
              <a:rPr lang="ru-RU" dirty="0" smtClean="0"/>
              <a:t>электропередачи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68596" y="1897760"/>
            <a:ext cx="1214446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7168662" y="1897760"/>
            <a:ext cx="428628" cy="714380"/>
            <a:chOff x="6286512" y="1071546"/>
            <a:chExt cx="428628" cy="714380"/>
          </a:xfrm>
          <a:solidFill>
            <a:schemeClr val="tx1"/>
          </a:solidFill>
        </p:grpSpPr>
        <p:grpSp>
          <p:nvGrpSpPr>
            <p:cNvPr id="16" name="Группа 15"/>
            <p:cNvGrpSpPr/>
            <p:nvPr/>
          </p:nvGrpSpPr>
          <p:grpSpPr>
            <a:xfrm>
              <a:off x="6500826" y="1071546"/>
              <a:ext cx="214314" cy="357190"/>
              <a:chOff x="6500826" y="1071546"/>
              <a:chExt cx="214314" cy="357190"/>
            </a:xfrm>
            <a:grpFill/>
          </p:grpSpPr>
          <p:sp>
            <p:nvSpPr>
              <p:cNvPr id="20" name="Овал 19"/>
              <p:cNvSpPr/>
              <p:nvPr/>
            </p:nvSpPr>
            <p:spPr>
              <a:xfrm>
                <a:off x="6572264" y="1214422"/>
                <a:ext cx="71438" cy="71438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" name="Прямая со стрелкой 20"/>
              <p:cNvCxnSpPr/>
              <p:nvPr/>
            </p:nvCxnSpPr>
            <p:spPr>
              <a:xfrm rot="5400000">
                <a:off x="6429388" y="1142984"/>
                <a:ext cx="357190" cy="214314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Группа 16"/>
            <p:cNvGrpSpPr/>
            <p:nvPr/>
          </p:nvGrpSpPr>
          <p:grpSpPr>
            <a:xfrm>
              <a:off x="6286512" y="1428736"/>
              <a:ext cx="214314" cy="357190"/>
              <a:chOff x="6500826" y="1071546"/>
              <a:chExt cx="214314" cy="357190"/>
            </a:xfrm>
            <a:grpFill/>
          </p:grpSpPr>
          <p:sp>
            <p:nvSpPr>
              <p:cNvPr id="18" name="Овал 17"/>
              <p:cNvSpPr/>
              <p:nvPr/>
            </p:nvSpPr>
            <p:spPr>
              <a:xfrm>
                <a:off x="6572264" y="1214422"/>
                <a:ext cx="71438" cy="71438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9" name="Прямая со стрелкой 18"/>
              <p:cNvCxnSpPr/>
              <p:nvPr/>
            </p:nvCxnSpPr>
            <p:spPr>
              <a:xfrm rot="5400000">
                <a:off x="6429388" y="1142984"/>
                <a:ext cx="357190" cy="214314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Группа 21"/>
          <p:cNvGrpSpPr/>
          <p:nvPr/>
        </p:nvGrpSpPr>
        <p:grpSpPr>
          <a:xfrm>
            <a:off x="7454414" y="3738126"/>
            <a:ext cx="1357322" cy="930631"/>
            <a:chOff x="5572132" y="2773074"/>
            <a:chExt cx="1357322" cy="93063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5572132" y="2857496"/>
              <a:ext cx="1357322" cy="714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18662770">
              <a:off x="5932476" y="3211823"/>
              <a:ext cx="930631" cy="5313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Группа 24"/>
            <p:cNvGrpSpPr/>
            <p:nvPr/>
          </p:nvGrpSpPr>
          <p:grpSpPr>
            <a:xfrm rot="18325071">
              <a:off x="6497023" y="2994493"/>
              <a:ext cx="97044" cy="216054"/>
              <a:chOff x="5571338" y="2715414"/>
              <a:chExt cx="73026" cy="71438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>
              <a:xfrm rot="5400000">
                <a:off x="5536413" y="2750339"/>
                <a:ext cx="7143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rot="5400000">
                <a:off x="5607851" y="2750339"/>
                <a:ext cx="71438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Прямоугольник 27"/>
          <p:cNvSpPr/>
          <p:nvPr/>
        </p:nvSpPr>
        <p:spPr>
          <a:xfrm>
            <a:off x="7964266" y="5373477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Река 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250018" y="5587791"/>
            <a:ext cx="135732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8535770" y="5749987"/>
            <a:ext cx="1071570" cy="552183"/>
          </a:xfrm>
          <a:custGeom>
            <a:avLst/>
            <a:gdLst>
              <a:gd name="connsiteX0" fmla="*/ 0 w 995082"/>
              <a:gd name="connsiteY0" fmla="*/ 528917 h 555811"/>
              <a:gd name="connsiteX1" fmla="*/ 17929 w 995082"/>
              <a:gd name="connsiteY1" fmla="*/ 448235 h 555811"/>
              <a:gd name="connsiteX2" fmla="*/ 53788 w 995082"/>
              <a:gd name="connsiteY2" fmla="*/ 394447 h 555811"/>
              <a:gd name="connsiteX3" fmla="*/ 71718 w 995082"/>
              <a:gd name="connsiteY3" fmla="*/ 367553 h 555811"/>
              <a:gd name="connsiteX4" fmla="*/ 80682 w 995082"/>
              <a:gd name="connsiteY4" fmla="*/ 340658 h 555811"/>
              <a:gd name="connsiteX5" fmla="*/ 152400 w 995082"/>
              <a:gd name="connsiteY5" fmla="*/ 277906 h 555811"/>
              <a:gd name="connsiteX6" fmla="*/ 206188 w 995082"/>
              <a:gd name="connsiteY6" fmla="*/ 259976 h 555811"/>
              <a:gd name="connsiteX7" fmla="*/ 340659 w 995082"/>
              <a:gd name="connsiteY7" fmla="*/ 251011 h 555811"/>
              <a:gd name="connsiteX8" fmla="*/ 502024 w 995082"/>
              <a:gd name="connsiteY8" fmla="*/ 251011 h 555811"/>
              <a:gd name="connsiteX9" fmla="*/ 681318 w 995082"/>
              <a:gd name="connsiteY9" fmla="*/ 242047 h 555811"/>
              <a:gd name="connsiteX10" fmla="*/ 735106 w 995082"/>
              <a:gd name="connsiteY10" fmla="*/ 224117 h 555811"/>
              <a:gd name="connsiteX11" fmla="*/ 753035 w 995082"/>
              <a:gd name="connsiteY11" fmla="*/ 197223 h 555811"/>
              <a:gd name="connsiteX12" fmla="*/ 770965 w 995082"/>
              <a:gd name="connsiteY12" fmla="*/ 179294 h 555811"/>
              <a:gd name="connsiteX13" fmla="*/ 851647 w 995082"/>
              <a:gd name="connsiteY13" fmla="*/ 107576 h 555811"/>
              <a:gd name="connsiteX14" fmla="*/ 896471 w 995082"/>
              <a:gd name="connsiteY14" fmla="*/ 62753 h 555811"/>
              <a:gd name="connsiteX15" fmla="*/ 923365 w 995082"/>
              <a:gd name="connsiteY15" fmla="*/ 53788 h 555811"/>
              <a:gd name="connsiteX16" fmla="*/ 968188 w 995082"/>
              <a:gd name="connsiteY16" fmla="*/ 26894 h 555811"/>
              <a:gd name="connsiteX17" fmla="*/ 995082 w 995082"/>
              <a:gd name="connsiteY17" fmla="*/ 0 h 555811"/>
              <a:gd name="connsiteX18" fmla="*/ 977153 w 995082"/>
              <a:gd name="connsiteY18" fmla="*/ 188258 h 555811"/>
              <a:gd name="connsiteX19" fmla="*/ 197224 w 995082"/>
              <a:gd name="connsiteY19" fmla="*/ 555811 h 555811"/>
              <a:gd name="connsiteX20" fmla="*/ 179294 w 995082"/>
              <a:gd name="connsiteY20" fmla="*/ 546847 h 55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95082" h="555811">
                <a:moveTo>
                  <a:pt x="0" y="528917"/>
                </a:moveTo>
                <a:cubicBezTo>
                  <a:pt x="2431" y="514329"/>
                  <a:pt x="7422" y="467148"/>
                  <a:pt x="17929" y="448235"/>
                </a:cubicBezTo>
                <a:cubicBezTo>
                  <a:pt x="28394" y="429398"/>
                  <a:pt x="41835" y="412376"/>
                  <a:pt x="53788" y="394447"/>
                </a:cubicBezTo>
                <a:lnTo>
                  <a:pt x="71718" y="367553"/>
                </a:lnTo>
                <a:cubicBezTo>
                  <a:pt x="74706" y="358588"/>
                  <a:pt x="75012" y="348218"/>
                  <a:pt x="80682" y="340658"/>
                </a:cubicBezTo>
                <a:cubicBezTo>
                  <a:pt x="91653" y="326031"/>
                  <a:pt x="129071" y="288274"/>
                  <a:pt x="152400" y="277906"/>
                </a:cubicBezTo>
                <a:cubicBezTo>
                  <a:pt x="169670" y="270230"/>
                  <a:pt x="188259" y="265953"/>
                  <a:pt x="206188" y="259976"/>
                </a:cubicBezTo>
                <a:cubicBezTo>
                  <a:pt x="248806" y="245770"/>
                  <a:pt x="295835" y="253999"/>
                  <a:pt x="340659" y="251011"/>
                </a:cubicBezTo>
                <a:cubicBezTo>
                  <a:pt x="443501" y="230444"/>
                  <a:pt x="319624" y="251011"/>
                  <a:pt x="502024" y="251011"/>
                </a:cubicBezTo>
                <a:cubicBezTo>
                  <a:pt x="561863" y="251011"/>
                  <a:pt x="621553" y="245035"/>
                  <a:pt x="681318" y="242047"/>
                </a:cubicBezTo>
                <a:lnTo>
                  <a:pt x="735106" y="224117"/>
                </a:lnTo>
                <a:cubicBezTo>
                  <a:pt x="745327" y="220710"/>
                  <a:pt x="746304" y="205636"/>
                  <a:pt x="753035" y="197223"/>
                </a:cubicBezTo>
                <a:cubicBezTo>
                  <a:pt x="758315" y="190623"/>
                  <a:pt x="764472" y="184705"/>
                  <a:pt x="770965" y="179294"/>
                </a:cubicBezTo>
                <a:cubicBezTo>
                  <a:pt x="850101" y="113349"/>
                  <a:pt x="758962" y="200262"/>
                  <a:pt x="851647" y="107576"/>
                </a:cubicBezTo>
                <a:lnTo>
                  <a:pt x="896471" y="62753"/>
                </a:lnTo>
                <a:cubicBezTo>
                  <a:pt x="903153" y="56071"/>
                  <a:pt x="914400" y="56776"/>
                  <a:pt x="923365" y="53788"/>
                </a:cubicBezTo>
                <a:cubicBezTo>
                  <a:pt x="968792" y="8359"/>
                  <a:pt x="910003" y="61804"/>
                  <a:pt x="968188" y="26894"/>
                </a:cubicBezTo>
                <a:lnTo>
                  <a:pt x="995082" y="0"/>
                </a:lnTo>
                <a:lnTo>
                  <a:pt x="977153" y="188258"/>
                </a:lnTo>
                <a:lnTo>
                  <a:pt x="197224" y="555811"/>
                </a:lnTo>
                <a:lnTo>
                  <a:pt x="179294" y="546847"/>
                </a:lnTo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rot="10800000" flipV="1">
            <a:off x="8678646" y="6087857"/>
            <a:ext cx="285752" cy="15829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780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10001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Пояснительные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http://ai-petri-tour.ru/wp-content/themes/default/img/9-4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9493" t="12230" r="22716" b="33544"/>
          <a:stretch>
            <a:fillRect/>
          </a:stretch>
        </p:blipFill>
        <p:spPr bwMode="auto">
          <a:xfrm>
            <a:off x="2388024" y="1404283"/>
            <a:ext cx="2500330" cy="1562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Рисунок 3" descr="672.gif"/>
          <p:cNvPicPr>
            <a:picLocks noChangeAspect="1"/>
          </p:cNvPicPr>
          <p:nvPr/>
        </p:nvPicPr>
        <p:blipFill>
          <a:blip r:embed="rId3" cstate="print"/>
          <a:srcRect b="39130"/>
          <a:stretch>
            <a:fillRect/>
          </a:stretch>
        </p:blipFill>
        <p:spPr>
          <a:xfrm>
            <a:off x="2388024" y="3442127"/>
            <a:ext cx="2571768" cy="1428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67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8024" y="5275771"/>
            <a:ext cx="2571767" cy="1428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Выноска 1 5"/>
          <p:cNvSpPr/>
          <p:nvPr/>
        </p:nvSpPr>
        <p:spPr>
          <a:xfrm>
            <a:off x="5888486" y="1479306"/>
            <a:ext cx="4000528" cy="285752"/>
          </a:xfrm>
          <a:prstGeom prst="borderCallout1">
            <a:avLst>
              <a:gd name="adj1" fmla="val 52214"/>
              <a:gd name="adj2" fmla="val -714"/>
              <a:gd name="adj3" fmla="val 108317"/>
              <a:gd name="adj4" fmla="val -32506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деревьев (м)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1 6"/>
          <p:cNvSpPr/>
          <p:nvPr/>
        </p:nvSpPr>
        <p:spPr>
          <a:xfrm>
            <a:off x="5888486" y="2050810"/>
            <a:ext cx="4000528" cy="285752"/>
          </a:xfrm>
          <a:prstGeom prst="borderCallout1">
            <a:avLst>
              <a:gd name="adj1" fmla="val 52214"/>
              <a:gd name="adj2" fmla="val -714"/>
              <a:gd name="adj3" fmla="val 29886"/>
              <a:gd name="adj4" fmla="val -260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между деревьями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1 7"/>
          <p:cNvSpPr/>
          <p:nvPr/>
        </p:nvSpPr>
        <p:spPr>
          <a:xfrm>
            <a:off x="5888486" y="2622314"/>
            <a:ext cx="4000528" cy="285752"/>
          </a:xfrm>
          <a:prstGeom prst="borderCallout1">
            <a:avLst>
              <a:gd name="adj1" fmla="val 52214"/>
              <a:gd name="adj2" fmla="val -714"/>
              <a:gd name="adj3" fmla="val -48545"/>
              <a:gd name="adj4" fmla="val -3385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Толщина  (м)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1 8"/>
          <p:cNvSpPr/>
          <p:nvPr/>
        </p:nvSpPr>
        <p:spPr>
          <a:xfrm>
            <a:off x="5888486" y="3370689"/>
            <a:ext cx="4071966" cy="285752"/>
          </a:xfrm>
          <a:prstGeom prst="borderCallout1">
            <a:avLst>
              <a:gd name="adj1" fmla="val 52214"/>
              <a:gd name="adj2" fmla="val -714"/>
              <a:gd name="adj3" fmla="val 114592"/>
              <a:gd name="adj4" fmla="val -3990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(м)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5888486" y="3942193"/>
            <a:ext cx="4071966" cy="285752"/>
          </a:xfrm>
          <a:prstGeom prst="borderCallout1">
            <a:avLst>
              <a:gd name="adj1" fmla="val 52214"/>
              <a:gd name="adj2" fmla="val -714"/>
              <a:gd name="adj3" fmla="val 7926"/>
              <a:gd name="adj4" fmla="val -3861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 грунта (песок)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5888486" y="4442259"/>
            <a:ext cx="4071966" cy="285752"/>
          </a:xfrm>
          <a:prstGeom prst="borderCallout1">
            <a:avLst>
              <a:gd name="adj1" fmla="val 52214"/>
              <a:gd name="adj2" fmla="val -714"/>
              <a:gd name="adj3" fmla="val -142660"/>
              <a:gd name="adj4" fmla="val -4729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Глубина (м)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 1 11"/>
          <p:cNvSpPr/>
          <p:nvPr/>
        </p:nvSpPr>
        <p:spPr>
          <a:xfrm>
            <a:off x="5888486" y="5275771"/>
            <a:ext cx="4071966" cy="285752"/>
          </a:xfrm>
          <a:prstGeom prst="borderCallout1">
            <a:avLst>
              <a:gd name="adj1" fmla="val 52214"/>
              <a:gd name="adj2" fmla="val -714"/>
              <a:gd name="adj3" fmla="val 64396"/>
              <a:gd name="adj4" fmla="val -4298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Отметка уреза воды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Выноска 1 12"/>
          <p:cNvSpPr/>
          <p:nvPr/>
        </p:nvSpPr>
        <p:spPr>
          <a:xfrm>
            <a:off x="5888486" y="5990151"/>
            <a:ext cx="4071966" cy="285752"/>
          </a:xfrm>
          <a:prstGeom prst="borderCallout1">
            <a:avLst>
              <a:gd name="adj1" fmla="val 52214"/>
              <a:gd name="adj2" fmla="val -714"/>
              <a:gd name="adj3" fmla="val 36162"/>
              <a:gd name="adj4" fmla="val -4333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течения (м/с)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3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 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825501" y="1121834"/>
            <a:ext cx="9793817" cy="673100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rgbClr val="FFFF66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Прочитайте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§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814917" y="2180167"/>
            <a:ext cx="9793816" cy="865717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rgbClr val="FFFF66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Выполните задания на стр.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24" y="3242718"/>
            <a:ext cx="4912042" cy="350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[:0@BK1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1217216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72166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Классификация географических карт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13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8194" y="5840668"/>
            <a:ext cx="16459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40366" y="2766046"/>
            <a:ext cx="5258242" cy="648368"/>
          </a:xfrm>
          <a:prstGeom prst="wedgeRoundRectCallout">
            <a:avLst>
              <a:gd name="adj1" fmla="val -20833"/>
              <a:gd name="adj2" fmla="val 83326"/>
              <a:gd name="adj3" fmla="val 16667"/>
            </a:avLst>
          </a:prstGeom>
          <a:solidFill>
            <a:schemeClr val="bg2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3387" b="1" dirty="0">
                <a:solidFill>
                  <a:prstClr val="white"/>
                </a:solidFill>
                <a:latin typeface="Open Sans Light"/>
              </a:rPr>
              <a:t>Общегеографические 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62367" y="2321130"/>
            <a:ext cx="4724797" cy="648368"/>
          </a:xfrm>
          <a:prstGeom prst="wedgeRoundRectCallout">
            <a:avLst>
              <a:gd name="adj1" fmla="val -20357"/>
              <a:gd name="adj2" fmla="val 83326"/>
              <a:gd name="adj3" fmla="val 16667"/>
            </a:avLst>
          </a:prstGeom>
          <a:solidFill>
            <a:schemeClr val="bg2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3387" b="1" dirty="0">
                <a:solidFill>
                  <a:prstClr val="white"/>
                </a:solidFill>
                <a:latin typeface="Open Sans Light"/>
              </a:rPr>
              <a:t>Тематические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675" y="3811838"/>
            <a:ext cx="5029623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8939"/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Отображают общий облик местности и ее географические особенности.</a:t>
            </a:r>
          </a:p>
          <a:p>
            <a:pPr algn="ctr" defTabSz="1218939"/>
            <a:r>
              <a:rPr lang="ru-RU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и политические карты.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3232" y="3375270"/>
            <a:ext cx="5563068" cy="32840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8939"/>
            <a:r>
              <a:rPr lang="ru-RU" sz="2963" b="1" dirty="0">
                <a:solidFill>
                  <a:prstClr val="white"/>
                </a:solidFill>
                <a:latin typeface="Open Sans Light"/>
              </a:rPr>
              <a:t>Более подробно отображают  тот или иной компонент природы.</a:t>
            </a:r>
          </a:p>
          <a:p>
            <a:pPr algn="ctr" defTabSz="1218939"/>
            <a:r>
              <a:rPr lang="ru-RU" sz="2963" b="1" dirty="0">
                <a:solidFill>
                  <a:prstClr val="white"/>
                </a:solidFill>
                <a:latin typeface="Open Sans Light"/>
              </a:rPr>
              <a:t>Карты строения земной поверхности, климатические и карты природных зон.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102783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 географических карт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81060" y="1195276"/>
            <a:ext cx="11829880" cy="762064"/>
          </a:xfrm>
          <a:prstGeom prst="wedgeRoundRectCallout">
            <a:avLst>
              <a:gd name="adj1" fmla="val -28930"/>
              <a:gd name="adj2" fmla="val 108987"/>
              <a:gd name="adj3" fmla="val 16667"/>
            </a:avLst>
          </a:prstGeom>
          <a:solidFill>
            <a:srgbClr val="FFFF99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3387" b="1" dirty="0" smtClean="0">
                <a:solidFill>
                  <a:schemeClr val="tx1">
                    <a:lumMod val="50000"/>
                  </a:schemeClr>
                </a:solidFill>
                <a:latin typeface="Open Sans Light"/>
              </a:rPr>
              <a:t>По содержанию</a:t>
            </a:r>
            <a:endParaRPr lang="ru-RU" sz="3387" b="1" dirty="0">
              <a:solidFill>
                <a:schemeClr val="tx1">
                  <a:lumMod val="50000"/>
                </a:schemeClr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79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5038" y="940666"/>
            <a:ext cx="5081495" cy="586314"/>
          </a:xfrm>
        </p:spPr>
        <p:txBody>
          <a:bodyPr/>
          <a:lstStyle/>
          <a:p>
            <a:r>
              <a:rPr lang="ru-RU" sz="3810" dirty="0">
                <a:solidFill>
                  <a:srgbClr val="0070C0"/>
                </a:solidFill>
              </a:rPr>
              <a:t>Физическая карта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7255" y="940666"/>
            <a:ext cx="5083609" cy="586314"/>
          </a:xfrm>
        </p:spPr>
        <p:txBody>
          <a:bodyPr/>
          <a:lstStyle/>
          <a:p>
            <a:r>
              <a:rPr lang="ru-RU" sz="3810" dirty="0">
                <a:solidFill>
                  <a:srgbClr val="0070C0"/>
                </a:solidFill>
              </a:rPr>
              <a:t>Политическая карта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4" y="1518069"/>
            <a:ext cx="5692217" cy="518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59" y="1518069"/>
            <a:ext cx="5770536" cy="518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158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Общегеографические карты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468" y="5867657"/>
            <a:ext cx="1201761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5038" y="1096092"/>
            <a:ext cx="5081495" cy="430887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Климатическая карта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58" y="1096093"/>
            <a:ext cx="5083609" cy="430887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Земной коры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9" y="1526981"/>
            <a:ext cx="5486864" cy="486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5147" b="2437"/>
          <a:stretch/>
        </p:blipFill>
        <p:spPr bwMode="auto">
          <a:xfrm>
            <a:off x="6193358" y="1560286"/>
            <a:ext cx="5759037" cy="483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" y="0"/>
            <a:ext cx="12191996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Тематические карты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948" y="5931144"/>
            <a:ext cx="1182299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9" y="-8843"/>
            <a:ext cx="12190507" cy="1056700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Классификация  географических карт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87948" y="1353849"/>
            <a:ext cx="11829880" cy="762064"/>
          </a:xfrm>
          <a:prstGeom prst="wedgeRoundRectCallout">
            <a:avLst>
              <a:gd name="adj1" fmla="val -28930"/>
              <a:gd name="adj2" fmla="val 108987"/>
              <a:gd name="adj3" fmla="val 16667"/>
            </a:avLst>
          </a:prstGeom>
          <a:solidFill>
            <a:srgbClr val="FFFF99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3387" b="1" dirty="0" smtClean="0">
                <a:solidFill>
                  <a:schemeClr val="tx1">
                    <a:lumMod val="50000"/>
                  </a:schemeClr>
                </a:solidFill>
                <a:latin typeface="Open Sans Light"/>
              </a:rPr>
              <a:t>По территориальному охвату </a:t>
            </a:r>
            <a:endParaRPr lang="ru-RU" sz="3387" b="1" dirty="0">
              <a:solidFill>
                <a:schemeClr val="tx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060" y="2675619"/>
            <a:ext cx="12003305" cy="3610219"/>
          </a:xfrm>
          <a:prstGeom prst="rect">
            <a:avLst/>
          </a:prstGeom>
          <a:solidFill>
            <a:schemeClr val="accent1">
              <a:lumMod val="20000"/>
              <a:lumOff val="80000"/>
              <a:alpha val="3137"/>
            </a:schemeClr>
          </a:solidFill>
        </p:spPr>
        <p:txBody>
          <a:bodyPr wrap="square" rtlCol="0">
            <a:spAutoFit/>
          </a:bodyPr>
          <a:lstStyle/>
          <a:p>
            <a:pPr marL="362891" indent="-362891" defTabSz="1218939">
              <a:buFont typeface="Wingdings" pitchFamily="2" charset="2"/>
              <a:buChar char="Ø"/>
            </a:pPr>
            <a:r>
              <a:rPr lang="ru-RU" sz="3810" b="1" dirty="0">
                <a:solidFill>
                  <a:srgbClr val="000000"/>
                </a:solidFill>
                <a:latin typeface="Open Sans Light"/>
              </a:rPr>
              <a:t> Карты мира</a:t>
            </a:r>
          </a:p>
          <a:p>
            <a:pPr marL="362891" indent="-362891" defTabSz="1218939">
              <a:buFont typeface="Wingdings" pitchFamily="2" charset="2"/>
              <a:buChar char="Ø"/>
            </a:pPr>
            <a:r>
              <a:rPr lang="ru-RU" sz="3810" b="1" dirty="0">
                <a:solidFill>
                  <a:srgbClr val="000000"/>
                </a:solidFill>
                <a:latin typeface="Open Sans Light"/>
              </a:rPr>
              <a:t> Карта полушарий</a:t>
            </a:r>
          </a:p>
          <a:p>
            <a:pPr marL="362891" indent="-362891" defTabSz="1218939">
              <a:buFont typeface="Wingdings" pitchFamily="2" charset="2"/>
              <a:buChar char="Ø"/>
            </a:pPr>
            <a:r>
              <a:rPr lang="ru-RU" sz="3810" b="1" dirty="0">
                <a:solidFill>
                  <a:srgbClr val="000000"/>
                </a:solidFill>
                <a:latin typeface="Open Sans Light"/>
              </a:rPr>
              <a:t> Карта материков и океанов</a:t>
            </a:r>
          </a:p>
          <a:p>
            <a:pPr marL="362891" indent="-362891" defTabSz="1218939">
              <a:buFont typeface="Wingdings" pitchFamily="2" charset="2"/>
              <a:buChar char="Ø"/>
            </a:pPr>
            <a:r>
              <a:rPr lang="ru-RU" sz="3810" b="1" dirty="0">
                <a:solidFill>
                  <a:srgbClr val="000000"/>
                </a:solidFill>
                <a:latin typeface="Open Sans Light"/>
              </a:rPr>
              <a:t> Карты отдельных частей материков </a:t>
            </a:r>
            <a:r>
              <a:rPr lang="ru-RU" sz="3810" b="1" dirty="0" smtClean="0">
                <a:solidFill>
                  <a:srgbClr val="000000"/>
                </a:solidFill>
                <a:latin typeface="Open Sans Light"/>
              </a:rPr>
              <a:t>и океанов</a:t>
            </a:r>
            <a:endParaRPr lang="ru-RU" sz="3810" b="1" dirty="0">
              <a:solidFill>
                <a:srgbClr val="000000"/>
              </a:solidFill>
              <a:latin typeface="Open Sans Light"/>
            </a:endParaRPr>
          </a:p>
          <a:p>
            <a:pPr marL="362891" indent="-362891" defTabSz="1218939">
              <a:buFont typeface="Wingdings" pitchFamily="2" charset="2"/>
              <a:buChar char="Ø"/>
            </a:pPr>
            <a:r>
              <a:rPr lang="ru-RU" sz="3810" b="1" dirty="0">
                <a:solidFill>
                  <a:srgbClr val="000000"/>
                </a:solidFill>
                <a:latin typeface="Open Sans Light"/>
              </a:rPr>
              <a:t> Карты государств</a:t>
            </a:r>
          </a:p>
          <a:p>
            <a:pPr marL="362891" indent="-362891" defTabSz="1218939">
              <a:buFont typeface="Wingdings" pitchFamily="2" charset="2"/>
              <a:buChar char="Ø"/>
            </a:pPr>
            <a:r>
              <a:rPr lang="ru-RU" sz="3810" b="1" dirty="0">
                <a:solidFill>
                  <a:srgbClr val="000000"/>
                </a:solidFill>
                <a:latin typeface="Open Sans Light"/>
              </a:rPr>
              <a:t> Карты областей и районов</a:t>
            </a:r>
          </a:p>
        </p:txBody>
      </p:sp>
    </p:spTree>
    <p:extLst>
      <p:ext uri="{BB962C8B-B14F-4D97-AF65-F5344CB8AC3E}">
        <p14:creationId xmlns:p14="http://schemas.microsoft.com/office/powerpoint/2010/main" val="13552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4425" y="5226776"/>
            <a:ext cx="8853352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/>
            <a:endParaRPr lang="ru-RU" sz="135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31100"/>
            <a:ext cx="12192000" cy="92923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4800" b="1" dirty="0">
                <a:solidFill>
                  <a:schemeClr val="bg1"/>
                </a:solidFill>
                <a:latin typeface="Open Sans Light"/>
              </a:rPr>
              <a:t>По территориальному охвату </a:t>
            </a:r>
          </a:p>
        </p:txBody>
      </p:sp>
      <p:pic>
        <p:nvPicPr>
          <p:cNvPr id="8" name="Picture 2" descr="C:\Users\Юля\Desktop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83" y="4269550"/>
            <a:ext cx="4383408" cy="23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58266" y="3620011"/>
            <a:ext cx="37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2400" b="1" dirty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Мировые и полушарий </a:t>
            </a:r>
          </a:p>
        </p:txBody>
      </p:sp>
      <p:pic>
        <p:nvPicPr>
          <p:cNvPr id="10" name="Picture 4" descr="C:\Users\Юля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8" y="1861016"/>
            <a:ext cx="3879668" cy="26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5525" y="1185090"/>
            <a:ext cx="3533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2400" b="1" dirty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Материков и океанов </a:t>
            </a:r>
          </a:p>
        </p:txBody>
      </p:sp>
      <p:pic>
        <p:nvPicPr>
          <p:cNvPr id="12" name="Picture 3" descr="C:\Users\Юля\Deskto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13" y="1768455"/>
            <a:ext cx="3757564" cy="2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51713" y="1235069"/>
            <a:ext cx="385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2400" b="1" dirty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 и их частей </a:t>
            </a:r>
          </a:p>
        </p:txBody>
      </p:sp>
    </p:spTree>
    <p:extLst>
      <p:ext uri="{BB962C8B-B14F-4D97-AF65-F5344CB8AC3E}">
        <p14:creationId xmlns:p14="http://schemas.microsoft.com/office/powerpoint/2010/main" val="225372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974" y="5760638"/>
            <a:ext cx="1175266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136469" y="1267098"/>
            <a:ext cx="8229600" cy="809724"/>
          </a:xfrm>
          <a:prstGeom prst="wedgeRoundRectCallout">
            <a:avLst>
              <a:gd name="adj1" fmla="val -20833"/>
              <a:gd name="adj2" fmla="val 84915"/>
              <a:gd name="adj3" fmla="val 16667"/>
            </a:avLst>
          </a:prstGeom>
          <a:solidFill>
            <a:srgbClr val="FFFF99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r>
              <a:rPr lang="ru-RU" sz="3600" b="1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масштабу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174" y="2549293"/>
            <a:ext cx="11202342" cy="412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891" indent="-362891" defTabSz="1218939">
              <a:buFont typeface="Wingdings" pitchFamily="2" charset="2"/>
              <a:buChar char="q"/>
            </a:pPr>
            <a:r>
              <a:rPr lang="ru-RU" sz="3810" b="1" dirty="0">
                <a:solidFill>
                  <a:srgbClr val="117C02"/>
                </a:solidFill>
                <a:latin typeface="Open Sans Light"/>
              </a:rPr>
              <a:t> </a:t>
            </a:r>
            <a:r>
              <a:rPr lang="ru-RU" sz="32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Крупномасштабные  карты   </a:t>
            </a:r>
          </a:p>
          <a:p>
            <a:pPr defTabSz="1218939"/>
            <a:r>
              <a:rPr lang="ru-RU" sz="32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от  1: 10 000    до  1: 200 000</a:t>
            </a:r>
          </a:p>
          <a:p>
            <a:pPr marL="362891" indent="-362891" defTabSz="1218939">
              <a:buFont typeface="Wingdings" pitchFamily="2" charset="2"/>
              <a:buChar char="q"/>
            </a:pPr>
            <a:endParaRPr lang="ru-RU" sz="3200" b="1" dirty="0">
              <a:solidFill>
                <a:srgbClr val="117C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2891" indent="-362891" defTabSz="1218939">
              <a:buFont typeface="Wingdings" pitchFamily="2" charset="2"/>
              <a:buChar char="q"/>
            </a:pPr>
            <a:r>
              <a:rPr lang="ru-RU" sz="32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Среднемасштабные  карты   </a:t>
            </a:r>
          </a:p>
          <a:p>
            <a:pPr defTabSz="1218939"/>
            <a:r>
              <a:rPr lang="ru-RU" sz="32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от  1: 200 000   до 1: 1 000 000</a:t>
            </a:r>
          </a:p>
          <a:p>
            <a:pPr marL="362891" indent="-362891" defTabSz="1218939">
              <a:buFont typeface="Wingdings" pitchFamily="2" charset="2"/>
              <a:buChar char="q"/>
            </a:pPr>
            <a:endParaRPr lang="ru-RU" sz="3200" b="1" dirty="0">
              <a:solidFill>
                <a:srgbClr val="117C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2891" indent="-362891" defTabSz="1218939">
              <a:buFont typeface="Wingdings" pitchFamily="2" charset="2"/>
              <a:buChar char="q"/>
            </a:pPr>
            <a:r>
              <a:rPr lang="ru-RU" sz="32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Мелкомасштабные    карты   </a:t>
            </a:r>
          </a:p>
          <a:p>
            <a:pPr defTabSz="1218939"/>
            <a:r>
              <a:rPr lang="ru-RU" sz="3200" b="1" dirty="0">
                <a:solidFill>
                  <a:srgbClr val="117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мельче 1: 1 000 000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89" y="-8843"/>
            <a:ext cx="12190507" cy="1056700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Классификация  географических карт</a:t>
            </a:r>
          </a:p>
        </p:txBody>
      </p:sp>
    </p:spTree>
    <p:extLst>
      <p:ext uri="{BB962C8B-B14F-4D97-AF65-F5344CB8AC3E}">
        <p14:creationId xmlns:p14="http://schemas.microsoft.com/office/powerpoint/2010/main" val="19479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715</Words>
  <Application>Microsoft Office PowerPoint</Application>
  <PresentationFormat>Широкоэкранный</PresentationFormat>
  <Paragraphs>171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28</vt:i4>
      </vt:variant>
    </vt:vector>
  </HeadingPairs>
  <TitlesOfParts>
    <vt:vector size="44" baseType="lpstr">
      <vt:lpstr>Arial</vt:lpstr>
      <vt:lpstr>Calibri</vt:lpstr>
      <vt:lpstr>Calibri Light</vt:lpstr>
      <vt:lpstr>Open Sans</vt:lpstr>
      <vt:lpstr>Open Sans Light</vt:lpstr>
      <vt:lpstr>Wingdings</vt:lpstr>
      <vt:lpstr>Тема Office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1_Тема Office</vt:lpstr>
      <vt:lpstr>Презентация PowerPoint</vt:lpstr>
      <vt:lpstr>Географические карты – источник знаний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 географических карт</vt:lpstr>
      <vt:lpstr>Презентация PowerPoint</vt:lpstr>
      <vt:lpstr>Классификация  географических карт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Географический атлас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для самостоятельной работы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24</cp:revision>
  <dcterms:created xsi:type="dcterms:W3CDTF">2020-09-13T14:04:24Z</dcterms:created>
  <dcterms:modified xsi:type="dcterms:W3CDTF">2020-09-19T05:21:39Z</dcterms:modified>
</cp:coreProperties>
</file>