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33" r:id="rId3"/>
  </p:sldMasterIdLst>
  <p:notesMasterIdLst>
    <p:notesMasterId r:id="rId27"/>
  </p:notesMasterIdLst>
  <p:sldIdLst>
    <p:sldId id="257" r:id="rId4"/>
    <p:sldId id="282" r:id="rId5"/>
    <p:sldId id="259" r:id="rId6"/>
    <p:sldId id="283" r:id="rId7"/>
    <p:sldId id="256" r:id="rId8"/>
    <p:sldId id="258" r:id="rId9"/>
    <p:sldId id="260" r:id="rId10"/>
    <p:sldId id="261" r:id="rId11"/>
    <p:sldId id="262" r:id="rId12"/>
    <p:sldId id="263" r:id="rId13"/>
    <p:sldId id="264" r:id="rId14"/>
    <p:sldId id="284" r:id="rId15"/>
    <p:sldId id="265" r:id="rId16"/>
    <p:sldId id="266" r:id="rId17"/>
    <p:sldId id="285" r:id="rId18"/>
    <p:sldId id="270" r:id="rId19"/>
    <p:sldId id="286" r:id="rId20"/>
    <p:sldId id="271" r:id="rId21"/>
    <p:sldId id="287" r:id="rId22"/>
    <p:sldId id="280" r:id="rId23"/>
    <p:sldId id="289" r:id="rId24"/>
    <p:sldId id="288" r:id="rId25"/>
    <p:sldId id="28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59" autoAdjust="0"/>
    <p:restoredTop sz="94660"/>
  </p:normalViewPr>
  <p:slideViewPr>
    <p:cSldViewPr snapToGrid="0">
      <p:cViewPr varScale="1">
        <p:scale>
          <a:sx n="73" d="100"/>
          <a:sy n="73" d="100"/>
        </p:scale>
        <p:origin x="6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4531F-2341-46AA-A467-4B3083517FC1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98D5E-C033-47CA-A331-D1E441EE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858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38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44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81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37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43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31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56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24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03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70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79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67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86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20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43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64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2E86FC-F8C7-4CB9-B405-A7FA244B276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87095-8A48-4579-9F0D-A92C9A1099E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31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2E800-909C-4848-9373-66946CC9AFD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61B07E-943F-421E-9E3E-9B973A00D05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8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6168B-F94E-4A80-AF5E-88B7FB66B38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E9A940-861B-43AE-BC7E-88CD3B778F8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6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1196C6-1FEE-411E-A5DA-E2E73F029B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BA8715-5F2E-4C8C-B7E7-8F545D1BF04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79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C65-97C0-4859-812E-73EDF69BE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D09AAE-27F0-433B-96AE-6BDAA5127DE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08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F57C1-896A-48A0-908B-020F35B7E5E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22036-A301-4CB1-9BE1-B76243C9DDB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70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69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142B8D-D186-4FE4-A3EC-505DF3DA28D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81C954-12E6-489F-9C20-221B31752D2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21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F614BC-4A8E-4E05-9815-8A220A2517A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34D2C5-958C-4EB8-91A9-FA6D57EC9B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06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A588CA-E073-4B6C-ABB3-EB5431BCC67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86740D-A1EB-4C58-ADB4-AEF8407D59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4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E52D6F-14F6-4CE9-A7FE-FACD4F8E6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C4220A-2073-4EF2-89F7-62BF5461573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97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C82C6-58AB-4B19-9751-49F2E99DE3CB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7704D3-3069-46F2-A0A2-0C7179C2733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1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976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62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4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11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35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3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0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B0A5E-F56F-47D4-9D98-0BCDDDC3958C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05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222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8A372E-5122-41F3-BCFC-A9C84C996D0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15BFEC-F88B-4333-A232-19459BCD3B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812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594" indent="-228594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3856" y="-1"/>
            <a:ext cx="12205855" cy="136704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ГЕОГРАФИЯ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bject 7"/>
          <p:cNvSpPr txBox="1">
            <a:spLocks/>
          </p:cNvSpPr>
          <p:nvPr/>
        </p:nvSpPr>
        <p:spPr>
          <a:xfrm>
            <a:off x="1384662" y="1878189"/>
            <a:ext cx="10167257" cy="18410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Тема: 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Понятие о Среднеазиатской физико-географической стране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09600" y="1750424"/>
            <a:ext cx="580918" cy="21158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230356"/>
            <a:ext cx="580918" cy="155395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84662" y="4230355"/>
            <a:ext cx="769364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841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Учитель:</a:t>
            </a:r>
          </a:p>
          <a:p>
            <a:pPr marL="26841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11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Мухамедова</a:t>
            </a:r>
            <a:r>
              <a:rPr kumimoji="0" lang="ru-RU" sz="4000" b="0" i="0" u="none" strike="noStrike" kern="1200" cap="none" spc="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4000" b="0" i="0" u="none" strike="noStrike" kern="1200" cap="none" spc="1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Шахноза</a:t>
            </a:r>
            <a:r>
              <a:rPr kumimoji="0" lang="ru-RU" sz="4000" b="0" i="0" u="none" strike="noStrike" kern="1200" cap="none" spc="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Муратовна </a:t>
            </a:r>
            <a:endParaRPr kumimoji="0" lang="en-US" sz="4000" b="0" i="0" u="none" strike="noStrike" kern="1200" cap="none" spc="1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43325"/>
            <a:ext cx="957155" cy="132294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371909" y="71633"/>
            <a:ext cx="1180010" cy="122377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7</a:t>
            </a:r>
          </a:p>
          <a:p>
            <a:pPr algn="ctr"/>
            <a:r>
              <a:rPr lang="ru-RU" sz="2800" b="1" dirty="0" smtClean="0"/>
              <a:t>класс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7663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4395" y="2086366"/>
            <a:ext cx="5238750" cy="34861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7620" y="4148576"/>
            <a:ext cx="4096054" cy="25600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Казахстан 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846" y="1595655"/>
            <a:ext cx="4747766" cy="268916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7674" y="989026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Казахстан — 9-е по величине государство в мире и самое крупное из не имеющих выходов к океану.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4346" y="5096803"/>
            <a:ext cx="2631426" cy="6635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Казахстан — 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родина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тюльпанов и яблок.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225815" y="1104943"/>
            <a:ext cx="4837330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Казахстане есть озеро Балхаш, которое наполовину состоит из пресной воды, а 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другая половина </a:t>
            </a: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 соленой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0" y="4995021"/>
            <a:ext cx="4133991" cy="155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54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Казахстан 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48472" y="1131800"/>
            <a:ext cx="5452175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Казахстане находится самый первый и самый большой космодром в мире Байконур. Отсюда в 1957 году отправили на орбиту первый искусственный спутник Земли, а через четыре года — первого человека Юрия Гагарина.</a:t>
            </a:r>
            <a:endParaRPr lang="ru-RU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29" y="2298208"/>
            <a:ext cx="5350765" cy="376765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41707" y="1339997"/>
            <a:ext cx="4235007" cy="7270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Медео — самый 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высокогорный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каток мира.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8471" y="3219712"/>
            <a:ext cx="5452175" cy="340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72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Узбекистан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45" y="2155369"/>
            <a:ext cx="5293316" cy="38143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8446" y="1130662"/>
            <a:ext cx="48953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Узбекистан граничит со всеми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государствами Средней Азии.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80807" y="1130662"/>
            <a:ext cx="651119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C0C0C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 столице Узбекистана — Ташкенте проложено хоть и не самое протяженное, но одно из самых красивых метро. </a:t>
            </a:r>
            <a:endParaRPr lang="ru-RU" sz="22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3451" y="2573380"/>
            <a:ext cx="60960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32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3578" y="1745226"/>
            <a:ext cx="4745245" cy="286505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Узбекистан </a:t>
            </a:r>
            <a:endParaRPr lang="ru-RU" sz="4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05395" y="1107218"/>
            <a:ext cx="112601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 Узбекистане расположены города-музеи под открытым небом.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487" y="1823256"/>
            <a:ext cx="5537641" cy="27008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11235" y="1823256"/>
            <a:ext cx="22537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Самарканд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4399" y="4248422"/>
            <a:ext cx="5219156" cy="26095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731780" y="4348052"/>
            <a:ext cx="15628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Бухара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23588" y="1823256"/>
            <a:ext cx="11609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Хива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29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Кыргызстан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1738" y="1172532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C0C0C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Кыргызстан считается идеальной страной для туриста, предпочитающего покорение горных вершин. 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06491" y="1172532"/>
            <a:ext cx="4885509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Горы занимают около 90% территории Киргизии.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Около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4% территории Кыргызстана занимают никогда не тающие ледники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38" y="2446327"/>
            <a:ext cx="6096000" cy="36926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1367" y="2911470"/>
            <a:ext cx="5156313" cy="343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03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Кыргызстан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172"/>
          <a:stretch/>
        </p:blipFill>
        <p:spPr>
          <a:xfrm>
            <a:off x="255619" y="2272937"/>
            <a:ext cx="6127764" cy="395464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7383" y="1342349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</a:rPr>
              <a:t>В Кыргызстане находится 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озеро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</a:rPr>
              <a:t>Иссык-Куль, второе по величине солёное озеро в 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мире. </a:t>
            </a:r>
            <a:endParaRPr lang="ru-RU" sz="20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4240" y="2272937"/>
            <a:ext cx="5547131" cy="369447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1520" y="3930040"/>
            <a:ext cx="3709851" cy="278238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514240" y="1342349"/>
            <a:ext cx="58695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территории Киргизии находятся самые большие 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ореховые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леса в 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мире.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77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Таджикистан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2366" y="1347541"/>
            <a:ext cx="50248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Таджикистан – самое маленькое государство Средней Азии. Почти всю территорию этой страны (почти 93%) занимают горы.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87738" y="1347540"/>
            <a:ext cx="58042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Таджикистане есть потрясающе красивое озеро Искандеркуль («озеро Александра»), цвет воды в котором постоянно меняет оттенки.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46" y="2801608"/>
            <a:ext cx="5297883" cy="38103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852" y="2801608"/>
            <a:ext cx="5982788" cy="381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25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Таджикистан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4694" y="1091781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Гора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Худжа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Мумин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уникальный памятник природы, полностью состоит из чистейшей соли разных цветов – серого, розового и бирюзового.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6576" y="2592602"/>
            <a:ext cx="5469481" cy="41021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8" y="2415220"/>
            <a:ext cx="6369478" cy="427949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426470" y="1091781"/>
            <a:ext cx="55695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Вода горячих источников Гарм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Чашма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как уверяют местные жители, обладает чудодейственными свойствами и может излечить от многих болезней.</a:t>
            </a:r>
          </a:p>
        </p:txBody>
      </p:sp>
    </p:spTree>
    <p:extLst>
      <p:ext uri="{BB962C8B-B14F-4D97-AF65-F5344CB8AC3E}">
        <p14:creationId xmlns:p14="http://schemas.microsoft.com/office/powerpoint/2010/main" val="33383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Туркменистан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8450" y="1027807"/>
            <a:ext cx="74676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Музей туркменского ковра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Туркмении есть еще несколько ковров-гигантов, но самый большой из них был соткан в 2001 году – площадь его полотна составляет 301 квадратный метр, а весит ковер-рекордсмен 1,2 тонны. Это самый большой ковер ручной работы из созданных на планете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290" y="3080206"/>
            <a:ext cx="5455960" cy="36465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9342" y="1141215"/>
            <a:ext cx="3952227" cy="545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37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2466" y="2284827"/>
            <a:ext cx="3187068" cy="391177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Туркменистан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8674" y="1269164"/>
            <a:ext cx="119133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Самые эффектные и изящные лошади в мире - это ахалтекинские скакуны - гордость и национальное достояние Туркменистана. Эта уникальная, эталонная верховая лошадь,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выведена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около 5 тысяч лет назад в оазисе "Ахал" племенем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«Теки».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6893" r="5464"/>
          <a:stretch/>
        </p:blipFill>
        <p:spPr>
          <a:xfrm>
            <a:off x="102294" y="3161211"/>
            <a:ext cx="4543265" cy="34872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2764" y="3161211"/>
            <a:ext cx="4585065" cy="357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8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География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0" y="1997415"/>
            <a:ext cx="58604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Знать географию-значит быть истинным гражданином мира, понимающим и представляющим планету, на которой он живет. География-наука, которая очень сильно показывает эрудицию человека, его общекультурный уровень развития.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1806899"/>
            <a:ext cx="5667919" cy="392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62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Ученые Средней Азии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6314" y="1045028"/>
            <a:ext cx="11299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Средняя Азия является родиной ученых, внесших огромный вклад в развитие мировой науки и культуры.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72" y="1618711"/>
            <a:ext cx="2425943" cy="33024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6082" y="4921123"/>
            <a:ext cx="1959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Ахмад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Фергани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0082" y="2909385"/>
            <a:ext cx="2038080" cy="292022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11715" y="5920836"/>
            <a:ext cx="2188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Абу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Наср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Фараби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9993" y="1866668"/>
            <a:ext cx="1986545" cy="292022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00469" y="4921123"/>
            <a:ext cx="2405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Абу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Райхан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Беруни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0859" y="2909385"/>
            <a:ext cx="2075209" cy="291875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910697" y="5920836"/>
            <a:ext cx="2921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Мухаммад аль-Хорезми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0389" y="1818228"/>
            <a:ext cx="2251185" cy="303758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728761" y="5018990"/>
            <a:ext cx="2278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Абу Али ибн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Сино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27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Закрепление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07" y="1463038"/>
            <a:ext cx="7418138" cy="49116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42916" y="2189180"/>
            <a:ext cx="44490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Пользуясь рисунком 1, определите, с какими физико-географическими странами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граничит Средняя Азия на севере?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Какую физико-географическую страну нужно пересечь, чтобы попасть в Юго-западную Азию?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По какому природному объекту проходит западная граница Средней Азии?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55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Задания для </a:t>
            </a:r>
            <a:r>
              <a:rPr lang="ru-RU" sz="4400" b="1" smtClean="0">
                <a:latin typeface="Arial" panose="020B0604020202020204" pitchFamily="34" charset="0"/>
                <a:cs typeface="Arial" panose="020B0604020202020204" pitchFamily="34" charset="0"/>
              </a:rPr>
              <a:t>самостоятельной работы</a:t>
            </a:r>
            <a:r>
              <a:rPr lang="ru-RU" sz="44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4456" y="1358538"/>
            <a:ext cx="89219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 Параграф 1, ответить на вопросы и выполнить задания.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 Пользуясь рисунком 1 на стр. 5, определите, какие физико-географические страны Евразии нужно пересечь, чтобы достичь берегов Тихого, Индийского, Атлантического и Северного Ледовитого океанов?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6636" y="2985246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94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" y="-18466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1450703" y="333645"/>
            <a:ext cx="949971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8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stral" panose="03090702030407020403" pitchFamily="66" charset="0"/>
                <a:ea typeface="+mn-ea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5934" b="11344"/>
          <a:stretch/>
        </p:blipFill>
        <p:spPr>
          <a:xfrm>
            <a:off x="4328581" y="1774650"/>
            <a:ext cx="4095815" cy="483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78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108421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Географической диктант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2365" y="1457766"/>
            <a:ext cx="1032836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ru-RU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лово «география» означает……?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Греческий ученый, назвавший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науку «географией»……?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Земля находится между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планетами…….?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Длина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экватора……..?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Уменьшенная модель Земли……?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Сборник географических карт……..?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Водная оболочка Земли……?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Воздушная оболочка Земли……..?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Твердая оболочка Земли…….?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 климатических поясов на Земле? 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8424" y="2600675"/>
            <a:ext cx="3098754" cy="393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79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108421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Географической диктант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2365" y="1457766"/>
            <a:ext cx="1141258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ru-RU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лово «география» означает- 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описание Земли.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Греческий ученый, назвавший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науку «географией»- 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Эратосфен.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Земля находится между планетами- 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Венера и Марс.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Длина экватора- 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40.000 км.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Уменьшенная модель Земли- 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Глобус.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Сборник географических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карт- 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Атлас.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Водная оболочка Земли- 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Гидросфера.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Воздушная оболочка Земли- 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Атмосфера.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Твердая оболочка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Земли- 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Литосфера.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 климатических поясов на Земле? – 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3818" y="3105650"/>
            <a:ext cx="2706758" cy="344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055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Самый… Самый… Самый…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9714" y="1218629"/>
            <a:ext cx="104633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Вместо «</a:t>
            </a:r>
            <a:r>
              <a:rPr 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» подбери нужные слова </a:t>
            </a:r>
          </a:p>
        </p:txBody>
      </p:sp>
      <p:sp>
        <p:nvSpPr>
          <p:cNvPr id="11" name="TextBox 10"/>
          <p:cNvSpPr txBox="1"/>
          <p:nvPr/>
        </p:nvSpPr>
        <p:spPr>
          <a:xfrm flipH="1">
            <a:off x="2182223" y="2053352"/>
            <a:ext cx="7827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 Самое крупное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озеро 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аспийское  </a:t>
            </a:r>
            <a:endParaRPr lang="ru-RU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473804"/>
              </p:ext>
            </p:extLst>
          </p:nvPr>
        </p:nvGraphicFramePr>
        <p:xfrm>
          <a:off x="1640114" y="3018728"/>
          <a:ext cx="8911770" cy="3108960"/>
        </p:xfrm>
        <a:graphic>
          <a:graphicData uri="http://schemas.openxmlformats.org/drawingml/2006/table">
            <a:tbl>
              <a:tblPr firstRow="1" bandRow="1"/>
              <a:tblGrid>
                <a:gridCol w="2970590">
                  <a:extLst>
                    <a:ext uri="{9D8B030D-6E8A-4147-A177-3AD203B41FA5}">
                      <a16:colId xmlns:a16="http://schemas.microsoft.com/office/drawing/2014/main" val="555210502"/>
                    </a:ext>
                  </a:extLst>
                </a:gridCol>
                <a:gridCol w="2970590">
                  <a:extLst>
                    <a:ext uri="{9D8B030D-6E8A-4147-A177-3AD203B41FA5}">
                      <a16:colId xmlns:a16="http://schemas.microsoft.com/office/drawing/2014/main" val="964234403"/>
                    </a:ext>
                  </a:extLst>
                </a:gridCol>
                <a:gridCol w="2970590">
                  <a:extLst>
                    <a:ext uri="{9D8B030D-6E8A-4147-A177-3AD203B41FA5}">
                      <a16:colId xmlns:a16="http://schemas.microsoft.com/office/drawing/2014/main" val="3070011763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Самая высокая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Джомолунгма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15255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Самый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большой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Аравийский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04732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Самое глубокое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Байкал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17616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Самое маленькое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Ватикан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03262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Самая длинная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Нил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95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Самый большой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Евразия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596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262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34464" y="1458529"/>
            <a:ext cx="5123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Правильные ответы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867402"/>
              </p:ext>
            </p:extLst>
          </p:nvPr>
        </p:nvGraphicFramePr>
        <p:xfrm>
          <a:off x="1729739" y="2710544"/>
          <a:ext cx="8732520" cy="3108960"/>
        </p:xfrm>
        <a:graphic>
          <a:graphicData uri="http://schemas.openxmlformats.org/drawingml/2006/table">
            <a:tbl>
              <a:tblPr firstRow="1" bandRow="1"/>
              <a:tblGrid>
                <a:gridCol w="2910840">
                  <a:extLst>
                    <a:ext uri="{9D8B030D-6E8A-4147-A177-3AD203B41FA5}">
                      <a16:colId xmlns:a16="http://schemas.microsoft.com/office/drawing/2014/main" val="1775800611"/>
                    </a:ext>
                  </a:extLst>
                </a:gridCol>
                <a:gridCol w="2910840">
                  <a:extLst>
                    <a:ext uri="{9D8B030D-6E8A-4147-A177-3AD203B41FA5}">
                      <a16:colId xmlns:a16="http://schemas.microsoft.com/office/drawing/2014/main" val="1443564064"/>
                    </a:ext>
                  </a:extLst>
                </a:gridCol>
                <a:gridCol w="2910840">
                  <a:extLst>
                    <a:ext uri="{9D8B030D-6E8A-4147-A177-3AD203B41FA5}">
                      <a16:colId xmlns:a16="http://schemas.microsoft.com/office/drawing/2014/main" val="2568869733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Самая высокая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Гора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Джомолунгма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68611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Самый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большой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Полуостров 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Аравийский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3162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Самое глубокое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Озеро 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Байкал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791378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Самое маленькое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Государство 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Ватикан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62601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Самая длинная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Река 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Нил 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834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Самый большой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Материк 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Евразия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042325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Самый… Самый… Самый…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52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Физико-географические страны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вразии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489" y="1019386"/>
            <a:ext cx="9923022" cy="567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40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Средняя Азия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67282" y="2165744"/>
            <a:ext cx="49126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Крупный физико-географический комплекс с присущими ему природными условиями, физико-географическими особенностями, отделенный от других регионов естественными границами</a:t>
            </a:r>
            <a:r>
              <a:rPr lang="ru-RU" dirty="0" smtClean="0"/>
              <a:t>.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209" y="1345474"/>
            <a:ext cx="6806204" cy="502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67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Азия 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457" y="1015637"/>
            <a:ext cx="10763794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63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753</Words>
  <Application>Microsoft Office PowerPoint</Application>
  <PresentationFormat>Широкоэкранный</PresentationFormat>
  <Paragraphs>130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Mistral</vt:lpstr>
      <vt:lpstr>Times New Roman</vt:lpstr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49</cp:revision>
  <dcterms:created xsi:type="dcterms:W3CDTF">2020-07-05T16:28:38Z</dcterms:created>
  <dcterms:modified xsi:type="dcterms:W3CDTF">2020-08-20T15:13:01Z</dcterms:modified>
</cp:coreProperties>
</file>