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3" r:id="rId3"/>
  </p:sldMasterIdLst>
  <p:notesMasterIdLst>
    <p:notesMasterId r:id="rId27"/>
  </p:notesMasterIdLst>
  <p:sldIdLst>
    <p:sldId id="257" r:id="rId4"/>
    <p:sldId id="282" r:id="rId5"/>
    <p:sldId id="259" r:id="rId6"/>
    <p:sldId id="283" r:id="rId7"/>
    <p:sldId id="256" r:id="rId8"/>
    <p:sldId id="258" r:id="rId9"/>
    <p:sldId id="260" r:id="rId10"/>
    <p:sldId id="261" r:id="rId11"/>
    <p:sldId id="262" r:id="rId12"/>
    <p:sldId id="263" r:id="rId13"/>
    <p:sldId id="264" r:id="rId14"/>
    <p:sldId id="284" r:id="rId15"/>
    <p:sldId id="265" r:id="rId16"/>
    <p:sldId id="266" r:id="rId17"/>
    <p:sldId id="285" r:id="rId18"/>
    <p:sldId id="270" r:id="rId19"/>
    <p:sldId id="286" r:id="rId20"/>
    <p:sldId id="271" r:id="rId21"/>
    <p:sldId id="287" r:id="rId22"/>
    <p:sldId id="280" r:id="rId23"/>
    <p:sldId id="289" r:id="rId24"/>
    <p:sldId id="288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20.08.2020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384662" y="1878189"/>
            <a:ext cx="10167257" cy="1841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Понятие о Среднеазиатской физико-географической стране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09600" y="1750424"/>
            <a:ext cx="580918" cy="211582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30356"/>
            <a:ext cx="580918" cy="15539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4662" y="4230355"/>
            <a:ext cx="76936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4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1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Учитель:</a:t>
            </a:r>
          </a:p>
          <a:p>
            <a:pPr marL="2684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11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Мухамедова</a:t>
            </a:r>
            <a:r>
              <a:rPr kumimoji="0" lang="ru-RU" sz="4000" b="0" i="0" u="none" strike="noStrike" kern="1200" cap="none" spc="1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4000" b="0" i="0" u="none" strike="noStrike" kern="1200" cap="none" spc="1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Шахноза</a:t>
            </a:r>
            <a:r>
              <a:rPr kumimoji="0" lang="ru-RU" sz="40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Муратовна </a:t>
            </a:r>
            <a:endParaRPr kumimoji="0" lang="en-US" sz="4000" b="0" i="0" u="none" strike="noStrike" kern="1200" cap="none" spc="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3325"/>
            <a:ext cx="957155" cy="13229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71909" y="71633"/>
            <a:ext cx="1180010" cy="12237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7</a:t>
            </a:r>
          </a:p>
          <a:p>
            <a:pPr algn="ctr"/>
            <a:r>
              <a:rPr lang="ru-RU" sz="2800" b="1" dirty="0" smtClean="0"/>
              <a:t>класс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766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395" y="2086366"/>
            <a:ext cx="5238750" cy="3486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20" y="4148576"/>
            <a:ext cx="4096054" cy="25600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6" y="1595655"/>
            <a:ext cx="4747766" cy="26891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7674" y="989026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Казахстан — 9-е по величине государство в мире и самое крупное из не имеющих выходов к океану.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4346" y="5096803"/>
            <a:ext cx="2631426" cy="663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Казахстан —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родина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тюльпанов и яблок.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25815" y="1104943"/>
            <a:ext cx="483733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Казахстане есть озеро Балхаш, которое наполовину состоит из пресной воды, 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другая половина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соленой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995021"/>
            <a:ext cx="4133991" cy="15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8472" y="1131800"/>
            <a:ext cx="5452175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Казахстане находится самый первый и самый большой космодром в мире Байконур. Отсюда в 1957 году отправили на орбиту первый искусственный спутник Земли, а через четыре года — первого человека Юрия Гагарина.</a:t>
            </a:r>
            <a:endParaRPr lang="ru-R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9" y="2298208"/>
            <a:ext cx="5350765" cy="37676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1707" y="1339997"/>
            <a:ext cx="4235007" cy="727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Медео — самый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высокогорный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каток мира.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71" y="3219712"/>
            <a:ext cx="5452175" cy="34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Узбекистан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5" y="2155369"/>
            <a:ext cx="5293316" cy="3814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446" y="1130662"/>
            <a:ext cx="4895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 граничит со всеми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государствами Средней Азии.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0807" y="1130662"/>
            <a:ext cx="65111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C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столице Узбекистана — Ташкенте проложено хоть и не самое протяженное, но одно из самых красивых метро. </a:t>
            </a:r>
            <a:endParaRPr lang="ru-RU" sz="2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451" y="2573380"/>
            <a:ext cx="6096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78" y="1745226"/>
            <a:ext cx="4745245" cy="28650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 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5395" y="1107218"/>
            <a:ext cx="11260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Узбекистане расположены города-музеи под открытым небом.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7" y="1823256"/>
            <a:ext cx="5537641" cy="27008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1235" y="1823256"/>
            <a:ext cx="22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399" y="4248422"/>
            <a:ext cx="5219156" cy="26095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31780" y="4348052"/>
            <a:ext cx="156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Бухара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3588" y="1823256"/>
            <a:ext cx="116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Хива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Кыргызстан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738" y="117253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Кыргызстан считается идеальной страной для туриста, предпочитающего покорение горных вершин.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6491" y="1172532"/>
            <a:ext cx="4885509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Горы занимают около 90% территории Киргизии.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Около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4% территории Кыргызстана занимают никогда не тающие ледники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8" y="2446327"/>
            <a:ext cx="6096000" cy="3692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367" y="2911470"/>
            <a:ext cx="5156313" cy="34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Кыргызстан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172"/>
          <a:stretch/>
        </p:blipFill>
        <p:spPr>
          <a:xfrm>
            <a:off x="255619" y="2272937"/>
            <a:ext cx="6127764" cy="39546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7383" y="13423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</a:rPr>
              <a:t>В Кыргызстане находится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озеро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</a:rPr>
              <a:t>Иссык-Куль, второе по величине солёное озеро в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мире. 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40" y="2272937"/>
            <a:ext cx="5547131" cy="3694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3930040"/>
            <a:ext cx="3709851" cy="27823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14240" y="1342349"/>
            <a:ext cx="5869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Киргизии находятся самые большие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ореховые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леса в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мире.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Таджикистан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2366" y="1347541"/>
            <a:ext cx="50248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Таджикистан – самое маленькое государство Средней Азии. Почти всю территорию этой страны (почти 93%) занимают горы.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7738" y="1347540"/>
            <a:ext cx="5804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Таджикистане есть потрясающе красивое озеро Искандеркуль («озеро Александра»), цвет воды в котором постоянно меняет оттенки.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6" y="2801608"/>
            <a:ext cx="5297883" cy="3810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852" y="2801608"/>
            <a:ext cx="598278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Таджикистан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694" y="10917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Худжа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Мумин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уникальный памятник природы, полностью состоит из чистейшей соли разных цветов – серого, розового и бирюзового.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576" y="2592602"/>
            <a:ext cx="5469481" cy="4102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8" y="2415220"/>
            <a:ext cx="6369478" cy="42794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6470" y="1091781"/>
            <a:ext cx="5569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Вода горячих источников Гарм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Чашма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как уверяют местные жители, обладает чудодейственными свойствами и может излечить от многих болезней.</a:t>
            </a:r>
          </a:p>
        </p:txBody>
      </p:sp>
    </p:spTree>
    <p:extLst>
      <p:ext uri="{BB962C8B-B14F-4D97-AF65-F5344CB8AC3E}">
        <p14:creationId xmlns:p14="http://schemas.microsoft.com/office/powerpoint/2010/main" val="3338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Туркменистан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450" y="1027807"/>
            <a:ext cx="74676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Музей туркменского ковра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Туркмении есть еще несколько ковров-гигантов, но самый большой из них был соткан в 2001 году – площадь его полотна составляет 301 квадратный метр, а весит ковер-рекордсмен 1,2 тонны. Это самый большой ковер ручной работы из созданных на планете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90" y="3080206"/>
            <a:ext cx="5455960" cy="3646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342" y="1141215"/>
            <a:ext cx="3952227" cy="54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66" y="2284827"/>
            <a:ext cx="3187068" cy="39117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Туркменистан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674" y="1269164"/>
            <a:ext cx="11913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Самые эффектные и изящные лошади в мире - это ахалтекинские скакуны - гордость и национальное достояние Туркменистана. Эта уникальная, эталонная верховая лошадь,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выведена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около 5 тысяч лет назад в оазисе "Ахал" племенем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«Теки».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893" r="5464"/>
          <a:stretch/>
        </p:blipFill>
        <p:spPr>
          <a:xfrm>
            <a:off x="102294" y="3161211"/>
            <a:ext cx="4543265" cy="348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764" y="3161211"/>
            <a:ext cx="4585065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1997415"/>
            <a:ext cx="5860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Знать географию-значит быть истинным гражданином мира, понимающим и представляющим планету, на которой он живет. География-наука, которая очень сильно показывает эрудицию человека, его общекультурный уровень развития.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06899"/>
            <a:ext cx="5667919" cy="39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Ученые Средней Азии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314" y="1045028"/>
            <a:ext cx="1129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Азия является родиной ученых, внесших огромный вклад в развитие мировой науки и культуры.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2" y="1618711"/>
            <a:ext cx="2425943" cy="3302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082" y="4921123"/>
            <a:ext cx="195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Ахмад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082" y="2909385"/>
            <a:ext cx="2038080" cy="2920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1715" y="5920836"/>
            <a:ext cx="218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Абу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Наср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Фараби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93" y="1866668"/>
            <a:ext cx="1986545" cy="2920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469" y="4921123"/>
            <a:ext cx="240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Абу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Райхан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Беруни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59" y="2909385"/>
            <a:ext cx="2075209" cy="2918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10697" y="5920836"/>
            <a:ext cx="29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Мухаммад аль-Хорезми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389" y="1818228"/>
            <a:ext cx="2251185" cy="30375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28761" y="5018990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Абу Али ибн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Сино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Закрепление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" y="1463038"/>
            <a:ext cx="7418138" cy="4911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2916" y="2189180"/>
            <a:ext cx="44490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Пользуясь рисунком 1, определите, с какими физико-географическими странами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граничит Средняя Азия на севере?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Какую физико-географическую страну нужно пересечь, чтобы попасть в Юго-западную Азию?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По какому природному объекту проходит западная граница Средней Азии?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Задания для </a:t>
            </a:r>
            <a:r>
              <a:rPr lang="ru-RU" sz="4400" b="1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самостоятельной работы</a:t>
            </a:r>
            <a:r>
              <a:rPr lang="ru-RU" sz="4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456" y="1358538"/>
            <a:ext cx="8921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Параграф 1, ответить на вопросы и выполнить задания.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Пользуясь рисунком 1 на стр. 5, определите, какие физико-географические страны Евразии нужно пересечь, чтобы достичь берегов Тихого, Индийского, Атлантического и Северного Ледовитого океанов?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36" y="2985246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450703" y="33364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934" b="11344"/>
          <a:stretch/>
        </p:blipFill>
        <p:spPr>
          <a:xfrm>
            <a:off x="4328581" y="1774650"/>
            <a:ext cx="4095815" cy="48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8421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Географической диктант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2365" y="1457766"/>
            <a:ext cx="103283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лово «география» означает……?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Греческий ученый, назвавший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науку «географией»……?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Земля находится между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планетами…….?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Длина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экватора……..?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Уменьшенная модель Земли……?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Сборник географических карт……..?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Водная оболочка Земли……?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Воздушная оболочка Земли……..?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Твердая оболочка Земли…….?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Сколько климатических поясов на Земле?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424" y="2600675"/>
            <a:ext cx="3098754" cy="39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8421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Географической диктант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365" y="1457766"/>
            <a:ext cx="114125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лово «география» означает-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описание Земли.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Греческий ученый, назвавший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науку «географией»-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Эратосфен.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Земля находится между планетами-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Венера и Марс.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экватора-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40.000 км.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Уменьшенная модель Земли-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Глобус.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Сборник географических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Водная оболочка Земли-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Гидросфера.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Воздушная оболочка Земли-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Твердая оболочка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Земли-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Литосфера.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Сколько климатических поясов на Земле? –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818" y="3105650"/>
            <a:ext cx="2706758" cy="34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Самый… Самый… Самый…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9714" y="1218629"/>
            <a:ext cx="10463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Вместо «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» подбери нужные слова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182223" y="2053352"/>
            <a:ext cx="7827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Самое крупное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аспийское  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73804"/>
              </p:ext>
            </p:extLst>
          </p:nvPr>
        </p:nvGraphicFramePr>
        <p:xfrm>
          <a:off x="1640114" y="3018728"/>
          <a:ext cx="8911770" cy="3108960"/>
        </p:xfrm>
        <a:graphic>
          <a:graphicData uri="http://schemas.openxmlformats.org/drawingml/2006/table">
            <a:tbl>
              <a:tblPr firstRow="1" bandRow="1"/>
              <a:tblGrid>
                <a:gridCol w="2970590">
                  <a:extLst>
                    <a:ext uri="{9D8B030D-6E8A-4147-A177-3AD203B41FA5}">
                      <a16:colId xmlns:a16="http://schemas.microsoft.com/office/drawing/2014/main" val="555210502"/>
                    </a:ext>
                  </a:extLst>
                </a:gridCol>
                <a:gridCol w="2970590">
                  <a:extLst>
                    <a:ext uri="{9D8B030D-6E8A-4147-A177-3AD203B41FA5}">
                      <a16:colId xmlns:a16="http://schemas.microsoft.com/office/drawing/2014/main" val="964234403"/>
                    </a:ext>
                  </a:extLst>
                </a:gridCol>
                <a:gridCol w="2970590">
                  <a:extLst>
                    <a:ext uri="{9D8B030D-6E8A-4147-A177-3AD203B41FA5}">
                      <a16:colId xmlns:a16="http://schemas.microsoft.com/office/drawing/2014/main" val="307001176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Самая высокая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Джомолунгма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15255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Самый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большой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Аравийский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04732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Самое глубокое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Байкал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17616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Самое маленькое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Ватикан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326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Самая длинная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Нил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95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Самый большой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Евразия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96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6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34464" y="1458529"/>
            <a:ext cx="5123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Правильные ответы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67402"/>
              </p:ext>
            </p:extLst>
          </p:nvPr>
        </p:nvGraphicFramePr>
        <p:xfrm>
          <a:off x="1729739" y="2710544"/>
          <a:ext cx="8732520" cy="3108960"/>
        </p:xfrm>
        <a:graphic>
          <a:graphicData uri="http://schemas.openxmlformats.org/drawingml/2006/table">
            <a:tbl>
              <a:tblPr firstRow="1" bandRow="1"/>
              <a:tblGrid>
                <a:gridCol w="2910840">
                  <a:extLst>
                    <a:ext uri="{9D8B030D-6E8A-4147-A177-3AD203B41FA5}">
                      <a16:colId xmlns:a16="http://schemas.microsoft.com/office/drawing/2014/main" val="1775800611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1443564064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25688697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Самая высокая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Гора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Джомолунгма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861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Самый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большой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Полуостров 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Аравийский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93162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Самое глубокое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Озеро 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Байкал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79137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Самое маленькое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Государство 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Ватикан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6260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Самая длинная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Река 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Нил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834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Самый большой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Материк 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Евразия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04232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Самый… Самый… Самый…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Физико-географические страны 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вразии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89" y="1019386"/>
            <a:ext cx="9923022" cy="56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Азия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7282" y="2165744"/>
            <a:ext cx="4912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Крупный физико-географический комплекс с присущими ему природными условиями, физико-географическими особенностями, отделенный от других регионов естественными границами</a:t>
            </a:r>
            <a:r>
              <a:rPr lang="ru-RU" dirty="0" smtClean="0"/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09" y="1345474"/>
            <a:ext cx="6806204" cy="50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Азия 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015637"/>
            <a:ext cx="1076379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753</Words>
  <Application>Microsoft Office PowerPoint</Application>
  <PresentationFormat>Широкоэкранный</PresentationFormat>
  <Paragraphs>130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Mistral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49</cp:revision>
  <dcterms:created xsi:type="dcterms:W3CDTF">2020-07-05T16:28:38Z</dcterms:created>
  <dcterms:modified xsi:type="dcterms:W3CDTF">2020-08-20T15:13:01Z</dcterms:modified>
</cp:coreProperties>
</file>