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0"/>
  </p:notesMasterIdLst>
  <p:sldIdLst>
    <p:sldId id="1378" r:id="rId2"/>
    <p:sldId id="1379" r:id="rId3"/>
    <p:sldId id="1430" r:id="rId4"/>
    <p:sldId id="1428" r:id="rId5"/>
    <p:sldId id="1431" r:id="rId6"/>
    <p:sldId id="1429" r:id="rId7"/>
    <p:sldId id="315" r:id="rId8"/>
    <p:sldId id="317" r:id="rId9"/>
    <p:sldId id="319" r:id="rId10"/>
    <p:sldId id="1432" r:id="rId11"/>
    <p:sldId id="321" r:id="rId12"/>
    <p:sldId id="322" r:id="rId13"/>
    <p:sldId id="337" r:id="rId14"/>
    <p:sldId id="316" r:id="rId15"/>
    <p:sldId id="318" r:id="rId16"/>
    <p:sldId id="323" r:id="rId17"/>
    <p:sldId id="324" r:id="rId18"/>
    <p:sldId id="325" r:id="rId19"/>
    <p:sldId id="326" r:id="rId20"/>
    <p:sldId id="327" r:id="rId21"/>
    <p:sldId id="330" r:id="rId22"/>
    <p:sldId id="331" r:id="rId23"/>
    <p:sldId id="328" r:id="rId24"/>
    <p:sldId id="332" r:id="rId25"/>
    <p:sldId id="334" r:id="rId26"/>
    <p:sldId id="262" r:id="rId27"/>
    <p:sldId id="1414" r:id="rId28"/>
    <p:sldId id="1427" r:id="rId29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379"/>
            <p14:sldId id="1430"/>
            <p14:sldId id="1428"/>
            <p14:sldId id="1431"/>
            <p14:sldId id="1429"/>
            <p14:sldId id="315"/>
            <p14:sldId id="317"/>
            <p14:sldId id="319"/>
            <p14:sldId id="1432"/>
            <p14:sldId id="321"/>
            <p14:sldId id="322"/>
            <p14:sldId id="337"/>
            <p14:sldId id="316"/>
            <p14:sldId id="318"/>
            <p14:sldId id="323"/>
            <p14:sldId id="324"/>
            <p14:sldId id="325"/>
            <p14:sldId id="326"/>
            <p14:sldId id="327"/>
            <p14:sldId id="330"/>
            <p14:sldId id="331"/>
            <p14:sldId id="328"/>
            <p14:sldId id="332"/>
            <p14:sldId id="334"/>
            <p14:sldId id="262"/>
            <p14:sldId id="1414"/>
            <p14:sldId id="1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22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02AE"/>
    <a:srgbClr val="027405"/>
    <a:srgbClr val="000000"/>
    <a:srgbClr val="001C54"/>
    <a:srgbClr val="800000"/>
    <a:srgbClr val="006600"/>
    <a:srgbClr val="01494B"/>
    <a:srgbClr val="4501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1" d="100"/>
          <a:sy n="141" d="100"/>
        </p:scale>
        <p:origin x="786" y="126"/>
      </p:cViewPr>
      <p:guideLst>
        <p:guide orient="horz" pos="742"/>
        <p:guide pos="1882"/>
        <p:guide orient="horz" pos="52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3546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55489" y="1184806"/>
            <a:ext cx="3708412" cy="809175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2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Физико-географические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страны Евразии.</a:t>
            </a:r>
            <a:endParaRPr sz="4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7176" y="1368017"/>
            <a:ext cx="343665" cy="132112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8659" y="193718"/>
            <a:ext cx="2881078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6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263240" y="163447"/>
            <a:ext cx="545382" cy="568238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B8175-A9B7-4ECE-9411-609E8085A6F1}"/>
              </a:ext>
            </a:extLst>
          </p:cNvPr>
          <p:cNvSpPr txBox="1"/>
          <p:nvPr/>
        </p:nvSpPr>
        <p:spPr>
          <a:xfrm>
            <a:off x="646877" y="1993981"/>
            <a:ext cx="3100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Европа.</a:t>
            </a:r>
          </a:p>
          <a:p>
            <a:r>
              <a:rPr lang="ru-RU" sz="24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Европа.</a:t>
            </a:r>
            <a:endParaRPr lang="en-US" sz="2400" b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465E7B-061A-4773-A663-0AD29CB4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20278" y="1547643"/>
            <a:ext cx="1091869" cy="15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32"/>
            <a:ext cx="5759449" cy="430255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1878288"/>
            <a:ext cx="1659053" cy="12174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1" y="526813"/>
            <a:ext cx="2683694" cy="1321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63" y="1878288"/>
            <a:ext cx="4039398" cy="1321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997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Высочайшая точка  - </a:t>
            </a:r>
          </a:p>
          <a:p>
            <a:r>
              <a:rPr lang="ru-RU" sz="1997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гора Монблан 4807 м с пятью вершинами – расположена на западе горной системы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06" y="526814"/>
            <a:ext cx="2683693" cy="13214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769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30255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991" y="490178"/>
            <a:ext cx="1363790" cy="830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88" y="490178"/>
            <a:ext cx="2195033" cy="1741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084" y="2316437"/>
            <a:ext cx="54212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Расположены в умеренном поясе. Зима мягкая, лето прохладное. Годовое количество осадков </a:t>
            </a:r>
          </a:p>
          <a:p>
            <a:pPr algn="ctr"/>
            <a:r>
              <a:rPr lang="ru-RU" sz="16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 пределах 2000 – 3000 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23B7C-B55B-42EF-A0F4-19013509E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29" y="490178"/>
            <a:ext cx="1851172" cy="1741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6B52D0-A963-46AB-9B45-6108AD1AF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991" y="1401115"/>
            <a:ext cx="1363790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1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5759450" cy="503920"/>
          </a:xfrm>
          <a:solidFill>
            <a:srgbClr val="1F02AE"/>
          </a:solidFill>
        </p:spPr>
        <p:txBody>
          <a:bodyPr/>
          <a:lstStyle/>
          <a:p>
            <a:pPr algn="ctr"/>
            <a:r>
              <a:rPr lang="ru-RU" sz="319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r="15343"/>
          <a:stretch/>
        </p:blipFill>
        <p:spPr bwMode="auto">
          <a:xfrm>
            <a:off x="73115" y="1878131"/>
            <a:ext cx="1604071" cy="130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017" y="503921"/>
            <a:ext cx="226522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На вершинах  лежат вечные снега и ледники.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Общая площадь горного оледенения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4 140 км².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Длина ледников достигает 15-27 км.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 альпийских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ледников берут начало такие реки, как Рейн, Рона, </a:t>
            </a:r>
            <a:r>
              <a:rPr lang="ru-RU" sz="1400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Драва</a:t>
            </a:r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Адидже</a:t>
            </a:r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01" y="572692"/>
            <a:ext cx="1633403" cy="12153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57" y="1878131"/>
            <a:ext cx="1619547" cy="130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491793" y="788855"/>
            <a:ext cx="0" cy="223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96CE2A-2005-4F2B-B618-20EB4DA99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0" y="576064"/>
            <a:ext cx="1618407" cy="12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7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17282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260" y="2175019"/>
            <a:ext cx="547834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Склоны гор покрыты буковыми и дубовыми лесами.  Под этими лесами почвы коричневые.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На северных подножиях гор  сформировались подзолистые почвы.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D66F0-7305-4519-8184-5E1D31AE2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17" y="472559"/>
            <a:ext cx="2805890" cy="1702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F7D098-D495-4E23-9A40-D48E1D123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99" y="472560"/>
            <a:ext cx="2625295" cy="17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08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30255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КАРПАТЫ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455" y="370373"/>
            <a:ext cx="5478348" cy="73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Горная система дугообразной формы, расположена  на востоке Средней Европы.  Общая протяженность 1 500 км, средняя высота 800-1200 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753" y="2395559"/>
            <a:ext cx="25312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    Гора </a:t>
            </a:r>
            <a:r>
              <a:rPr lang="ru-RU" sz="1200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Герлаховски</a:t>
            </a:r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200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Штит</a:t>
            </a:r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(2655 м),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расположена в горах Высокие Татры.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7745BA-70D0-4FCF-9873-71A8E2C22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" b="1"/>
          <a:stretch/>
        </p:blipFill>
        <p:spPr>
          <a:xfrm>
            <a:off x="96451" y="1066068"/>
            <a:ext cx="3071306" cy="2132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B90F6A-E89E-4B3C-BD76-1E446648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762" y="1107952"/>
            <a:ext cx="2463238" cy="12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912" y="0"/>
            <a:ext cx="5759450" cy="360338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КАРПАТЫ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716" y="378431"/>
            <a:ext cx="2950143" cy="169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Карпаты</a:t>
            </a:r>
            <a:r>
              <a:rPr lang="ru-RU" sz="1298" b="1" i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с</a:t>
            </a:r>
            <a:r>
              <a:rPr lang="ru-RU" sz="12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формировались  сравнительно недавно,</a:t>
            </a:r>
          </a:p>
          <a:p>
            <a:pPr algn="ctr"/>
            <a:r>
              <a:rPr lang="ru-RU" sz="12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появлением вулканической деятельности. Богаты нефтью, газом, углем, железной рудой, марганцем, цветными и редкими металлами, калийной и поваренной солью.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F10042-FC07-4B2C-A4C4-FEBD69AE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475258"/>
            <a:ext cx="2577899" cy="2692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BF255-D261-4087-AA6D-431BB97B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716" y="2068637"/>
            <a:ext cx="1368153" cy="1099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F78B4-A82E-4142-9561-9E6B4971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115" y="2068637"/>
            <a:ext cx="1438921" cy="109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15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235"/>
            <a:ext cx="5772968" cy="417282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Карпат более континентальный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6896" y="498992"/>
            <a:ext cx="2498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Средняя </a:t>
            </a:r>
            <a:r>
              <a:rPr lang="en-US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t⁰ 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января  -3⁰…-5⁰С.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4227" y="813887"/>
            <a:ext cx="2713809" cy="46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У подножия гор лето жаркое</a:t>
            </a:r>
          </a:p>
          <a:p>
            <a:r>
              <a:rPr lang="en-US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 t⁰ 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июля </a:t>
            </a:r>
            <a:r>
              <a:rPr lang="en-US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+17⁰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…+20⁰С.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4227" y="1312770"/>
            <a:ext cx="234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У подножия гор количество осадков 800-1000 мм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4227" y="1774435"/>
            <a:ext cx="2618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На вершинах гор 1200 – 2000 мм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5015" y="2107745"/>
            <a:ext cx="27717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Горы Карпаты богаты реками.</a:t>
            </a:r>
          </a:p>
          <a:p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них стекают реки Одер и Висла, текущие на север,  </a:t>
            </a:r>
          </a:p>
          <a:p>
            <a:r>
              <a:rPr lang="ru-RU" sz="12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 сторону Балтийского моря.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498D04-0134-475C-A387-240516838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8" y="460965"/>
            <a:ext cx="2952795" cy="2023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6755E1-71DC-4D6E-8A75-68ACB1569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9" y="2525441"/>
            <a:ext cx="1442910" cy="6934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650179-1080-4B11-82DB-B4036E9D6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77" y="2484140"/>
            <a:ext cx="1399319" cy="7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4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48"/>
            <a:ext cx="5758393" cy="276592"/>
          </a:xfrm>
          <a:solidFill>
            <a:srgbClr val="1F02AE"/>
          </a:solidFill>
        </p:spPr>
        <p:txBody>
          <a:bodyPr/>
          <a:lstStyle/>
          <a:p>
            <a:r>
              <a:rPr lang="ru-RU" sz="179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Леса –главное природное богатство Карпат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36" y="424992"/>
            <a:ext cx="1902205" cy="1648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24" y="1143974"/>
            <a:ext cx="2017117" cy="1451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1" y="1407968"/>
            <a:ext cx="2054380" cy="1688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14" y="336557"/>
            <a:ext cx="3492388" cy="73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Их склоны покрыты широколиственными лесами, состоящими из  бука, граба, клена.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1162" y="2073140"/>
            <a:ext cx="1330723" cy="52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98" b="1" i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Планина</a:t>
            </a:r>
            <a:r>
              <a:rPr lang="ru-RU" sz="1398" b="1" i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-</a:t>
            </a:r>
          </a:p>
          <a:p>
            <a:pPr algn="ctr"/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(пастбища)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6535" y="2641921"/>
            <a:ext cx="34075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покрытые лесом самые высокие участки гор.</a:t>
            </a:r>
          </a:p>
        </p:txBody>
      </p:sp>
    </p:spTree>
    <p:extLst>
      <p:ext uri="{BB962C8B-B14F-4D97-AF65-F5344CB8AC3E}">
        <p14:creationId xmlns:p14="http://schemas.microsoft.com/office/powerpoint/2010/main" val="240467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692"/>
            <a:ext cx="5759450" cy="430255"/>
          </a:xfrm>
          <a:solidFill>
            <a:srgbClr val="1F02AE"/>
          </a:solidFill>
        </p:spPr>
        <p:txBody>
          <a:bodyPr/>
          <a:lstStyle/>
          <a:p>
            <a:pPr algn="ctr"/>
            <a:r>
              <a:rPr lang="ru-RU" sz="27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КАРПАТЫ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 bwMode="auto">
          <a:xfrm>
            <a:off x="140551" y="1538250"/>
            <a:ext cx="2739174" cy="1629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519" y="348696"/>
            <a:ext cx="2842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Для межгорной </a:t>
            </a:r>
            <a:r>
              <a:rPr lang="ru-RU" sz="1400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Среднедунайской</a:t>
            </a:r>
            <a:r>
              <a:rPr lang="ru-RU" sz="14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низменности характерны ландшафты степей, которые называются  </a:t>
            </a:r>
            <a:r>
              <a:rPr lang="ru-RU" sz="1600" b="1" i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пушта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31901" y="706987"/>
            <a:ext cx="0" cy="2387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8" y="582029"/>
            <a:ext cx="1284177" cy="733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00" y="948861"/>
            <a:ext cx="1173026" cy="70381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39" y="1471308"/>
            <a:ext cx="1276417" cy="784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00" y="2076574"/>
            <a:ext cx="1173026" cy="67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9" y="2449014"/>
            <a:ext cx="1276416" cy="645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91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48134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 Восточной Европы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9785" y="348134"/>
            <a:ext cx="2283265" cy="17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27405"/>
                </a:solidFill>
                <a:latin typeface="Arial" pitchFamily="34" charset="0"/>
                <a:cs typeface="Arial" pitchFamily="34" charset="0"/>
              </a:rPr>
              <a:t>Восточно-Европейская равнина</a:t>
            </a:r>
          </a:p>
          <a:p>
            <a:pPr algn="just"/>
            <a:r>
              <a:rPr lang="ru-RU" sz="10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Площадь  -  4 млн. км²</a:t>
            </a:r>
          </a:p>
          <a:p>
            <a:pPr algn="just"/>
            <a:r>
              <a:rPr lang="ru-RU" sz="10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Расположена  на различных широтах и характеризуется разнообразием природных зон от тундры на севере до пустынь умеренного пояса на юго-востоке.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8F3FC-F78C-46F6-B829-5A69CA89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0" y="414337"/>
            <a:ext cx="3363385" cy="2753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0C5996-C491-4047-A187-D868E191F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792" y="2054050"/>
            <a:ext cx="2211257" cy="111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3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625924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размеры и географическое положение обусловили большое разнообразие природных условий материка.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A8618A-8191-4B39-85EF-37986AD11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032"/>
            <a:ext cx="3707817" cy="2623056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5111BBF-5F90-4CBD-B357-0B3145D27BF7}"/>
              </a:ext>
            </a:extLst>
          </p:cNvPr>
          <p:cNvSpPr/>
          <p:nvPr/>
        </p:nvSpPr>
        <p:spPr>
          <a:xfrm>
            <a:off x="3734569" y="719944"/>
            <a:ext cx="1975858" cy="15481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Подобное разнообразие является основой деления материка на территориальные части.</a:t>
            </a:r>
            <a:endParaRPr lang="en-US" sz="1400" b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8AA0E4-17E0-4B3C-B326-9636950B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569" y="2376127"/>
            <a:ext cx="1975858" cy="8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68790"/>
          </a:xfrm>
          <a:solidFill>
            <a:srgbClr val="1F02AE"/>
          </a:solidFill>
        </p:spPr>
        <p:txBody>
          <a:bodyPr/>
          <a:lstStyle/>
          <a:p>
            <a:pPr algn="ctr"/>
            <a:r>
              <a:rPr lang="ru-RU" sz="23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  УСЛОВИЯ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50322"/>
            <a:ext cx="5625242" cy="73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     В основании равнины лежит древняя устойчивая платформа.  Фундамент платформы перекрыт осадочными породами морского  и континентального происхождения.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76E13-245C-4153-8672-62A74B53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1" y="1128446"/>
            <a:ext cx="2987843" cy="2037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DA0A75-0F5E-4CD3-A67B-5354D827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24" y="1129633"/>
            <a:ext cx="1614899" cy="1210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706673-88EF-46F2-9BA9-2FAF3A3B8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372" y="1948180"/>
            <a:ext cx="1614898" cy="12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44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758394" cy="317402"/>
          </a:xfrm>
          <a:solidFill>
            <a:srgbClr val="1F02AE"/>
          </a:solidFill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Европа богата полезными ископаемыми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5031" y="317402"/>
            <a:ext cx="2379134" cy="230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Криворожский  железорудный бассейн,</a:t>
            </a:r>
          </a:p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бассейн Курской магнитной  аномалии,</a:t>
            </a:r>
          </a:p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Печорский  и Донецкий  каменноугольный бассейны,</a:t>
            </a:r>
          </a:p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Волго-Уральский, </a:t>
            </a:r>
          </a:p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Тимано – Печорский нефтегазоносные бассейны, </a:t>
            </a:r>
          </a:p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месторождения горючих сланцев в Прибалтике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5CA3A6-40F4-41D6-9594-2D4515854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5" y="395908"/>
            <a:ext cx="3129746" cy="27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44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30255"/>
          </a:xfrm>
          <a:solidFill>
            <a:srgbClr val="1F02AE"/>
          </a:solidFill>
        </p:spPr>
        <p:txBody>
          <a:bodyPr/>
          <a:lstStyle/>
          <a:p>
            <a:pPr algn="ctr"/>
            <a:r>
              <a:rPr lang="ru-RU" sz="27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РЕЛЬЕФА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4" y="1876016"/>
            <a:ext cx="1673941" cy="12719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3542" y="1893641"/>
            <a:ext cx="3652234" cy="101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7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Распространены </a:t>
            </a:r>
            <a:r>
              <a:rPr lang="ru-RU" sz="1997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низменности, равнины, возвышенности и кряжи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F22913-26B4-48B8-9B1E-D28C6379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59" y="516765"/>
            <a:ext cx="1887587" cy="127191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FC056-E731-4218-AA55-D763F1682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140" y="516766"/>
            <a:ext cx="1787374" cy="12719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325FFC-DA12-4D84-AFE3-6CA321C91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1" y="516764"/>
            <a:ext cx="1787375" cy="127192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77187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68790"/>
          </a:xfrm>
          <a:solidFill>
            <a:srgbClr val="1F02AE"/>
          </a:solidFill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ВОСТОЧНО - ЕВРОПЕЙСКОЙ РАВНИНЫ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0237" y="452715"/>
            <a:ext cx="262815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Ведущую роль играют теплые и влажные воздушные массы, дующие с Атлантического океана,  и арктические воздушные массы.  </a:t>
            </a:r>
          </a:p>
          <a:p>
            <a:pPr algn="just"/>
            <a:r>
              <a:rPr lang="ru-RU" sz="11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севера на юг  и с запада на восток климат становится более континентальным. На западе равнины зима более мягкая, а на востоке более суровая.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r="38569" b="9092"/>
          <a:stretch/>
        </p:blipFill>
        <p:spPr bwMode="auto">
          <a:xfrm>
            <a:off x="107417" y="506942"/>
            <a:ext cx="2992583" cy="2625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8900CA-9036-4E8A-8E45-0F4BD2AC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758" y="2073728"/>
            <a:ext cx="1260140" cy="10584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1ABDF4-6F76-4772-828C-9EDB0E5FA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650" y="2073728"/>
            <a:ext cx="1260140" cy="10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13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59904"/>
          </a:xfrm>
          <a:solidFill>
            <a:srgbClr val="1F02AE"/>
          </a:solidFill>
        </p:spPr>
        <p:txBody>
          <a:bodyPr>
            <a:noAutofit/>
          </a:bodyPr>
          <a:lstStyle/>
          <a:p>
            <a:pPr algn="ctr"/>
            <a:b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И ОЗЕРА ВОСТОЧНОЙ ЕВРОПЫ</a:t>
            </a:r>
            <a:b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54" y="431912"/>
            <a:ext cx="2459734" cy="106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54" y="1578109"/>
            <a:ext cx="2459733" cy="106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E90A42-002F-4B0E-9DA7-590882D48A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59" t="5382" b="12219"/>
          <a:stretch/>
        </p:blipFill>
        <p:spPr>
          <a:xfrm>
            <a:off x="71413" y="431913"/>
            <a:ext cx="2842384" cy="2211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850EE-AE40-437D-9A0D-D485264014B0}"/>
              </a:ext>
            </a:extLst>
          </p:cNvPr>
          <p:cNvSpPr txBox="1"/>
          <p:nvPr/>
        </p:nvSpPr>
        <p:spPr>
          <a:xfrm>
            <a:off x="54437" y="2593757"/>
            <a:ext cx="56880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Текущие на север реки Печора, Мезень, Северная Двина являются многоводными. Самые крупные реки, текущие в южном направлении Волга, Днепр, Урал. Самое крупное озеро – Ладожское озеро</a:t>
            </a:r>
            <a:endParaRPr lang="en-US" sz="12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35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68790"/>
          </a:xfrm>
          <a:solidFill>
            <a:srgbClr val="1F02AE"/>
          </a:solidFill>
        </p:spPr>
        <p:txBody>
          <a:bodyPr/>
          <a:lstStyle/>
          <a:p>
            <a:pPr algn="ctr"/>
            <a:r>
              <a:rPr lang="ru-RU" sz="23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ЗОНЫ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4163" r="1809" b="8434"/>
          <a:stretch/>
        </p:blipFill>
        <p:spPr bwMode="auto">
          <a:xfrm>
            <a:off x="340880" y="510901"/>
            <a:ext cx="5064417" cy="235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499" y="1504254"/>
            <a:ext cx="989146" cy="2315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Смешанный лес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7597" y="1497154"/>
            <a:ext cx="989146" cy="2315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Полупустыня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84077" y="1490331"/>
            <a:ext cx="684793" cy="2315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Степь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95443" y="1506547"/>
            <a:ext cx="913058" cy="2315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Лесотундра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9821" y="2588364"/>
            <a:ext cx="684793" cy="2520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Тайга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3581" y="2588954"/>
            <a:ext cx="1347001" cy="2520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Широколиственный лес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07989" y="2607594"/>
            <a:ext cx="836970" cy="2520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Лесостепь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67008" y="2603154"/>
            <a:ext cx="760882" cy="2520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99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Тундра</a:t>
            </a:r>
          </a:p>
        </p:txBody>
      </p:sp>
    </p:spTree>
    <p:extLst>
      <p:ext uri="{BB962C8B-B14F-4D97-AF65-F5344CB8AC3E}">
        <p14:creationId xmlns:p14="http://schemas.microsoft.com/office/powerpoint/2010/main" val="28050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704577" y="358229"/>
            <a:ext cx="4716524" cy="1639391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8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§ 60-61-62 Физико-географические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страны Евразии. Средняя Европа.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Восточная Европа.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8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2. Выполнить практическое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задание стр. 141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799605" y="2328708"/>
            <a:ext cx="3492388" cy="403121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«Гидросфера»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DFA5C-115F-4302-A47C-E63A32E9996F}"/>
              </a:ext>
            </a:extLst>
          </p:cNvPr>
          <p:cNvSpPr txBox="1"/>
          <p:nvPr/>
        </p:nvSpPr>
        <p:spPr>
          <a:xfrm>
            <a:off x="179425" y="539924"/>
            <a:ext cx="5400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1.Непрерывное движение воды в природе.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2.Выход на поверхность подземных вод.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3.Часть океана, отличающаяся свойствами воды, течениями, организмами.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4.Падение реки с уступа.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5.Плавающая ледяная гора.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6.Скопление воды в природном углублении на суше.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7.Единица измерения солености.</a:t>
            </a:r>
            <a:endParaRPr lang="en-US" sz="16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57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«Гидросфера»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1E5D5-BCD2-4A8D-95F1-28EFA01DABC7}"/>
              </a:ext>
            </a:extLst>
          </p:cNvPr>
          <p:cNvSpPr txBox="1"/>
          <p:nvPr/>
        </p:nvSpPr>
        <p:spPr>
          <a:xfrm>
            <a:off x="287437" y="287896"/>
            <a:ext cx="223224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круговорот</a:t>
            </a: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родник</a:t>
            </a: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море</a:t>
            </a: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водопад</a:t>
            </a:r>
          </a:p>
          <a:p>
            <a:pPr marL="228600" indent="-228600">
              <a:buAutoNum type="arabicPeriod" startAt="5"/>
            </a:pP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айсберг</a:t>
            </a:r>
          </a:p>
          <a:p>
            <a:pPr marL="228600" indent="-228600">
              <a:buAutoNum type="arabicPeriod" startAt="5"/>
            </a:pP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озеро</a:t>
            </a:r>
          </a:p>
          <a:p>
            <a:pPr marL="228600" indent="-228600">
              <a:buAutoNum type="arabicPeriod" startAt="5"/>
            </a:pP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промилле</a:t>
            </a:r>
            <a:endParaRPr lang="en-US" sz="2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0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625924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размеры и географическое положение обусловили большое разнообразие природных условий материка.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A8618A-8191-4B39-85EF-37986AD11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032"/>
            <a:ext cx="3707817" cy="2623056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5111BBF-5F90-4CBD-B357-0B3145D27BF7}"/>
              </a:ext>
            </a:extLst>
          </p:cNvPr>
          <p:cNvSpPr/>
          <p:nvPr/>
        </p:nvSpPr>
        <p:spPr>
          <a:xfrm>
            <a:off x="3707817" y="820738"/>
            <a:ext cx="2002610" cy="23042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физико-географическом районировании Евразии учитываются изменения природы по широте и по долготе (от окраин </a:t>
            </a:r>
          </a:p>
          <a:p>
            <a:pPr algn="ctr"/>
            <a:r>
              <a:rPr lang="ru-RU" sz="12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середине материка), а также высотная поясность горных районов.</a:t>
            </a:r>
            <a:endParaRPr lang="en-US" sz="1200" b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8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625924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Евразии выделяются многочисленные природные комплексы различных размеров. Крупнейшими из этих природных комплексов являются 14 физико-географических стран.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200E3A-3C81-4B88-91AC-73D44595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6" y="719944"/>
            <a:ext cx="2800119" cy="2311474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1DEB854C-5578-4F05-A04A-7E31EC784F41}"/>
              </a:ext>
            </a:extLst>
          </p:cNvPr>
          <p:cNvSpPr/>
          <p:nvPr/>
        </p:nvSpPr>
        <p:spPr>
          <a:xfrm>
            <a:off x="616373" y="2255520"/>
            <a:ext cx="907627" cy="189878"/>
          </a:xfrm>
          <a:custGeom>
            <a:avLst/>
            <a:gdLst>
              <a:gd name="connsiteX0" fmla="*/ 0 w 907627"/>
              <a:gd name="connsiteY0" fmla="*/ 121920 h 189878"/>
              <a:gd name="connsiteX1" fmla="*/ 54187 w 907627"/>
              <a:gd name="connsiteY1" fmla="*/ 115147 h 189878"/>
              <a:gd name="connsiteX2" fmla="*/ 101600 w 907627"/>
              <a:gd name="connsiteY2" fmla="*/ 101600 h 189878"/>
              <a:gd name="connsiteX3" fmla="*/ 135467 w 907627"/>
              <a:gd name="connsiteY3" fmla="*/ 94827 h 189878"/>
              <a:gd name="connsiteX4" fmla="*/ 155787 w 907627"/>
              <a:gd name="connsiteY4" fmla="*/ 88053 h 189878"/>
              <a:gd name="connsiteX5" fmla="*/ 270934 w 907627"/>
              <a:gd name="connsiteY5" fmla="*/ 74507 h 189878"/>
              <a:gd name="connsiteX6" fmla="*/ 311574 w 907627"/>
              <a:gd name="connsiteY6" fmla="*/ 54187 h 189878"/>
              <a:gd name="connsiteX7" fmla="*/ 345440 w 907627"/>
              <a:gd name="connsiteY7" fmla="*/ 20320 h 189878"/>
              <a:gd name="connsiteX8" fmla="*/ 386080 w 907627"/>
              <a:gd name="connsiteY8" fmla="*/ 6773 h 189878"/>
              <a:gd name="connsiteX9" fmla="*/ 406400 w 907627"/>
              <a:gd name="connsiteY9" fmla="*/ 0 h 189878"/>
              <a:gd name="connsiteX10" fmla="*/ 487680 w 907627"/>
              <a:gd name="connsiteY10" fmla="*/ 6773 h 189878"/>
              <a:gd name="connsiteX11" fmla="*/ 508000 w 907627"/>
              <a:gd name="connsiteY11" fmla="*/ 13547 h 189878"/>
              <a:gd name="connsiteX12" fmla="*/ 548640 w 907627"/>
              <a:gd name="connsiteY12" fmla="*/ 40640 h 189878"/>
              <a:gd name="connsiteX13" fmla="*/ 589280 w 907627"/>
              <a:gd name="connsiteY13" fmla="*/ 67733 h 189878"/>
              <a:gd name="connsiteX14" fmla="*/ 629920 w 907627"/>
              <a:gd name="connsiteY14" fmla="*/ 94827 h 189878"/>
              <a:gd name="connsiteX15" fmla="*/ 650240 w 907627"/>
              <a:gd name="connsiteY15" fmla="*/ 115147 h 189878"/>
              <a:gd name="connsiteX16" fmla="*/ 717974 w 907627"/>
              <a:gd name="connsiteY16" fmla="*/ 135467 h 189878"/>
              <a:gd name="connsiteX17" fmla="*/ 765387 w 907627"/>
              <a:gd name="connsiteY17" fmla="*/ 149013 h 189878"/>
              <a:gd name="connsiteX18" fmla="*/ 785707 w 907627"/>
              <a:gd name="connsiteY18" fmla="*/ 162560 h 189878"/>
              <a:gd name="connsiteX19" fmla="*/ 812800 w 907627"/>
              <a:gd name="connsiteY19" fmla="*/ 169333 h 189878"/>
              <a:gd name="connsiteX20" fmla="*/ 833120 w 907627"/>
              <a:gd name="connsiteY20" fmla="*/ 176107 h 189878"/>
              <a:gd name="connsiteX21" fmla="*/ 866987 w 907627"/>
              <a:gd name="connsiteY21" fmla="*/ 182880 h 189878"/>
              <a:gd name="connsiteX22" fmla="*/ 907627 w 907627"/>
              <a:gd name="connsiteY22" fmla="*/ 189653 h 18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07627" h="189878">
                <a:moveTo>
                  <a:pt x="0" y="121920"/>
                </a:moveTo>
                <a:cubicBezTo>
                  <a:pt x="18062" y="119662"/>
                  <a:pt x="36232" y="118140"/>
                  <a:pt x="54187" y="115147"/>
                </a:cubicBezTo>
                <a:cubicBezTo>
                  <a:pt x="92186" y="108814"/>
                  <a:pt x="69397" y="109650"/>
                  <a:pt x="101600" y="101600"/>
                </a:cubicBezTo>
                <a:cubicBezTo>
                  <a:pt x="112769" y="98808"/>
                  <a:pt x="124298" y="97619"/>
                  <a:pt x="135467" y="94827"/>
                </a:cubicBezTo>
                <a:cubicBezTo>
                  <a:pt x="142394" y="93095"/>
                  <a:pt x="148817" y="89602"/>
                  <a:pt x="155787" y="88053"/>
                </a:cubicBezTo>
                <a:cubicBezTo>
                  <a:pt x="193420" y="79690"/>
                  <a:pt x="232878" y="77966"/>
                  <a:pt x="270934" y="74507"/>
                </a:cubicBezTo>
                <a:cubicBezTo>
                  <a:pt x="287459" y="68998"/>
                  <a:pt x="298446" y="67315"/>
                  <a:pt x="311574" y="54187"/>
                </a:cubicBezTo>
                <a:cubicBezTo>
                  <a:pt x="335056" y="30705"/>
                  <a:pt x="312926" y="34771"/>
                  <a:pt x="345440" y="20320"/>
                </a:cubicBezTo>
                <a:cubicBezTo>
                  <a:pt x="358489" y="14520"/>
                  <a:pt x="372533" y="11289"/>
                  <a:pt x="386080" y="6773"/>
                </a:cubicBezTo>
                <a:lnTo>
                  <a:pt x="406400" y="0"/>
                </a:lnTo>
                <a:cubicBezTo>
                  <a:pt x="433493" y="2258"/>
                  <a:pt x="460731" y="3180"/>
                  <a:pt x="487680" y="6773"/>
                </a:cubicBezTo>
                <a:cubicBezTo>
                  <a:pt x="494757" y="7717"/>
                  <a:pt x="502059" y="9586"/>
                  <a:pt x="508000" y="13547"/>
                </a:cubicBezTo>
                <a:cubicBezTo>
                  <a:pt x="558733" y="47370"/>
                  <a:pt x="500327" y="24536"/>
                  <a:pt x="548640" y="40640"/>
                </a:cubicBezTo>
                <a:cubicBezTo>
                  <a:pt x="562187" y="49671"/>
                  <a:pt x="577768" y="56221"/>
                  <a:pt x="589280" y="67733"/>
                </a:cubicBezTo>
                <a:cubicBezTo>
                  <a:pt x="614649" y="93102"/>
                  <a:pt x="600513" y="85024"/>
                  <a:pt x="629920" y="94827"/>
                </a:cubicBezTo>
                <a:cubicBezTo>
                  <a:pt x="636693" y="101600"/>
                  <a:pt x="641866" y="110495"/>
                  <a:pt x="650240" y="115147"/>
                </a:cubicBezTo>
                <a:cubicBezTo>
                  <a:pt x="667277" y="124612"/>
                  <a:pt x="698173" y="129809"/>
                  <a:pt x="717974" y="135467"/>
                </a:cubicBezTo>
                <a:cubicBezTo>
                  <a:pt x="785964" y="154893"/>
                  <a:pt x="680728" y="127849"/>
                  <a:pt x="765387" y="149013"/>
                </a:cubicBezTo>
                <a:cubicBezTo>
                  <a:pt x="772160" y="153529"/>
                  <a:pt x="778225" y="159353"/>
                  <a:pt x="785707" y="162560"/>
                </a:cubicBezTo>
                <a:cubicBezTo>
                  <a:pt x="794263" y="166227"/>
                  <a:pt x="803849" y="166776"/>
                  <a:pt x="812800" y="169333"/>
                </a:cubicBezTo>
                <a:cubicBezTo>
                  <a:pt x="819665" y="171295"/>
                  <a:pt x="826193" y="174375"/>
                  <a:pt x="833120" y="176107"/>
                </a:cubicBezTo>
                <a:cubicBezTo>
                  <a:pt x="844289" y="178899"/>
                  <a:pt x="855818" y="180088"/>
                  <a:pt x="866987" y="182880"/>
                </a:cubicBezTo>
                <a:cubicBezTo>
                  <a:pt x="902648" y="191795"/>
                  <a:pt x="871709" y="189653"/>
                  <a:pt x="907627" y="189653"/>
                </a:cubicBezTo>
              </a:path>
            </a:pathLst>
          </a:cu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55C78075-F3EB-4E7F-BC31-CD9A1F81F618}"/>
              </a:ext>
            </a:extLst>
          </p:cNvPr>
          <p:cNvSpPr/>
          <p:nvPr/>
        </p:nvSpPr>
        <p:spPr>
          <a:xfrm>
            <a:off x="216747" y="1469813"/>
            <a:ext cx="1334346" cy="907627"/>
          </a:xfrm>
          <a:custGeom>
            <a:avLst/>
            <a:gdLst>
              <a:gd name="connsiteX0" fmla="*/ 0 w 1334346"/>
              <a:gd name="connsiteY0" fmla="*/ 0 h 907627"/>
              <a:gd name="connsiteX1" fmla="*/ 33866 w 1334346"/>
              <a:gd name="connsiteY1" fmla="*/ 13547 h 907627"/>
              <a:gd name="connsiteX2" fmla="*/ 386080 w 1334346"/>
              <a:gd name="connsiteY2" fmla="*/ 27094 h 907627"/>
              <a:gd name="connsiteX3" fmla="*/ 426720 w 1334346"/>
              <a:gd name="connsiteY3" fmla="*/ 47414 h 907627"/>
              <a:gd name="connsiteX4" fmla="*/ 447040 w 1334346"/>
              <a:gd name="connsiteY4" fmla="*/ 60960 h 907627"/>
              <a:gd name="connsiteX5" fmla="*/ 467360 w 1334346"/>
              <a:gd name="connsiteY5" fmla="*/ 67734 h 907627"/>
              <a:gd name="connsiteX6" fmla="*/ 514773 w 1334346"/>
              <a:gd name="connsiteY6" fmla="*/ 94827 h 907627"/>
              <a:gd name="connsiteX7" fmla="*/ 541866 w 1334346"/>
              <a:gd name="connsiteY7" fmla="*/ 128694 h 907627"/>
              <a:gd name="connsiteX8" fmla="*/ 568960 w 1334346"/>
              <a:gd name="connsiteY8" fmla="*/ 169334 h 907627"/>
              <a:gd name="connsiteX9" fmla="*/ 582506 w 1334346"/>
              <a:gd name="connsiteY9" fmla="*/ 189654 h 907627"/>
              <a:gd name="connsiteX10" fmla="*/ 602826 w 1334346"/>
              <a:gd name="connsiteY10" fmla="*/ 203200 h 907627"/>
              <a:gd name="connsiteX11" fmla="*/ 636693 w 1334346"/>
              <a:gd name="connsiteY11" fmla="*/ 264160 h 907627"/>
              <a:gd name="connsiteX12" fmla="*/ 677333 w 1334346"/>
              <a:gd name="connsiteY12" fmla="*/ 298027 h 907627"/>
              <a:gd name="connsiteX13" fmla="*/ 711200 w 1334346"/>
              <a:gd name="connsiteY13" fmla="*/ 331894 h 907627"/>
              <a:gd name="connsiteX14" fmla="*/ 738293 w 1334346"/>
              <a:gd name="connsiteY14" fmla="*/ 372534 h 907627"/>
              <a:gd name="connsiteX15" fmla="*/ 778933 w 1334346"/>
              <a:gd name="connsiteY15" fmla="*/ 399627 h 907627"/>
              <a:gd name="connsiteX16" fmla="*/ 819573 w 1334346"/>
              <a:gd name="connsiteY16" fmla="*/ 413174 h 907627"/>
              <a:gd name="connsiteX17" fmla="*/ 839893 w 1334346"/>
              <a:gd name="connsiteY17" fmla="*/ 426720 h 907627"/>
              <a:gd name="connsiteX18" fmla="*/ 860213 w 1334346"/>
              <a:gd name="connsiteY18" fmla="*/ 433494 h 907627"/>
              <a:gd name="connsiteX19" fmla="*/ 900853 w 1334346"/>
              <a:gd name="connsiteY19" fmla="*/ 460587 h 907627"/>
              <a:gd name="connsiteX20" fmla="*/ 921173 w 1334346"/>
              <a:gd name="connsiteY20" fmla="*/ 474134 h 907627"/>
              <a:gd name="connsiteX21" fmla="*/ 927946 w 1334346"/>
              <a:gd name="connsiteY21" fmla="*/ 494454 h 907627"/>
              <a:gd name="connsiteX22" fmla="*/ 948266 w 1334346"/>
              <a:gd name="connsiteY22" fmla="*/ 501227 h 907627"/>
              <a:gd name="connsiteX23" fmla="*/ 988906 w 1334346"/>
              <a:gd name="connsiteY23" fmla="*/ 521547 h 907627"/>
              <a:gd name="connsiteX24" fmla="*/ 1009226 w 1334346"/>
              <a:gd name="connsiteY24" fmla="*/ 541867 h 907627"/>
              <a:gd name="connsiteX25" fmla="*/ 1029546 w 1334346"/>
              <a:gd name="connsiteY25" fmla="*/ 548640 h 907627"/>
              <a:gd name="connsiteX26" fmla="*/ 1049866 w 1334346"/>
              <a:gd name="connsiteY26" fmla="*/ 562187 h 907627"/>
              <a:gd name="connsiteX27" fmla="*/ 1097280 w 1334346"/>
              <a:gd name="connsiteY27" fmla="*/ 582507 h 907627"/>
              <a:gd name="connsiteX28" fmla="*/ 1137920 w 1334346"/>
              <a:gd name="connsiteY28" fmla="*/ 609600 h 907627"/>
              <a:gd name="connsiteX29" fmla="*/ 1158240 w 1334346"/>
              <a:gd name="connsiteY29" fmla="*/ 623147 h 907627"/>
              <a:gd name="connsiteX30" fmla="*/ 1171786 w 1334346"/>
              <a:gd name="connsiteY30" fmla="*/ 643467 h 907627"/>
              <a:gd name="connsiteX31" fmla="*/ 1178560 w 1334346"/>
              <a:gd name="connsiteY31" fmla="*/ 663787 h 907627"/>
              <a:gd name="connsiteX32" fmla="*/ 1219200 w 1334346"/>
              <a:gd name="connsiteY32" fmla="*/ 690880 h 907627"/>
              <a:gd name="connsiteX33" fmla="*/ 1225973 w 1334346"/>
              <a:gd name="connsiteY33" fmla="*/ 711200 h 907627"/>
              <a:gd name="connsiteX34" fmla="*/ 1253066 w 1334346"/>
              <a:gd name="connsiteY34" fmla="*/ 751840 h 907627"/>
              <a:gd name="connsiteX35" fmla="*/ 1273386 w 1334346"/>
              <a:gd name="connsiteY35" fmla="*/ 792480 h 907627"/>
              <a:gd name="connsiteX36" fmla="*/ 1293706 w 1334346"/>
              <a:gd name="connsiteY36" fmla="*/ 839894 h 907627"/>
              <a:gd name="connsiteX37" fmla="*/ 1320800 w 1334346"/>
              <a:gd name="connsiteY37" fmla="*/ 880534 h 907627"/>
              <a:gd name="connsiteX38" fmla="*/ 1334346 w 1334346"/>
              <a:gd name="connsiteY38" fmla="*/ 907627 h 90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34346" h="907627">
                <a:moveTo>
                  <a:pt x="0" y="0"/>
                </a:moveTo>
                <a:cubicBezTo>
                  <a:pt x="11289" y="4516"/>
                  <a:pt x="21727" y="12860"/>
                  <a:pt x="33866" y="13547"/>
                </a:cubicBezTo>
                <a:cubicBezTo>
                  <a:pt x="430145" y="35978"/>
                  <a:pt x="248514" y="-7300"/>
                  <a:pt x="386080" y="27094"/>
                </a:cubicBezTo>
                <a:cubicBezTo>
                  <a:pt x="444313" y="65914"/>
                  <a:pt x="370635" y="19371"/>
                  <a:pt x="426720" y="47414"/>
                </a:cubicBezTo>
                <a:cubicBezTo>
                  <a:pt x="434001" y="51055"/>
                  <a:pt x="439759" y="57319"/>
                  <a:pt x="447040" y="60960"/>
                </a:cubicBezTo>
                <a:cubicBezTo>
                  <a:pt x="453426" y="64153"/>
                  <a:pt x="460798" y="64921"/>
                  <a:pt x="467360" y="67734"/>
                </a:cubicBezTo>
                <a:cubicBezTo>
                  <a:pt x="491426" y="78048"/>
                  <a:pt x="494363" y="81220"/>
                  <a:pt x="514773" y="94827"/>
                </a:cubicBezTo>
                <a:cubicBezTo>
                  <a:pt x="530025" y="140585"/>
                  <a:pt x="508873" y="90988"/>
                  <a:pt x="541866" y="128694"/>
                </a:cubicBezTo>
                <a:cubicBezTo>
                  <a:pt x="552587" y="140947"/>
                  <a:pt x="559929" y="155787"/>
                  <a:pt x="568960" y="169334"/>
                </a:cubicBezTo>
                <a:cubicBezTo>
                  <a:pt x="573475" y="176107"/>
                  <a:pt x="575733" y="185139"/>
                  <a:pt x="582506" y="189654"/>
                </a:cubicBezTo>
                <a:lnTo>
                  <a:pt x="602826" y="203200"/>
                </a:lnTo>
                <a:cubicBezTo>
                  <a:pt x="609885" y="224374"/>
                  <a:pt x="616732" y="250852"/>
                  <a:pt x="636693" y="264160"/>
                </a:cubicBezTo>
                <a:cubicBezTo>
                  <a:pt x="656673" y="277480"/>
                  <a:pt x="661035" y="278470"/>
                  <a:pt x="677333" y="298027"/>
                </a:cubicBezTo>
                <a:cubicBezTo>
                  <a:pt x="705556" y="331894"/>
                  <a:pt x="673947" y="307058"/>
                  <a:pt x="711200" y="331894"/>
                </a:cubicBezTo>
                <a:cubicBezTo>
                  <a:pt x="720231" y="345441"/>
                  <a:pt x="724746" y="363503"/>
                  <a:pt x="738293" y="372534"/>
                </a:cubicBezTo>
                <a:cubicBezTo>
                  <a:pt x="751840" y="381565"/>
                  <a:pt x="763488" y="394478"/>
                  <a:pt x="778933" y="399627"/>
                </a:cubicBezTo>
                <a:cubicBezTo>
                  <a:pt x="792480" y="404143"/>
                  <a:pt x="807692" y="405253"/>
                  <a:pt x="819573" y="413174"/>
                </a:cubicBezTo>
                <a:cubicBezTo>
                  <a:pt x="826346" y="417689"/>
                  <a:pt x="832612" y="423079"/>
                  <a:pt x="839893" y="426720"/>
                </a:cubicBezTo>
                <a:cubicBezTo>
                  <a:pt x="846279" y="429913"/>
                  <a:pt x="853972" y="430027"/>
                  <a:pt x="860213" y="433494"/>
                </a:cubicBezTo>
                <a:cubicBezTo>
                  <a:pt x="874445" y="441401"/>
                  <a:pt x="887306" y="451556"/>
                  <a:pt x="900853" y="460587"/>
                </a:cubicBezTo>
                <a:lnTo>
                  <a:pt x="921173" y="474134"/>
                </a:lnTo>
                <a:cubicBezTo>
                  <a:pt x="923431" y="480907"/>
                  <a:pt x="922897" y="489405"/>
                  <a:pt x="927946" y="494454"/>
                </a:cubicBezTo>
                <a:cubicBezTo>
                  <a:pt x="932995" y="499503"/>
                  <a:pt x="941880" y="498034"/>
                  <a:pt x="948266" y="501227"/>
                </a:cubicBezTo>
                <a:cubicBezTo>
                  <a:pt x="1000787" y="527488"/>
                  <a:pt x="937831" y="504523"/>
                  <a:pt x="988906" y="521547"/>
                </a:cubicBezTo>
                <a:cubicBezTo>
                  <a:pt x="995679" y="528320"/>
                  <a:pt x="1001256" y="536554"/>
                  <a:pt x="1009226" y="541867"/>
                </a:cubicBezTo>
                <a:cubicBezTo>
                  <a:pt x="1015167" y="545827"/>
                  <a:pt x="1023160" y="545447"/>
                  <a:pt x="1029546" y="548640"/>
                </a:cubicBezTo>
                <a:cubicBezTo>
                  <a:pt x="1036827" y="552281"/>
                  <a:pt x="1042585" y="558546"/>
                  <a:pt x="1049866" y="562187"/>
                </a:cubicBezTo>
                <a:cubicBezTo>
                  <a:pt x="1105932" y="590220"/>
                  <a:pt x="1026794" y="540216"/>
                  <a:pt x="1097280" y="582507"/>
                </a:cubicBezTo>
                <a:cubicBezTo>
                  <a:pt x="1111241" y="590883"/>
                  <a:pt x="1124373" y="600569"/>
                  <a:pt x="1137920" y="609600"/>
                </a:cubicBezTo>
                <a:lnTo>
                  <a:pt x="1158240" y="623147"/>
                </a:lnTo>
                <a:cubicBezTo>
                  <a:pt x="1162755" y="629920"/>
                  <a:pt x="1168145" y="636186"/>
                  <a:pt x="1171786" y="643467"/>
                </a:cubicBezTo>
                <a:cubicBezTo>
                  <a:pt x="1174979" y="649853"/>
                  <a:pt x="1173511" y="658738"/>
                  <a:pt x="1178560" y="663787"/>
                </a:cubicBezTo>
                <a:cubicBezTo>
                  <a:pt x="1190073" y="675299"/>
                  <a:pt x="1219200" y="690880"/>
                  <a:pt x="1219200" y="690880"/>
                </a:cubicBezTo>
                <a:cubicBezTo>
                  <a:pt x="1221458" y="697653"/>
                  <a:pt x="1222506" y="704959"/>
                  <a:pt x="1225973" y="711200"/>
                </a:cubicBezTo>
                <a:cubicBezTo>
                  <a:pt x="1233880" y="725432"/>
                  <a:pt x="1247917" y="736395"/>
                  <a:pt x="1253066" y="751840"/>
                </a:cubicBezTo>
                <a:cubicBezTo>
                  <a:pt x="1270093" y="802915"/>
                  <a:pt x="1247125" y="739958"/>
                  <a:pt x="1273386" y="792480"/>
                </a:cubicBezTo>
                <a:cubicBezTo>
                  <a:pt x="1301406" y="848521"/>
                  <a:pt x="1251436" y="769444"/>
                  <a:pt x="1293706" y="839894"/>
                </a:cubicBezTo>
                <a:cubicBezTo>
                  <a:pt x="1302083" y="853855"/>
                  <a:pt x="1313519" y="865972"/>
                  <a:pt x="1320800" y="880534"/>
                </a:cubicBezTo>
                <a:lnTo>
                  <a:pt x="1334346" y="907627"/>
                </a:lnTo>
              </a:path>
            </a:pathLst>
          </a:cu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613ADC5F-FC88-4461-BEE4-AB346FDA8CEF}"/>
              </a:ext>
            </a:extLst>
          </p:cNvPr>
          <p:cNvSpPr/>
          <p:nvPr/>
        </p:nvSpPr>
        <p:spPr>
          <a:xfrm>
            <a:off x="1117600" y="820738"/>
            <a:ext cx="671289" cy="1102889"/>
          </a:xfrm>
          <a:custGeom>
            <a:avLst/>
            <a:gdLst>
              <a:gd name="connsiteX0" fmla="*/ 0 w 671289"/>
              <a:gd name="connsiteY0" fmla="*/ 988907 h 988907"/>
              <a:gd name="connsiteX1" fmla="*/ 101600 w 671289"/>
              <a:gd name="connsiteY1" fmla="*/ 982133 h 988907"/>
              <a:gd name="connsiteX2" fmla="*/ 115147 w 671289"/>
              <a:gd name="connsiteY2" fmla="*/ 961813 h 988907"/>
              <a:gd name="connsiteX3" fmla="*/ 149013 w 671289"/>
              <a:gd name="connsiteY3" fmla="*/ 921173 h 988907"/>
              <a:gd name="connsiteX4" fmla="*/ 162560 w 671289"/>
              <a:gd name="connsiteY4" fmla="*/ 880533 h 988907"/>
              <a:gd name="connsiteX5" fmla="*/ 189653 w 671289"/>
              <a:gd name="connsiteY5" fmla="*/ 839893 h 988907"/>
              <a:gd name="connsiteX6" fmla="*/ 196427 w 671289"/>
              <a:gd name="connsiteY6" fmla="*/ 819573 h 988907"/>
              <a:gd name="connsiteX7" fmla="*/ 223520 w 671289"/>
              <a:gd name="connsiteY7" fmla="*/ 806027 h 988907"/>
              <a:gd name="connsiteX8" fmla="*/ 264160 w 671289"/>
              <a:gd name="connsiteY8" fmla="*/ 785707 h 988907"/>
              <a:gd name="connsiteX9" fmla="*/ 304800 w 671289"/>
              <a:gd name="connsiteY9" fmla="*/ 765387 h 988907"/>
              <a:gd name="connsiteX10" fmla="*/ 325120 w 671289"/>
              <a:gd name="connsiteY10" fmla="*/ 751840 h 988907"/>
              <a:gd name="connsiteX11" fmla="*/ 379307 w 671289"/>
              <a:gd name="connsiteY11" fmla="*/ 704427 h 988907"/>
              <a:gd name="connsiteX12" fmla="*/ 399627 w 671289"/>
              <a:gd name="connsiteY12" fmla="*/ 684107 h 988907"/>
              <a:gd name="connsiteX13" fmla="*/ 440267 w 671289"/>
              <a:gd name="connsiteY13" fmla="*/ 657013 h 988907"/>
              <a:gd name="connsiteX14" fmla="*/ 453813 w 671289"/>
              <a:gd name="connsiteY14" fmla="*/ 636693 h 988907"/>
              <a:gd name="connsiteX15" fmla="*/ 487680 w 671289"/>
              <a:gd name="connsiteY15" fmla="*/ 602827 h 988907"/>
              <a:gd name="connsiteX16" fmla="*/ 514773 w 671289"/>
              <a:gd name="connsiteY16" fmla="*/ 562187 h 988907"/>
              <a:gd name="connsiteX17" fmla="*/ 541867 w 671289"/>
              <a:gd name="connsiteY17" fmla="*/ 521547 h 988907"/>
              <a:gd name="connsiteX18" fmla="*/ 568960 w 671289"/>
              <a:gd name="connsiteY18" fmla="*/ 460587 h 988907"/>
              <a:gd name="connsiteX19" fmla="*/ 582507 w 671289"/>
              <a:gd name="connsiteY19" fmla="*/ 419947 h 988907"/>
              <a:gd name="connsiteX20" fmla="*/ 616373 w 671289"/>
              <a:gd name="connsiteY20" fmla="*/ 379307 h 988907"/>
              <a:gd name="connsiteX21" fmla="*/ 643467 w 671289"/>
              <a:gd name="connsiteY21" fmla="*/ 318347 h 988907"/>
              <a:gd name="connsiteX22" fmla="*/ 657013 w 671289"/>
              <a:gd name="connsiteY22" fmla="*/ 277707 h 988907"/>
              <a:gd name="connsiteX23" fmla="*/ 670560 w 671289"/>
              <a:gd name="connsiteY23" fmla="*/ 162560 h 988907"/>
              <a:gd name="connsiteX24" fmla="*/ 670560 w 671289"/>
              <a:gd name="connsiteY24" fmla="*/ 0 h 98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289" h="988907">
                <a:moveTo>
                  <a:pt x="0" y="988907"/>
                </a:moveTo>
                <a:cubicBezTo>
                  <a:pt x="33867" y="986649"/>
                  <a:pt x="68560" y="989907"/>
                  <a:pt x="101600" y="982133"/>
                </a:cubicBezTo>
                <a:cubicBezTo>
                  <a:pt x="109524" y="980268"/>
                  <a:pt x="109935" y="968067"/>
                  <a:pt x="115147" y="961813"/>
                </a:cubicBezTo>
                <a:cubicBezTo>
                  <a:pt x="130340" y="943582"/>
                  <a:pt x="139403" y="942796"/>
                  <a:pt x="149013" y="921173"/>
                </a:cubicBezTo>
                <a:cubicBezTo>
                  <a:pt x="154812" y="908124"/>
                  <a:pt x="154639" y="892414"/>
                  <a:pt x="162560" y="880533"/>
                </a:cubicBezTo>
                <a:cubicBezTo>
                  <a:pt x="171591" y="866986"/>
                  <a:pt x="184504" y="855338"/>
                  <a:pt x="189653" y="839893"/>
                </a:cubicBezTo>
                <a:cubicBezTo>
                  <a:pt x="191911" y="833120"/>
                  <a:pt x="191378" y="824622"/>
                  <a:pt x="196427" y="819573"/>
                </a:cubicBezTo>
                <a:cubicBezTo>
                  <a:pt x="203567" y="812434"/>
                  <a:pt x="214753" y="811036"/>
                  <a:pt x="223520" y="806027"/>
                </a:cubicBezTo>
                <a:cubicBezTo>
                  <a:pt x="260286" y="785018"/>
                  <a:pt x="226903" y="798125"/>
                  <a:pt x="264160" y="785707"/>
                </a:cubicBezTo>
                <a:cubicBezTo>
                  <a:pt x="322395" y="746883"/>
                  <a:pt x="248714" y="793430"/>
                  <a:pt x="304800" y="765387"/>
                </a:cubicBezTo>
                <a:cubicBezTo>
                  <a:pt x="312081" y="761746"/>
                  <a:pt x="318347" y="756356"/>
                  <a:pt x="325120" y="751840"/>
                </a:cubicBezTo>
                <a:cubicBezTo>
                  <a:pt x="363504" y="694265"/>
                  <a:pt x="300282" y="783452"/>
                  <a:pt x="379307" y="704427"/>
                </a:cubicBezTo>
                <a:cubicBezTo>
                  <a:pt x="386080" y="697654"/>
                  <a:pt x="392066" y="689988"/>
                  <a:pt x="399627" y="684107"/>
                </a:cubicBezTo>
                <a:cubicBezTo>
                  <a:pt x="412479" y="674111"/>
                  <a:pt x="440267" y="657013"/>
                  <a:pt x="440267" y="657013"/>
                </a:cubicBezTo>
                <a:cubicBezTo>
                  <a:pt x="444782" y="650240"/>
                  <a:pt x="448057" y="642449"/>
                  <a:pt x="453813" y="636693"/>
                </a:cubicBezTo>
                <a:cubicBezTo>
                  <a:pt x="498972" y="591534"/>
                  <a:pt x="451552" y="657018"/>
                  <a:pt x="487680" y="602827"/>
                </a:cubicBezTo>
                <a:cubicBezTo>
                  <a:pt x="503784" y="554514"/>
                  <a:pt x="480950" y="612920"/>
                  <a:pt x="514773" y="562187"/>
                </a:cubicBezTo>
                <a:cubicBezTo>
                  <a:pt x="553984" y="503372"/>
                  <a:pt x="477045" y="586369"/>
                  <a:pt x="541867" y="521547"/>
                </a:cubicBezTo>
                <a:cubicBezTo>
                  <a:pt x="557987" y="473184"/>
                  <a:pt x="547492" y="492788"/>
                  <a:pt x="568960" y="460587"/>
                </a:cubicBezTo>
                <a:cubicBezTo>
                  <a:pt x="573476" y="447040"/>
                  <a:pt x="572410" y="430044"/>
                  <a:pt x="582507" y="419947"/>
                </a:cubicBezTo>
                <a:cubicBezTo>
                  <a:pt x="595269" y="407185"/>
                  <a:pt x="608828" y="396283"/>
                  <a:pt x="616373" y="379307"/>
                </a:cubicBezTo>
                <a:cubicBezTo>
                  <a:pt x="648612" y="306768"/>
                  <a:pt x="612810" y="364331"/>
                  <a:pt x="643467" y="318347"/>
                </a:cubicBezTo>
                <a:cubicBezTo>
                  <a:pt x="647982" y="304800"/>
                  <a:pt x="655242" y="291876"/>
                  <a:pt x="657013" y="277707"/>
                </a:cubicBezTo>
                <a:cubicBezTo>
                  <a:pt x="658816" y="263281"/>
                  <a:pt x="670208" y="174167"/>
                  <a:pt x="670560" y="162560"/>
                </a:cubicBezTo>
                <a:cubicBezTo>
                  <a:pt x="672201" y="108398"/>
                  <a:pt x="670560" y="54187"/>
                  <a:pt x="670560" y="0"/>
                </a:cubicBezTo>
              </a:path>
            </a:pathLst>
          </a:cu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0DC1DB81-AC38-43C5-9114-12B193280DD3}"/>
              </a:ext>
            </a:extLst>
          </p:cNvPr>
          <p:cNvSpPr/>
          <p:nvPr/>
        </p:nvSpPr>
        <p:spPr>
          <a:xfrm>
            <a:off x="1551093" y="758613"/>
            <a:ext cx="738294" cy="1679787"/>
          </a:xfrm>
          <a:custGeom>
            <a:avLst/>
            <a:gdLst>
              <a:gd name="connsiteX0" fmla="*/ 738294 w 738294"/>
              <a:gd name="connsiteY0" fmla="*/ 0 h 1679787"/>
              <a:gd name="connsiteX1" fmla="*/ 724747 w 738294"/>
              <a:gd name="connsiteY1" fmla="*/ 33867 h 1679787"/>
              <a:gd name="connsiteX2" fmla="*/ 711200 w 738294"/>
              <a:gd name="connsiteY2" fmla="*/ 74507 h 1679787"/>
              <a:gd name="connsiteX3" fmla="*/ 697654 w 738294"/>
              <a:gd name="connsiteY3" fmla="*/ 94827 h 1679787"/>
              <a:gd name="connsiteX4" fmla="*/ 684107 w 738294"/>
              <a:gd name="connsiteY4" fmla="*/ 135467 h 1679787"/>
              <a:gd name="connsiteX5" fmla="*/ 677334 w 738294"/>
              <a:gd name="connsiteY5" fmla="*/ 155787 h 1679787"/>
              <a:gd name="connsiteX6" fmla="*/ 670560 w 738294"/>
              <a:gd name="connsiteY6" fmla="*/ 182880 h 1679787"/>
              <a:gd name="connsiteX7" fmla="*/ 650240 w 738294"/>
              <a:gd name="connsiteY7" fmla="*/ 298027 h 1679787"/>
              <a:gd name="connsiteX8" fmla="*/ 643467 w 738294"/>
              <a:gd name="connsiteY8" fmla="*/ 365760 h 1679787"/>
              <a:gd name="connsiteX9" fmla="*/ 629920 w 738294"/>
              <a:gd name="connsiteY9" fmla="*/ 433494 h 1679787"/>
              <a:gd name="connsiteX10" fmla="*/ 623147 w 738294"/>
              <a:gd name="connsiteY10" fmla="*/ 460587 h 1679787"/>
              <a:gd name="connsiteX11" fmla="*/ 602827 w 738294"/>
              <a:gd name="connsiteY11" fmla="*/ 575734 h 1679787"/>
              <a:gd name="connsiteX12" fmla="*/ 609600 w 738294"/>
              <a:gd name="connsiteY12" fmla="*/ 799254 h 1679787"/>
              <a:gd name="connsiteX13" fmla="*/ 596054 w 738294"/>
              <a:gd name="connsiteY13" fmla="*/ 1022774 h 1679787"/>
              <a:gd name="connsiteX14" fmla="*/ 582507 w 738294"/>
              <a:gd name="connsiteY14" fmla="*/ 1368214 h 1679787"/>
              <a:gd name="connsiteX15" fmla="*/ 568960 w 738294"/>
              <a:gd name="connsiteY15" fmla="*/ 1524000 h 1679787"/>
              <a:gd name="connsiteX16" fmla="*/ 555414 w 738294"/>
              <a:gd name="connsiteY16" fmla="*/ 1564640 h 1679787"/>
              <a:gd name="connsiteX17" fmla="*/ 541867 w 738294"/>
              <a:gd name="connsiteY17" fmla="*/ 1584960 h 1679787"/>
              <a:gd name="connsiteX18" fmla="*/ 521547 w 738294"/>
              <a:gd name="connsiteY18" fmla="*/ 1645920 h 1679787"/>
              <a:gd name="connsiteX19" fmla="*/ 514774 w 738294"/>
              <a:gd name="connsiteY19" fmla="*/ 1666240 h 1679787"/>
              <a:gd name="connsiteX20" fmla="*/ 467360 w 738294"/>
              <a:gd name="connsiteY20" fmla="*/ 1679787 h 1679787"/>
              <a:gd name="connsiteX21" fmla="*/ 325120 w 738294"/>
              <a:gd name="connsiteY21" fmla="*/ 1673014 h 1679787"/>
              <a:gd name="connsiteX22" fmla="*/ 284480 w 738294"/>
              <a:gd name="connsiteY22" fmla="*/ 1632374 h 1679787"/>
              <a:gd name="connsiteX23" fmla="*/ 277707 w 738294"/>
              <a:gd name="connsiteY23" fmla="*/ 1612054 h 1679787"/>
              <a:gd name="connsiteX24" fmla="*/ 237067 w 738294"/>
              <a:gd name="connsiteY24" fmla="*/ 1591734 h 1679787"/>
              <a:gd name="connsiteX25" fmla="*/ 216747 w 738294"/>
              <a:gd name="connsiteY25" fmla="*/ 1578187 h 1679787"/>
              <a:gd name="connsiteX26" fmla="*/ 182880 w 738294"/>
              <a:gd name="connsiteY26" fmla="*/ 1571414 h 1679787"/>
              <a:gd name="connsiteX27" fmla="*/ 162560 w 738294"/>
              <a:gd name="connsiteY27" fmla="*/ 1564640 h 1679787"/>
              <a:gd name="connsiteX28" fmla="*/ 135467 w 738294"/>
              <a:gd name="connsiteY28" fmla="*/ 1557867 h 1679787"/>
              <a:gd name="connsiteX29" fmla="*/ 60960 w 738294"/>
              <a:gd name="connsiteY29" fmla="*/ 1564640 h 1679787"/>
              <a:gd name="connsiteX30" fmla="*/ 20320 w 738294"/>
              <a:gd name="connsiteY30" fmla="*/ 1591734 h 1679787"/>
              <a:gd name="connsiteX31" fmla="*/ 0 w 738294"/>
              <a:gd name="connsiteY31" fmla="*/ 1598507 h 167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8294" h="1679787">
                <a:moveTo>
                  <a:pt x="738294" y="0"/>
                </a:moveTo>
                <a:cubicBezTo>
                  <a:pt x="733778" y="11289"/>
                  <a:pt x="728902" y="22440"/>
                  <a:pt x="724747" y="33867"/>
                </a:cubicBezTo>
                <a:cubicBezTo>
                  <a:pt x="719867" y="47287"/>
                  <a:pt x="719121" y="62626"/>
                  <a:pt x="711200" y="74507"/>
                </a:cubicBezTo>
                <a:cubicBezTo>
                  <a:pt x="706685" y="81280"/>
                  <a:pt x="700960" y="87388"/>
                  <a:pt x="697654" y="94827"/>
                </a:cubicBezTo>
                <a:cubicBezTo>
                  <a:pt x="691855" y="107876"/>
                  <a:pt x="688623" y="121920"/>
                  <a:pt x="684107" y="135467"/>
                </a:cubicBezTo>
                <a:cubicBezTo>
                  <a:pt x="681849" y="142240"/>
                  <a:pt x="679066" y="148861"/>
                  <a:pt x="677334" y="155787"/>
                </a:cubicBezTo>
                <a:cubicBezTo>
                  <a:pt x="675076" y="164818"/>
                  <a:pt x="672090" y="173698"/>
                  <a:pt x="670560" y="182880"/>
                </a:cubicBezTo>
                <a:cubicBezTo>
                  <a:pt x="651151" y="299333"/>
                  <a:pt x="668197" y="244161"/>
                  <a:pt x="650240" y="298027"/>
                </a:cubicBezTo>
                <a:cubicBezTo>
                  <a:pt x="647982" y="320605"/>
                  <a:pt x="646833" y="343321"/>
                  <a:pt x="643467" y="365760"/>
                </a:cubicBezTo>
                <a:cubicBezTo>
                  <a:pt x="640051" y="388530"/>
                  <a:pt x="635504" y="411156"/>
                  <a:pt x="629920" y="433494"/>
                </a:cubicBezTo>
                <a:cubicBezTo>
                  <a:pt x="627662" y="442525"/>
                  <a:pt x="624677" y="451405"/>
                  <a:pt x="623147" y="460587"/>
                </a:cubicBezTo>
                <a:cubicBezTo>
                  <a:pt x="603739" y="577038"/>
                  <a:pt x="620782" y="521868"/>
                  <a:pt x="602827" y="575734"/>
                </a:cubicBezTo>
                <a:cubicBezTo>
                  <a:pt x="605085" y="650241"/>
                  <a:pt x="609600" y="724713"/>
                  <a:pt x="609600" y="799254"/>
                </a:cubicBezTo>
                <a:cubicBezTo>
                  <a:pt x="609600" y="886216"/>
                  <a:pt x="603364" y="942365"/>
                  <a:pt x="596054" y="1022774"/>
                </a:cubicBezTo>
                <a:cubicBezTo>
                  <a:pt x="590004" y="1252637"/>
                  <a:pt x="595348" y="1214122"/>
                  <a:pt x="582507" y="1368214"/>
                </a:cubicBezTo>
                <a:cubicBezTo>
                  <a:pt x="578178" y="1420159"/>
                  <a:pt x="585443" y="1474550"/>
                  <a:pt x="568960" y="1524000"/>
                </a:cubicBezTo>
                <a:cubicBezTo>
                  <a:pt x="564445" y="1537547"/>
                  <a:pt x="563335" y="1552759"/>
                  <a:pt x="555414" y="1564640"/>
                </a:cubicBezTo>
                <a:lnTo>
                  <a:pt x="541867" y="1584960"/>
                </a:lnTo>
                <a:lnTo>
                  <a:pt x="521547" y="1645920"/>
                </a:lnTo>
                <a:cubicBezTo>
                  <a:pt x="519289" y="1652693"/>
                  <a:pt x="521547" y="1663982"/>
                  <a:pt x="514774" y="1666240"/>
                </a:cubicBezTo>
                <a:cubicBezTo>
                  <a:pt x="485623" y="1675958"/>
                  <a:pt x="501381" y="1671282"/>
                  <a:pt x="467360" y="1679787"/>
                </a:cubicBezTo>
                <a:lnTo>
                  <a:pt x="325120" y="1673014"/>
                </a:lnTo>
                <a:cubicBezTo>
                  <a:pt x="306575" y="1668206"/>
                  <a:pt x="284480" y="1632374"/>
                  <a:pt x="284480" y="1632374"/>
                </a:cubicBezTo>
                <a:cubicBezTo>
                  <a:pt x="282222" y="1625601"/>
                  <a:pt x="282167" y="1617629"/>
                  <a:pt x="277707" y="1612054"/>
                </a:cubicBezTo>
                <a:cubicBezTo>
                  <a:pt x="268157" y="1600117"/>
                  <a:pt x="250454" y="1596196"/>
                  <a:pt x="237067" y="1591734"/>
                </a:cubicBezTo>
                <a:cubicBezTo>
                  <a:pt x="230294" y="1587218"/>
                  <a:pt x="224369" y="1581045"/>
                  <a:pt x="216747" y="1578187"/>
                </a:cubicBezTo>
                <a:cubicBezTo>
                  <a:pt x="205967" y="1574145"/>
                  <a:pt x="194049" y="1574206"/>
                  <a:pt x="182880" y="1571414"/>
                </a:cubicBezTo>
                <a:cubicBezTo>
                  <a:pt x="175953" y="1569682"/>
                  <a:pt x="169425" y="1566602"/>
                  <a:pt x="162560" y="1564640"/>
                </a:cubicBezTo>
                <a:cubicBezTo>
                  <a:pt x="153609" y="1562083"/>
                  <a:pt x="144498" y="1560125"/>
                  <a:pt x="135467" y="1557867"/>
                </a:cubicBezTo>
                <a:cubicBezTo>
                  <a:pt x="110631" y="1560125"/>
                  <a:pt x="84885" y="1557603"/>
                  <a:pt x="60960" y="1564640"/>
                </a:cubicBezTo>
                <a:cubicBezTo>
                  <a:pt x="45340" y="1569234"/>
                  <a:pt x="35766" y="1586586"/>
                  <a:pt x="20320" y="1591734"/>
                </a:cubicBezTo>
                <a:lnTo>
                  <a:pt x="0" y="1598507"/>
                </a:lnTo>
              </a:path>
            </a:pathLst>
          </a:cu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9A7A2-FE1B-4388-BECF-A8599BCB7FA9}"/>
              </a:ext>
            </a:extLst>
          </p:cNvPr>
          <p:cNvSpPr txBox="1"/>
          <p:nvPr/>
        </p:nvSpPr>
        <p:spPr>
          <a:xfrm>
            <a:off x="1117600" y="129600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9999A-BEAD-40B4-80DC-8427FE7AAD48}"/>
              </a:ext>
            </a:extLst>
          </p:cNvPr>
          <p:cNvSpPr txBox="1"/>
          <p:nvPr/>
        </p:nvSpPr>
        <p:spPr>
          <a:xfrm>
            <a:off x="827497" y="19504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08CF1-93F4-4709-A3E2-DAFFA3A2DC91}"/>
              </a:ext>
            </a:extLst>
          </p:cNvPr>
          <p:cNvSpPr txBox="1"/>
          <p:nvPr/>
        </p:nvSpPr>
        <p:spPr>
          <a:xfrm>
            <a:off x="983950" y="244539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1028A-20D3-4F28-A842-7D66E132E554}"/>
              </a:ext>
            </a:extLst>
          </p:cNvPr>
          <p:cNvSpPr txBox="1"/>
          <p:nvPr/>
        </p:nvSpPr>
        <p:spPr>
          <a:xfrm>
            <a:off x="1659529" y="16482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73A80B-B0A4-497B-913B-64B46C97CB42}"/>
              </a:ext>
            </a:extLst>
          </p:cNvPr>
          <p:cNvSpPr txBox="1"/>
          <p:nvPr/>
        </p:nvSpPr>
        <p:spPr>
          <a:xfrm>
            <a:off x="3090695" y="1154263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СЕВЕРНАЯ ЕВРОПА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СРЕДНЯЯ ЕВРОПА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ЮЖНАЯ ЕВРОПА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ВОСТОЧНАЯ ЕВРОПА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77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625924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Евразии выделяются многочисленные природные комплексы различных размеров. Крупнейшими из этих природных комплексов являются 14 физико-географических стран.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427D6A-F2DF-454C-A335-31E5E683E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4"/>
          <a:stretch/>
        </p:blipFill>
        <p:spPr>
          <a:xfrm>
            <a:off x="0" y="-13992"/>
            <a:ext cx="5759449" cy="3288614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DB94F07C-09EB-40B6-93A7-4B21ACAB052D}"/>
              </a:ext>
            </a:extLst>
          </p:cNvPr>
          <p:cNvSpPr/>
          <p:nvPr/>
        </p:nvSpPr>
        <p:spPr>
          <a:xfrm>
            <a:off x="490823" y="2267134"/>
            <a:ext cx="1253839" cy="901082"/>
          </a:xfrm>
          <a:custGeom>
            <a:avLst/>
            <a:gdLst>
              <a:gd name="connsiteX0" fmla="*/ 0 w 1111312"/>
              <a:gd name="connsiteY0" fmla="*/ 142240 h 860232"/>
              <a:gd name="connsiteX1" fmla="*/ 33867 w 1111312"/>
              <a:gd name="connsiteY1" fmla="*/ 121920 h 860232"/>
              <a:gd name="connsiteX2" fmla="*/ 74507 w 1111312"/>
              <a:gd name="connsiteY2" fmla="*/ 101600 h 860232"/>
              <a:gd name="connsiteX3" fmla="*/ 81280 w 1111312"/>
              <a:gd name="connsiteY3" fmla="*/ 81280 h 860232"/>
              <a:gd name="connsiteX4" fmla="*/ 94827 w 1111312"/>
              <a:gd name="connsiteY4" fmla="*/ 33867 h 860232"/>
              <a:gd name="connsiteX5" fmla="*/ 121920 w 1111312"/>
              <a:gd name="connsiteY5" fmla="*/ 20320 h 860232"/>
              <a:gd name="connsiteX6" fmla="*/ 216747 w 1111312"/>
              <a:gd name="connsiteY6" fmla="*/ 0 h 860232"/>
              <a:gd name="connsiteX7" fmla="*/ 331893 w 1111312"/>
              <a:gd name="connsiteY7" fmla="*/ 6774 h 860232"/>
              <a:gd name="connsiteX8" fmla="*/ 352213 w 1111312"/>
              <a:gd name="connsiteY8" fmla="*/ 47414 h 860232"/>
              <a:gd name="connsiteX9" fmla="*/ 372533 w 1111312"/>
              <a:gd name="connsiteY9" fmla="*/ 67734 h 860232"/>
              <a:gd name="connsiteX10" fmla="*/ 379307 w 1111312"/>
              <a:gd name="connsiteY10" fmla="*/ 88054 h 860232"/>
              <a:gd name="connsiteX11" fmla="*/ 419947 w 1111312"/>
              <a:gd name="connsiteY11" fmla="*/ 121920 h 860232"/>
              <a:gd name="connsiteX12" fmla="*/ 440267 w 1111312"/>
              <a:gd name="connsiteY12" fmla="*/ 142240 h 860232"/>
              <a:gd name="connsiteX13" fmla="*/ 480907 w 1111312"/>
              <a:gd name="connsiteY13" fmla="*/ 169334 h 860232"/>
              <a:gd name="connsiteX14" fmla="*/ 494453 w 1111312"/>
              <a:gd name="connsiteY14" fmla="*/ 189654 h 860232"/>
              <a:gd name="connsiteX15" fmla="*/ 514773 w 1111312"/>
              <a:gd name="connsiteY15" fmla="*/ 203200 h 860232"/>
              <a:gd name="connsiteX16" fmla="*/ 548640 w 1111312"/>
              <a:gd name="connsiteY16" fmla="*/ 230294 h 860232"/>
              <a:gd name="connsiteX17" fmla="*/ 589280 w 1111312"/>
              <a:gd name="connsiteY17" fmla="*/ 257387 h 860232"/>
              <a:gd name="connsiteX18" fmla="*/ 609600 w 1111312"/>
              <a:gd name="connsiteY18" fmla="*/ 270934 h 860232"/>
              <a:gd name="connsiteX19" fmla="*/ 636693 w 1111312"/>
              <a:gd name="connsiteY19" fmla="*/ 291254 h 860232"/>
              <a:gd name="connsiteX20" fmla="*/ 677333 w 1111312"/>
              <a:gd name="connsiteY20" fmla="*/ 304800 h 860232"/>
              <a:gd name="connsiteX21" fmla="*/ 697653 w 1111312"/>
              <a:gd name="connsiteY21" fmla="*/ 325120 h 860232"/>
              <a:gd name="connsiteX22" fmla="*/ 711200 w 1111312"/>
              <a:gd name="connsiteY22" fmla="*/ 345440 h 860232"/>
              <a:gd name="connsiteX23" fmla="*/ 731520 w 1111312"/>
              <a:gd name="connsiteY23" fmla="*/ 358987 h 860232"/>
              <a:gd name="connsiteX24" fmla="*/ 772160 w 1111312"/>
              <a:gd name="connsiteY24" fmla="*/ 392854 h 860232"/>
              <a:gd name="connsiteX25" fmla="*/ 812800 w 1111312"/>
              <a:gd name="connsiteY25" fmla="*/ 386080 h 860232"/>
              <a:gd name="connsiteX26" fmla="*/ 833120 w 1111312"/>
              <a:gd name="connsiteY26" fmla="*/ 379307 h 860232"/>
              <a:gd name="connsiteX27" fmla="*/ 900853 w 1111312"/>
              <a:gd name="connsiteY27" fmla="*/ 386080 h 860232"/>
              <a:gd name="connsiteX28" fmla="*/ 941493 w 1111312"/>
              <a:gd name="connsiteY28" fmla="*/ 399627 h 860232"/>
              <a:gd name="connsiteX29" fmla="*/ 982133 w 1111312"/>
              <a:gd name="connsiteY29" fmla="*/ 433494 h 860232"/>
              <a:gd name="connsiteX30" fmla="*/ 1002453 w 1111312"/>
              <a:gd name="connsiteY30" fmla="*/ 447040 h 860232"/>
              <a:gd name="connsiteX31" fmla="*/ 1016000 w 1111312"/>
              <a:gd name="connsiteY31" fmla="*/ 467360 h 860232"/>
              <a:gd name="connsiteX32" fmla="*/ 1063413 w 1111312"/>
              <a:gd name="connsiteY32" fmla="*/ 494454 h 860232"/>
              <a:gd name="connsiteX33" fmla="*/ 1090507 w 1111312"/>
              <a:gd name="connsiteY33" fmla="*/ 514774 h 860232"/>
              <a:gd name="connsiteX34" fmla="*/ 1110827 w 1111312"/>
              <a:gd name="connsiteY34" fmla="*/ 555414 h 860232"/>
              <a:gd name="connsiteX35" fmla="*/ 1090507 w 1111312"/>
              <a:gd name="connsiteY35" fmla="*/ 562187 h 860232"/>
              <a:gd name="connsiteX36" fmla="*/ 1063413 w 1111312"/>
              <a:gd name="connsiteY36" fmla="*/ 568960 h 860232"/>
              <a:gd name="connsiteX37" fmla="*/ 1022773 w 1111312"/>
              <a:gd name="connsiteY37" fmla="*/ 582507 h 860232"/>
              <a:gd name="connsiteX38" fmla="*/ 982133 w 1111312"/>
              <a:gd name="connsiteY38" fmla="*/ 609600 h 860232"/>
              <a:gd name="connsiteX39" fmla="*/ 961813 w 1111312"/>
              <a:gd name="connsiteY39" fmla="*/ 623147 h 860232"/>
              <a:gd name="connsiteX40" fmla="*/ 941493 w 1111312"/>
              <a:gd name="connsiteY40" fmla="*/ 629920 h 860232"/>
              <a:gd name="connsiteX41" fmla="*/ 880533 w 1111312"/>
              <a:gd name="connsiteY41" fmla="*/ 663787 h 860232"/>
              <a:gd name="connsiteX42" fmla="*/ 833120 w 1111312"/>
              <a:gd name="connsiteY42" fmla="*/ 690880 h 860232"/>
              <a:gd name="connsiteX43" fmla="*/ 792480 w 1111312"/>
              <a:gd name="connsiteY43" fmla="*/ 711200 h 860232"/>
              <a:gd name="connsiteX44" fmla="*/ 751840 w 1111312"/>
              <a:gd name="connsiteY44" fmla="*/ 731520 h 860232"/>
              <a:gd name="connsiteX45" fmla="*/ 711200 w 1111312"/>
              <a:gd name="connsiteY45" fmla="*/ 751840 h 860232"/>
              <a:gd name="connsiteX46" fmla="*/ 690880 w 1111312"/>
              <a:gd name="connsiteY46" fmla="*/ 765387 h 860232"/>
              <a:gd name="connsiteX47" fmla="*/ 650240 w 1111312"/>
              <a:gd name="connsiteY47" fmla="*/ 778934 h 860232"/>
              <a:gd name="connsiteX48" fmla="*/ 589280 w 1111312"/>
              <a:gd name="connsiteY48" fmla="*/ 812800 h 860232"/>
              <a:gd name="connsiteX49" fmla="*/ 548640 w 1111312"/>
              <a:gd name="connsiteY49" fmla="*/ 839894 h 860232"/>
              <a:gd name="connsiteX50" fmla="*/ 467360 w 1111312"/>
              <a:gd name="connsiteY50" fmla="*/ 853440 h 860232"/>
              <a:gd name="connsiteX51" fmla="*/ 440267 w 1111312"/>
              <a:gd name="connsiteY51" fmla="*/ 860214 h 86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1312" h="860232">
                <a:moveTo>
                  <a:pt x="0" y="142240"/>
                </a:moveTo>
                <a:cubicBezTo>
                  <a:pt x="11289" y="135467"/>
                  <a:pt x="22092" y="127808"/>
                  <a:pt x="33867" y="121920"/>
                </a:cubicBezTo>
                <a:cubicBezTo>
                  <a:pt x="89950" y="93879"/>
                  <a:pt x="16276" y="140422"/>
                  <a:pt x="74507" y="101600"/>
                </a:cubicBezTo>
                <a:cubicBezTo>
                  <a:pt x="76765" y="94827"/>
                  <a:pt x="79228" y="88119"/>
                  <a:pt x="81280" y="81280"/>
                </a:cubicBezTo>
                <a:cubicBezTo>
                  <a:pt x="86003" y="65536"/>
                  <a:pt x="85710" y="47543"/>
                  <a:pt x="94827" y="33867"/>
                </a:cubicBezTo>
                <a:cubicBezTo>
                  <a:pt x="100428" y="25466"/>
                  <a:pt x="112341" y="23513"/>
                  <a:pt x="121920" y="20320"/>
                </a:cubicBezTo>
                <a:cubicBezTo>
                  <a:pt x="155667" y="9071"/>
                  <a:pt x="182648" y="5684"/>
                  <a:pt x="216747" y="0"/>
                </a:cubicBezTo>
                <a:cubicBezTo>
                  <a:pt x="255129" y="2258"/>
                  <a:pt x="294269" y="-1147"/>
                  <a:pt x="331893" y="6774"/>
                </a:cubicBezTo>
                <a:cubicBezTo>
                  <a:pt x="344292" y="9384"/>
                  <a:pt x="347346" y="40113"/>
                  <a:pt x="352213" y="47414"/>
                </a:cubicBezTo>
                <a:cubicBezTo>
                  <a:pt x="357526" y="55384"/>
                  <a:pt x="365760" y="60961"/>
                  <a:pt x="372533" y="67734"/>
                </a:cubicBezTo>
                <a:cubicBezTo>
                  <a:pt x="374791" y="74507"/>
                  <a:pt x="375346" y="82113"/>
                  <a:pt x="379307" y="88054"/>
                </a:cubicBezTo>
                <a:cubicBezTo>
                  <a:pt x="394150" y="110318"/>
                  <a:pt x="401203" y="106300"/>
                  <a:pt x="419947" y="121920"/>
                </a:cubicBezTo>
                <a:cubicBezTo>
                  <a:pt x="427306" y="128052"/>
                  <a:pt x="432706" y="136359"/>
                  <a:pt x="440267" y="142240"/>
                </a:cubicBezTo>
                <a:cubicBezTo>
                  <a:pt x="453119" y="152236"/>
                  <a:pt x="480907" y="169334"/>
                  <a:pt x="480907" y="169334"/>
                </a:cubicBezTo>
                <a:cubicBezTo>
                  <a:pt x="485422" y="176107"/>
                  <a:pt x="488697" y="183898"/>
                  <a:pt x="494453" y="189654"/>
                </a:cubicBezTo>
                <a:cubicBezTo>
                  <a:pt x="500209" y="195410"/>
                  <a:pt x="509688" y="196844"/>
                  <a:pt x="514773" y="203200"/>
                </a:cubicBezTo>
                <a:cubicBezTo>
                  <a:pt x="541497" y="236603"/>
                  <a:pt x="492448" y="216244"/>
                  <a:pt x="548640" y="230294"/>
                </a:cubicBezTo>
                <a:lnTo>
                  <a:pt x="589280" y="257387"/>
                </a:lnTo>
                <a:cubicBezTo>
                  <a:pt x="596053" y="261903"/>
                  <a:pt x="603088" y="266050"/>
                  <a:pt x="609600" y="270934"/>
                </a:cubicBezTo>
                <a:cubicBezTo>
                  <a:pt x="618631" y="277707"/>
                  <a:pt x="626596" y="286206"/>
                  <a:pt x="636693" y="291254"/>
                </a:cubicBezTo>
                <a:cubicBezTo>
                  <a:pt x="649465" y="297640"/>
                  <a:pt x="677333" y="304800"/>
                  <a:pt x="677333" y="304800"/>
                </a:cubicBezTo>
                <a:cubicBezTo>
                  <a:pt x="684106" y="311573"/>
                  <a:pt x="691521" y="317761"/>
                  <a:pt x="697653" y="325120"/>
                </a:cubicBezTo>
                <a:cubicBezTo>
                  <a:pt x="702865" y="331374"/>
                  <a:pt x="705444" y="339684"/>
                  <a:pt x="711200" y="345440"/>
                </a:cubicBezTo>
                <a:cubicBezTo>
                  <a:pt x="716956" y="351196"/>
                  <a:pt x="725266" y="353775"/>
                  <a:pt x="731520" y="358987"/>
                </a:cubicBezTo>
                <a:cubicBezTo>
                  <a:pt x="783673" y="402448"/>
                  <a:pt x="721709" y="359219"/>
                  <a:pt x="772160" y="392854"/>
                </a:cubicBezTo>
                <a:cubicBezTo>
                  <a:pt x="785707" y="390596"/>
                  <a:pt x="799393" y="389059"/>
                  <a:pt x="812800" y="386080"/>
                </a:cubicBezTo>
                <a:cubicBezTo>
                  <a:pt x="819770" y="384531"/>
                  <a:pt x="825980" y="379307"/>
                  <a:pt x="833120" y="379307"/>
                </a:cubicBezTo>
                <a:cubicBezTo>
                  <a:pt x="855810" y="379307"/>
                  <a:pt x="878275" y="383822"/>
                  <a:pt x="900853" y="386080"/>
                </a:cubicBezTo>
                <a:cubicBezTo>
                  <a:pt x="914400" y="390596"/>
                  <a:pt x="929612" y="391706"/>
                  <a:pt x="941493" y="399627"/>
                </a:cubicBezTo>
                <a:cubicBezTo>
                  <a:pt x="991950" y="433266"/>
                  <a:pt x="929973" y="390028"/>
                  <a:pt x="982133" y="433494"/>
                </a:cubicBezTo>
                <a:cubicBezTo>
                  <a:pt x="988387" y="438705"/>
                  <a:pt x="995680" y="442525"/>
                  <a:pt x="1002453" y="447040"/>
                </a:cubicBezTo>
                <a:cubicBezTo>
                  <a:pt x="1006969" y="453813"/>
                  <a:pt x="1010244" y="461604"/>
                  <a:pt x="1016000" y="467360"/>
                </a:cubicBezTo>
                <a:cubicBezTo>
                  <a:pt x="1028429" y="479789"/>
                  <a:pt x="1049246" y="485600"/>
                  <a:pt x="1063413" y="494454"/>
                </a:cubicBezTo>
                <a:cubicBezTo>
                  <a:pt x="1072986" y="500437"/>
                  <a:pt x="1081476" y="508001"/>
                  <a:pt x="1090507" y="514774"/>
                </a:cubicBezTo>
                <a:cubicBezTo>
                  <a:pt x="1092788" y="518196"/>
                  <a:pt x="1114832" y="547403"/>
                  <a:pt x="1110827" y="555414"/>
                </a:cubicBezTo>
                <a:cubicBezTo>
                  <a:pt x="1107634" y="561800"/>
                  <a:pt x="1097372" y="560226"/>
                  <a:pt x="1090507" y="562187"/>
                </a:cubicBezTo>
                <a:cubicBezTo>
                  <a:pt x="1081556" y="564744"/>
                  <a:pt x="1072330" y="566285"/>
                  <a:pt x="1063413" y="568960"/>
                </a:cubicBezTo>
                <a:cubicBezTo>
                  <a:pt x="1049736" y="573063"/>
                  <a:pt x="1022773" y="582507"/>
                  <a:pt x="1022773" y="582507"/>
                </a:cubicBezTo>
                <a:lnTo>
                  <a:pt x="982133" y="609600"/>
                </a:lnTo>
                <a:cubicBezTo>
                  <a:pt x="975360" y="614116"/>
                  <a:pt x="969536" y="620573"/>
                  <a:pt x="961813" y="623147"/>
                </a:cubicBezTo>
                <a:lnTo>
                  <a:pt x="941493" y="629920"/>
                </a:lnTo>
                <a:cubicBezTo>
                  <a:pt x="894912" y="660974"/>
                  <a:pt x="916299" y="651866"/>
                  <a:pt x="880533" y="663787"/>
                </a:cubicBezTo>
                <a:cubicBezTo>
                  <a:pt x="815018" y="712924"/>
                  <a:pt x="884837" y="665021"/>
                  <a:pt x="833120" y="690880"/>
                </a:cubicBezTo>
                <a:cubicBezTo>
                  <a:pt x="780599" y="717141"/>
                  <a:pt x="843555" y="694176"/>
                  <a:pt x="792480" y="711200"/>
                </a:cubicBezTo>
                <a:cubicBezTo>
                  <a:pt x="734245" y="750024"/>
                  <a:pt x="807926" y="703477"/>
                  <a:pt x="751840" y="731520"/>
                </a:cubicBezTo>
                <a:cubicBezTo>
                  <a:pt x="699319" y="757781"/>
                  <a:pt x="762275" y="734816"/>
                  <a:pt x="711200" y="751840"/>
                </a:cubicBezTo>
                <a:cubicBezTo>
                  <a:pt x="704427" y="756356"/>
                  <a:pt x="698319" y="762081"/>
                  <a:pt x="690880" y="765387"/>
                </a:cubicBezTo>
                <a:cubicBezTo>
                  <a:pt x="677831" y="771187"/>
                  <a:pt x="662121" y="771013"/>
                  <a:pt x="650240" y="778934"/>
                </a:cubicBezTo>
                <a:cubicBezTo>
                  <a:pt x="603659" y="809987"/>
                  <a:pt x="625046" y="800879"/>
                  <a:pt x="589280" y="812800"/>
                </a:cubicBezTo>
                <a:cubicBezTo>
                  <a:pt x="575733" y="821831"/>
                  <a:pt x="564435" y="835945"/>
                  <a:pt x="548640" y="839894"/>
                </a:cubicBezTo>
                <a:cubicBezTo>
                  <a:pt x="503888" y="851082"/>
                  <a:pt x="530784" y="845512"/>
                  <a:pt x="467360" y="853440"/>
                </a:cubicBezTo>
                <a:cubicBezTo>
                  <a:pt x="444898" y="860928"/>
                  <a:pt x="454180" y="860214"/>
                  <a:pt x="440267" y="860214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EC58E1DF-4900-4E95-A3CD-8EB8DBA82967}"/>
              </a:ext>
            </a:extLst>
          </p:cNvPr>
          <p:cNvSpPr/>
          <p:nvPr/>
        </p:nvSpPr>
        <p:spPr>
          <a:xfrm>
            <a:off x="1638047" y="2249917"/>
            <a:ext cx="1650857" cy="676541"/>
          </a:xfrm>
          <a:custGeom>
            <a:avLst/>
            <a:gdLst>
              <a:gd name="connsiteX0" fmla="*/ 0 w 1155383"/>
              <a:gd name="connsiteY0" fmla="*/ 394786 h 564119"/>
              <a:gd name="connsiteX1" fmla="*/ 27093 w 1155383"/>
              <a:gd name="connsiteY1" fmla="*/ 360919 h 564119"/>
              <a:gd name="connsiteX2" fmla="*/ 47413 w 1155383"/>
              <a:gd name="connsiteY2" fmla="*/ 340599 h 564119"/>
              <a:gd name="connsiteX3" fmla="*/ 81280 w 1155383"/>
              <a:gd name="connsiteY3" fmla="*/ 306733 h 564119"/>
              <a:gd name="connsiteX4" fmla="*/ 108373 w 1155383"/>
              <a:gd name="connsiteY4" fmla="*/ 272866 h 564119"/>
              <a:gd name="connsiteX5" fmla="*/ 135467 w 1155383"/>
              <a:gd name="connsiteY5" fmla="*/ 232226 h 564119"/>
              <a:gd name="connsiteX6" fmla="*/ 155787 w 1155383"/>
              <a:gd name="connsiteY6" fmla="*/ 211906 h 564119"/>
              <a:gd name="connsiteX7" fmla="*/ 169333 w 1155383"/>
              <a:gd name="connsiteY7" fmla="*/ 191586 h 564119"/>
              <a:gd name="connsiteX8" fmla="*/ 189653 w 1155383"/>
              <a:gd name="connsiteY8" fmla="*/ 178039 h 564119"/>
              <a:gd name="connsiteX9" fmla="*/ 203200 w 1155383"/>
              <a:gd name="connsiteY9" fmla="*/ 157719 h 564119"/>
              <a:gd name="connsiteX10" fmla="*/ 223520 w 1155383"/>
              <a:gd name="connsiteY10" fmla="*/ 144173 h 564119"/>
              <a:gd name="connsiteX11" fmla="*/ 257387 w 1155383"/>
              <a:gd name="connsiteY11" fmla="*/ 83213 h 564119"/>
              <a:gd name="connsiteX12" fmla="*/ 284480 w 1155383"/>
              <a:gd name="connsiteY12" fmla="*/ 42573 h 564119"/>
              <a:gd name="connsiteX13" fmla="*/ 325120 w 1155383"/>
              <a:gd name="connsiteY13" fmla="*/ 22253 h 564119"/>
              <a:gd name="connsiteX14" fmla="*/ 345440 w 1155383"/>
              <a:gd name="connsiteY14" fmla="*/ 1933 h 564119"/>
              <a:gd name="connsiteX15" fmla="*/ 440267 w 1155383"/>
              <a:gd name="connsiteY15" fmla="*/ 15479 h 564119"/>
              <a:gd name="connsiteX16" fmla="*/ 501227 w 1155383"/>
              <a:gd name="connsiteY16" fmla="*/ 42573 h 564119"/>
              <a:gd name="connsiteX17" fmla="*/ 528320 w 1155383"/>
              <a:gd name="connsiteY17" fmla="*/ 56119 h 564119"/>
              <a:gd name="connsiteX18" fmla="*/ 548640 w 1155383"/>
              <a:gd name="connsiteY18" fmla="*/ 69666 h 564119"/>
              <a:gd name="connsiteX19" fmla="*/ 568960 w 1155383"/>
              <a:gd name="connsiteY19" fmla="*/ 76439 h 564119"/>
              <a:gd name="connsiteX20" fmla="*/ 609600 w 1155383"/>
              <a:gd name="connsiteY20" fmla="*/ 103533 h 564119"/>
              <a:gd name="connsiteX21" fmla="*/ 650240 w 1155383"/>
              <a:gd name="connsiteY21" fmla="*/ 117079 h 564119"/>
              <a:gd name="connsiteX22" fmla="*/ 670560 w 1155383"/>
              <a:gd name="connsiteY22" fmla="*/ 123853 h 564119"/>
              <a:gd name="connsiteX23" fmla="*/ 711200 w 1155383"/>
              <a:gd name="connsiteY23" fmla="*/ 144173 h 564119"/>
              <a:gd name="connsiteX24" fmla="*/ 731520 w 1155383"/>
              <a:gd name="connsiteY24" fmla="*/ 157719 h 564119"/>
              <a:gd name="connsiteX25" fmla="*/ 778933 w 1155383"/>
              <a:gd name="connsiteY25" fmla="*/ 164493 h 564119"/>
              <a:gd name="connsiteX26" fmla="*/ 819573 w 1155383"/>
              <a:gd name="connsiteY26" fmla="*/ 178039 h 564119"/>
              <a:gd name="connsiteX27" fmla="*/ 839893 w 1155383"/>
              <a:gd name="connsiteY27" fmla="*/ 184813 h 564119"/>
              <a:gd name="connsiteX28" fmla="*/ 880533 w 1155383"/>
              <a:gd name="connsiteY28" fmla="*/ 191586 h 564119"/>
              <a:gd name="connsiteX29" fmla="*/ 921173 w 1155383"/>
              <a:gd name="connsiteY29" fmla="*/ 205133 h 564119"/>
              <a:gd name="connsiteX30" fmla="*/ 941493 w 1155383"/>
              <a:gd name="connsiteY30" fmla="*/ 211906 h 564119"/>
              <a:gd name="connsiteX31" fmla="*/ 982133 w 1155383"/>
              <a:gd name="connsiteY31" fmla="*/ 225453 h 564119"/>
              <a:gd name="connsiteX32" fmla="*/ 1002453 w 1155383"/>
              <a:gd name="connsiteY32" fmla="*/ 232226 h 564119"/>
              <a:gd name="connsiteX33" fmla="*/ 1029547 w 1155383"/>
              <a:gd name="connsiteY33" fmla="*/ 238999 h 564119"/>
              <a:gd name="connsiteX34" fmla="*/ 1076960 w 1155383"/>
              <a:gd name="connsiteY34" fmla="*/ 259319 h 564119"/>
              <a:gd name="connsiteX35" fmla="*/ 1104053 w 1155383"/>
              <a:gd name="connsiteY35" fmla="*/ 266093 h 564119"/>
              <a:gd name="connsiteX36" fmla="*/ 1144693 w 1155383"/>
              <a:gd name="connsiteY36" fmla="*/ 279639 h 564119"/>
              <a:gd name="connsiteX37" fmla="*/ 1144693 w 1155383"/>
              <a:gd name="connsiteY37" fmla="*/ 388013 h 564119"/>
              <a:gd name="connsiteX38" fmla="*/ 1131147 w 1155383"/>
              <a:gd name="connsiteY38" fmla="*/ 408333 h 564119"/>
              <a:gd name="connsiteX39" fmla="*/ 1117600 w 1155383"/>
              <a:gd name="connsiteY39" fmla="*/ 448973 h 564119"/>
              <a:gd name="connsiteX40" fmla="*/ 1110827 w 1155383"/>
              <a:gd name="connsiteY40" fmla="*/ 469293 h 564119"/>
              <a:gd name="connsiteX41" fmla="*/ 1097280 w 1155383"/>
              <a:gd name="connsiteY41" fmla="*/ 489613 h 564119"/>
              <a:gd name="connsiteX42" fmla="*/ 1083733 w 1155383"/>
              <a:gd name="connsiteY42" fmla="*/ 537026 h 564119"/>
              <a:gd name="connsiteX43" fmla="*/ 1076960 w 1155383"/>
              <a:gd name="connsiteY43" fmla="*/ 564119 h 56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5383" h="564119">
                <a:moveTo>
                  <a:pt x="0" y="394786"/>
                </a:moveTo>
                <a:cubicBezTo>
                  <a:pt x="9031" y="383497"/>
                  <a:pt x="17573" y="371799"/>
                  <a:pt x="27093" y="360919"/>
                </a:cubicBezTo>
                <a:cubicBezTo>
                  <a:pt x="33401" y="353710"/>
                  <a:pt x="41281" y="347958"/>
                  <a:pt x="47413" y="340599"/>
                </a:cubicBezTo>
                <a:cubicBezTo>
                  <a:pt x="75635" y="306734"/>
                  <a:pt x="44028" y="331567"/>
                  <a:pt x="81280" y="306733"/>
                </a:cubicBezTo>
                <a:cubicBezTo>
                  <a:pt x="96532" y="260975"/>
                  <a:pt x="75380" y="310572"/>
                  <a:pt x="108373" y="272866"/>
                </a:cubicBezTo>
                <a:cubicBezTo>
                  <a:pt x="119094" y="260613"/>
                  <a:pt x="123954" y="243739"/>
                  <a:pt x="135467" y="232226"/>
                </a:cubicBezTo>
                <a:cubicBezTo>
                  <a:pt x="142240" y="225453"/>
                  <a:pt x="149655" y="219265"/>
                  <a:pt x="155787" y="211906"/>
                </a:cubicBezTo>
                <a:cubicBezTo>
                  <a:pt x="160998" y="205652"/>
                  <a:pt x="163577" y="197342"/>
                  <a:pt x="169333" y="191586"/>
                </a:cubicBezTo>
                <a:cubicBezTo>
                  <a:pt x="175089" y="185830"/>
                  <a:pt x="182880" y="182555"/>
                  <a:pt x="189653" y="178039"/>
                </a:cubicBezTo>
                <a:cubicBezTo>
                  <a:pt x="194169" y="171266"/>
                  <a:pt x="197444" y="163475"/>
                  <a:pt x="203200" y="157719"/>
                </a:cubicBezTo>
                <a:cubicBezTo>
                  <a:pt x="208956" y="151963"/>
                  <a:pt x="218159" y="150299"/>
                  <a:pt x="223520" y="144173"/>
                </a:cubicBezTo>
                <a:cubicBezTo>
                  <a:pt x="287332" y="71245"/>
                  <a:pt x="231098" y="130533"/>
                  <a:pt x="257387" y="83213"/>
                </a:cubicBezTo>
                <a:cubicBezTo>
                  <a:pt x="265294" y="68981"/>
                  <a:pt x="270933" y="51604"/>
                  <a:pt x="284480" y="42573"/>
                </a:cubicBezTo>
                <a:cubicBezTo>
                  <a:pt x="310741" y="25066"/>
                  <a:pt x="297077" y="31600"/>
                  <a:pt x="325120" y="22253"/>
                </a:cubicBezTo>
                <a:cubicBezTo>
                  <a:pt x="331893" y="15480"/>
                  <a:pt x="335957" y="3288"/>
                  <a:pt x="345440" y="1933"/>
                </a:cubicBezTo>
                <a:cubicBezTo>
                  <a:pt x="386990" y="-4003"/>
                  <a:pt x="407760" y="4644"/>
                  <a:pt x="440267" y="15479"/>
                </a:cubicBezTo>
                <a:cubicBezTo>
                  <a:pt x="500029" y="55321"/>
                  <a:pt x="404519" y="-5779"/>
                  <a:pt x="501227" y="42573"/>
                </a:cubicBezTo>
                <a:cubicBezTo>
                  <a:pt x="510258" y="47088"/>
                  <a:pt x="519553" y="51110"/>
                  <a:pt x="528320" y="56119"/>
                </a:cubicBezTo>
                <a:cubicBezTo>
                  <a:pt x="535388" y="60158"/>
                  <a:pt x="541359" y="66025"/>
                  <a:pt x="548640" y="69666"/>
                </a:cubicBezTo>
                <a:cubicBezTo>
                  <a:pt x="555026" y="72859"/>
                  <a:pt x="562187" y="74181"/>
                  <a:pt x="568960" y="76439"/>
                </a:cubicBezTo>
                <a:cubicBezTo>
                  <a:pt x="582507" y="85470"/>
                  <a:pt x="594154" y="98385"/>
                  <a:pt x="609600" y="103533"/>
                </a:cubicBezTo>
                <a:lnTo>
                  <a:pt x="650240" y="117079"/>
                </a:lnTo>
                <a:cubicBezTo>
                  <a:pt x="657013" y="119337"/>
                  <a:pt x="664619" y="119893"/>
                  <a:pt x="670560" y="123853"/>
                </a:cubicBezTo>
                <a:cubicBezTo>
                  <a:pt x="728793" y="162673"/>
                  <a:pt x="655115" y="116130"/>
                  <a:pt x="711200" y="144173"/>
                </a:cubicBezTo>
                <a:cubicBezTo>
                  <a:pt x="718481" y="147814"/>
                  <a:pt x="723723" y="155380"/>
                  <a:pt x="731520" y="157719"/>
                </a:cubicBezTo>
                <a:cubicBezTo>
                  <a:pt x="746812" y="162306"/>
                  <a:pt x="763129" y="162235"/>
                  <a:pt x="778933" y="164493"/>
                </a:cubicBezTo>
                <a:lnTo>
                  <a:pt x="819573" y="178039"/>
                </a:lnTo>
                <a:cubicBezTo>
                  <a:pt x="826346" y="180297"/>
                  <a:pt x="832850" y="183639"/>
                  <a:pt x="839893" y="184813"/>
                </a:cubicBezTo>
                <a:cubicBezTo>
                  <a:pt x="853440" y="187071"/>
                  <a:pt x="867210" y="188255"/>
                  <a:pt x="880533" y="191586"/>
                </a:cubicBezTo>
                <a:cubicBezTo>
                  <a:pt x="894386" y="195049"/>
                  <a:pt x="907626" y="200617"/>
                  <a:pt x="921173" y="205133"/>
                </a:cubicBezTo>
                <a:lnTo>
                  <a:pt x="941493" y="211906"/>
                </a:lnTo>
                <a:lnTo>
                  <a:pt x="982133" y="225453"/>
                </a:lnTo>
                <a:cubicBezTo>
                  <a:pt x="988906" y="227711"/>
                  <a:pt x="995526" y="230494"/>
                  <a:pt x="1002453" y="232226"/>
                </a:cubicBezTo>
                <a:cubicBezTo>
                  <a:pt x="1011484" y="234484"/>
                  <a:pt x="1020596" y="236442"/>
                  <a:pt x="1029547" y="238999"/>
                </a:cubicBezTo>
                <a:cubicBezTo>
                  <a:pt x="1076627" y="252451"/>
                  <a:pt x="1019184" y="237653"/>
                  <a:pt x="1076960" y="259319"/>
                </a:cubicBezTo>
                <a:cubicBezTo>
                  <a:pt x="1085676" y="262588"/>
                  <a:pt x="1095137" y="263418"/>
                  <a:pt x="1104053" y="266093"/>
                </a:cubicBezTo>
                <a:cubicBezTo>
                  <a:pt x="1117730" y="270196"/>
                  <a:pt x="1144693" y="279639"/>
                  <a:pt x="1144693" y="279639"/>
                </a:cubicBezTo>
                <a:cubicBezTo>
                  <a:pt x="1159143" y="322986"/>
                  <a:pt x="1158750" y="313043"/>
                  <a:pt x="1144693" y="388013"/>
                </a:cubicBezTo>
                <a:cubicBezTo>
                  <a:pt x="1143193" y="396014"/>
                  <a:pt x="1134453" y="400894"/>
                  <a:pt x="1131147" y="408333"/>
                </a:cubicBezTo>
                <a:cubicBezTo>
                  <a:pt x="1125348" y="421382"/>
                  <a:pt x="1122116" y="435426"/>
                  <a:pt x="1117600" y="448973"/>
                </a:cubicBezTo>
                <a:cubicBezTo>
                  <a:pt x="1115342" y="455746"/>
                  <a:pt x="1114787" y="463352"/>
                  <a:pt x="1110827" y="469293"/>
                </a:cubicBezTo>
                <a:lnTo>
                  <a:pt x="1097280" y="489613"/>
                </a:lnTo>
                <a:cubicBezTo>
                  <a:pt x="1081041" y="538333"/>
                  <a:pt x="1100743" y="477492"/>
                  <a:pt x="1083733" y="537026"/>
                </a:cubicBezTo>
                <a:cubicBezTo>
                  <a:pt x="1076246" y="563229"/>
                  <a:pt x="1076960" y="549023"/>
                  <a:pt x="1076960" y="564119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945E18F0-71A1-4339-AB90-3442DB203AC2}"/>
              </a:ext>
            </a:extLst>
          </p:cNvPr>
          <p:cNvSpPr/>
          <p:nvPr/>
        </p:nvSpPr>
        <p:spPr>
          <a:xfrm>
            <a:off x="3167757" y="2540746"/>
            <a:ext cx="1908212" cy="676541"/>
          </a:xfrm>
          <a:custGeom>
            <a:avLst/>
            <a:gdLst>
              <a:gd name="connsiteX0" fmla="*/ 0 w 1653210"/>
              <a:gd name="connsiteY0" fmla="*/ 0 h 711200"/>
              <a:gd name="connsiteX1" fmla="*/ 128693 w 1653210"/>
              <a:gd name="connsiteY1" fmla="*/ 13547 h 711200"/>
              <a:gd name="connsiteX2" fmla="*/ 203200 w 1653210"/>
              <a:gd name="connsiteY2" fmla="*/ 27094 h 711200"/>
              <a:gd name="connsiteX3" fmla="*/ 243840 w 1653210"/>
              <a:gd name="connsiteY3" fmla="*/ 33867 h 711200"/>
              <a:gd name="connsiteX4" fmla="*/ 440267 w 1653210"/>
              <a:gd name="connsiteY4" fmla="*/ 40640 h 711200"/>
              <a:gd name="connsiteX5" fmla="*/ 528320 w 1653210"/>
              <a:gd name="connsiteY5" fmla="*/ 54187 h 711200"/>
              <a:gd name="connsiteX6" fmla="*/ 785707 w 1653210"/>
              <a:gd name="connsiteY6" fmla="*/ 67734 h 711200"/>
              <a:gd name="connsiteX7" fmla="*/ 806027 w 1653210"/>
              <a:gd name="connsiteY7" fmla="*/ 74507 h 711200"/>
              <a:gd name="connsiteX8" fmla="*/ 914400 w 1653210"/>
              <a:gd name="connsiteY8" fmla="*/ 88054 h 711200"/>
              <a:gd name="connsiteX9" fmla="*/ 975360 w 1653210"/>
              <a:gd name="connsiteY9" fmla="*/ 94827 h 711200"/>
              <a:gd name="connsiteX10" fmla="*/ 1009227 w 1653210"/>
              <a:gd name="connsiteY10" fmla="*/ 101600 h 711200"/>
              <a:gd name="connsiteX11" fmla="*/ 1056640 w 1653210"/>
              <a:gd name="connsiteY11" fmla="*/ 108374 h 711200"/>
              <a:gd name="connsiteX12" fmla="*/ 1104053 w 1653210"/>
              <a:gd name="connsiteY12" fmla="*/ 121920 h 711200"/>
              <a:gd name="connsiteX13" fmla="*/ 1137920 w 1653210"/>
              <a:gd name="connsiteY13" fmla="*/ 128694 h 711200"/>
              <a:gd name="connsiteX14" fmla="*/ 1178560 w 1653210"/>
              <a:gd name="connsiteY14" fmla="*/ 142240 h 711200"/>
              <a:gd name="connsiteX15" fmla="*/ 1205653 w 1653210"/>
              <a:gd name="connsiteY15" fmla="*/ 149014 h 711200"/>
              <a:gd name="connsiteX16" fmla="*/ 1225973 w 1653210"/>
              <a:gd name="connsiteY16" fmla="*/ 162560 h 711200"/>
              <a:gd name="connsiteX17" fmla="*/ 1246293 w 1653210"/>
              <a:gd name="connsiteY17" fmla="*/ 169334 h 711200"/>
              <a:gd name="connsiteX18" fmla="*/ 1286933 w 1653210"/>
              <a:gd name="connsiteY18" fmla="*/ 196427 h 711200"/>
              <a:gd name="connsiteX19" fmla="*/ 1347893 w 1653210"/>
              <a:gd name="connsiteY19" fmla="*/ 237067 h 711200"/>
              <a:gd name="connsiteX20" fmla="*/ 1388533 w 1653210"/>
              <a:gd name="connsiteY20" fmla="*/ 264160 h 711200"/>
              <a:gd name="connsiteX21" fmla="*/ 1408853 w 1653210"/>
              <a:gd name="connsiteY21" fmla="*/ 270934 h 711200"/>
              <a:gd name="connsiteX22" fmla="*/ 1449493 w 1653210"/>
              <a:gd name="connsiteY22" fmla="*/ 298027 h 711200"/>
              <a:gd name="connsiteX23" fmla="*/ 1490133 w 1653210"/>
              <a:gd name="connsiteY23" fmla="*/ 325120 h 711200"/>
              <a:gd name="connsiteX24" fmla="*/ 1530773 w 1653210"/>
              <a:gd name="connsiteY24" fmla="*/ 365760 h 711200"/>
              <a:gd name="connsiteX25" fmla="*/ 1571413 w 1653210"/>
              <a:gd name="connsiteY25" fmla="*/ 399627 h 711200"/>
              <a:gd name="connsiteX26" fmla="*/ 1598507 w 1653210"/>
              <a:gd name="connsiteY26" fmla="*/ 440267 h 711200"/>
              <a:gd name="connsiteX27" fmla="*/ 1639147 w 1653210"/>
              <a:gd name="connsiteY27" fmla="*/ 480907 h 711200"/>
              <a:gd name="connsiteX28" fmla="*/ 1652693 w 1653210"/>
              <a:gd name="connsiteY28" fmla="*/ 602827 h 711200"/>
              <a:gd name="connsiteX29" fmla="*/ 1652693 w 1653210"/>
              <a:gd name="connsiteY29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53210" h="711200">
                <a:moveTo>
                  <a:pt x="0" y="0"/>
                </a:moveTo>
                <a:cubicBezTo>
                  <a:pt x="55455" y="5042"/>
                  <a:pt x="76900" y="6148"/>
                  <a:pt x="128693" y="13547"/>
                </a:cubicBezTo>
                <a:cubicBezTo>
                  <a:pt x="175289" y="20203"/>
                  <a:pt x="160393" y="19311"/>
                  <a:pt x="203200" y="27094"/>
                </a:cubicBezTo>
                <a:cubicBezTo>
                  <a:pt x="216712" y="29551"/>
                  <a:pt x="230129" y="33084"/>
                  <a:pt x="243840" y="33867"/>
                </a:cubicBezTo>
                <a:cubicBezTo>
                  <a:pt x="309248" y="37604"/>
                  <a:pt x="374791" y="38382"/>
                  <a:pt x="440267" y="40640"/>
                </a:cubicBezTo>
                <a:cubicBezTo>
                  <a:pt x="484827" y="51781"/>
                  <a:pt x="463308" y="47686"/>
                  <a:pt x="528320" y="54187"/>
                </a:cubicBezTo>
                <a:cubicBezTo>
                  <a:pt x="644047" y="65759"/>
                  <a:pt x="625682" y="61807"/>
                  <a:pt x="785707" y="67734"/>
                </a:cubicBezTo>
                <a:cubicBezTo>
                  <a:pt x="792480" y="69992"/>
                  <a:pt x="799100" y="72775"/>
                  <a:pt x="806027" y="74507"/>
                </a:cubicBezTo>
                <a:cubicBezTo>
                  <a:pt x="847311" y="84827"/>
                  <a:pt x="865333" y="83147"/>
                  <a:pt x="914400" y="88054"/>
                </a:cubicBezTo>
                <a:cubicBezTo>
                  <a:pt x="934744" y="90088"/>
                  <a:pt x="955120" y="91936"/>
                  <a:pt x="975360" y="94827"/>
                </a:cubicBezTo>
                <a:cubicBezTo>
                  <a:pt x="986757" y="96455"/>
                  <a:pt x="997871" y="99707"/>
                  <a:pt x="1009227" y="101600"/>
                </a:cubicBezTo>
                <a:cubicBezTo>
                  <a:pt x="1024975" y="104225"/>
                  <a:pt x="1040933" y="105518"/>
                  <a:pt x="1056640" y="108374"/>
                </a:cubicBezTo>
                <a:cubicBezTo>
                  <a:pt x="1103091" y="116820"/>
                  <a:pt x="1065367" y="112248"/>
                  <a:pt x="1104053" y="121920"/>
                </a:cubicBezTo>
                <a:cubicBezTo>
                  <a:pt x="1115222" y="124712"/>
                  <a:pt x="1126813" y="125665"/>
                  <a:pt x="1137920" y="128694"/>
                </a:cubicBezTo>
                <a:cubicBezTo>
                  <a:pt x="1151696" y="132451"/>
                  <a:pt x="1164707" y="138776"/>
                  <a:pt x="1178560" y="142240"/>
                </a:cubicBezTo>
                <a:lnTo>
                  <a:pt x="1205653" y="149014"/>
                </a:lnTo>
                <a:cubicBezTo>
                  <a:pt x="1212426" y="153529"/>
                  <a:pt x="1218692" y="158919"/>
                  <a:pt x="1225973" y="162560"/>
                </a:cubicBezTo>
                <a:cubicBezTo>
                  <a:pt x="1232359" y="165753"/>
                  <a:pt x="1240052" y="165867"/>
                  <a:pt x="1246293" y="169334"/>
                </a:cubicBezTo>
                <a:cubicBezTo>
                  <a:pt x="1260525" y="177241"/>
                  <a:pt x="1273386" y="187396"/>
                  <a:pt x="1286933" y="196427"/>
                </a:cubicBezTo>
                <a:lnTo>
                  <a:pt x="1347893" y="237067"/>
                </a:lnTo>
                <a:lnTo>
                  <a:pt x="1388533" y="264160"/>
                </a:lnTo>
                <a:lnTo>
                  <a:pt x="1408853" y="270934"/>
                </a:lnTo>
                <a:cubicBezTo>
                  <a:pt x="1453949" y="316030"/>
                  <a:pt x="1405382" y="273521"/>
                  <a:pt x="1449493" y="298027"/>
                </a:cubicBezTo>
                <a:cubicBezTo>
                  <a:pt x="1463725" y="305934"/>
                  <a:pt x="1490133" y="325120"/>
                  <a:pt x="1490133" y="325120"/>
                </a:cubicBezTo>
                <a:cubicBezTo>
                  <a:pt x="1513981" y="360891"/>
                  <a:pt x="1491566" y="332154"/>
                  <a:pt x="1530773" y="365760"/>
                </a:cubicBezTo>
                <a:cubicBezTo>
                  <a:pt x="1576407" y="404875"/>
                  <a:pt x="1526502" y="369686"/>
                  <a:pt x="1571413" y="399627"/>
                </a:cubicBezTo>
                <a:cubicBezTo>
                  <a:pt x="1580444" y="413174"/>
                  <a:pt x="1584960" y="431236"/>
                  <a:pt x="1598507" y="440267"/>
                </a:cubicBezTo>
                <a:cubicBezTo>
                  <a:pt x="1628220" y="460076"/>
                  <a:pt x="1613943" y="447302"/>
                  <a:pt x="1639147" y="480907"/>
                </a:cubicBezTo>
                <a:cubicBezTo>
                  <a:pt x="1655782" y="530813"/>
                  <a:pt x="1649587" y="506529"/>
                  <a:pt x="1652693" y="602827"/>
                </a:cubicBezTo>
                <a:cubicBezTo>
                  <a:pt x="1653858" y="638933"/>
                  <a:pt x="1652693" y="675076"/>
                  <a:pt x="1652693" y="711200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8207DD-2E0A-41DA-BEEE-9DD517FF03EA}"/>
              </a:ext>
            </a:extLst>
          </p:cNvPr>
          <p:cNvSpPr/>
          <p:nvPr/>
        </p:nvSpPr>
        <p:spPr>
          <a:xfrm>
            <a:off x="3686900" y="1223033"/>
            <a:ext cx="1662705" cy="1365154"/>
          </a:xfrm>
          <a:custGeom>
            <a:avLst/>
            <a:gdLst>
              <a:gd name="connsiteX0" fmla="*/ 0 w 1449493"/>
              <a:gd name="connsiteY0" fmla="*/ 1253066 h 1253066"/>
              <a:gd name="connsiteX1" fmla="*/ 6773 w 1449493"/>
              <a:gd name="connsiteY1" fmla="*/ 1009226 h 1253066"/>
              <a:gd name="connsiteX2" fmla="*/ 20320 w 1449493"/>
              <a:gd name="connsiteY2" fmla="*/ 968586 h 1253066"/>
              <a:gd name="connsiteX3" fmla="*/ 27093 w 1449493"/>
              <a:gd name="connsiteY3" fmla="*/ 948266 h 1253066"/>
              <a:gd name="connsiteX4" fmla="*/ 40640 w 1449493"/>
              <a:gd name="connsiteY4" fmla="*/ 887306 h 1253066"/>
              <a:gd name="connsiteX5" fmla="*/ 47413 w 1449493"/>
              <a:gd name="connsiteY5" fmla="*/ 866986 h 1253066"/>
              <a:gd name="connsiteX6" fmla="*/ 54187 w 1449493"/>
              <a:gd name="connsiteY6" fmla="*/ 826346 h 1253066"/>
              <a:gd name="connsiteX7" fmla="*/ 60960 w 1449493"/>
              <a:gd name="connsiteY7" fmla="*/ 778933 h 1253066"/>
              <a:gd name="connsiteX8" fmla="*/ 74507 w 1449493"/>
              <a:gd name="connsiteY8" fmla="*/ 738293 h 1253066"/>
              <a:gd name="connsiteX9" fmla="*/ 81280 w 1449493"/>
              <a:gd name="connsiteY9" fmla="*/ 717973 h 1253066"/>
              <a:gd name="connsiteX10" fmla="*/ 88053 w 1449493"/>
              <a:gd name="connsiteY10" fmla="*/ 602826 h 1253066"/>
              <a:gd name="connsiteX11" fmla="*/ 94827 w 1449493"/>
              <a:gd name="connsiteY11" fmla="*/ 568960 h 1253066"/>
              <a:gd name="connsiteX12" fmla="*/ 108373 w 1449493"/>
              <a:gd name="connsiteY12" fmla="*/ 474133 h 1253066"/>
              <a:gd name="connsiteX13" fmla="*/ 115147 w 1449493"/>
              <a:gd name="connsiteY13" fmla="*/ 453813 h 1253066"/>
              <a:gd name="connsiteX14" fmla="*/ 128693 w 1449493"/>
              <a:gd name="connsiteY14" fmla="*/ 433493 h 1253066"/>
              <a:gd name="connsiteX15" fmla="*/ 142240 w 1449493"/>
              <a:gd name="connsiteY15" fmla="*/ 392853 h 1253066"/>
              <a:gd name="connsiteX16" fmla="*/ 149013 w 1449493"/>
              <a:gd name="connsiteY16" fmla="*/ 372533 h 1253066"/>
              <a:gd name="connsiteX17" fmla="*/ 176107 w 1449493"/>
              <a:gd name="connsiteY17" fmla="*/ 331893 h 1253066"/>
              <a:gd name="connsiteX18" fmla="*/ 189653 w 1449493"/>
              <a:gd name="connsiteY18" fmla="*/ 291253 h 1253066"/>
              <a:gd name="connsiteX19" fmla="*/ 196427 w 1449493"/>
              <a:gd name="connsiteY19" fmla="*/ 270933 h 1253066"/>
              <a:gd name="connsiteX20" fmla="*/ 209973 w 1449493"/>
              <a:gd name="connsiteY20" fmla="*/ 250613 h 1253066"/>
              <a:gd name="connsiteX21" fmla="*/ 230293 w 1449493"/>
              <a:gd name="connsiteY21" fmla="*/ 189653 h 1253066"/>
              <a:gd name="connsiteX22" fmla="*/ 237067 w 1449493"/>
              <a:gd name="connsiteY22" fmla="*/ 169333 h 1253066"/>
              <a:gd name="connsiteX23" fmla="*/ 250613 w 1449493"/>
              <a:gd name="connsiteY23" fmla="*/ 149013 h 1253066"/>
              <a:gd name="connsiteX24" fmla="*/ 264160 w 1449493"/>
              <a:gd name="connsiteY24" fmla="*/ 108373 h 1253066"/>
              <a:gd name="connsiteX25" fmla="*/ 304800 w 1449493"/>
              <a:gd name="connsiteY25" fmla="*/ 67733 h 1253066"/>
              <a:gd name="connsiteX26" fmla="*/ 331893 w 1449493"/>
              <a:gd name="connsiteY26" fmla="*/ 27093 h 1253066"/>
              <a:gd name="connsiteX27" fmla="*/ 345440 w 1449493"/>
              <a:gd name="connsiteY27" fmla="*/ 6773 h 1253066"/>
              <a:gd name="connsiteX28" fmla="*/ 365760 w 1449493"/>
              <a:gd name="connsiteY28" fmla="*/ 0 h 1253066"/>
              <a:gd name="connsiteX29" fmla="*/ 433493 w 1449493"/>
              <a:gd name="connsiteY29" fmla="*/ 6773 h 1253066"/>
              <a:gd name="connsiteX30" fmla="*/ 514773 w 1449493"/>
              <a:gd name="connsiteY30" fmla="*/ 13546 h 1253066"/>
              <a:gd name="connsiteX31" fmla="*/ 535093 w 1449493"/>
              <a:gd name="connsiteY31" fmla="*/ 20320 h 1253066"/>
              <a:gd name="connsiteX32" fmla="*/ 616373 w 1449493"/>
              <a:gd name="connsiteY32" fmla="*/ 27093 h 1253066"/>
              <a:gd name="connsiteX33" fmla="*/ 670560 w 1449493"/>
              <a:gd name="connsiteY33" fmla="*/ 33866 h 1253066"/>
              <a:gd name="connsiteX34" fmla="*/ 711200 w 1449493"/>
              <a:gd name="connsiteY34" fmla="*/ 54186 h 1253066"/>
              <a:gd name="connsiteX35" fmla="*/ 717973 w 1449493"/>
              <a:gd name="connsiteY35" fmla="*/ 74506 h 1253066"/>
              <a:gd name="connsiteX36" fmla="*/ 751840 w 1449493"/>
              <a:gd name="connsiteY36" fmla="*/ 108373 h 1253066"/>
              <a:gd name="connsiteX37" fmla="*/ 799253 w 1449493"/>
              <a:gd name="connsiteY37" fmla="*/ 162560 h 1253066"/>
              <a:gd name="connsiteX38" fmla="*/ 833120 w 1449493"/>
              <a:gd name="connsiteY38" fmla="*/ 203200 h 1253066"/>
              <a:gd name="connsiteX39" fmla="*/ 846667 w 1449493"/>
              <a:gd name="connsiteY39" fmla="*/ 223520 h 1253066"/>
              <a:gd name="connsiteX40" fmla="*/ 880533 w 1449493"/>
              <a:gd name="connsiteY40" fmla="*/ 284480 h 1253066"/>
              <a:gd name="connsiteX41" fmla="*/ 894080 w 1449493"/>
              <a:gd name="connsiteY41" fmla="*/ 304800 h 1253066"/>
              <a:gd name="connsiteX42" fmla="*/ 921173 w 1449493"/>
              <a:gd name="connsiteY42" fmla="*/ 331893 h 1253066"/>
              <a:gd name="connsiteX43" fmla="*/ 934720 w 1449493"/>
              <a:gd name="connsiteY43" fmla="*/ 352213 h 1253066"/>
              <a:gd name="connsiteX44" fmla="*/ 995680 w 1449493"/>
              <a:gd name="connsiteY44" fmla="*/ 386080 h 1253066"/>
              <a:gd name="connsiteX45" fmla="*/ 1449493 w 1449493"/>
              <a:gd name="connsiteY45" fmla="*/ 386080 h 125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449493" h="1253066">
                <a:moveTo>
                  <a:pt x="0" y="1253066"/>
                </a:moveTo>
                <a:cubicBezTo>
                  <a:pt x="2258" y="1171786"/>
                  <a:pt x="980" y="1090331"/>
                  <a:pt x="6773" y="1009226"/>
                </a:cubicBezTo>
                <a:cubicBezTo>
                  <a:pt x="7790" y="994983"/>
                  <a:pt x="15804" y="982133"/>
                  <a:pt x="20320" y="968586"/>
                </a:cubicBezTo>
                <a:cubicBezTo>
                  <a:pt x="22578" y="961813"/>
                  <a:pt x="25693" y="955267"/>
                  <a:pt x="27093" y="948266"/>
                </a:cubicBezTo>
                <a:cubicBezTo>
                  <a:pt x="31747" y="924997"/>
                  <a:pt x="34266" y="909618"/>
                  <a:pt x="40640" y="887306"/>
                </a:cubicBezTo>
                <a:cubicBezTo>
                  <a:pt x="42601" y="880441"/>
                  <a:pt x="45864" y="873956"/>
                  <a:pt x="47413" y="866986"/>
                </a:cubicBezTo>
                <a:cubicBezTo>
                  <a:pt x="50392" y="853579"/>
                  <a:pt x="52099" y="839920"/>
                  <a:pt x="54187" y="826346"/>
                </a:cubicBezTo>
                <a:cubicBezTo>
                  <a:pt x="56615" y="810567"/>
                  <a:pt x="57370" y="794489"/>
                  <a:pt x="60960" y="778933"/>
                </a:cubicBezTo>
                <a:cubicBezTo>
                  <a:pt x="64171" y="765019"/>
                  <a:pt x="69991" y="751840"/>
                  <a:pt x="74507" y="738293"/>
                </a:cubicBezTo>
                <a:lnTo>
                  <a:pt x="81280" y="717973"/>
                </a:lnTo>
                <a:cubicBezTo>
                  <a:pt x="83538" y="679591"/>
                  <a:pt x="84572" y="641117"/>
                  <a:pt x="88053" y="602826"/>
                </a:cubicBezTo>
                <a:cubicBezTo>
                  <a:pt x="89095" y="591361"/>
                  <a:pt x="93199" y="580357"/>
                  <a:pt x="94827" y="568960"/>
                </a:cubicBezTo>
                <a:cubicBezTo>
                  <a:pt x="101851" y="519795"/>
                  <a:pt x="98165" y="514963"/>
                  <a:pt x="108373" y="474133"/>
                </a:cubicBezTo>
                <a:cubicBezTo>
                  <a:pt x="110105" y="467206"/>
                  <a:pt x="111954" y="460199"/>
                  <a:pt x="115147" y="453813"/>
                </a:cubicBezTo>
                <a:cubicBezTo>
                  <a:pt x="118788" y="446532"/>
                  <a:pt x="125387" y="440932"/>
                  <a:pt x="128693" y="433493"/>
                </a:cubicBezTo>
                <a:cubicBezTo>
                  <a:pt x="134492" y="420444"/>
                  <a:pt x="137724" y="406400"/>
                  <a:pt x="142240" y="392853"/>
                </a:cubicBezTo>
                <a:cubicBezTo>
                  <a:pt x="144498" y="386080"/>
                  <a:pt x="145053" y="378474"/>
                  <a:pt x="149013" y="372533"/>
                </a:cubicBezTo>
                <a:lnTo>
                  <a:pt x="176107" y="331893"/>
                </a:lnTo>
                <a:lnTo>
                  <a:pt x="189653" y="291253"/>
                </a:lnTo>
                <a:cubicBezTo>
                  <a:pt x="191911" y="284480"/>
                  <a:pt x="192467" y="276874"/>
                  <a:pt x="196427" y="270933"/>
                </a:cubicBezTo>
                <a:cubicBezTo>
                  <a:pt x="200942" y="264160"/>
                  <a:pt x="206667" y="258052"/>
                  <a:pt x="209973" y="250613"/>
                </a:cubicBezTo>
                <a:cubicBezTo>
                  <a:pt x="209980" y="250598"/>
                  <a:pt x="226904" y="199821"/>
                  <a:pt x="230293" y="189653"/>
                </a:cubicBezTo>
                <a:cubicBezTo>
                  <a:pt x="232551" y="182880"/>
                  <a:pt x="233107" y="175274"/>
                  <a:pt x="237067" y="169333"/>
                </a:cubicBezTo>
                <a:cubicBezTo>
                  <a:pt x="241582" y="162560"/>
                  <a:pt x="247307" y="156452"/>
                  <a:pt x="250613" y="149013"/>
                </a:cubicBezTo>
                <a:cubicBezTo>
                  <a:pt x="256412" y="135964"/>
                  <a:pt x="254063" y="118470"/>
                  <a:pt x="264160" y="108373"/>
                </a:cubicBezTo>
                <a:cubicBezTo>
                  <a:pt x="277707" y="94826"/>
                  <a:pt x="294173" y="83673"/>
                  <a:pt x="304800" y="67733"/>
                </a:cubicBezTo>
                <a:lnTo>
                  <a:pt x="331893" y="27093"/>
                </a:lnTo>
                <a:cubicBezTo>
                  <a:pt x="336409" y="20320"/>
                  <a:pt x="337717" y="9347"/>
                  <a:pt x="345440" y="6773"/>
                </a:cubicBezTo>
                <a:lnTo>
                  <a:pt x="365760" y="0"/>
                </a:lnTo>
                <a:lnTo>
                  <a:pt x="433493" y="6773"/>
                </a:lnTo>
                <a:cubicBezTo>
                  <a:pt x="460569" y="9234"/>
                  <a:pt x="487824" y="9953"/>
                  <a:pt x="514773" y="13546"/>
                </a:cubicBezTo>
                <a:cubicBezTo>
                  <a:pt x="521850" y="14490"/>
                  <a:pt x="528016" y="19376"/>
                  <a:pt x="535093" y="20320"/>
                </a:cubicBezTo>
                <a:cubicBezTo>
                  <a:pt x="562042" y="23913"/>
                  <a:pt x="589321" y="24388"/>
                  <a:pt x="616373" y="27093"/>
                </a:cubicBezTo>
                <a:cubicBezTo>
                  <a:pt x="634486" y="28904"/>
                  <a:pt x="652498" y="31608"/>
                  <a:pt x="670560" y="33866"/>
                </a:cubicBezTo>
                <a:cubicBezTo>
                  <a:pt x="683944" y="38328"/>
                  <a:pt x="701652" y="42251"/>
                  <a:pt x="711200" y="54186"/>
                </a:cubicBezTo>
                <a:cubicBezTo>
                  <a:pt x="715660" y="59761"/>
                  <a:pt x="714780" y="68120"/>
                  <a:pt x="717973" y="74506"/>
                </a:cubicBezTo>
                <a:cubicBezTo>
                  <a:pt x="729262" y="97083"/>
                  <a:pt x="731521" y="94827"/>
                  <a:pt x="751840" y="108373"/>
                </a:cubicBezTo>
                <a:cubicBezTo>
                  <a:pt x="783449" y="155786"/>
                  <a:pt x="765386" y="139982"/>
                  <a:pt x="799253" y="162560"/>
                </a:cubicBezTo>
                <a:cubicBezTo>
                  <a:pt x="832888" y="213011"/>
                  <a:pt x="789659" y="151047"/>
                  <a:pt x="833120" y="203200"/>
                </a:cubicBezTo>
                <a:cubicBezTo>
                  <a:pt x="838332" y="209454"/>
                  <a:pt x="842151" y="216747"/>
                  <a:pt x="846667" y="223520"/>
                </a:cubicBezTo>
                <a:cubicBezTo>
                  <a:pt x="858588" y="259285"/>
                  <a:pt x="849480" y="237901"/>
                  <a:pt x="880533" y="284480"/>
                </a:cubicBezTo>
                <a:lnTo>
                  <a:pt x="894080" y="304800"/>
                </a:lnTo>
                <a:cubicBezTo>
                  <a:pt x="908857" y="349134"/>
                  <a:pt x="888333" y="305622"/>
                  <a:pt x="921173" y="331893"/>
                </a:cubicBezTo>
                <a:cubicBezTo>
                  <a:pt x="927530" y="336978"/>
                  <a:pt x="928594" y="346852"/>
                  <a:pt x="934720" y="352213"/>
                </a:cubicBezTo>
                <a:cubicBezTo>
                  <a:pt x="939791" y="356650"/>
                  <a:pt x="978118" y="385829"/>
                  <a:pt x="995680" y="386080"/>
                </a:cubicBezTo>
                <a:cubicBezTo>
                  <a:pt x="1146936" y="388241"/>
                  <a:pt x="1298222" y="386080"/>
                  <a:pt x="1449493" y="386080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2C0AEE7D-35F0-4BA9-B3AC-4B1A966D9418}"/>
              </a:ext>
            </a:extLst>
          </p:cNvPr>
          <p:cNvSpPr/>
          <p:nvPr/>
        </p:nvSpPr>
        <p:spPr>
          <a:xfrm>
            <a:off x="4380104" y="383858"/>
            <a:ext cx="745066" cy="873760"/>
          </a:xfrm>
          <a:custGeom>
            <a:avLst/>
            <a:gdLst>
              <a:gd name="connsiteX0" fmla="*/ 745066 w 745066"/>
              <a:gd name="connsiteY0" fmla="*/ 0 h 873760"/>
              <a:gd name="connsiteX1" fmla="*/ 467360 w 745066"/>
              <a:gd name="connsiteY1" fmla="*/ 6773 h 873760"/>
              <a:gd name="connsiteX2" fmla="*/ 447040 w 745066"/>
              <a:gd name="connsiteY2" fmla="*/ 20320 h 873760"/>
              <a:gd name="connsiteX3" fmla="*/ 406400 w 745066"/>
              <a:gd name="connsiteY3" fmla="*/ 54186 h 873760"/>
              <a:gd name="connsiteX4" fmla="*/ 392853 w 745066"/>
              <a:gd name="connsiteY4" fmla="*/ 74506 h 873760"/>
              <a:gd name="connsiteX5" fmla="*/ 372533 w 745066"/>
              <a:gd name="connsiteY5" fmla="*/ 88053 h 873760"/>
              <a:gd name="connsiteX6" fmla="*/ 365760 w 745066"/>
              <a:gd name="connsiteY6" fmla="*/ 108373 h 873760"/>
              <a:gd name="connsiteX7" fmla="*/ 345440 w 745066"/>
              <a:gd name="connsiteY7" fmla="*/ 128693 h 873760"/>
              <a:gd name="connsiteX8" fmla="*/ 318346 w 745066"/>
              <a:gd name="connsiteY8" fmla="*/ 169333 h 873760"/>
              <a:gd name="connsiteX9" fmla="*/ 298026 w 745066"/>
              <a:gd name="connsiteY9" fmla="*/ 230293 h 873760"/>
              <a:gd name="connsiteX10" fmla="*/ 291253 w 745066"/>
              <a:gd name="connsiteY10" fmla="*/ 250613 h 873760"/>
              <a:gd name="connsiteX11" fmla="*/ 284480 w 745066"/>
              <a:gd name="connsiteY11" fmla="*/ 284480 h 873760"/>
              <a:gd name="connsiteX12" fmla="*/ 277706 w 745066"/>
              <a:gd name="connsiteY12" fmla="*/ 372533 h 873760"/>
              <a:gd name="connsiteX13" fmla="*/ 264160 w 745066"/>
              <a:gd name="connsiteY13" fmla="*/ 447040 h 873760"/>
              <a:gd name="connsiteX14" fmla="*/ 250613 w 745066"/>
              <a:gd name="connsiteY14" fmla="*/ 467360 h 873760"/>
              <a:gd name="connsiteX15" fmla="*/ 223520 w 745066"/>
              <a:gd name="connsiteY15" fmla="*/ 494453 h 873760"/>
              <a:gd name="connsiteX16" fmla="*/ 216746 w 745066"/>
              <a:gd name="connsiteY16" fmla="*/ 514773 h 873760"/>
              <a:gd name="connsiteX17" fmla="*/ 176106 w 745066"/>
              <a:gd name="connsiteY17" fmla="*/ 555413 h 873760"/>
              <a:gd name="connsiteX18" fmla="*/ 162560 w 745066"/>
              <a:gd name="connsiteY18" fmla="*/ 575733 h 873760"/>
              <a:gd name="connsiteX19" fmla="*/ 121920 w 745066"/>
              <a:gd name="connsiteY19" fmla="*/ 616373 h 873760"/>
              <a:gd name="connsiteX20" fmla="*/ 101600 w 745066"/>
              <a:gd name="connsiteY20" fmla="*/ 636693 h 873760"/>
              <a:gd name="connsiteX21" fmla="*/ 81280 w 745066"/>
              <a:gd name="connsiteY21" fmla="*/ 657013 h 873760"/>
              <a:gd name="connsiteX22" fmla="*/ 47413 w 745066"/>
              <a:gd name="connsiteY22" fmla="*/ 717973 h 873760"/>
              <a:gd name="connsiteX23" fmla="*/ 13546 w 745066"/>
              <a:gd name="connsiteY23" fmla="*/ 765386 h 873760"/>
              <a:gd name="connsiteX24" fmla="*/ 0 w 745066"/>
              <a:gd name="connsiteY24" fmla="*/ 785706 h 873760"/>
              <a:gd name="connsiteX25" fmla="*/ 6773 w 745066"/>
              <a:gd name="connsiteY25" fmla="*/ 812800 h 873760"/>
              <a:gd name="connsiteX26" fmla="*/ 27093 w 745066"/>
              <a:gd name="connsiteY26" fmla="*/ 826346 h 873760"/>
              <a:gd name="connsiteX27" fmla="*/ 47413 w 745066"/>
              <a:gd name="connsiteY27" fmla="*/ 873760 h 87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45066" h="873760">
                <a:moveTo>
                  <a:pt x="745066" y="0"/>
                </a:moveTo>
                <a:cubicBezTo>
                  <a:pt x="652497" y="2258"/>
                  <a:pt x="559742" y="474"/>
                  <a:pt x="467360" y="6773"/>
                </a:cubicBezTo>
                <a:cubicBezTo>
                  <a:pt x="459238" y="7327"/>
                  <a:pt x="453294" y="15108"/>
                  <a:pt x="447040" y="20320"/>
                </a:cubicBezTo>
                <a:cubicBezTo>
                  <a:pt x="394895" y="63774"/>
                  <a:pt x="456844" y="20558"/>
                  <a:pt x="406400" y="54186"/>
                </a:cubicBezTo>
                <a:cubicBezTo>
                  <a:pt x="401884" y="60959"/>
                  <a:pt x="398609" y="68750"/>
                  <a:pt x="392853" y="74506"/>
                </a:cubicBezTo>
                <a:cubicBezTo>
                  <a:pt x="387097" y="80262"/>
                  <a:pt x="377618" y="81696"/>
                  <a:pt x="372533" y="88053"/>
                </a:cubicBezTo>
                <a:cubicBezTo>
                  <a:pt x="368073" y="93628"/>
                  <a:pt x="369720" y="102432"/>
                  <a:pt x="365760" y="108373"/>
                </a:cubicBezTo>
                <a:cubicBezTo>
                  <a:pt x="360447" y="116343"/>
                  <a:pt x="351321" y="121132"/>
                  <a:pt x="345440" y="128693"/>
                </a:cubicBezTo>
                <a:cubicBezTo>
                  <a:pt x="335444" y="141545"/>
                  <a:pt x="318346" y="169333"/>
                  <a:pt x="318346" y="169333"/>
                </a:cubicBezTo>
                <a:lnTo>
                  <a:pt x="298026" y="230293"/>
                </a:lnTo>
                <a:cubicBezTo>
                  <a:pt x="295768" y="237066"/>
                  <a:pt x="292653" y="243612"/>
                  <a:pt x="291253" y="250613"/>
                </a:cubicBezTo>
                <a:lnTo>
                  <a:pt x="284480" y="284480"/>
                </a:lnTo>
                <a:cubicBezTo>
                  <a:pt x="282222" y="313831"/>
                  <a:pt x="280497" y="343228"/>
                  <a:pt x="277706" y="372533"/>
                </a:cubicBezTo>
                <a:cubicBezTo>
                  <a:pt x="276058" y="389835"/>
                  <a:pt x="274331" y="426697"/>
                  <a:pt x="264160" y="447040"/>
                </a:cubicBezTo>
                <a:cubicBezTo>
                  <a:pt x="260519" y="454321"/>
                  <a:pt x="255129" y="460587"/>
                  <a:pt x="250613" y="467360"/>
                </a:cubicBezTo>
                <a:cubicBezTo>
                  <a:pt x="232552" y="521545"/>
                  <a:pt x="259643" y="458331"/>
                  <a:pt x="223520" y="494453"/>
                </a:cubicBezTo>
                <a:cubicBezTo>
                  <a:pt x="218471" y="499502"/>
                  <a:pt x="221129" y="509137"/>
                  <a:pt x="216746" y="514773"/>
                </a:cubicBezTo>
                <a:cubicBezTo>
                  <a:pt x="204984" y="529895"/>
                  <a:pt x="186733" y="539472"/>
                  <a:pt x="176106" y="555413"/>
                </a:cubicBezTo>
                <a:cubicBezTo>
                  <a:pt x="171591" y="562186"/>
                  <a:pt x="167968" y="569649"/>
                  <a:pt x="162560" y="575733"/>
                </a:cubicBezTo>
                <a:cubicBezTo>
                  <a:pt x="149832" y="590052"/>
                  <a:pt x="135467" y="602826"/>
                  <a:pt x="121920" y="616373"/>
                </a:cubicBezTo>
                <a:lnTo>
                  <a:pt x="101600" y="636693"/>
                </a:lnTo>
                <a:lnTo>
                  <a:pt x="81280" y="657013"/>
                </a:lnTo>
                <a:cubicBezTo>
                  <a:pt x="69357" y="692778"/>
                  <a:pt x="78466" y="671393"/>
                  <a:pt x="47413" y="717973"/>
                </a:cubicBezTo>
                <a:cubicBezTo>
                  <a:pt x="15486" y="765863"/>
                  <a:pt x="55555" y="706573"/>
                  <a:pt x="13546" y="765386"/>
                </a:cubicBezTo>
                <a:cubicBezTo>
                  <a:pt x="8815" y="772010"/>
                  <a:pt x="4515" y="778933"/>
                  <a:pt x="0" y="785706"/>
                </a:cubicBezTo>
                <a:cubicBezTo>
                  <a:pt x="2258" y="794737"/>
                  <a:pt x="1609" y="805054"/>
                  <a:pt x="6773" y="812800"/>
                </a:cubicBezTo>
                <a:cubicBezTo>
                  <a:pt x="11288" y="819573"/>
                  <a:pt x="22779" y="819443"/>
                  <a:pt x="27093" y="826346"/>
                </a:cubicBezTo>
                <a:cubicBezTo>
                  <a:pt x="75625" y="903995"/>
                  <a:pt x="22946" y="849290"/>
                  <a:pt x="47413" y="873760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FD9EC6BC-3A8E-4897-9774-65FC451F1DE8}"/>
              </a:ext>
            </a:extLst>
          </p:cNvPr>
          <p:cNvSpPr/>
          <p:nvPr/>
        </p:nvSpPr>
        <p:spPr>
          <a:xfrm>
            <a:off x="2232448" y="480907"/>
            <a:ext cx="1608032" cy="1139137"/>
          </a:xfrm>
          <a:custGeom>
            <a:avLst/>
            <a:gdLst>
              <a:gd name="connsiteX0" fmla="*/ 0 w 1510454"/>
              <a:gd name="connsiteY0" fmla="*/ 0 h 1152166"/>
              <a:gd name="connsiteX1" fmla="*/ 13547 w 1510454"/>
              <a:gd name="connsiteY1" fmla="*/ 155787 h 1152166"/>
              <a:gd name="connsiteX2" fmla="*/ 27094 w 1510454"/>
              <a:gd name="connsiteY2" fmla="*/ 230293 h 1152166"/>
              <a:gd name="connsiteX3" fmla="*/ 40640 w 1510454"/>
              <a:gd name="connsiteY3" fmla="*/ 250613 h 1152166"/>
              <a:gd name="connsiteX4" fmla="*/ 54187 w 1510454"/>
              <a:gd name="connsiteY4" fmla="*/ 298027 h 1152166"/>
              <a:gd name="connsiteX5" fmla="*/ 67734 w 1510454"/>
              <a:gd name="connsiteY5" fmla="*/ 318347 h 1152166"/>
              <a:gd name="connsiteX6" fmla="*/ 74507 w 1510454"/>
              <a:gd name="connsiteY6" fmla="*/ 352213 h 1152166"/>
              <a:gd name="connsiteX7" fmla="*/ 94827 w 1510454"/>
              <a:gd name="connsiteY7" fmla="*/ 440267 h 1152166"/>
              <a:gd name="connsiteX8" fmla="*/ 101600 w 1510454"/>
              <a:gd name="connsiteY8" fmla="*/ 501227 h 1152166"/>
              <a:gd name="connsiteX9" fmla="*/ 108374 w 1510454"/>
              <a:gd name="connsiteY9" fmla="*/ 535093 h 1152166"/>
              <a:gd name="connsiteX10" fmla="*/ 121920 w 1510454"/>
              <a:gd name="connsiteY10" fmla="*/ 609600 h 1152166"/>
              <a:gd name="connsiteX11" fmla="*/ 128694 w 1510454"/>
              <a:gd name="connsiteY11" fmla="*/ 636693 h 1152166"/>
              <a:gd name="connsiteX12" fmla="*/ 149014 w 1510454"/>
              <a:gd name="connsiteY12" fmla="*/ 657013 h 1152166"/>
              <a:gd name="connsiteX13" fmla="*/ 169334 w 1510454"/>
              <a:gd name="connsiteY13" fmla="*/ 697653 h 1152166"/>
              <a:gd name="connsiteX14" fmla="*/ 189654 w 1510454"/>
              <a:gd name="connsiteY14" fmla="*/ 717973 h 1152166"/>
              <a:gd name="connsiteX15" fmla="*/ 196427 w 1510454"/>
              <a:gd name="connsiteY15" fmla="*/ 738293 h 1152166"/>
              <a:gd name="connsiteX16" fmla="*/ 237067 w 1510454"/>
              <a:gd name="connsiteY16" fmla="*/ 765387 h 1152166"/>
              <a:gd name="connsiteX17" fmla="*/ 257387 w 1510454"/>
              <a:gd name="connsiteY17" fmla="*/ 833120 h 1152166"/>
              <a:gd name="connsiteX18" fmla="*/ 291254 w 1510454"/>
              <a:gd name="connsiteY18" fmla="*/ 873760 h 1152166"/>
              <a:gd name="connsiteX19" fmla="*/ 318347 w 1510454"/>
              <a:gd name="connsiteY19" fmla="*/ 887307 h 1152166"/>
              <a:gd name="connsiteX20" fmla="*/ 338667 w 1510454"/>
              <a:gd name="connsiteY20" fmla="*/ 900853 h 1152166"/>
              <a:gd name="connsiteX21" fmla="*/ 406400 w 1510454"/>
              <a:gd name="connsiteY21" fmla="*/ 948267 h 1152166"/>
              <a:gd name="connsiteX22" fmla="*/ 453814 w 1510454"/>
              <a:gd name="connsiteY22" fmla="*/ 961813 h 1152166"/>
              <a:gd name="connsiteX23" fmla="*/ 494454 w 1510454"/>
              <a:gd name="connsiteY23" fmla="*/ 982133 h 1152166"/>
              <a:gd name="connsiteX24" fmla="*/ 541867 w 1510454"/>
              <a:gd name="connsiteY24" fmla="*/ 1002453 h 1152166"/>
              <a:gd name="connsiteX25" fmla="*/ 582507 w 1510454"/>
              <a:gd name="connsiteY25" fmla="*/ 1029547 h 1152166"/>
              <a:gd name="connsiteX26" fmla="*/ 602827 w 1510454"/>
              <a:gd name="connsiteY26" fmla="*/ 1043093 h 1152166"/>
              <a:gd name="connsiteX27" fmla="*/ 643467 w 1510454"/>
              <a:gd name="connsiteY27" fmla="*/ 1056640 h 1152166"/>
              <a:gd name="connsiteX28" fmla="*/ 663787 w 1510454"/>
              <a:gd name="connsiteY28" fmla="*/ 1063413 h 1152166"/>
              <a:gd name="connsiteX29" fmla="*/ 745067 w 1510454"/>
              <a:gd name="connsiteY29" fmla="*/ 1076960 h 1152166"/>
              <a:gd name="connsiteX30" fmla="*/ 799254 w 1510454"/>
              <a:gd name="connsiteY30" fmla="*/ 1090507 h 1152166"/>
              <a:gd name="connsiteX31" fmla="*/ 887307 w 1510454"/>
              <a:gd name="connsiteY31" fmla="*/ 1083733 h 1152166"/>
              <a:gd name="connsiteX32" fmla="*/ 1158240 w 1510454"/>
              <a:gd name="connsiteY32" fmla="*/ 1090507 h 1152166"/>
              <a:gd name="connsiteX33" fmla="*/ 1219200 w 1510454"/>
              <a:gd name="connsiteY33" fmla="*/ 1097280 h 1152166"/>
              <a:gd name="connsiteX34" fmla="*/ 1293707 w 1510454"/>
              <a:gd name="connsiteY34" fmla="*/ 1104053 h 1152166"/>
              <a:gd name="connsiteX35" fmla="*/ 1361440 w 1510454"/>
              <a:gd name="connsiteY35" fmla="*/ 1110827 h 1152166"/>
              <a:gd name="connsiteX36" fmla="*/ 1402080 w 1510454"/>
              <a:gd name="connsiteY36" fmla="*/ 1124373 h 1152166"/>
              <a:gd name="connsiteX37" fmla="*/ 1422400 w 1510454"/>
              <a:gd name="connsiteY37" fmla="*/ 1131147 h 1152166"/>
              <a:gd name="connsiteX38" fmla="*/ 1463040 w 1510454"/>
              <a:gd name="connsiteY38" fmla="*/ 1151467 h 1152166"/>
              <a:gd name="connsiteX39" fmla="*/ 1510454 w 1510454"/>
              <a:gd name="connsiteY39" fmla="*/ 1151467 h 11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10454" h="1152166">
                <a:moveTo>
                  <a:pt x="0" y="0"/>
                </a:moveTo>
                <a:cubicBezTo>
                  <a:pt x="9500" y="170977"/>
                  <a:pt x="-1798" y="71383"/>
                  <a:pt x="13547" y="155787"/>
                </a:cubicBezTo>
                <a:cubicBezTo>
                  <a:pt x="14444" y="160718"/>
                  <a:pt x="24139" y="222412"/>
                  <a:pt x="27094" y="230293"/>
                </a:cubicBezTo>
                <a:cubicBezTo>
                  <a:pt x="29952" y="237915"/>
                  <a:pt x="36125" y="243840"/>
                  <a:pt x="40640" y="250613"/>
                </a:cubicBezTo>
                <a:cubicBezTo>
                  <a:pt x="42809" y="259289"/>
                  <a:pt x="49330" y="288313"/>
                  <a:pt x="54187" y="298027"/>
                </a:cubicBezTo>
                <a:cubicBezTo>
                  <a:pt x="57828" y="305308"/>
                  <a:pt x="63218" y="311574"/>
                  <a:pt x="67734" y="318347"/>
                </a:cubicBezTo>
                <a:cubicBezTo>
                  <a:pt x="69992" y="329636"/>
                  <a:pt x="71918" y="340996"/>
                  <a:pt x="74507" y="352213"/>
                </a:cubicBezTo>
                <a:cubicBezTo>
                  <a:pt x="80247" y="377084"/>
                  <a:pt x="90957" y="413177"/>
                  <a:pt x="94827" y="440267"/>
                </a:cubicBezTo>
                <a:cubicBezTo>
                  <a:pt x="97718" y="460507"/>
                  <a:pt x="98709" y="480987"/>
                  <a:pt x="101600" y="501227"/>
                </a:cubicBezTo>
                <a:cubicBezTo>
                  <a:pt x="103228" y="512624"/>
                  <a:pt x="106623" y="523715"/>
                  <a:pt x="108374" y="535093"/>
                </a:cubicBezTo>
                <a:cubicBezTo>
                  <a:pt x="125185" y="644360"/>
                  <a:pt x="105801" y="553186"/>
                  <a:pt x="121920" y="609600"/>
                </a:cubicBezTo>
                <a:cubicBezTo>
                  <a:pt x="124477" y="618551"/>
                  <a:pt x="124075" y="628611"/>
                  <a:pt x="128694" y="636693"/>
                </a:cubicBezTo>
                <a:cubicBezTo>
                  <a:pt x="133447" y="645010"/>
                  <a:pt x="142882" y="649654"/>
                  <a:pt x="149014" y="657013"/>
                </a:cubicBezTo>
                <a:cubicBezTo>
                  <a:pt x="202302" y="720960"/>
                  <a:pt x="128602" y="636557"/>
                  <a:pt x="169334" y="697653"/>
                </a:cubicBezTo>
                <a:cubicBezTo>
                  <a:pt x="174648" y="705623"/>
                  <a:pt x="182881" y="711200"/>
                  <a:pt x="189654" y="717973"/>
                </a:cubicBezTo>
                <a:cubicBezTo>
                  <a:pt x="191912" y="724746"/>
                  <a:pt x="191379" y="733244"/>
                  <a:pt x="196427" y="738293"/>
                </a:cubicBezTo>
                <a:cubicBezTo>
                  <a:pt x="207939" y="749806"/>
                  <a:pt x="237067" y="765387"/>
                  <a:pt x="237067" y="765387"/>
                </a:cubicBezTo>
                <a:cubicBezTo>
                  <a:pt x="240853" y="780534"/>
                  <a:pt x="250790" y="823224"/>
                  <a:pt x="257387" y="833120"/>
                </a:cubicBezTo>
                <a:cubicBezTo>
                  <a:pt x="268189" y="849322"/>
                  <a:pt x="274660" y="861907"/>
                  <a:pt x="291254" y="873760"/>
                </a:cubicBezTo>
                <a:cubicBezTo>
                  <a:pt x="299470" y="879629"/>
                  <a:pt x="309580" y="882297"/>
                  <a:pt x="318347" y="887307"/>
                </a:cubicBezTo>
                <a:cubicBezTo>
                  <a:pt x="325415" y="891346"/>
                  <a:pt x="332043" y="896122"/>
                  <a:pt x="338667" y="900853"/>
                </a:cubicBezTo>
                <a:cubicBezTo>
                  <a:pt x="352191" y="910513"/>
                  <a:pt x="394722" y="944375"/>
                  <a:pt x="406400" y="948267"/>
                </a:cubicBezTo>
                <a:cubicBezTo>
                  <a:pt x="435552" y="957984"/>
                  <a:pt x="419793" y="953308"/>
                  <a:pt x="453814" y="961813"/>
                </a:cubicBezTo>
                <a:cubicBezTo>
                  <a:pt x="492866" y="987848"/>
                  <a:pt x="455192" y="965306"/>
                  <a:pt x="494454" y="982133"/>
                </a:cubicBezTo>
                <a:cubicBezTo>
                  <a:pt x="553042" y="1007242"/>
                  <a:pt x="494213" y="986569"/>
                  <a:pt x="541867" y="1002453"/>
                </a:cubicBezTo>
                <a:lnTo>
                  <a:pt x="582507" y="1029547"/>
                </a:lnTo>
                <a:cubicBezTo>
                  <a:pt x="589280" y="1034062"/>
                  <a:pt x="595104" y="1040519"/>
                  <a:pt x="602827" y="1043093"/>
                </a:cubicBezTo>
                <a:lnTo>
                  <a:pt x="643467" y="1056640"/>
                </a:lnTo>
                <a:cubicBezTo>
                  <a:pt x="650240" y="1058898"/>
                  <a:pt x="656786" y="1062013"/>
                  <a:pt x="663787" y="1063413"/>
                </a:cubicBezTo>
                <a:cubicBezTo>
                  <a:pt x="713309" y="1073318"/>
                  <a:pt x="686257" y="1068559"/>
                  <a:pt x="745067" y="1076960"/>
                </a:cubicBezTo>
                <a:cubicBezTo>
                  <a:pt x="761100" y="1082304"/>
                  <a:pt x="782910" y="1090507"/>
                  <a:pt x="799254" y="1090507"/>
                </a:cubicBezTo>
                <a:cubicBezTo>
                  <a:pt x="828692" y="1090507"/>
                  <a:pt x="857956" y="1085991"/>
                  <a:pt x="887307" y="1083733"/>
                </a:cubicBezTo>
                <a:lnTo>
                  <a:pt x="1158240" y="1090507"/>
                </a:lnTo>
                <a:cubicBezTo>
                  <a:pt x="1178668" y="1091341"/>
                  <a:pt x="1198856" y="1095246"/>
                  <a:pt x="1219200" y="1097280"/>
                </a:cubicBezTo>
                <a:lnTo>
                  <a:pt x="1293707" y="1104053"/>
                </a:lnTo>
                <a:lnTo>
                  <a:pt x="1361440" y="1110827"/>
                </a:lnTo>
                <a:lnTo>
                  <a:pt x="1402080" y="1124373"/>
                </a:lnTo>
                <a:cubicBezTo>
                  <a:pt x="1408853" y="1126631"/>
                  <a:pt x="1416459" y="1127187"/>
                  <a:pt x="1422400" y="1131147"/>
                </a:cubicBezTo>
                <a:cubicBezTo>
                  <a:pt x="1435493" y="1139875"/>
                  <a:pt x="1446546" y="1149817"/>
                  <a:pt x="1463040" y="1151467"/>
                </a:cubicBezTo>
                <a:cubicBezTo>
                  <a:pt x="1478766" y="1153040"/>
                  <a:pt x="1494649" y="1151467"/>
                  <a:pt x="1510454" y="1151467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7D63A1DD-69AD-4C4D-A1BF-BAAA0E78216F}"/>
              </a:ext>
            </a:extLst>
          </p:cNvPr>
          <p:cNvSpPr/>
          <p:nvPr/>
        </p:nvSpPr>
        <p:spPr>
          <a:xfrm>
            <a:off x="1591733" y="776875"/>
            <a:ext cx="988907" cy="959066"/>
          </a:xfrm>
          <a:custGeom>
            <a:avLst/>
            <a:gdLst>
              <a:gd name="connsiteX0" fmla="*/ 0 w 1002454"/>
              <a:gd name="connsiteY0" fmla="*/ 0 h 873760"/>
              <a:gd name="connsiteX1" fmla="*/ 6774 w 1002454"/>
              <a:gd name="connsiteY1" fmla="*/ 115147 h 873760"/>
              <a:gd name="connsiteX2" fmla="*/ 13547 w 1002454"/>
              <a:gd name="connsiteY2" fmla="*/ 142240 h 873760"/>
              <a:gd name="connsiteX3" fmla="*/ 27094 w 1002454"/>
              <a:gd name="connsiteY3" fmla="*/ 196427 h 873760"/>
              <a:gd name="connsiteX4" fmla="*/ 47414 w 1002454"/>
              <a:gd name="connsiteY4" fmla="*/ 325120 h 873760"/>
              <a:gd name="connsiteX5" fmla="*/ 54187 w 1002454"/>
              <a:gd name="connsiteY5" fmla="*/ 358987 h 873760"/>
              <a:gd name="connsiteX6" fmla="*/ 67734 w 1002454"/>
              <a:gd name="connsiteY6" fmla="*/ 399627 h 873760"/>
              <a:gd name="connsiteX7" fmla="*/ 81280 w 1002454"/>
              <a:gd name="connsiteY7" fmla="*/ 440267 h 873760"/>
              <a:gd name="connsiteX8" fmla="*/ 88054 w 1002454"/>
              <a:gd name="connsiteY8" fmla="*/ 460587 h 873760"/>
              <a:gd name="connsiteX9" fmla="*/ 94827 w 1002454"/>
              <a:gd name="connsiteY9" fmla="*/ 487680 h 873760"/>
              <a:gd name="connsiteX10" fmla="*/ 108374 w 1002454"/>
              <a:gd name="connsiteY10" fmla="*/ 555413 h 873760"/>
              <a:gd name="connsiteX11" fmla="*/ 115147 w 1002454"/>
              <a:gd name="connsiteY11" fmla="*/ 575733 h 873760"/>
              <a:gd name="connsiteX12" fmla="*/ 121920 w 1002454"/>
              <a:gd name="connsiteY12" fmla="*/ 609600 h 873760"/>
              <a:gd name="connsiteX13" fmla="*/ 142240 w 1002454"/>
              <a:gd name="connsiteY13" fmla="*/ 677333 h 873760"/>
              <a:gd name="connsiteX14" fmla="*/ 155787 w 1002454"/>
              <a:gd name="connsiteY14" fmla="*/ 772160 h 873760"/>
              <a:gd name="connsiteX15" fmla="*/ 209974 w 1002454"/>
              <a:gd name="connsiteY15" fmla="*/ 806027 h 873760"/>
              <a:gd name="connsiteX16" fmla="*/ 250614 w 1002454"/>
              <a:gd name="connsiteY16" fmla="*/ 833120 h 873760"/>
              <a:gd name="connsiteX17" fmla="*/ 257387 w 1002454"/>
              <a:gd name="connsiteY17" fmla="*/ 853440 h 873760"/>
              <a:gd name="connsiteX18" fmla="*/ 298027 w 1002454"/>
              <a:gd name="connsiteY18" fmla="*/ 866987 h 873760"/>
              <a:gd name="connsiteX19" fmla="*/ 453814 w 1002454"/>
              <a:gd name="connsiteY19" fmla="*/ 873760 h 873760"/>
              <a:gd name="connsiteX20" fmla="*/ 670560 w 1002454"/>
              <a:gd name="connsiteY20" fmla="*/ 866987 h 873760"/>
              <a:gd name="connsiteX21" fmla="*/ 697654 w 1002454"/>
              <a:gd name="connsiteY21" fmla="*/ 860213 h 873760"/>
              <a:gd name="connsiteX22" fmla="*/ 738294 w 1002454"/>
              <a:gd name="connsiteY22" fmla="*/ 846667 h 873760"/>
              <a:gd name="connsiteX23" fmla="*/ 758614 w 1002454"/>
              <a:gd name="connsiteY23" fmla="*/ 839893 h 873760"/>
              <a:gd name="connsiteX24" fmla="*/ 792480 w 1002454"/>
              <a:gd name="connsiteY24" fmla="*/ 833120 h 873760"/>
              <a:gd name="connsiteX25" fmla="*/ 819574 w 1002454"/>
              <a:gd name="connsiteY25" fmla="*/ 826347 h 873760"/>
              <a:gd name="connsiteX26" fmla="*/ 894080 w 1002454"/>
              <a:gd name="connsiteY26" fmla="*/ 812800 h 873760"/>
              <a:gd name="connsiteX27" fmla="*/ 934720 w 1002454"/>
              <a:gd name="connsiteY27" fmla="*/ 799253 h 873760"/>
              <a:gd name="connsiteX28" fmla="*/ 961814 w 1002454"/>
              <a:gd name="connsiteY28" fmla="*/ 792480 h 873760"/>
              <a:gd name="connsiteX29" fmla="*/ 1002454 w 1002454"/>
              <a:gd name="connsiteY29" fmla="*/ 778933 h 87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02454" h="873760">
                <a:moveTo>
                  <a:pt x="0" y="0"/>
                </a:moveTo>
                <a:cubicBezTo>
                  <a:pt x="2258" y="38382"/>
                  <a:pt x="3129" y="76872"/>
                  <a:pt x="6774" y="115147"/>
                </a:cubicBezTo>
                <a:cubicBezTo>
                  <a:pt x="7657" y="124414"/>
                  <a:pt x="11528" y="133153"/>
                  <a:pt x="13547" y="142240"/>
                </a:cubicBezTo>
                <a:cubicBezTo>
                  <a:pt x="24444" y="191279"/>
                  <a:pt x="14990" y="160118"/>
                  <a:pt x="27094" y="196427"/>
                </a:cubicBezTo>
                <a:cubicBezTo>
                  <a:pt x="33054" y="238146"/>
                  <a:pt x="39325" y="284671"/>
                  <a:pt x="47414" y="325120"/>
                </a:cubicBezTo>
                <a:cubicBezTo>
                  <a:pt x="49672" y="336409"/>
                  <a:pt x="51158" y="347880"/>
                  <a:pt x="54187" y="358987"/>
                </a:cubicBezTo>
                <a:cubicBezTo>
                  <a:pt x="57944" y="372763"/>
                  <a:pt x="63218" y="386080"/>
                  <a:pt x="67734" y="399627"/>
                </a:cubicBezTo>
                <a:lnTo>
                  <a:pt x="81280" y="440267"/>
                </a:lnTo>
                <a:cubicBezTo>
                  <a:pt x="83538" y="447040"/>
                  <a:pt x="86322" y="453660"/>
                  <a:pt x="88054" y="460587"/>
                </a:cubicBezTo>
                <a:cubicBezTo>
                  <a:pt x="90312" y="469618"/>
                  <a:pt x="92876" y="478578"/>
                  <a:pt x="94827" y="487680"/>
                </a:cubicBezTo>
                <a:cubicBezTo>
                  <a:pt x="99651" y="510194"/>
                  <a:pt x="101093" y="533570"/>
                  <a:pt x="108374" y="555413"/>
                </a:cubicBezTo>
                <a:cubicBezTo>
                  <a:pt x="110632" y="562186"/>
                  <a:pt x="113415" y="568806"/>
                  <a:pt x="115147" y="575733"/>
                </a:cubicBezTo>
                <a:cubicBezTo>
                  <a:pt x="117939" y="586902"/>
                  <a:pt x="118891" y="598493"/>
                  <a:pt x="121920" y="609600"/>
                </a:cubicBezTo>
                <a:cubicBezTo>
                  <a:pt x="129665" y="638000"/>
                  <a:pt x="137705" y="650124"/>
                  <a:pt x="142240" y="677333"/>
                </a:cubicBezTo>
                <a:cubicBezTo>
                  <a:pt x="147489" y="708828"/>
                  <a:pt x="130243" y="753002"/>
                  <a:pt x="155787" y="772160"/>
                </a:cubicBezTo>
                <a:cubicBezTo>
                  <a:pt x="218673" y="819325"/>
                  <a:pt x="147993" y="768839"/>
                  <a:pt x="209974" y="806027"/>
                </a:cubicBezTo>
                <a:cubicBezTo>
                  <a:pt x="223935" y="814403"/>
                  <a:pt x="250614" y="833120"/>
                  <a:pt x="250614" y="833120"/>
                </a:cubicBezTo>
                <a:cubicBezTo>
                  <a:pt x="252872" y="839893"/>
                  <a:pt x="251577" y="849290"/>
                  <a:pt x="257387" y="853440"/>
                </a:cubicBezTo>
                <a:cubicBezTo>
                  <a:pt x="269007" y="861740"/>
                  <a:pt x="283761" y="866367"/>
                  <a:pt x="298027" y="866987"/>
                </a:cubicBezTo>
                <a:lnTo>
                  <a:pt x="453814" y="873760"/>
                </a:lnTo>
                <a:cubicBezTo>
                  <a:pt x="526063" y="871502"/>
                  <a:pt x="598387" y="870997"/>
                  <a:pt x="670560" y="866987"/>
                </a:cubicBezTo>
                <a:cubicBezTo>
                  <a:pt x="679855" y="866471"/>
                  <a:pt x="688737" y="862888"/>
                  <a:pt x="697654" y="860213"/>
                </a:cubicBezTo>
                <a:cubicBezTo>
                  <a:pt x="711331" y="856110"/>
                  <a:pt x="724747" y="851183"/>
                  <a:pt x="738294" y="846667"/>
                </a:cubicBezTo>
                <a:cubicBezTo>
                  <a:pt x="745067" y="844409"/>
                  <a:pt x="751613" y="841293"/>
                  <a:pt x="758614" y="839893"/>
                </a:cubicBezTo>
                <a:cubicBezTo>
                  <a:pt x="769903" y="837635"/>
                  <a:pt x="781242" y="835617"/>
                  <a:pt x="792480" y="833120"/>
                </a:cubicBezTo>
                <a:cubicBezTo>
                  <a:pt x="801568" y="831101"/>
                  <a:pt x="810446" y="828173"/>
                  <a:pt x="819574" y="826347"/>
                </a:cubicBezTo>
                <a:cubicBezTo>
                  <a:pt x="838918" y="822478"/>
                  <a:pt x="874117" y="818245"/>
                  <a:pt x="894080" y="812800"/>
                </a:cubicBezTo>
                <a:cubicBezTo>
                  <a:pt x="907856" y="809043"/>
                  <a:pt x="920867" y="802716"/>
                  <a:pt x="934720" y="799253"/>
                </a:cubicBezTo>
                <a:lnTo>
                  <a:pt x="961814" y="792480"/>
                </a:lnTo>
                <a:cubicBezTo>
                  <a:pt x="992946" y="776913"/>
                  <a:pt x="978810" y="778933"/>
                  <a:pt x="1002454" y="778933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726D29D-36DA-4C08-89DB-AC9FE2F38E34}"/>
              </a:ext>
            </a:extLst>
          </p:cNvPr>
          <p:cNvSpPr/>
          <p:nvPr/>
        </p:nvSpPr>
        <p:spPr>
          <a:xfrm>
            <a:off x="2391516" y="1457437"/>
            <a:ext cx="416201" cy="792480"/>
          </a:xfrm>
          <a:custGeom>
            <a:avLst/>
            <a:gdLst>
              <a:gd name="connsiteX0" fmla="*/ 352213 w 352213"/>
              <a:gd name="connsiteY0" fmla="*/ 0 h 792480"/>
              <a:gd name="connsiteX1" fmla="*/ 318346 w 352213"/>
              <a:gd name="connsiteY1" fmla="*/ 20320 h 792480"/>
              <a:gd name="connsiteX2" fmla="*/ 298026 w 352213"/>
              <a:gd name="connsiteY2" fmla="*/ 27093 h 792480"/>
              <a:gd name="connsiteX3" fmla="*/ 277706 w 352213"/>
              <a:gd name="connsiteY3" fmla="*/ 47413 h 792480"/>
              <a:gd name="connsiteX4" fmla="*/ 257386 w 352213"/>
              <a:gd name="connsiteY4" fmla="*/ 60960 h 792480"/>
              <a:gd name="connsiteX5" fmla="*/ 223520 w 352213"/>
              <a:gd name="connsiteY5" fmla="*/ 94826 h 792480"/>
              <a:gd name="connsiteX6" fmla="*/ 182880 w 352213"/>
              <a:gd name="connsiteY6" fmla="*/ 128693 h 792480"/>
              <a:gd name="connsiteX7" fmla="*/ 169333 w 352213"/>
              <a:gd name="connsiteY7" fmla="*/ 155786 h 792480"/>
              <a:gd name="connsiteX8" fmla="*/ 142240 w 352213"/>
              <a:gd name="connsiteY8" fmla="*/ 196426 h 792480"/>
              <a:gd name="connsiteX9" fmla="*/ 135466 w 352213"/>
              <a:gd name="connsiteY9" fmla="*/ 216746 h 792480"/>
              <a:gd name="connsiteX10" fmla="*/ 121920 w 352213"/>
              <a:gd name="connsiteY10" fmla="*/ 237066 h 792480"/>
              <a:gd name="connsiteX11" fmla="*/ 108373 w 352213"/>
              <a:gd name="connsiteY11" fmla="*/ 277706 h 792480"/>
              <a:gd name="connsiteX12" fmla="*/ 101600 w 352213"/>
              <a:gd name="connsiteY12" fmla="*/ 298026 h 792480"/>
              <a:gd name="connsiteX13" fmla="*/ 94826 w 352213"/>
              <a:gd name="connsiteY13" fmla="*/ 372533 h 792480"/>
              <a:gd name="connsiteX14" fmla="*/ 81280 w 352213"/>
              <a:gd name="connsiteY14" fmla="*/ 440266 h 792480"/>
              <a:gd name="connsiteX15" fmla="*/ 67733 w 352213"/>
              <a:gd name="connsiteY15" fmla="*/ 460586 h 792480"/>
              <a:gd name="connsiteX16" fmla="*/ 47413 w 352213"/>
              <a:gd name="connsiteY16" fmla="*/ 501226 h 792480"/>
              <a:gd name="connsiteX17" fmla="*/ 27093 w 352213"/>
              <a:gd name="connsiteY17" fmla="*/ 541866 h 792480"/>
              <a:gd name="connsiteX18" fmla="*/ 20320 w 352213"/>
              <a:gd name="connsiteY18" fmla="*/ 568960 h 792480"/>
              <a:gd name="connsiteX19" fmla="*/ 0 w 352213"/>
              <a:gd name="connsiteY19" fmla="*/ 636693 h 792480"/>
              <a:gd name="connsiteX20" fmla="*/ 6773 w 352213"/>
              <a:gd name="connsiteY20" fmla="*/ 717973 h 792480"/>
              <a:gd name="connsiteX21" fmla="*/ 54186 w 352213"/>
              <a:gd name="connsiteY21" fmla="*/ 772160 h 792480"/>
              <a:gd name="connsiteX22" fmla="*/ 67733 w 352213"/>
              <a:gd name="connsiteY22" fmla="*/ 792480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2213" h="792480">
                <a:moveTo>
                  <a:pt x="352213" y="0"/>
                </a:moveTo>
                <a:cubicBezTo>
                  <a:pt x="340924" y="6773"/>
                  <a:pt x="330121" y="14432"/>
                  <a:pt x="318346" y="20320"/>
                </a:cubicBezTo>
                <a:cubicBezTo>
                  <a:pt x="311960" y="23513"/>
                  <a:pt x="303967" y="23133"/>
                  <a:pt x="298026" y="27093"/>
                </a:cubicBezTo>
                <a:cubicBezTo>
                  <a:pt x="290056" y="32406"/>
                  <a:pt x="285065" y="41281"/>
                  <a:pt x="277706" y="47413"/>
                </a:cubicBezTo>
                <a:cubicBezTo>
                  <a:pt x="271452" y="52625"/>
                  <a:pt x="264159" y="56444"/>
                  <a:pt x="257386" y="60960"/>
                </a:cubicBezTo>
                <a:cubicBezTo>
                  <a:pt x="232552" y="98213"/>
                  <a:pt x="257386" y="66605"/>
                  <a:pt x="223520" y="94826"/>
                </a:cubicBezTo>
                <a:cubicBezTo>
                  <a:pt x="171360" y="138292"/>
                  <a:pt x="233337" y="95054"/>
                  <a:pt x="182880" y="128693"/>
                </a:cubicBezTo>
                <a:cubicBezTo>
                  <a:pt x="178364" y="137724"/>
                  <a:pt x="174528" y="147128"/>
                  <a:pt x="169333" y="155786"/>
                </a:cubicBezTo>
                <a:cubicBezTo>
                  <a:pt x="160956" y="169747"/>
                  <a:pt x="147389" y="180981"/>
                  <a:pt x="142240" y="196426"/>
                </a:cubicBezTo>
                <a:cubicBezTo>
                  <a:pt x="139982" y="203199"/>
                  <a:pt x="138659" y="210360"/>
                  <a:pt x="135466" y="216746"/>
                </a:cubicBezTo>
                <a:cubicBezTo>
                  <a:pt x="131825" y="224027"/>
                  <a:pt x="125226" y="229627"/>
                  <a:pt x="121920" y="237066"/>
                </a:cubicBezTo>
                <a:cubicBezTo>
                  <a:pt x="116121" y="250115"/>
                  <a:pt x="112889" y="264159"/>
                  <a:pt x="108373" y="277706"/>
                </a:cubicBezTo>
                <a:lnTo>
                  <a:pt x="101600" y="298026"/>
                </a:lnTo>
                <a:cubicBezTo>
                  <a:pt x="99342" y="322862"/>
                  <a:pt x="97580" y="347747"/>
                  <a:pt x="94826" y="372533"/>
                </a:cubicBezTo>
                <a:cubicBezTo>
                  <a:pt x="93043" y="388577"/>
                  <a:pt x="90418" y="421990"/>
                  <a:pt x="81280" y="440266"/>
                </a:cubicBezTo>
                <a:cubicBezTo>
                  <a:pt x="77639" y="447547"/>
                  <a:pt x="72249" y="453813"/>
                  <a:pt x="67733" y="460586"/>
                </a:cubicBezTo>
                <a:cubicBezTo>
                  <a:pt x="50709" y="511661"/>
                  <a:pt x="73674" y="448705"/>
                  <a:pt x="47413" y="501226"/>
                </a:cubicBezTo>
                <a:cubicBezTo>
                  <a:pt x="19370" y="557312"/>
                  <a:pt x="65917" y="483631"/>
                  <a:pt x="27093" y="541866"/>
                </a:cubicBezTo>
                <a:cubicBezTo>
                  <a:pt x="24835" y="550897"/>
                  <a:pt x="22995" y="560043"/>
                  <a:pt x="20320" y="568960"/>
                </a:cubicBezTo>
                <a:cubicBezTo>
                  <a:pt x="-4417" y="651419"/>
                  <a:pt x="15612" y="574242"/>
                  <a:pt x="0" y="636693"/>
                </a:cubicBezTo>
                <a:cubicBezTo>
                  <a:pt x="2258" y="663786"/>
                  <a:pt x="-503" y="691778"/>
                  <a:pt x="6773" y="717973"/>
                </a:cubicBezTo>
                <a:cubicBezTo>
                  <a:pt x="15753" y="750300"/>
                  <a:pt x="31634" y="757125"/>
                  <a:pt x="54186" y="772160"/>
                </a:cubicBezTo>
                <a:lnTo>
                  <a:pt x="67733" y="792480"/>
                </a:ln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0EA7A830-EB93-413C-A8D6-019FED83B047}"/>
              </a:ext>
            </a:extLst>
          </p:cNvPr>
          <p:cNvSpPr/>
          <p:nvPr/>
        </p:nvSpPr>
        <p:spPr>
          <a:xfrm>
            <a:off x="643467" y="1354668"/>
            <a:ext cx="1063413" cy="623146"/>
          </a:xfrm>
          <a:custGeom>
            <a:avLst/>
            <a:gdLst>
              <a:gd name="connsiteX0" fmla="*/ 806027 w 806027"/>
              <a:gd name="connsiteY0" fmla="*/ 0 h 514773"/>
              <a:gd name="connsiteX1" fmla="*/ 772160 w 806027"/>
              <a:gd name="connsiteY1" fmla="*/ 27093 h 514773"/>
              <a:gd name="connsiteX2" fmla="*/ 751840 w 806027"/>
              <a:gd name="connsiteY2" fmla="*/ 33867 h 514773"/>
              <a:gd name="connsiteX3" fmla="*/ 731520 w 806027"/>
              <a:gd name="connsiteY3" fmla="*/ 54187 h 514773"/>
              <a:gd name="connsiteX4" fmla="*/ 663787 w 806027"/>
              <a:gd name="connsiteY4" fmla="*/ 88053 h 514773"/>
              <a:gd name="connsiteX5" fmla="*/ 650240 w 806027"/>
              <a:gd name="connsiteY5" fmla="*/ 115147 h 514773"/>
              <a:gd name="connsiteX6" fmla="*/ 609600 w 806027"/>
              <a:gd name="connsiteY6" fmla="*/ 135467 h 514773"/>
              <a:gd name="connsiteX7" fmla="*/ 589280 w 806027"/>
              <a:gd name="connsiteY7" fmla="*/ 155787 h 514773"/>
              <a:gd name="connsiteX8" fmla="*/ 582507 w 806027"/>
              <a:gd name="connsiteY8" fmla="*/ 176107 h 514773"/>
              <a:gd name="connsiteX9" fmla="*/ 562187 w 806027"/>
              <a:gd name="connsiteY9" fmla="*/ 182880 h 514773"/>
              <a:gd name="connsiteX10" fmla="*/ 528320 w 806027"/>
              <a:gd name="connsiteY10" fmla="*/ 216747 h 514773"/>
              <a:gd name="connsiteX11" fmla="*/ 494454 w 806027"/>
              <a:gd name="connsiteY11" fmla="*/ 250613 h 514773"/>
              <a:gd name="connsiteX12" fmla="*/ 474134 w 806027"/>
              <a:gd name="connsiteY12" fmla="*/ 291253 h 514773"/>
              <a:gd name="connsiteX13" fmla="*/ 467360 w 806027"/>
              <a:gd name="connsiteY13" fmla="*/ 311573 h 514773"/>
              <a:gd name="connsiteX14" fmla="*/ 426720 w 806027"/>
              <a:gd name="connsiteY14" fmla="*/ 352213 h 514773"/>
              <a:gd name="connsiteX15" fmla="*/ 399627 w 806027"/>
              <a:gd name="connsiteY15" fmla="*/ 392853 h 514773"/>
              <a:gd name="connsiteX16" fmla="*/ 372534 w 806027"/>
              <a:gd name="connsiteY16" fmla="*/ 433493 h 514773"/>
              <a:gd name="connsiteX17" fmla="*/ 358987 w 806027"/>
              <a:gd name="connsiteY17" fmla="*/ 474133 h 514773"/>
              <a:gd name="connsiteX18" fmla="*/ 352214 w 806027"/>
              <a:gd name="connsiteY18" fmla="*/ 494453 h 514773"/>
              <a:gd name="connsiteX19" fmla="*/ 345440 w 806027"/>
              <a:gd name="connsiteY19" fmla="*/ 514773 h 514773"/>
              <a:gd name="connsiteX20" fmla="*/ 284480 w 806027"/>
              <a:gd name="connsiteY20" fmla="*/ 494453 h 514773"/>
              <a:gd name="connsiteX21" fmla="*/ 243840 w 806027"/>
              <a:gd name="connsiteY21" fmla="*/ 460587 h 514773"/>
              <a:gd name="connsiteX22" fmla="*/ 223520 w 806027"/>
              <a:gd name="connsiteY22" fmla="*/ 453813 h 514773"/>
              <a:gd name="connsiteX23" fmla="*/ 149014 w 806027"/>
              <a:gd name="connsiteY23" fmla="*/ 440267 h 514773"/>
              <a:gd name="connsiteX24" fmla="*/ 121920 w 806027"/>
              <a:gd name="connsiteY24" fmla="*/ 433493 h 514773"/>
              <a:gd name="connsiteX25" fmla="*/ 101600 w 806027"/>
              <a:gd name="connsiteY25" fmla="*/ 426720 h 514773"/>
              <a:gd name="connsiteX26" fmla="*/ 0 w 806027"/>
              <a:gd name="connsiteY26" fmla="*/ 426720 h 51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06027" h="514773">
                <a:moveTo>
                  <a:pt x="806027" y="0"/>
                </a:moveTo>
                <a:cubicBezTo>
                  <a:pt x="794738" y="9031"/>
                  <a:pt x="784419" y="19431"/>
                  <a:pt x="772160" y="27093"/>
                </a:cubicBezTo>
                <a:cubicBezTo>
                  <a:pt x="766105" y="30877"/>
                  <a:pt x="757781" y="29906"/>
                  <a:pt x="751840" y="33867"/>
                </a:cubicBezTo>
                <a:cubicBezTo>
                  <a:pt x="743870" y="39181"/>
                  <a:pt x="739081" y="48306"/>
                  <a:pt x="731520" y="54187"/>
                </a:cubicBezTo>
                <a:cubicBezTo>
                  <a:pt x="693321" y="83897"/>
                  <a:pt x="700851" y="78787"/>
                  <a:pt x="663787" y="88053"/>
                </a:cubicBezTo>
                <a:cubicBezTo>
                  <a:pt x="659271" y="97084"/>
                  <a:pt x="656704" y="107390"/>
                  <a:pt x="650240" y="115147"/>
                </a:cubicBezTo>
                <a:cubicBezTo>
                  <a:pt x="640141" y="127265"/>
                  <a:pt x="623467" y="130844"/>
                  <a:pt x="609600" y="135467"/>
                </a:cubicBezTo>
                <a:cubicBezTo>
                  <a:pt x="602827" y="142240"/>
                  <a:pt x="594593" y="147817"/>
                  <a:pt x="589280" y="155787"/>
                </a:cubicBezTo>
                <a:cubicBezTo>
                  <a:pt x="585320" y="161728"/>
                  <a:pt x="587556" y="171058"/>
                  <a:pt x="582507" y="176107"/>
                </a:cubicBezTo>
                <a:cubicBezTo>
                  <a:pt x="577458" y="181156"/>
                  <a:pt x="568960" y="180622"/>
                  <a:pt x="562187" y="182880"/>
                </a:cubicBezTo>
                <a:cubicBezTo>
                  <a:pt x="526059" y="237071"/>
                  <a:pt x="573479" y="171587"/>
                  <a:pt x="528320" y="216747"/>
                </a:cubicBezTo>
                <a:cubicBezTo>
                  <a:pt x="483169" y="261899"/>
                  <a:pt x="548637" y="214493"/>
                  <a:pt x="494454" y="250613"/>
                </a:cubicBezTo>
                <a:cubicBezTo>
                  <a:pt x="477427" y="301688"/>
                  <a:pt x="500395" y="238731"/>
                  <a:pt x="474134" y="291253"/>
                </a:cubicBezTo>
                <a:cubicBezTo>
                  <a:pt x="470941" y="297639"/>
                  <a:pt x="471743" y="305937"/>
                  <a:pt x="467360" y="311573"/>
                </a:cubicBezTo>
                <a:cubicBezTo>
                  <a:pt x="455598" y="326695"/>
                  <a:pt x="437347" y="336273"/>
                  <a:pt x="426720" y="352213"/>
                </a:cubicBezTo>
                <a:lnTo>
                  <a:pt x="399627" y="392853"/>
                </a:lnTo>
                <a:cubicBezTo>
                  <a:pt x="377221" y="460073"/>
                  <a:pt x="414812" y="357393"/>
                  <a:pt x="372534" y="433493"/>
                </a:cubicBezTo>
                <a:cubicBezTo>
                  <a:pt x="365599" y="445975"/>
                  <a:pt x="363503" y="460586"/>
                  <a:pt x="358987" y="474133"/>
                </a:cubicBezTo>
                <a:lnTo>
                  <a:pt x="352214" y="494453"/>
                </a:lnTo>
                <a:lnTo>
                  <a:pt x="345440" y="514773"/>
                </a:lnTo>
                <a:cubicBezTo>
                  <a:pt x="319435" y="509572"/>
                  <a:pt x="306292" y="510033"/>
                  <a:pt x="284480" y="494453"/>
                </a:cubicBezTo>
                <a:cubicBezTo>
                  <a:pt x="249522" y="469483"/>
                  <a:pt x="279678" y="478506"/>
                  <a:pt x="243840" y="460587"/>
                </a:cubicBezTo>
                <a:cubicBezTo>
                  <a:pt x="237454" y="457394"/>
                  <a:pt x="230447" y="455545"/>
                  <a:pt x="223520" y="453813"/>
                </a:cubicBezTo>
                <a:cubicBezTo>
                  <a:pt x="194465" y="446549"/>
                  <a:pt x="179205" y="446305"/>
                  <a:pt x="149014" y="440267"/>
                </a:cubicBezTo>
                <a:cubicBezTo>
                  <a:pt x="139885" y="438441"/>
                  <a:pt x="130871" y="436050"/>
                  <a:pt x="121920" y="433493"/>
                </a:cubicBezTo>
                <a:cubicBezTo>
                  <a:pt x="115055" y="431532"/>
                  <a:pt x="108729" y="427116"/>
                  <a:pt x="101600" y="426720"/>
                </a:cubicBezTo>
                <a:cubicBezTo>
                  <a:pt x="67785" y="424842"/>
                  <a:pt x="33867" y="426720"/>
                  <a:pt x="0" y="426720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8C5C7DD0-D440-4C51-AAEC-2D31D1FD3753}"/>
              </a:ext>
            </a:extLst>
          </p:cNvPr>
          <p:cNvSpPr/>
          <p:nvPr/>
        </p:nvSpPr>
        <p:spPr>
          <a:xfrm>
            <a:off x="1251373" y="1733973"/>
            <a:ext cx="1123210" cy="533161"/>
          </a:xfrm>
          <a:custGeom>
            <a:avLst/>
            <a:gdLst>
              <a:gd name="connsiteX0" fmla="*/ 0 w 934720"/>
              <a:gd name="connsiteY0" fmla="*/ 0 h 453813"/>
              <a:gd name="connsiteX1" fmla="*/ 27093 w 934720"/>
              <a:gd name="connsiteY1" fmla="*/ 33866 h 453813"/>
              <a:gd name="connsiteX2" fmla="*/ 47413 w 934720"/>
              <a:gd name="connsiteY2" fmla="*/ 47413 h 453813"/>
              <a:gd name="connsiteX3" fmla="*/ 54187 w 934720"/>
              <a:gd name="connsiteY3" fmla="*/ 67733 h 453813"/>
              <a:gd name="connsiteX4" fmla="*/ 67733 w 934720"/>
              <a:gd name="connsiteY4" fmla="*/ 135466 h 453813"/>
              <a:gd name="connsiteX5" fmla="*/ 81280 w 934720"/>
              <a:gd name="connsiteY5" fmla="*/ 176106 h 453813"/>
              <a:gd name="connsiteX6" fmla="*/ 88053 w 934720"/>
              <a:gd name="connsiteY6" fmla="*/ 196426 h 453813"/>
              <a:gd name="connsiteX7" fmla="*/ 94827 w 934720"/>
              <a:gd name="connsiteY7" fmla="*/ 216746 h 453813"/>
              <a:gd name="connsiteX8" fmla="*/ 101600 w 934720"/>
              <a:gd name="connsiteY8" fmla="*/ 243840 h 453813"/>
              <a:gd name="connsiteX9" fmla="*/ 115147 w 934720"/>
              <a:gd name="connsiteY9" fmla="*/ 284480 h 453813"/>
              <a:gd name="connsiteX10" fmla="*/ 135467 w 934720"/>
              <a:gd name="connsiteY10" fmla="*/ 298026 h 453813"/>
              <a:gd name="connsiteX11" fmla="*/ 162560 w 934720"/>
              <a:gd name="connsiteY11" fmla="*/ 338666 h 453813"/>
              <a:gd name="connsiteX12" fmla="*/ 169333 w 934720"/>
              <a:gd name="connsiteY12" fmla="*/ 358986 h 453813"/>
              <a:gd name="connsiteX13" fmla="*/ 189653 w 934720"/>
              <a:gd name="connsiteY13" fmla="*/ 365760 h 453813"/>
              <a:gd name="connsiteX14" fmla="*/ 270933 w 934720"/>
              <a:gd name="connsiteY14" fmla="*/ 386080 h 453813"/>
              <a:gd name="connsiteX15" fmla="*/ 311573 w 934720"/>
              <a:gd name="connsiteY15" fmla="*/ 406400 h 453813"/>
              <a:gd name="connsiteX16" fmla="*/ 352213 w 934720"/>
              <a:gd name="connsiteY16" fmla="*/ 419946 h 453813"/>
              <a:gd name="connsiteX17" fmla="*/ 372533 w 934720"/>
              <a:gd name="connsiteY17" fmla="*/ 426720 h 453813"/>
              <a:gd name="connsiteX18" fmla="*/ 487680 w 934720"/>
              <a:gd name="connsiteY18" fmla="*/ 433493 h 453813"/>
              <a:gd name="connsiteX19" fmla="*/ 514773 w 934720"/>
              <a:gd name="connsiteY19" fmla="*/ 440266 h 453813"/>
              <a:gd name="connsiteX20" fmla="*/ 535093 w 934720"/>
              <a:gd name="connsiteY20" fmla="*/ 447040 h 453813"/>
              <a:gd name="connsiteX21" fmla="*/ 575733 w 934720"/>
              <a:gd name="connsiteY21" fmla="*/ 453813 h 453813"/>
              <a:gd name="connsiteX22" fmla="*/ 806027 w 934720"/>
              <a:gd name="connsiteY22" fmla="*/ 447040 h 453813"/>
              <a:gd name="connsiteX23" fmla="*/ 846667 w 934720"/>
              <a:gd name="connsiteY23" fmla="*/ 433493 h 453813"/>
              <a:gd name="connsiteX24" fmla="*/ 866987 w 934720"/>
              <a:gd name="connsiteY24" fmla="*/ 413173 h 453813"/>
              <a:gd name="connsiteX25" fmla="*/ 873760 w 934720"/>
              <a:gd name="connsiteY25" fmla="*/ 392853 h 453813"/>
              <a:gd name="connsiteX26" fmla="*/ 914400 w 934720"/>
              <a:gd name="connsiteY26" fmla="*/ 365760 h 453813"/>
              <a:gd name="connsiteX27" fmla="*/ 934720 w 934720"/>
              <a:gd name="connsiteY27" fmla="*/ 358986 h 45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4720" h="453813">
                <a:moveTo>
                  <a:pt x="0" y="0"/>
                </a:moveTo>
                <a:cubicBezTo>
                  <a:pt x="9031" y="11289"/>
                  <a:pt x="16871" y="23644"/>
                  <a:pt x="27093" y="33866"/>
                </a:cubicBezTo>
                <a:cubicBezTo>
                  <a:pt x="32849" y="39622"/>
                  <a:pt x="42328" y="41056"/>
                  <a:pt x="47413" y="47413"/>
                </a:cubicBezTo>
                <a:cubicBezTo>
                  <a:pt x="51873" y="52988"/>
                  <a:pt x="52225" y="60868"/>
                  <a:pt x="54187" y="67733"/>
                </a:cubicBezTo>
                <a:cubicBezTo>
                  <a:pt x="76695" y="146509"/>
                  <a:pt x="41129" y="29052"/>
                  <a:pt x="67733" y="135466"/>
                </a:cubicBezTo>
                <a:cubicBezTo>
                  <a:pt x="71196" y="149319"/>
                  <a:pt x="76764" y="162559"/>
                  <a:pt x="81280" y="176106"/>
                </a:cubicBezTo>
                <a:lnTo>
                  <a:pt x="88053" y="196426"/>
                </a:lnTo>
                <a:cubicBezTo>
                  <a:pt x="90311" y="203199"/>
                  <a:pt x="93095" y="209819"/>
                  <a:pt x="94827" y="216746"/>
                </a:cubicBezTo>
                <a:cubicBezTo>
                  <a:pt x="97085" y="225777"/>
                  <a:pt x="98925" y="234923"/>
                  <a:pt x="101600" y="243840"/>
                </a:cubicBezTo>
                <a:cubicBezTo>
                  <a:pt x="105703" y="257517"/>
                  <a:pt x="103266" y="276559"/>
                  <a:pt x="115147" y="284480"/>
                </a:cubicBezTo>
                <a:lnTo>
                  <a:pt x="135467" y="298026"/>
                </a:lnTo>
                <a:cubicBezTo>
                  <a:pt x="151022" y="360250"/>
                  <a:pt x="128541" y="296143"/>
                  <a:pt x="162560" y="338666"/>
                </a:cubicBezTo>
                <a:cubicBezTo>
                  <a:pt x="167020" y="344241"/>
                  <a:pt x="164285" y="353937"/>
                  <a:pt x="169333" y="358986"/>
                </a:cubicBezTo>
                <a:cubicBezTo>
                  <a:pt x="174382" y="364035"/>
                  <a:pt x="183267" y="362567"/>
                  <a:pt x="189653" y="365760"/>
                </a:cubicBezTo>
                <a:cubicBezTo>
                  <a:pt x="242981" y="392424"/>
                  <a:pt x="161706" y="373942"/>
                  <a:pt x="270933" y="386080"/>
                </a:cubicBezTo>
                <a:cubicBezTo>
                  <a:pt x="345039" y="410781"/>
                  <a:pt x="232791" y="371386"/>
                  <a:pt x="311573" y="406400"/>
                </a:cubicBezTo>
                <a:cubicBezTo>
                  <a:pt x="324622" y="412199"/>
                  <a:pt x="338666" y="415430"/>
                  <a:pt x="352213" y="419946"/>
                </a:cubicBezTo>
                <a:cubicBezTo>
                  <a:pt x="358986" y="422204"/>
                  <a:pt x="365406" y="426301"/>
                  <a:pt x="372533" y="426720"/>
                </a:cubicBezTo>
                <a:lnTo>
                  <a:pt x="487680" y="433493"/>
                </a:lnTo>
                <a:cubicBezTo>
                  <a:pt x="496711" y="435751"/>
                  <a:pt x="505822" y="437709"/>
                  <a:pt x="514773" y="440266"/>
                </a:cubicBezTo>
                <a:cubicBezTo>
                  <a:pt x="521638" y="442228"/>
                  <a:pt x="528123" y="445491"/>
                  <a:pt x="535093" y="447040"/>
                </a:cubicBezTo>
                <a:cubicBezTo>
                  <a:pt x="548499" y="450019"/>
                  <a:pt x="562186" y="451555"/>
                  <a:pt x="575733" y="453813"/>
                </a:cubicBezTo>
                <a:cubicBezTo>
                  <a:pt x="652498" y="451555"/>
                  <a:pt x="729444" y="452784"/>
                  <a:pt x="806027" y="447040"/>
                </a:cubicBezTo>
                <a:cubicBezTo>
                  <a:pt x="820266" y="445972"/>
                  <a:pt x="846667" y="433493"/>
                  <a:pt x="846667" y="433493"/>
                </a:cubicBezTo>
                <a:cubicBezTo>
                  <a:pt x="853440" y="426720"/>
                  <a:pt x="861674" y="421143"/>
                  <a:pt x="866987" y="413173"/>
                </a:cubicBezTo>
                <a:cubicBezTo>
                  <a:pt x="870947" y="407232"/>
                  <a:pt x="868711" y="397902"/>
                  <a:pt x="873760" y="392853"/>
                </a:cubicBezTo>
                <a:cubicBezTo>
                  <a:pt x="885272" y="381341"/>
                  <a:pt x="898955" y="370909"/>
                  <a:pt x="914400" y="365760"/>
                </a:cubicBezTo>
                <a:lnTo>
                  <a:pt x="934720" y="358986"/>
                </a:ln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2E2E931-4663-4395-B7D3-C187E94E0A60}"/>
              </a:ext>
            </a:extLst>
          </p:cNvPr>
          <p:cNvSpPr/>
          <p:nvPr/>
        </p:nvSpPr>
        <p:spPr>
          <a:xfrm>
            <a:off x="148594" y="1869440"/>
            <a:ext cx="508419" cy="548640"/>
          </a:xfrm>
          <a:custGeom>
            <a:avLst/>
            <a:gdLst>
              <a:gd name="connsiteX0" fmla="*/ 508419 w 508419"/>
              <a:gd name="connsiteY0" fmla="*/ 0 h 548640"/>
              <a:gd name="connsiteX1" fmla="*/ 447459 w 508419"/>
              <a:gd name="connsiteY1" fmla="*/ 6773 h 548640"/>
              <a:gd name="connsiteX2" fmla="*/ 379726 w 508419"/>
              <a:gd name="connsiteY2" fmla="*/ 27093 h 548640"/>
              <a:gd name="connsiteX3" fmla="*/ 359406 w 508419"/>
              <a:gd name="connsiteY3" fmla="*/ 33867 h 548640"/>
              <a:gd name="connsiteX4" fmla="*/ 339086 w 508419"/>
              <a:gd name="connsiteY4" fmla="*/ 40640 h 548640"/>
              <a:gd name="connsiteX5" fmla="*/ 278126 w 508419"/>
              <a:gd name="connsiteY5" fmla="*/ 67733 h 548640"/>
              <a:gd name="connsiteX6" fmla="*/ 257806 w 508419"/>
              <a:gd name="connsiteY6" fmla="*/ 74507 h 548640"/>
              <a:gd name="connsiteX7" fmla="*/ 217166 w 508419"/>
              <a:gd name="connsiteY7" fmla="*/ 94827 h 548640"/>
              <a:gd name="connsiteX8" fmla="*/ 135886 w 508419"/>
              <a:gd name="connsiteY8" fmla="*/ 128693 h 548640"/>
              <a:gd name="connsiteX9" fmla="*/ 108793 w 508419"/>
              <a:gd name="connsiteY9" fmla="*/ 142240 h 548640"/>
              <a:gd name="connsiteX10" fmla="*/ 74926 w 508419"/>
              <a:gd name="connsiteY10" fmla="*/ 155787 h 548640"/>
              <a:gd name="connsiteX11" fmla="*/ 34286 w 508419"/>
              <a:gd name="connsiteY11" fmla="*/ 176107 h 548640"/>
              <a:gd name="connsiteX12" fmla="*/ 419 w 508419"/>
              <a:gd name="connsiteY12" fmla="*/ 216747 h 548640"/>
              <a:gd name="connsiteX13" fmla="*/ 13966 w 508419"/>
              <a:gd name="connsiteY13" fmla="*/ 345440 h 548640"/>
              <a:gd name="connsiteX14" fmla="*/ 27513 w 508419"/>
              <a:gd name="connsiteY14" fmla="*/ 365760 h 548640"/>
              <a:gd name="connsiteX15" fmla="*/ 47833 w 508419"/>
              <a:gd name="connsiteY15" fmla="*/ 386080 h 548640"/>
              <a:gd name="connsiteX16" fmla="*/ 61379 w 508419"/>
              <a:gd name="connsiteY16" fmla="*/ 406400 h 548640"/>
              <a:gd name="connsiteX17" fmla="*/ 122339 w 508419"/>
              <a:gd name="connsiteY17" fmla="*/ 453813 h 548640"/>
              <a:gd name="connsiteX18" fmla="*/ 176526 w 508419"/>
              <a:gd name="connsiteY18" fmla="*/ 467360 h 548640"/>
              <a:gd name="connsiteX19" fmla="*/ 217166 w 508419"/>
              <a:gd name="connsiteY19" fmla="*/ 480907 h 548640"/>
              <a:gd name="connsiteX20" fmla="*/ 278126 w 508419"/>
              <a:gd name="connsiteY20" fmla="*/ 501227 h 548640"/>
              <a:gd name="connsiteX21" fmla="*/ 298446 w 508419"/>
              <a:gd name="connsiteY21" fmla="*/ 508000 h 548640"/>
              <a:gd name="connsiteX22" fmla="*/ 325539 w 508419"/>
              <a:gd name="connsiteY22" fmla="*/ 514773 h 548640"/>
              <a:gd name="connsiteX23" fmla="*/ 332313 w 508419"/>
              <a:gd name="connsiteY23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8419" h="548640">
                <a:moveTo>
                  <a:pt x="508419" y="0"/>
                </a:moveTo>
                <a:cubicBezTo>
                  <a:pt x="488099" y="2258"/>
                  <a:pt x="467666" y="3664"/>
                  <a:pt x="447459" y="6773"/>
                </a:cubicBezTo>
                <a:cubicBezTo>
                  <a:pt x="428457" y="9696"/>
                  <a:pt x="395537" y="21823"/>
                  <a:pt x="379726" y="27093"/>
                </a:cubicBezTo>
                <a:lnTo>
                  <a:pt x="359406" y="33867"/>
                </a:lnTo>
                <a:lnTo>
                  <a:pt x="339086" y="40640"/>
                </a:lnTo>
                <a:cubicBezTo>
                  <a:pt x="306884" y="62109"/>
                  <a:pt x="326491" y="51611"/>
                  <a:pt x="278126" y="67733"/>
                </a:cubicBezTo>
                <a:cubicBezTo>
                  <a:pt x="271353" y="69991"/>
                  <a:pt x="263747" y="70547"/>
                  <a:pt x="257806" y="74507"/>
                </a:cubicBezTo>
                <a:cubicBezTo>
                  <a:pt x="213277" y="104192"/>
                  <a:pt x="261232" y="74797"/>
                  <a:pt x="217166" y="94827"/>
                </a:cubicBezTo>
                <a:cubicBezTo>
                  <a:pt x="140765" y="129555"/>
                  <a:pt x="188972" y="115422"/>
                  <a:pt x="135886" y="128693"/>
                </a:cubicBezTo>
                <a:cubicBezTo>
                  <a:pt x="126855" y="133209"/>
                  <a:pt x="118020" y="138139"/>
                  <a:pt x="108793" y="142240"/>
                </a:cubicBezTo>
                <a:cubicBezTo>
                  <a:pt x="97682" y="147178"/>
                  <a:pt x="85801" y="150350"/>
                  <a:pt x="74926" y="155787"/>
                </a:cubicBezTo>
                <a:cubicBezTo>
                  <a:pt x="22402" y="182049"/>
                  <a:pt x="85364" y="159079"/>
                  <a:pt x="34286" y="176107"/>
                </a:cubicBezTo>
                <a:cubicBezTo>
                  <a:pt x="29786" y="180607"/>
                  <a:pt x="943" y="206794"/>
                  <a:pt x="419" y="216747"/>
                </a:cubicBezTo>
                <a:cubicBezTo>
                  <a:pt x="5" y="224608"/>
                  <a:pt x="-2747" y="312015"/>
                  <a:pt x="13966" y="345440"/>
                </a:cubicBezTo>
                <a:cubicBezTo>
                  <a:pt x="17607" y="352721"/>
                  <a:pt x="22301" y="359506"/>
                  <a:pt x="27513" y="365760"/>
                </a:cubicBezTo>
                <a:cubicBezTo>
                  <a:pt x="33645" y="373119"/>
                  <a:pt x="41701" y="378721"/>
                  <a:pt x="47833" y="386080"/>
                </a:cubicBezTo>
                <a:cubicBezTo>
                  <a:pt x="53044" y="392334"/>
                  <a:pt x="56168" y="400146"/>
                  <a:pt x="61379" y="406400"/>
                </a:cubicBezTo>
                <a:cubicBezTo>
                  <a:pt x="74866" y="422585"/>
                  <a:pt x="104910" y="448003"/>
                  <a:pt x="122339" y="453813"/>
                </a:cubicBezTo>
                <a:cubicBezTo>
                  <a:pt x="183983" y="474363"/>
                  <a:pt x="86636" y="442845"/>
                  <a:pt x="176526" y="467360"/>
                </a:cubicBezTo>
                <a:cubicBezTo>
                  <a:pt x="190302" y="471117"/>
                  <a:pt x="203619" y="476391"/>
                  <a:pt x="217166" y="480907"/>
                </a:cubicBezTo>
                <a:lnTo>
                  <a:pt x="278126" y="501227"/>
                </a:lnTo>
                <a:cubicBezTo>
                  <a:pt x="284899" y="503485"/>
                  <a:pt x="291519" y="506268"/>
                  <a:pt x="298446" y="508000"/>
                </a:cubicBezTo>
                <a:lnTo>
                  <a:pt x="325539" y="514773"/>
                </a:lnTo>
                <a:cubicBezTo>
                  <a:pt x="332861" y="544057"/>
                  <a:pt x="332313" y="532558"/>
                  <a:pt x="332313" y="548640"/>
                </a:cubicBezTo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B32067-68D3-45B3-9DF1-0713A45DDC29}"/>
              </a:ext>
            </a:extLst>
          </p:cNvPr>
          <p:cNvSpPr txBox="1"/>
          <p:nvPr/>
        </p:nvSpPr>
        <p:spPr>
          <a:xfrm>
            <a:off x="1907617" y="107998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329B6F-BDD3-4381-A06B-E845D45F97F2}"/>
              </a:ext>
            </a:extLst>
          </p:cNvPr>
          <p:cNvSpPr txBox="1"/>
          <p:nvPr/>
        </p:nvSpPr>
        <p:spPr>
          <a:xfrm>
            <a:off x="3288904" y="935968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43BA63-9F68-43B6-9A41-293081208895}"/>
              </a:ext>
            </a:extLst>
          </p:cNvPr>
          <p:cNvSpPr txBox="1"/>
          <p:nvPr/>
        </p:nvSpPr>
        <p:spPr>
          <a:xfrm>
            <a:off x="4931953" y="7768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C3AF03-3354-42C9-BCF0-1017938A838E}"/>
              </a:ext>
            </a:extLst>
          </p:cNvPr>
          <p:cNvSpPr txBox="1"/>
          <p:nvPr/>
        </p:nvSpPr>
        <p:spPr>
          <a:xfrm>
            <a:off x="523981" y="230792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9CBCA6-D855-461B-A3A0-56B6E9F1A2AF}"/>
              </a:ext>
            </a:extLst>
          </p:cNvPr>
          <p:cNvSpPr txBox="1"/>
          <p:nvPr/>
        </p:nvSpPr>
        <p:spPr>
          <a:xfrm>
            <a:off x="1285804" y="2188077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6E7058-2310-4D9E-B34E-32EFDC2D3580}"/>
              </a:ext>
            </a:extLst>
          </p:cNvPr>
          <p:cNvSpPr txBox="1"/>
          <p:nvPr/>
        </p:nvSpPr>
        <p:spPr>
          <a:xfrm>
            <a:off x="1840235" y="192632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2BF540-564C-44E6-B8C8-904CD3AB73D5}"/>
              </a:ext>
            </a:extLst>
          </p:cNvPr>
          <p:cNvSpPr txBox="1"/>
          <p:nvPr/>
        </p:nvSpPr>
        <p:spPr>
          <a:xfrm>
            <a:off x="2951735" y="158823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8D3F64-8DD1-44EB-8EE8-26DA73F6AC70}"/>
              </a:ext>
            </a:extLst>
          </p:cNvPr>
          <p:cNvSpPr txBox="1"/>
          <p:nvPr/>
        </p:nvSpPr>
        <p:spPr>
          <a:xfrm flipH="1">
            <a:off x="4066862" y="2256990"/>
            <a:ext cx="514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247749-004C-4440-B064-F30B143BE771}"/>
              </a:ext>
            </a:extLst>
          </p:cNvPr>
          <p:cNvSpPr txBox="1"/>
          <p:nvPr/>
        </p:nvSpPr>
        <p:spPr>
          <a:xfrm>
            <a:off x="1913800" y="2277142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6DE0AC-A6FC-46F4-B79D-FD91A3D1E263}"/>
              </a:ext>
            </a:extLst>
          </p:cNvPr>
          <p:cNvSpPr txBox="1"/>
          <p:nvPr/>
        </p:nvSpPr>
        <p:spPr>
          <a:xfrm>
            <a:off x="3306438" y="2527923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71AB2D-A7E9-4AC4-A099-E2C721565AEB}"/>
              </a:ext>
            </a:extLst>
          </p:cNvPr>
          <p:cNvSpPr txBox="1"/>
          <p:nvPr/>
        </p:nvSpPr>
        <p:spPr>
          <a:xfrm>
            <a:off x="1515417" y="524687"/>
            <a:ext cx="9457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Западная Сибирь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AA37C0-A0C8-4DCC-BD55-0402B10B4669}"/>
              </a:ext>
            </a:extLst>
          </p:cNvPr>
          <p:cNvSpPr txBox="1"/>
          <p:nvPr/>
        </p:nvSpPr>
        <p:spPr>
          <a:xfrm>
            <a:off x="2800028" y="512110"/>
            <a:ext cx="9889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Сибирь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93E2DD-5F1F-4FD1-86AF-F54E4141369E}"/>
              </a:ext>
            </a:extLst>
          </p:cNvPr>
          <p:cNvSpPr txBox="1"/>
          <p:nvPr/>
        </p:nvSpPr>
        <p:spPr>
          <a:xfrm>
            <a:off x="4300765" y="1068610"/>
            <a:ext cx="14293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Дальний Восток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B12E5D-C89F-4301-AEED-457428A8C5BB}"/>
              </a:ext>
            </a:extLst>
          </p:cNvPr>
          <p:cNvSpPr txBox="1"/>
          <p:nvPr/>
        </p:nvSpPr>
        <p:spPr>
          <a:xfrm>
            <a:off x="451632" y="2612967"/>
            <a:ext cx="13191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Юго-Западная </a:t>
            </a: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Азия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63846C-0690-4683-9961-5CF1B4CF80E9}"/>
              </a:ext>
            </a:extLst>
          </p:cNvPr>
          <p:cNvSpPr txBox="1"/>
          <p:nvPr/>
        </p:nvSpPr>
        <p:spPr>
          <a:xfrm>
            <a:off x="148694" y="1987876"/>
            <a:ext cx="13452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Передняя Азия</a:t>
            </a:r>
            <a:endParaRPr lang="en-US" sz="1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C09907-2951-4A9E-AAED-057630181536}"/>
              </a:ext>
            </a:extLst>
          </p:cNvPr>
          <p:cNvSpPr txBox="1"/>
          <p:nvPr/>
        </p:nvSpPr>
        <p:spPr>
          <a:xfrm>
            <a:off x="1288641" y="1650645"/>
            <a:ext cx="12602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Азия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293D24-797D-46F4-93F1-775B6219FD81}"/>
              </a:ext>
            </a:extLst>
          </p:cNvPr>
          <p:cNvSpPr txBox="1"/>
          <p:nvPr/>
        </p:nvSpPr>
        <p:spPr>
          <a:xfrm>
            <a:off x="2272213" y="2024090"/>
            <a:ext cx="16067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Азия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F29B29-06B4-4D16-A433-61E4C70FFA16}"/>
              </a:ext>
            </a:extLst>
          </p:cNvPr>
          <p:cNvSpPr txBox="1"/>
          <p:nvPr/>
        </p:nvSpPr>
        <p:spPr>
          <a:xfrm>
            <a:off x="3776451" y="1670759"/>
            <a:ext cx="140942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Азия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B95BB8-1E48-4D9E-A530-2A0A0E5022A3}"/>
              </a:ext>
            </a:extLst>
          </p:cNvPr>
          <p:cNvSpPr txBox="1"/>
          <p:nvPr/>
        </p:nvSpPr>
        <p:spPr>
          <a:xfrm>
            <a:off x="2103146" y="2612967"/>
            <a:ext cx="11371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Азия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0EA4E8-472D-4F8B-A03F-7A4372B74197}"/>
              </a:ext>
            </a:extLst>
          </p:cNvPr>
          <p:cNvSpPr txBox="1"/>
          <p:nvPr/>
        </p:nvSpPr>
        <p:spPr>
          <a:xfrm>
            <a:off x="3288034" y="2846374"/>
            <a:ext cx="185300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–Восточная Азия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2"/>
            <a:ext cx="5759450" cy="481908"/>
          </a:xfrm>
          <a:solidFill>
            <a:srgbClr val="1F02AE"/>
          </a:solidFill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Азия в пределах которой расположен Узбекистан, выделяется своей неповторимой природой.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9999CDB-565D-4DB4-B665-428A89E6D1E2}"/>
              </a:ext>
            </a:extLst>
          </p:cNvPr>
          <p:cNvSpPr/>
          <p:nvPr/>
        </p:nvSpPr>
        <p:spPr>
          <a:xfrm>
            <a:off x="971513" y="510717"/>
            <a:ext cx="2906959" cy="12893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1F02AE"/>
                </a:solidFill>
              </a:rPr>
              <a:t>Выдающийся исследователь природы нашего края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</a:rPr>
              <a:t>И.В. Мушкетов в своей книге «Туркестан» назвал Среднюю Азию «расположенным внутри Евразии самобытным 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материком</a:t>
            </a:r>
            <a:r>
              <a:rPr lang="ru-RU" sz="1200" b="1" dirty="0">
                <a:solidFill>
                  <a:srgbClr val="1F02AE"/>
                </a:solidFill>
              </a:rPr>
              <a:t>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</a:rPr>
              <a:t>с прекрасной природой»</a:t>
            </a:r>
            <a:endParaRPr lang="en-US" sz="1200" b="1" dirty="0">
              <a:solidFill>
                <a:srgbClr val="1F02AE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E18A11-6735-4B45-AFAB-6AC75764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106" y="1842865"/>
            <a:ext cx="1707287" cy="13185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9EA0EC-4365-4D60-AF11-B721F2016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30" y="539923"/>
            <a:ext cx="1877564" cy="12601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D25737-F51B-476D-90BB-7C6C57512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64"/>
          <a:stretch/>
        </p:blipFill>
        <p:spPr>
          <a:xfrm>
            <a:off x="2576431" y="1842865"/>
            <a:ext cx="1302042" cy="13185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2D1E8F-2C38-4CC2-A450-2DF04DB27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99" t="8885" r="19600" b="7775"/>
          <a:stretch/>
        </p:blipFill>
        <p:spPr>
          <a:xfrm>
            <a:off x="66057" y="1872072"/>
            <a:ext cx="1013468" cy="12893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4CCFEB-1F33-4838-9DBB-A959BE802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4" y="510716"/>
            <a:ext cx="987918" cy="12893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9C6CB1-942E-4475-B659-3C1A15AD1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818" y="1842865"/>
            <a:ext cx="1318382" cy="13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5759450" cy="40960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ЕВРОПА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753" y="450493"/>
            <a:ext cx="25520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itchFamily="34" charset="0"/>
              </a:rPr>
              <a:t>В пределах Средней Европы ученые –географы выделяют несколько более мелких природных комплексов</a:t>
            </a:r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805293-47CB-447F-939F-8335BA52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" t="2218" r="1662" b="3329"/>
          <a:stretch/>
        </p:blipFill>
        <p:spPr>
          <a:xfrm>
            <a:off x="137852" y="575928"/>
            <a:ext cx="2993901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8BFAD0-7C60-4178-B5D0-99CB2F8E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507" y="1670408"/>
            <a:ext cx="2461307" cy="14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2390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Альпийско- Карпатская горная страна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3" y="1276725"/>
            <a:ext cx="2434821" cy="186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52" y="323900"/>
            <a:ext cx="2434821" cy="95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Она является самой высокой  и протяженной горной территорией Европы</a:t>
            </a:r>
            <a:r>
              <a:rPr lang="ru-RU" sz="1398" b="1" dirty="0">
                <a:solidFill>
                  <a:srgbClr val="1F02AE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5857" y="2182383"/>
            <a:ext cx="3123593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Расположена в центре Западной Европы.</a:t>
            </a:r>
          </a:p>
          <a:p>
            <a:pPr algn="ctr"/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И поднялась в ходе новейшей, альпийской эпохи горообразования. В её составе как самостоятельные горные системы выделяются Альпы и Карпаты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7477" r="3467" b="5541"/>
          <a:stretch/>
        </p:blipFill>
        <p:spPr bwMode="auto">
          <a:xfrm>
            <a:off x="2643384" y="359905"/>
            <a:ext cx="2958545" cy="1764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17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5759450" cy="430255"/>
          </a:xfrm>
          <a:solidFill>
            <a:srgbClr val="1F02AE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АЛЬПЫ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4" y="611932"/>
            <a:ext cx="3358139" cy="2433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794" y="450645"/>
            <a:ext cx="2267656" cy="18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Имеют дугообразную форму и протянулась на 1200 км. </a:t>
            </a:r>
          </a:p>
          <a:p>
            <a:pPr algn="ctr"/>
            <a:r>
              <a:rPr lang="ru-RU" sz="15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запада </a:t>
            </a:r>
          </a:p>
          <a:p>
            <a:pPr algn="ctr"/>
            <a:r>
              <a:rPr lang="ru-RU" sz="15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на восток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E36817-F41B-454A-BC9F-E2490A3C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805" y="2198720"/>
            <a:ext cx="2025991" cy="9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071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153087</TotalTime>
  <Words>873</Words>
  <Application>Microsoft Office PowerPoint</Application>
  <PresentationFormat>Произвольный</PresentationFormat>
  <Paragraphs>152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Большие размеры и географическое положение обусловили большое разнообразие природных условий материка.</vt:lpstr>
      <vt:lpstr>Большие размеры и географическое положение обусловили большое разнообразие природных условий материка.</vt:lpstr>
      <vt:lpstr>В Евразии выделяются многочисленные природные комплексы различных размеров. Крупнейшими из этих природных комплексов являются 14 физико-географических стран.</vt:lpstr>
      <vt:lpstr>В Евразии выделяются многочисленные природные комплексы различных размеров. Крупнейшими из этих природных комплексов являются 14 физико-географических стран.</vt:lpstr>
      <vt:lpstr>Средняя Азия в пределах которой расположен Узбекистан, выделяется своей неповторимой природой.</vt:lpstr>
      <vt:lpstr>СРЕДНЯЯ ЕВРОПА</vt:lpstr>
      <vt:lpstr>Альпийско- Карпатская горная страна</vt:lpstr>
      <vt:lpstr>АЛЬПЫ</vt:lpstr>
      <vt:lpstr>АЛЬПЫ</vt:lpstr>
      <vt:lpstr>АЛЬПЫ</vt:lpstr>
      <vt:lpstr>АЛЬПЫ</vt:lpstr>
      <vt:lpstr>АЛЬПЫ</vt:lpstr>
      <vt:lpstr>КАРПАТЫ</vt:lpstr>
      <vt:lpstr>КАРПАТЫ</vt:lpstr>
      <vt:lpstr>Климат Карпат более континентальный </vt:lpstr>
      <vt:lpstr>Леса –главное природное богатство Карпат</vt:lpstr>
      <vt:lpstr>КАРПАТЫ</vt:lpstr>
      <vt:lpstr>Географическое положение Восточной Европы</vt:lpstr>
      <vt:lpstr>ПРИРОДНЫЕ   УСЛОВИЯ</vt:lpstr>
      <vt:lpstr>Восточная Европа богата полезными ископаемыми</vt:lpstr>
      <vt:lpstr>ФОРМЫ РЕЛЬЕФА</vt:lpstr>
      <vt:lpstr>КЛИМАТ ВОСТОЧНО - ЕВРОПЕЙСКОЙ РАВНИНЫ</vt:lpstr>
      <vt:lpstr> РЕКИ И ОЗЕРА ВОСТОЧНОЙ ЕВРОПЫ </vt:lpstr>
      <vt:lpstr>ПРИРОДНЫЕ ЗОНЫ</vt:lpstr>
      <vt:lpstr> Задание: </vt:lpstr>
      <vt:lpstr> «Гидросфера» </vt:lpstr>
      <vt:lpstr> «Гидросфера»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1613</cp:revision>
  <dcterms:created xsi:type="dcterms:W3CDTF">2014-10-08T23:03:32Z</dcterms:created>
  <dcterms:modified xsi:type="dcterms:W3CDTF">2021-03-03T09:00:19Z</dcterms:modified>
</cp:coreProperties>
</file>