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66" r:id="rId3"/>
    <p:sldId id="257" r:id="rId4"/>
    <p:sldId id="267" r:id="rId5"/>
    <p:sldId id="268" r:id="rId6"/>
    <p:sldId id="269" r:id="rId7"/>
    <p:sldId id="270" r:id="rId8"/>
    <p:sldId id="272" r:id="rId9"/>
    <p:sldId id="273" r:id="rId10"/>
    <p:sldId id="274" r:id="rId11"/>
    <p:sldId id="275" r:id="rId12"/>
    <p:sldId id="276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DBD07-9E3A-4BE4-BC51-CB3A33762D40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B30C38-1991-4298-9076-6E7CC0ABA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608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30C38-1991-4298-9076-6E7CC0ABA2D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679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7" y="325622"/>
            <a:ext cx="8306809" cy="233172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365155"/>
            <a:ext cx="7772400" cy="13716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2763774"/>
            <a:ext cx="7772400" cy="6858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737610"/>
            <a:ext cx="8183880" cy="78867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397764"/>
            <a:ext cx="8183880" cy="3140964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00054"/>
            <a:ext cx="1981200" cy="394334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400052"/>
            <a:ext cx="5943600" cy="394335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737610"/>
            <a:ext cx="8183880" cy="78867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397764"/>
            <a:ext cx="8183880" cy="314096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7" y="325622"/>
            <a:ext cx="8306809" cy="3255997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3696462"/>
            <a:ext cx="8183880" cy="507492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4218363"/>
            <a:ext cx="8183880" cy="315468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397764"/>
            <a:ext cx="3931920" cy="329184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397764"/>
            <a:ext cx="3931920" cy="329184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737610"/>
            <a:ext cx="8183880" cy="78867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434578"/>
            <a:ext cx="3931920" cy="59412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434578"/>
            <a:ext cx="3931920" cy="59412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085850"/>
            <a:ext cx="3931920" cy="261747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085850"/>
            <a:ext cx="3931920" cy="261747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400050"/>
            <a:ext cx="2971800" cy="6858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085852"/>
            <a:ext cx="2971800" cy="3154584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3" y="697608"/>
            <a:ext cx="4626159" cy="35433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1" y="325622"/>
            <a:ext cx="2324605" cy="325755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759042"/>
            <a:ext cx="8229600" cy="78867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400050"/>
            <a:ext cx="2240280" cy="315861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326826"/>
            <a:ext cx="5925312" cy="325755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7" y="325622"/>
            <a:ext cx="8306809" cy="41148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3739193"/>
            <a:ext cx="8183880" cy="78867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397764"/>
            <a:ext cx="8183880" cy="3140964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4583907"/>
            <a:ext cx="22860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4583907"/>
            <a:ext cx="22860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4583907"/>
            <a:ext cx="4572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Pictures\photo_2020-05-02_12-17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91680" y="1011795"/>
            <a:ext cx="5544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darsi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1863865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3-sinf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91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детских презент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8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крупные смайлики ~ Gif-анимация (Смайлы) ~ Beesona.Ru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208" y="3147814"/>
            <a:ext cx="228214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67644" y="195486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’’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So‘zdan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topish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‘‘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o‘yini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31840" y="1026662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Sanamay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7830" y="1734547"/>
            <a:ext cx="1005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7830" y="2248584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sanam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7830" y="2760162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sanama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5327" y="3258437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0963" y="3723878"/>
            <a:ext cx="1184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29611" y="1734548"/>
            <a:ext cx="979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1151" y="1767080"/>
            <a:ext cx="1056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29611" y="2248582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maysa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29611" y="2734108"/>
            <a:ext cx="1415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mayna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00528" y="3723877"/>
            <a:ext cx="979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4732" y="2248584"/>
            <a:ext cx="1005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64732" y="2768545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yasan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41675" y="3264166"/>
            <a:ext cx="851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nay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00309" y="3668303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ayama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26712" y="3205082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aya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84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детских презент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03438" y="195486"/>
            <a:ext cx="39645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15342" y="855752"/>
            <a:ext cx="2209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28-mashq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1557617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Alifbodagi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harflar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tushib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qolganini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qo‘yib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3311943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b, ., e, f, g, .,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j, k, ., m, n, ., p, ., .,  s, t, ., ., x, y, ., ., g‘, ., .,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4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детских презент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1131590"/>
            <a:ext cx="63155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4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ELA Suggested Resources - The Plainfield Public School Distric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2427734"/>
            <a:ext cx="3672408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3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детских презент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650"/>
            <a:ext cx="9144000" cy="517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1840" y="943703"/>
            <a:ext cx="3312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25-mashq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0199" y="267280"/>
            <a:ext cx="73036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77612" y="1603241"/>
            <a:ext cx="38266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D, I, B, M, O, L, N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60343" y="2416060"/>
            <a:ext cx="40006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Dono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6120" y="2433565"/>
            <a:ext cx="12490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iqbol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85180" y="2452744"/>
            <a:ext cx="12747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59888" y="2433566"/>
            <a:ext cx="16594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11245" y="2452743"/>
            <a:ext cx="11464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olim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93521" y="3099075"/>
            <a:ext cx="12305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lobar,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936432" y="3099075"/>
            <a:ext cx="20185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namunali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а, гифка, анимация - Книга и перо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180" y="3381710"/>
            <a:ext cx="19621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10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детских презент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6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70440" y="1024972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undosh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4293" y="1491630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qb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undosh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4293" y="1996584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undosh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1093" y="2473481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4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undosh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0507" y="3003798"/>
            <a:ext cx="7747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undosh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0507" y="3535917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undosh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3919" y="4006366"/>
            <a:ext cx="9400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- 4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4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undosh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Поздравляем победителей !!!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68816" y="1024972"/>
            <a:ext cx="1954088" cy="183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41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детских презент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70" y="39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195486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alifbosi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491630"/>
            <a:ext cx="7056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harflar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alifbodir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Alifboda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ta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harflar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birikmasi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артинка, гифка, анимация - Книга и перо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253" y="3273778"/>
            <a:ext cx="19621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6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детских презентаци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195485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alifbosi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5" t="11812" r="21578" b="11176"/>
          <a:stretch/>
        </p:blipFill>
        <p:spPr bwMode="auto">
          <a:xfrm>
            <a:off x="1187624" y="915566"/>
            <a:ext cx="6714491" cy="3975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08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детских презент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5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70951" y="195486"/>
            <a:ext cx="4536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26-mashq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203598"/>
            <a:ext cx="77768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Alifboni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harflarni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talaffuz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qilishni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o‘rganing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Alifboni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husnixat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ko‘chirib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артинка, гифка, анимация - Книга и перо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653" y="3426178"/>
            <a:ext cx="19621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22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детских презент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25125" y="1022552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Alifbo</a:t>
            </a: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1780" y="195486"/>
            <a:ext cx="39604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3023" y="1563638"/>
            <a:ext cx="76700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harflar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alifbodir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3023" y="2608612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</a:t>
            </a: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34139" y="3147814"/>
            <a:ext cx="8406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Alifboda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ta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ta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harflar</a:t>
            </a:r>
            <a:endParaRPr lang="en-US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birikmasi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5018" y="1563637"/>
            <a:ext cx="76700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harflar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alifbodir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38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детских презент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7286" cy="517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Воздушный шар фиолетовый Картинки Бесплатная фотография - Public Domain  Pictur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0" b="23796"/>
          <a:stretch/>
        </p:blipFill>
        <p:spPr bwMode="auto">
          <a:xfrm rot="19959534">
            <a:off x="1560411" y="1887616"/>
            <a:ext cx="1673386" cy="27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Воздушный шар без рисунка «Красный» (пастель) | КАКАДУ 6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r="4480"/>
          <a:stretch/>
        </p:blipFill>
        <p:spPr bwMode="auto">
          <a:xfrm rot="1511012">
            <a:off x="3740873" y="1764849"/>
            <a:ext cx="1705539" cy="208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Чёрные воздушные шары, 30 см, чёрные гелевые шары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7" r="13114"/>
          <a:stretch/>
        </p:blipFill>
        <p:spPr bwMode="auto">
          <a:xfrm rot="1739115">
            <a:off x="6225950" y="1800364"/>
            <a:ext cx="1792603" cy="253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13922" y="2209361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lain" startAt="18"/>
            </a:pP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13   1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12  1  23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78796" y="2352477"/>
            <a:ext cx="1944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18  1 10 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8  24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00927" y="2631389"/>
            <a:ext cx="10951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3   4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12  1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Дуга 7"/>
          <p:cNvSpPr/>
          <p:nvPr/>
        </p:nvSpPr>
        <p:spPr>
          <a:xfrm rot="3809102">
            <a:off x="5172225" y="2577329"/>
            <a:ext cx="348037" cy="3594470"/>
          </a:xfrm>
          <a:prstGeom prst="arc">
            <a:avLst>
              <a:gd name="adj1" fmla="val 16200000"/>
              <a:gd name="adj2" fmla="val 17657159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 rot="4299337">
            <a:off x="3513765" y="3013223"/>
            <a:ext cx="313580" cy="1334593"/>
          </a:xfrm>
          <a:prstGeom prst="arc">
            <a:avLst>
              <a:gd name="adj1" fmla="val 16199579"/>
              <a:gd name="adj2" fmla="val 443279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03795" y="3794611"/>
            <a:ext cx="187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Sanamay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11187" y="3794611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sakkiz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95277" y="3794610"/>
            <a:ext cx="1648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dema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10984" y="240159"/>
            <a:ext cx="26191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27-mashq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6191" y="843558"/>
            <a:ext cx="84487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Sharlar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ichidagi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raqamlar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harflarni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qo‘yib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81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детских презент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крупные смайлики ~ Gif-анимация (Смайлы) ~ Beesona.Ru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208" y="3147814"/>
            <a:ext cx="228214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51620" y="1203598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3 ta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4 ta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undosh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1620" y="1878820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kk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 ta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4 ta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undosh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51620" y="2464608"/>
            <a:ext cx="6876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 ta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unli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 ta </a:t>
            </a:r>
            <a:r>
              <a:rPr lang="en-US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undosh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40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463</TotalTime>
  <Words>284</Words>
  <Application>Microsoft Office PowerPoint</Application>
  <PresentationFormat>Экран (16:9)</PresentationFormat>
  <Paragraphs>72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41</cp:revision>
  <dcterms:created xsi:type="dcterms:W3CDTF">2020-09-05T12:44:16Z</dcterms:created>
  <dcterms:modified xsi:type="dcterms:W3CDTF">2020-09-07T06:04:02Z</dcterms:modified>
</cp:coreProperties>
</file>