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DBD07-9E3A-4BE4-BC51-CB3A33762D40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30C38-1991-4298-9076-6E7CC0AB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0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30C38-1991-4298-9076-6E7CC0ABA2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7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Pictures\photo_2020-05-02_12-17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01179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darsi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863865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3-sinf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рупные смайлики ~ Gif-анимация (Смайлы) ~ Beesona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08" y="3147814"/>
            <a:ext cx="22821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7644" y="19548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So‘zdan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topish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o‘yini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02666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Sanamay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830" y="1734547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830" y="224858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sanam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830" y="276016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sanama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327" y="3258437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963" y="3723878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9611" y="1734548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1151" y="176708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9611" y="224858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maysa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611" y="2734108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mayna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528" y="372387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4732" y="2248584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4732" y="2768545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yasan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1675" y="326416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309" y="366830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ayama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6712" y="320508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3438" y="195486"/>
            <a:ext cx="396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5342" y="855752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28-mashq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557617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Alifbodagi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tushib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qolganini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31194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., e, f, g, .,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j, k, ., m, n, ., p, ., .,  s, t, ., ., x, y, ., ., g‘, ., .,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131590"/>
            <a:ext cx="6315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LA Suggested Resources - The Plainfield Public School Distric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427734"/>
            <a:ext cx="367240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50"/>
            <a:ext cx="9144000" cy="51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943703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25-mashq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0199" y="267280"/>
            <a:ext cx="7303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7612" y="1603241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I, B, M, O, L, N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0343" y="2416060"/>
            <a:ext cx="4000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6120" y="2433565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iqbol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5180" y="2452744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9888" y="2433566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1245" y="2452743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3521" y="3099075"/>
            <a:ext cx="1230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lobar,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36432" y="3099075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namunali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а, гифка, анимация - Книга и пер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80" y="3381710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6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0440" y="10249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293" y="149163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qb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293" y="199658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093" y="247348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507" y="3003798"/>
            <a:ext cx="774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507" y="353591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919" y="4006366"/>
            <a:ext cx="940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Поздравляем победителей !!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8816" y="1024972"/>
            <a:ext cx="1954088" cy="18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" y="39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95486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alifbosi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9163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alifbodir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Alifboda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ta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birikmasi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а, гифка, анимация - Книга и пер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53" y="3273778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95485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alifbosi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11812" r="21578" b="11176"/>
          <a:stretch/>
        </p:blipFill>
        <p:spPr bwMode="auto">
          <a:xfrm>
            <a:off x="1187624" y="915566"/>
            <a:ext cx="6714491" cy="397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0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0951" y="19548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26-mashq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0359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Alifboni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harflarni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talaffuz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qilishni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o‘rganing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Alifboni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ko‘chirib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а, гифка, анимация - Книга и пер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3" y="3426178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5125" y="102255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780" y="195486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023" y="1563638"/>
            <a:ext cx="7670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alifbodir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023" y="26086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139" y="3147814"/>
            <a:ext cx="8406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Alifboda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ta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birikmasi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5018" y="1563637"/>
            <a:ext cx="7670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alifbodir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286" cy="51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Воздушный шар фиолетовый Картинки Бесплатная фотография - Public Domain  Pictur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b="23796"/>
          <a:stretch/>
        </p:blipFill>
        <p:spPr bwMode="auto">
          <a:xfrm rot="19959534">
            <a:off x="1560411" y="1887616"/>
            <a:ext cx="1673386" cy="27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Воздушный шар без рисунка «Красный» (пастель) | КАКАДУ 6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4480"/>
          <a:stretch/>
        </p:blipFill>
        <p:spPr bwMode="auto">
          <a:xfrm rot="1511012">
            <a:off x="3740873" y="1764849"/>
            <a:ext cx="1705539" cy="20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Чёрные воздушные шары, 30 см, чёрные гелевые шар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3114"/>
          <a:stretch/>
        </p:blipFill>
        <p:spPr bwMode="auto">
          <a:xfrm rot="1739115">
            <a:off x="6225950" y="1800364"/>
            <a:ext cx="1792603" cy="253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3922" y="2209361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 startAt="18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13   1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12  1  23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8796" y="2352477"/>
            <a:ext cx="194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18  1 10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927" y="2631389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3   4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12  1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уга 7"/>
          <p:cNvSpPr/>
          <p:nvPr/>
        </p:nvSpPr>
        <p:spPr>
          <a:xfrm rot="3809102">
            <a:off x="5172225" y="2577329"/>
            <a:ext cx="348037" cy="3594470"/>
          </a:xfrm>
          <a:prstGeom prst="arc">
            <a:avLst>
              <a:gd name="adj1" fmla="val 16200000"/>
              <a:gd name="adj2" fmla="val 176571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4299337">
            <a:off x="3513765" y="3013223"/>
            <a:ext cx="313580" cy="1334593"/>
          </a:xfrm>
          <a:prstGeom prst="arc">
            <a:avLst>
              <a:gd name="adj1" fmla="val 16199579"/>
              <a:gd name="adj2" fmla="val 443279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03795" y="3794611"/>
            <a:ext cx="187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Sanamay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1187" y="379461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sakkiz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5277" y="3794610"/>
            <a:ext cx="164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0984" y="240159"/>
            <a:ext cx="2619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27-mashq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191" y="843558"/>
            <a:ext cx="844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Sharlar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ichidagi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raqamlar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harflarni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рупные смайлики ~ Gif-анимация (Смайлы) ~ Beesona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08" y="3147814"/>
            <a:ext cx="22821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620" y="120359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ta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ta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620" y="187882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ta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ta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620" y="2464608"/>
            <a:ext cx="687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ta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ta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undosh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463</TotalTime>
  <Words>284</Words>
  <Application>Microsoft Office PowerPoint</Application>
  <PresentationFormat>Экран (16:9)</PresentationFormat>
  <Paragraphs>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41</cp:revision>
  <dcterms:created xsi:type="dcterms:W3CDTF">2020-09-05T12:44:16Z</dcterms:created>
  <dcterms:modified xsi:type="dcterms:W3CDTF">2020-09-07T06:04:02Z</dcterms:modified>
</cp:coreProperties>
</file>