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898" r:id="rId2"/>
    <p:sldMasterId id="2147484513" r:id="rId3"/>
    <p:sldMasterId id="2147484601" r:id="rId4"/>
    <p:sldMasterId id="2147484669" r:id="rId5"/>
  </p:sldMasterIdLst>
  <p:notesMasterIdLst>
    <p:notesMasterId r:id="rId41"/>
  </p:notesMasterIdLst>
  <p:sldIdLst>
    <p:sldId id="1414" r:id="rId6"/>
    <p:sldId id="1842" r:id="rId7"/>
    <p:sldId id="1843" r:id="rId8"/>
    <p:sldId id="1844" r:id="rId9"/>
    <p:sldId id="1845" r:id="rId10"/>
    <p:sldId id="1846" r:id="rId11"/>
    <p:sldId id="1468" r:id="rId12"/>
    <p:sldId id="1816" r:id="rId13"/>
    <p:sldId id="1835" r:id="rId14"/>
    <p:sldId id="1849" r:id="rId15"/>
    <p:sldId id="1836" r:id="rId16"/>
    <p:sldId id="1847" r:id="rId17"/>
    <p:sldId id="1848" r:id="rId18"/>
    <p:sldId id="1850" r:id="rId19"/>
    <p:sldId id="1854" r:id="rId20"/>
    <p:sldId id="1855" r:id="rId21"/>
    <p:sldId id="1856" r:id="rId22"/>
    <p:sldId id="1834" r:id="rId23"/>
    <p:sldId id="1851" r:id="rId24"/>
    <p:sldId id="1852" r:id="rId25"/>
    <p:sldId id="1853" r:id="rId26"/>
    <p:sldId id="1830" r:id="rId27"/>
    <p:sldId id="1857" r:id="rId28"/>
    <p:sldId id="1862" r:id="rId29"/>
    <p:sldId id="1863" r:id="rId30"/>
    <p:sldId id="1858" r:id="rId31"/>
    <p:sldId id="1859" r:id="rId32"/>
    <p:sldId id="1861" r:id="rId33"/>
    <p:sldId id="1828" r:id="rId34"/>
    <p:sldId id="1865" r:id="rId35"/>
    <p:sldId id="1866" r:id="rId36"/>
    <p:sldId id="1864" r:id="rId37"/>
    <p:sldId id="1860" r:id="rId38"/>
    <p:sldId id="1775" r:id="rId39"/>
    <p:sldId id="1648" r:id="rId40"/>
  </p:sldIdLst>
  <p:sldSz cx="5759450" cy="3240088"/>
  <p:notesSz cx="6858000" cy="9144000"/>
  <p:custDataLst>
    <p:tags r:id="rId42"/>
  </p:custDataLst>
  <p:defaultTex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414"/>
            <p14:sldId id="1842"/>
            <p14:sldId id="1843"/>
            <p14:sldId id="1844"/>
            <p14:sldId id="1845"/>
            <p14:sldId id="1846"/>
            <p14:sldId id="1468"/>
            <p14:sldId id="1816"/>
            <p14:sldId id="1835"/>
            <p14:sldId id="1849"/>
            <p14:sldId id="1836"/>
            <p14:sldId id="1847"/>
            <p14:sldId id="1848"/>
            <p14:sldId id="1850"/>
            <p14:sldId id="1854"/>
            <p14:sldId id="1855"/>
            <p14:sldId id="1856"/>
            <p14:sldId id="1834"/>
            <p14:sldId id="1851"/>
            <p14:sldId id="1852"/>
            <p14:sldId id="1853"/>
            <p14:sldId id="1830"/>
            <p14:sldId id="1857"/>
            <p14:sldId id="1862"/>
            <p14:sldId id="1863"/>
            <p14:sldId id="1858"/>
            <p14:sldId id="1859"/>
            <p14:sldId id="1861"/>
            <p14:sldId id="1828"/>
            <p14:sldId id="1865"/>
            <p14:sldId id="1866"/>
            <p14:sldId id="1864"/>
            <p14:sldId id="1860"/>
            <p14:sldId id="1775"/>
            <p14:sldId id="1648"/>
          </p14:sldIdLst>
        </p14:section>
        <p14:section name="Custom icons" id="{AE7553D5-C09E-4928-A948-69A0E1F717F4}">
          <p14:sldIdLst/>
        </p14:section>
      </p14:sectionLst>
    </p:ext>
    <p:ext uri="{EFAFB233-063F-42B5-8137-9DF3F51BA10A}">
      <p15:sldGuideLst xmlns:p15="http://schemas.microsoft.com/office/powerpoint/2012/main" xmlns="">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cmAuthor id="2" name="Ace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0C0C0"/>
    <a:srgbClr val="FFFFFF"/>
    <a:srgbClr val="DDDDDD"/>
    <a:srgbClr val="B2B2B2"/>
    <a:srgbClr val="808080"/>
    <a:srgbClr val="5F5F5F"/>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4" autoAdjust="0"/>
    <p:restoredTop sz="94291" autoAdjust="0"/>
  </p:normalViewPr>
  <p:slideViewPr>
    <p:cSldViewPr snapToObjects="1">
      <p:cViewPr>
        <p:scale>
          <a:sx n="137" d="100"/>
          <a:sy n="137" d="100"/>
        </p:scale>
        <p:origin x="-936" y="-228"/>
      </p:cViewPr>
      <p:guideLst>
        <p:guide orient="horz" pos="742"/>
        <p:guide orient="horz" pos="517"/>
        <p:guide pos="1882"/>
        <p:guide pos="1568"/>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10/24/2020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287948" rtl="0" eaLnBrk="1" latinLnBrk="0" hangingPunct="1">
      <a:defRPr sz="756" kern="1200">
        <a:solidFill>
          <a:schemeClr val="tx1"/>
        </a:solidFill>
        <a:latin typeface="+mn-lt"/>
        <a:ea typeface="+mn-ea"/>
        <a:cs typeface="+mn-cs"/>
      </a:defRPr>
    </a:lvl1pPr>
    <a:lvl2pPr marL="287948" algn="l" defTabSz="287948" rtl="0" eaLnBrk="1" latinLnBrk="0" hangingPunct="1">
      <a:defRPr sz="756" kern="1200">
        <a:solidFill>
          <a:schemeClr val="tx1"/>
        </a:solidFill>
        <a:latin typeface="+mn-lt"/>
        <a:ea typeface="+mn-ea"/>
        <a:cs typeface="+mn-cs"/>
      </a:defRPr>
    </a:lvl2pPr>
    <a:lvl3pPr marL="575895" algn="l" defTabSz="287948" rtl="0" eaLnBrk="1" latinLnBrk="0" hangingPunct="1">
      <a:defRPr sz="756" kern="1200">
        <a:solidFill>
          <a:schemeClr val="tx1"/>
        </a:solidFill>
        <a:latin typeface="+mn-lt"/>
        <a:ea typeface="+mn-ea"/>
        <a:cs typeface="+mn-cs"/>
      </a:defRPr>
    </a:lvl3pPr>
    <a:lvl4pPr marL="863842" algn="l" defTabSz="287948" rtl="0" eaLnBrk="1" latinLnBrk="0" hangingPunct="1">
      <a:defRPr sz="756" kern="1200">
        <a:solidFill>
          <a:schemeClr val="tx1"/>
        </a:solidFill>
        <a:latin typeface="+mn-lt"/>
        <a:ea typeface="+mn-ea"/>
        <a:cs typeface="+mn-cs"/>
      </a:defRPr>
    </a:lvl4pPr>
    <a:lvl5pPr marL="1151789" algn="l" defTabSz="287948" rtl="0" eaLnBrk="1" latinLnBrk="0" hangingPunct="1">
      <a:defRPr sz="756" kern="1200">
        <a:solidFill>
          <a:schemeClr val="tx1"/>
        </a:solidFill>
        <a:latin typeface="+mn-lt"/>
        <a:ea typeface="+mn-ea"/>
        <a:cs typeface="+mn-cs"/>
      </a:defRPr>
    </a:lvl5pPr>
    <a:lvl6pPr marL="1439737" algn="l" defTabSz="287948" rtl="0" eaLnBrk="1" latinLnBrk="0" hangingPunct="1">
      <a:defRPr sz="756" kern="1200">
        <a:solidFill>
          <a:schemeClr val="tx1"/>
        </a:solidFill>
        <a:latin typeface="+mn-lt"/>
        <a:ea typeface="+mn-ea"/>
        <a:cs typeface="+mn-cs"/>
      </a:defRPr>
    </a:lvl6pPr>
    <a:lvl7pPr marL="1727684" algn="l" defTabSz="287948" rtl="0" eaLnBrk="1" latinLnBrk="0" hangingPunct="1">
      <a:defRPr sz="756" kern="1200">
        <a:solidFill>
          <a:schemeClr val="tx1"/>
        </a:solidFill>
        <a:latin typeface="+mn-lt"/>
        <a:ea typeface="+mn-ea"/>
        <a:cs typeface="+mn-cs"/>
      </a:defRPr>
    </a:lvl7pPr>
    <a:lvl8pPr marL="2015632" algn="l" defTabSz="287948" rtl="0" eaLnBrk="1" latinLnBrk="0" hangingPunct="1">
      <a:defRPr sz="756" kern="1200">
        <a:solidFill>
          <a:schemeClr val="tx1"/>
        </a:solidFill>
        <a:latin typeface="+mn-lt"/>
        <a:ea typeface="+mn-ea"/>
        <a:cs typeface="+mn-cs"/>
      </a:defRPr>
    </a:lvl8pPr>
    <a:lvl9pPr marL="2303580" algn="l" defTabSz="287948" rtl="0" eaLnBrk="1" latinLnBrk="0" hangingPunct="1">
      <a:defRPr sz="7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Кольчатые черви обладают самой высокой организацией по сравнению с другими типами червей; у них впервые появляются вторичная полость тела, кровеносная система, более высоко организована нервная система.</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974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имеет почти круглое в поперечном разрезе тело длиной до 20 см; насчитывают 100-180 сегментов, или члеников. В передней трети тела находится утолщение — поясок (его клетки функционируют в период полового размножения и откладки яиц). По бокам каждого сегмента развиты по две пары коротких упругих щетинок, которые помогают животному при передвижении в почве. Тело имеет красновато-коричневую окраску, светлее на плоской брюшной и темнее на выпуклой спинной стороне.</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669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имеет почти круглое в поперечном разрезе тело длиной до 20 см; насчитывают 100-180 сегментов, или члеников. В передней трети тела находится утолщение — поясок (его клетки функционируют в период полового размножения и откладки яиц). По бокам каждого сегмента развиты по две пары коротких упругих щетинок, которые помогают животному при передвижении в почве. Тело имеет красновато-коричневую окраску, светлее на плоской брюшной и темнее на выпуклой спинной стороне.</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9160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имеет почти круглое в поперечном разрезе тело длиной до 20 см; насчитывают 100-180 сегментов, или члеников. В передней трети тела находится утолщение — поясок (его клетки функционируют в период полового размножения и откладки яиц). По бокам каждого сегмента развиты по две пары коротких упругих щетинок, которые помогают животному при передвижении в почве. Тело имеет красновато-коричневую окраску, светлее на плоской брюшной и темнее на выпуклой спинной стороне.</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5173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georgia" panose="02040502050405020303" pitchFamily="18" charset="0"/>
              </a:rPr>
              <a:t>Дождевой червь имеет почти круглое в поперечном разрезе тело длиной до 20 см; насчитывают 100-180 сегментов, или члеников. В передней трети тела находится утолщение — поясок (его клетки функционируют в период полового размножения и откладки яиц). По бокам каждого сегмента развиты по две пары коротких упругих щетинок, которые помогают животному при передвижении в почве. Тело имеет красновато-коричневую окраску, светлее на плоской брюшной и темнее на выпуклой спинной стороне.</a:t>
            </a: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26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ru-RU" b="0" i="0" dirty="0">
                <a:solidFill>
                  <a:srgbClr val="000000"/>
                </a:solidFill>
                <a:effectLst/>
                <a:latin typeface="georgia" panose="02040502050405020303" pitchFamily="18" charset="0"/>
              </a:rPr>
              <a:t>Характерной особенностью внутреннего строения является то, что у дождевых червей развиты настоящие ткани. Снаружи тело покрыто слоем эктодермы, клетки которой образуют покровную ткань. Кожный эпителий богат слизистыми железистыми клетками. Под клетками кожного эпителия находится хорошо развитая мускулатура, состоящая из слоя кольцевых и находящегося под ним более мощного слоя продольных мышц. Мощные продольные и кольцевые мышцы меняют форму каждого членика отдельно.</a:t>
            </a:r>
          </a:p>
          <a:p>
            <a:r>
              <a:rPr lang="ru-RU" dirty="0"/>
              <a:t/>
            </a:r>
            <a:br>
              <a:rPr lang="ru-RU" dirty="0"/>
            </a:br>
            <a:endParaRPr lang="ru-RU" dirty="0"/>
          </a:p>
        </p:txBody>
      </p:sp>
      <p:sp>
        <p:nvSpPr>
          <p:cNvPr id="4" name="Номер слайда 3"/>
          <p:cNvSpPr>
            <a:spLocks noGrp="1"/>
          </p:cNvSpPr>
          <p:nvPr>
            <p:ph type="sldNum" sz="quarter" idx="5"/>
          </p:nvPr>
        </p:nvSpPr>
        <p:spPr/>
        <p:txBody>
          <a:bodyPr/>
          <a:lstStyle/>
          <a:p>
            <a:pPr marL="0" marR="0" lvl="0" indent="0" algn="r" defTabSz="575895" rtl="0" eaLnBrk="1" fontAlgn="auto" latinLnBrk="0" hangingPunct="1">
              <a:lnSpc>
                <a:spcPct val="100000"/>
              </a:lnSpc>
              <a:spcBef>
                <a:spcPts val="0"/>
              </a:spcBef>
              <a:spcAft>
                <a:spcPts val="0"/>
              </a:spcAft>
              <a:buClrTx/>
              <a:buSzTx/>
              <a:buFontTx/>
              <a:buNone/>
              <a:tabLst/>
              <a:defRPr/>
            </a:pPr>
            <a:fld id="{97863621-2E60-B848-8968-B0341E26A3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75895"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513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830239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49136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2421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501526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222096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801307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008400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6939105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152821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4217958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206992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0234671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5500872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069442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1959857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7223376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35018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1959" y="1006528"/>
            <a:ext cx="4895533" cy="694519"/>
          </a:xfrm>
        </p:spPr>
        <p:txBody>
          <a:bodyPr/>
          <a:lstStyle/>
          <a:p>
            <a:r>
              <a:rPr lang="ru-RU"/>
              <a:t>Образец заголовка</a:t>
            </a:r>
          </a:p>
        </p:txBody>
      </p:sp>
      <p:sp>
        <p:nvSpPr>
          <p:cNvPr id="3" name="Подзаголовок 2"/>
          <p:cNvSpPr>
            <a:spLocks noGrp="1"/>
          </p:cNvSpPr>
          <p:nvPr>
            <p:ph type="subTitle" idx="1"/>
          </p:nvPr>
        </p:nvSpPr>
        <p:spPr>
          <a:xfrm>
            <a:off x="863918" y="1836051"/>
            <a:ext cx="4031615" cy="828022"/>
          </a:xfrm>
        </p:spPr>
        <p:txBody>
          <a:bodyPr/>
          <a:lstStyle>
            <a:lvl1pPr marL="0" indent="0" algn="ctr">
              <a:buNone/>
              <a:defRPr>
                <a:solidFill>
                  <a:schemeClr val="tx1">
                    <a:tint val="75000"/>
                  </a:schemeClr>
                </a:solidFill>
              </a:defRPr>
            </a:lvl1pPr>
            <a:lvl2pPr marL="287878" indent="0" algn="ctr">
              <a:buNone/>
              <a:defRPr>
                <a:solidFill>
                  <a:schemeClr val="tx1">
                    <a:tint val="75000"/>
                  </a:schemeClr>
                </a:solidFill>
              </a:defRPr>
            </a:lvl2pPr>
            <a:lvl3pPr marL="575756" indent="0" algn="ctr">
              <a:buNone/>
              <a:defRPr>
                <a:solidFill>
                  <a:schemeClr val="tx1">
                    <a:tint val="75000"/>
                  </a:schemeClr>
                </a:solidFill>
              </a:defRPr>
            </a:lvl3pPr>
            <a:lvl4pPr marL="863634" indent="0" algn="ctr">
              <a:buNone/>
              <a:defRPr>
                <a:solidFill>
                  <a:schemeClr val="tx1">
                    <a:tint val="75000"/>
                  </a:schemeClr>
                </a:solidFill>
              </a:defRPr>
            </a:lvl4pPr>
            <a:lvl5pPr marL="1151511" indent="0" algn="ctr">
              <a:buNone/>
              <a:defRPr>
                <a:solidFill>
                  <a:schemeClr val="tx1">
                    <a:tint val="75000"/>
                  </a:schemeClr>
                </a:solidFill>
              </a:defRPr>
            </a:lvl5pPr>
            <a:lvl6pPr marL="1439390" indent="0" algn="ctr">
              <a:buNone/>
              <a:defRPr>
                <a:solidFill>
                  <a:schemeClr val="tx1">
                    <a:tint val="75000"/>
                  </a:schemeClr>
                </a:solidFill>
              </a:defRPr>
            </a:lvl6pPr>
            <a:lvl7pPr marL="1727267" indent="0" algn="ctr">
              <a:buNone/>
              <a:defRPr>
                <a:solidFill>
                  <a:schemeClr val="tx1">
                    <a:tint val="75000"/>
                  </a:schemeClr>
                </a:solidFill>
              </a:defRPr>
            </a:lvl7pPr>
            <a:lvl8pPr marL="2015145" indent="0" algn="ctr">
              <a:buNone/>
              <a:defRPr>
                <a:solidFill>
                  <a:schemeClr val="tx1">
                    <a:tint val="75000"/>
                  </a:schemeClr>
                </a:solidFill>
              </a:defRPr>
            </a:lvl8pPr>
            <a:lvl9pPr marL="2303023"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17161999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80456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956" y="2082058"/>
            <a:ext cx="4895533" cy="643517"/>
          </a:xfrm>
        </p:spPr>
        <p:txBody>
          <a:bodyPr anchor="t"/>
          <a:lstStyle>
            <a:lvl1pPr algn="l">
              <a:defRPr sz="2518" b="1" cap="all"/>
            </a:lvl1pPr>
          </a:lstStyle>
          <a:p>
            <a:r>
              <a:rPr lang="ru-RU"/>
              <a:t>Образец заголовка</a:t>
            </a:r>
          </a:p>
        </p:txBody>
      </p:sp>
      <p:sp>
        <p:nvSpPr>
          <p:cNvPr id="3" name="Текст 2"/>
          <p:cNvSpPr>
            <a:spLocks noGrp="1"/>
          </p:cNvSpPr>
          <p:nvPr>
            <p:ph type="body" idx="1"/>
          </p:nvPr>
        </p:nvSpPr>
        <p:spPr>
          <a:xfrm>
            <a:off x="454956" y="1373288"/>
            <a:ext cx="4895533" cy="708769"/>
          </a:xfrm>
        </p:spPr>
        <p:txBody>
          <a:bodyPr anchor="b"/>
          <a:lstStyle>
            <a:lvl1pPr marL="0" indent="0">
              <a:buNone/>
              <a:defRPr sz="1259">
                <a:solidFill>
                  <a:schemeClr val="tx1">
                    <a:tint val="75000"/>
                  </a:schemeClr>
                </a:solidFill>
              </a:defRPr>
            </a:lvl1pPr>
            <a:lvl2pPr marL="287878" indent="0">
              <a:buNone/>
              <a:defRPr sz="1133">
                <a:solidFill>
                  <a:schemeClr val="tx1">
                    <a:tint val="75000"/>
                  </a:schemeClr>
                </a:solidFill>
              </a:defRPr>
            </a:lvl2pPr>
            <a:lvl3pPr marL="575756" indent="0">
              <a:buNone/>
              <a:defRPr sz="1007">
                <a:solidFill>
                  <a:schemeClr val="tx1">
                    <a:tint val="75000"/>
                  </a:schemeClr>
                </a:solidFill>
              </a:defRPr>
            </a:lvl3pPr>
            <a:lvl4pPr marL="863634" indent="0">
              <a:buNone/>
              <a:defRPr sz="882">
                <a:solidFill>
                  <a:schemeClr val="tx1">
                    <a:tint val="75000"/>
                  </a:schemeClr>
                </a:solidFill>
              </a:defRPr>
            </a:lvl4pPr>
            <a:lvl5pPr marL="1151511" indent="0">
              <a:buNone/>
              <a:defRPr sz="882">
                <a:solidFill>
                  <a:schemeClr val="tx1">
                    <a:tint val="75000"/>
                  </a:schemeClr>
                </a:solidFill>
              </a:defRPr>
            </a:lvl5pPr>
            <a:lvl6pPr marL="1439390" indent="0">
              <a:buNone/>
              <a:defRPr sz="882">
                <a:solidFill>
                  <a:schemeClr val="tx1">
                    <a:tint val="75000"/>
                  </a:schemeClr>
                </a:solidFill>
              </a:defRPr>
            </a:lvl6pPr>
            <a:lvl7pPr marL="1727267" indent="0">
              <a:buNone/>
              <a:defRPr sz="882">
                <a:solidFill>
                  <a:schemeClr val="tx1">
                    <a:tint val="75000"/>
                  </a:schemeClr>
                </a:solidFill>
              </a:defRPr>
            </a:lvl7pPr>
            <a:lvl8pPr marL="2015145" indent="0">
              <a:buNone/>
              <a:defRPr sz="882">
                <a:solidFill>
                  <a:schemeClr val="tx1">
                    <a:tint val="75000"/>
                  </a:schemeClr>
                </a:solidFill>
              </a:defRPr>
            </a:lvl8pPr>
            <a:lvl9pPr marL="2303023" indent="0">
              <a:buNone/>
              <a:defRPr sz="882">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4698070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7973" y="756022"/>
            <a:ext cx="2543757" cy="2138308"/>
          </a:xfrm>
        </p:spPr>
        <p:txBody>
          <a:bodyPr/>
          <a:lstStyle>
            <a:lvl1pPr>
              <a:defRPr sz="1763"/>
            </a:lvl1pPr>
            <a:lvl2pPr>
              <a:defRPr sz="1511"/>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27720" y="756022"/>
            <a:ext cx="2543757" cy="2138308"/>
          </a:xfrm>
        </p:spPr>
        <p:txBody>
          <a:bodyPr/>
          <a:lstStyle>
            <a:lvl1pPr>
              <a:defRPr sz="1763"/>
            </a:lvl1pPr>
            <a:lvl2pPr>
              <a:defRPr sz="1511"/>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11920884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7973" y="725270"/>
            <a:ext cx="2544757" cy="302259"/>
          </a:xfrm>
        </p:spPr>
        <p:txBody>
          <a:bodyPr anchor="b"/>
          <a:lstStyle>
            <a:lvl1pPr marL="0" indent="0">
              <a:buNone/>
              <a:defRPr sz="1511" b="1"/>
            </a:lvl1pPr>
            <a:lvl2pPr marL="287878" indent="0">
              <a:buNone/>
              <a:defRPr sz="1259" b="1"/>
            </a:lvl2pPr>
            <a:lvl3pPr marL="575756" indent="0">
              <a:buNone/>
              <a:defRPr sz="1133" b="1"/>
            </a:lvl3pPr>
            <a:lvl4pPr marL="863634" indent="0">
              <a:buNone/>
              <a:defRPr sz="1007" b="1"/>
            </a:lvl4pPr>
            <a:lvl5pPr marL="1151511" indent="0">
              <a:buNone/>
              <a:defRPr sz="1007" b="1"/>
            </a:lvl5pPr>
            <a:lvl6pPr marL="1439390" indent="0">
              <a:buNone/>
              <a:defRPr sz="1007" b="1"/>
            </a:lvl6pPr>
            <a:lvl7pPr marL="1727267" indent="0">
              <a:buNone/>
              <a:defRPr sz="1007" b="1"/>
            </a:lvl7pPr>
            <a:lvl8pPr marL="2015145" indent="0">
              <a:buNone/>
              <a:defRPr sz="1007" b="1"/>
            </a:lvl8pPr>
            <a:lvl9pPr marL="2303023" indent="0">
              <a:buNone/>
              <a:defRPr sz="1007" b="1"/>
            </a:lvl9pPr>
          </a:lstStyle>
          <a:p>
            <a:pPr lvl="0"/>
            <a:r>
              <a:rPr lang="ru-RU"/>
              <a:t>Образец текста</a:t>
            </a:r>
          </a:p>
        </p:txBody>
      </p:sp>
      <p:sp>
        <p:nvSpPr>
          <p:cNvPr id="4" name="Содержимое 3"/>
          <p:cNvSpPr>
            <a:spLocks noGrp="1"/>
          </p:cNvSpPr>
          <p:nvPr>
            <p:ph sz="half" idx="2"/>
          </p:nvPr>
        </p:nvSpPr>
        <p:spPr>
          <a:xfrm>
            <a:off x="287973" y="1027528"/>
            <a:ext cx="2544757" cy="1866801"/>
          </a:xfrm>
        </p:spPr>
        <p:txBody>
          <a:bodyPr/>
          <a:lstStyle>
            <a:lvl1pPr>
              <a:defRPr sz="1511"/>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25721" y="725270"/>
            <a:ext cx="2545757" cy="302259"/>
          </a:xfrm>
        </p:spPr>
        <p:txBody>
          <a:bodyPr anchor="b"/>
          <a:lstStyle>
            <a:lvl1pPr marL="0" indent="0">
              <a:buNone/>
              <a:defRPr sz="1511" b="1"/>
            </a:lvl1pPr>
            <a:lvl2pPr marL="287878" indent="0">
              <a:buNone/>
              <a:defRPr sz="1259" b="1"/>
            </a:lvl2pPr>
            <a:lvl3pPr marL="575756" indent="0">
              <a:buNone/>
              <a:defRPr sz="1133" b="1"/>
            </a:lvl3pPr>
            <a:lvl4pPr marL="863634" indent="0">
              <a:buNone/>
              <a:defRPr sz="1007" b="1"/>
            </a:lvl4pPr>
            <a:lvl5pPr marL="1151511" indent="0">
              <a:buNone/>
              <a:defRPr sz="1007" b="1"/>
            </a:lvl5pPr>
            <a:lvl6pPr marL="1439390" indent="0">
              <a:buNone/>
              <a:defRPr sz="1007" b="1"/>
            </a:lvl6pPr>
            <a:lvl7pPr marL="1727267" indent="0">
              <a:buNone/>
              <a:defRPr sz="1007" b="1"/>
            </a:lvl7pPr>
            <a:lvl8pPr marL="2015145" indent="0">
              <a:buNone/>
              <a:defRPr sz="1007" b="1"/>
            </a:lvl8pPr>
            <a:lvl9pPr marL="2303023" indent="0">
              <a:buNone/>
              <a:defRPr sz="1007" b="1"/>
            </a:lvl9pPr>
          </a:lstStyle>
          <a:p>
            <a:pPr lvl="0"/>
            <a:r>
              <a:rPr lang="ru-RU"/>
              <a:t>Образец текста</a:t>
            </a:r>
          </a:p>
        </p:txBody>
      </p:sp>
      <p:sp>
        <p:nvSpPr>
          <p:cNvPr id="6" name="Содержимое 5"/>
          <p:cNvSpPr>
            <a:spLocks noGrp="1"/>
          </p:cNvSpPr>
          <p:nvPr>
            <p:ph sz="quarter" idx="4"/>
          </p:nvPr>
        </p:nvSpPr>
        <p:spPr>
          <a:xfrm>
            <a:off x="2925721" y="1027528"/>
            <a:ext cx="2545757" cy="1866801"/>
          </a:xfrm>
        </p:spPr>
        <p:txBody>
          <a:bodyPr/>
          <a:lstStyle>
            <a:lvl1pPr>
              <a:defRPr sz="1511"/>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5756"/>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1629756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5756"/>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4476458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5756"/>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85866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003"/>
            <a:ext cx="1894819" cy="549015"/>
          </a:xfrm>
        </p:spPr>
        <p:txBody>
          <a:bodyPr anchor="b"/>
          <a:lstStyle>
            <a:lvl1pPr algn="l">
              <a:defRPr sz="1259" b="1"/>
            </a:lvl1pPr>
          </a:lstStyle>
          <a:p>
            <a:r>
              <a:rPr lang="ru-RU"/>
              <a:t>Образец заголовка</a:t>
            </a:r>
          </a:p>
        </p:txBody>
      </p:sp>
      <p:sp>
        <p:nvSpPr>
          <p:cNvPr id="3" name="Содержимое 2"/>
          <p:cNvSpPr>
            <a:spLocks noGrp="1"/>
          </p:cNvSpPr>
          <p:nvPr>
            <p:ph idx="1"/>
          </p:nvPr>
        </p:nvSpPr>
        <p:spPr>
          <a:xfrm>
            <a:off x="2251785" y="129004"/>
            <a:ext cx="3219692" cy="2765326"/>
          </a:xfrm>
        </p:spPr>
        <p:txBody>
          <a:bodyPr/>
          <a:lstStyle>
            <a:lvl1pPr>
              <a:defRPr sz="2015"/>
            </a:lvl1pPr>
            <a:lvl2pPr>
              <a:defRPr sz="1763"/>
            </a:lvl2pPr>
            <a:lvl3pPr>
              <a:defRPr sz="1511"/>
            </a:lvl3pPr>
            <a:lvl4pPr>
              <a:defRPr sz="1259"/>
            </a:lvl4pPr>
            <a:lvl5pPr>
              <a:defRPr sz="1259"/>
            </a:lvl5pPr>
            <a:lvl6pPr>
              <a:defRPr sz="1259"/>
            </a:lvl6pPr>
            <a:lvl7pPr>
              <a:defRPr sz="1259"/>
            </a:lvl7pPr>
            <a:lvl8pPr>
              <a:defRPr sz="1259"/>
            </a:lvl8pPr>
            <a:lvl9pPr>
              <a:defRPr sz="125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7973" y="678019"/>
            <a:ext cx="1894819" cy="2216311"/>
          </a:xfrm>
        </p:spPr>
        <p:txBody>
          <a:bodyPr/>
          <a:lstStyle>
            <a:lvl1pPr marL="0" indent="0">
              <a:buNone/>
              <a:defRPr sz="882"/>
            </a:lvl1pPr>
            <a:lvl2pPr marL="287878" indent="0">
              <a:buNone/>
              <a:defRPr sz="756"/>
            </a:lvl2pPr>
            <a:lvl3pPr marL="575756" indent="0">
              <a:buNone/>
              <a:defRPr sz="630"/>
            </a:lvl3pPr>
            <a:lvl4pPr marL="863634" indent="0">
              <a:buNone/>
              <a:defRPr sz="567"/>
            </a:lvl4pPr>
            <a:lvl5pPr marL="1151511" indent="0">
              <a:buNone/>
              <a:defRPr sz="567"/>
            </a:lvl5pPr>
            <a:lvl6pPr marL="1439390" indent="0">
              <a:buNone/>
              <a:defRPr sz="567"/>
            </a:lvl6pPr>
            <a:lvl7pPr marL="1727267" indent="0">
              <a:buNone/>
              <a:defRPr sz="567"/>
            </a:lvl7pPr>
            <a:lvl8pPr marL="2015145" indent="0">
              <a:buNone/>
              <a:defRPr sz="567"/>
            </a:lvl8pPr>
            <a:lvl9pPr marL="2303023"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29036638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8892" y="2268062"/>
            <a:ext cx="3455670" cy="267757"/>
          </a:xfrm>
        </p:spPr>
        <p:txBody>
          <a:bodyPr anchor="b"/>
          <a:lstStyle>
            <a:lvl1pPr algn="l">
              <a:defRPr sz="1259" b="1"/>
            </a:lvl1pPr>
          </a:lstStyle>
          <a:p>
            <a:r>
              <a:rPr lang="ru-RU"/>
              <a:t>Образец заголовка</a:t>
            </a:r>
          </a:p>
        </p:txBody>
      </p:sp>
      <p:sp>
        <p:nvSpPr>
          <p:cNvPr id="3" name="Рисунок 2"/>
          <p:cNvSpPr>
            <a:spLocks noGrp="1"/>
          </p:cNvSpPr>
          <p:nvPr>
            <p:ph type="pic" idx="1"/>
          </p:nvPr>
        </p:nvSpPr>
        <p:spPr>
          <a:xfrm>
            <a:off x="1128892" y="289507"/>
            <a:ext cx="3455670" cy="1944053"/>
          </a:xfrm>
        </p:spPr>
        <p:txBody>
          <a:bodyPr/>
          <a:lstStyle>
            <a:lvl1pPr marL="0" indent="0">
              <a:buNone/>
              <a:defRPr sz="2015"/>
            </a:lvl1pPr>
            <a:lvl2pPr marL="287878" indent="0">
              <a:buNone/>
              <a:defRPr sz="1763"/>
            </a:lvl2pPr>
            <a:lvl3pPr marL="575756" indent="0">
              <a:buNone/>
              <a:defRPr sz="1511"/>
            </a:lvl3pPr>
            <a:lvl4pPr marL="863634" indent="0">
              <a:buNone/>
              <a:defRPr sz="1259"/>
            </a:lvl4pPr>
            <a:lvl5pPr marL="1151511" indent="0">
              <a:buNone/>
              <a:defRPr sz="1259"/>
            </a:lvl5pPr>
            <a:lvl6pPr marL="1439390" indent="0">
              <a:buNone/>
              <a:defRPr sz="1259"/>
            </a:lvl6pPr>
            <a:lvl7pPr marL="1727267" indent="0">
              <a:buNone/>
              <a:defRPr sz="1259"/>
            </a:lvl7pPr>
            <a:lvl8pPr marL="2015145" indent="0">
              <a:buNone/>
              <a:defRPr sz="1259"/>
            </a:lvl8pPr>
            <a:lvl9pPr marL="2303023" indent="0">
              <a:buNone/>
              <a:defRPr sz="1259"/>
            </a:lvl9pPr>
          </a:lstStyle>
          <a:p>
            <a:endParaRPr lang="ru-RU"/>
          </a:p>
        </p:txBody>
      </p:sp>
      <p:sp>
        <p:nvSpPr>
          <p:cNvPr id="4" name="Текст 3"/>
          <p:cNvSpPr>
            <a:spLocks noGrp="1"/>
          </p:cNvSpPr>
          <p:nvPr>
            <p:ph type="body" sz="half" idx="2"/>
          </p:nvPr>
        </p:nvSpPr>
        <p:spPr>
          <a:xfrm>
            <a:off x="1128892" y="2535820"/>
            <a:ext cx="3455670" cy="380260"/>
          </a:xfrm>
        </p:spPr>
        <p:txBody>
          <a:bodyPr/>
          <a:lstStyle>
            <a:lvl1pPr marL="0" indent="0">
              <a:buNone/>
              <a:defRPr sz="882"/>
            </a:lvl1pPr>
            <a:lvl2pPr marL="287878" indent="0">
              <a:buNone/>
              <a:defRPr sz="756"/>
            </a:lvl2pPr>
            <a:lvl3pPr marL="575756" indent="0">
              <a:buNone/>
              <a:defRPr sz="630"/>
            </a:lvl3pPr>
            <a:lvl4pPr marL="863634" indent="0">
              <a:buNone/>
              <a:defRPr sz="567"/>
            </a:lvl4pPr>
            <a:lvl5pPr marL="1151511" indent="0">
              <a:buNone/>
              <a:defRPr sz="567"/>
            </a:lvl5pPr>
            <a:lvl6pPr marL="1439390" indent="0">
              <a:buNone/>
              <a:defRPr sz="567"/>
            </a:lvl6pPr>
            <a:lvl7pPr marL="1727267" indent="0">
              <a:buNone/>
              <a:defRPr sz="567"/>
            </a:lvl7pPr>
            <a:lvl8pPr marL="2015145" indent="0">
              <a:buNone/>
              <a:defRPr sz="567"/>
            </a:lvl8pPr>
            <a:lvl9pPr marL="2303023"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756"/>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2189558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492000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75602" y="129754"/>
            <a:ext cx="1295876" cy="27645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972" y="129754"/>
            <a:ext cx="3791638" cy="27645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756"/>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32809482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8"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5756"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776" y="71055"/>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5756"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5" b="1" i="0">
                <a:solidFill>
                  <a:srgbClr val="FEFEFE"/>
                </a:solidFill>
                <a:latin typeface="Arial"/>
                <a:cs typeface="Arial"/>
              </a:defRPr>
            </a:lvl1pPr>
          </a:lstStyle>
          <a:p>
            <a:endParaRPr/>
          </a:p>
        </p:txBody>
      </p:sp>
      <p:sp>
        <p:nvSpPr>
          <p:cNvPr id="3" name="Holder 3"/>
          <p:cNvSpPr>
            <a:spLocks noGrp="1"/>
          </p:cNvSpPr>
          <p:nvPr>
            <p:ph sz="half" idx="2"/>
          </p:nvPr>
        </p:nvSpPr>
        <p:spPr>
          <a:xfrm>
            <a:off x="247839" y="719707"/>
            <a:ext cx="1822346" cy="215123"/>
          </a:xfrm>
          <a:prstGeom prst="rect">
            <a:avLst/>
          </a:prstGeom>
        </p:spPr>
        <p:txBody>
          <a:bodyPr wrap="square" lIns="0" tIns="0" rIns="0" bIns="0">
            <a:spAutoFit/>
          </a:bodyPr>
          <a:lstStyle>
            <a:lvl1pPr>
              <a:defRPr sz="1385" b="0" i="0">
                <a:solidFill>
                  <a:srgbClr val="FEFEFE"/>
                </a:solidFill>
                <a:latin typeface="Arial"/>
                <a:cs typeface="Arial"/>
              </a:defRPr>
            </a:lvl1pPr>
          </a:lstStyle>
          <a:p>
            <a:endParaRPr/>
          </a:p>
        </p:txBody>
      </p:sp>
      <p:sp>
        <p:nvSpPr>
          <p:cNvPr id="4" name="Holder 4"/>
          <p:cNvSpPr>
            <a:spLocks noGrp="1"/>
          </p:cNvSpPr>
          <p:nvPr>
            <p:ph sz="half" idx="3"/>
          </p:nvPr>
        </p:nvSpPr>
        <p:spPr>
          <a:xfrm>
            <a:off x="2966118" y="745220"/>
            <a:ext cx="2505361" cy="31007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5756"/>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5756"/>
            <a:fld id="{1D8BD707-D9CF-40AE-B4C6-C98DA3205C09}" type="datetimeFigureOut">
              <a:rPr lang="en-US" smtClean="0">
                <a:solidFill>
                  <a:prstClr val="black">
                    <a:tint val="75000"/>
                  </a:prstClr>
                </a:solidFill>
              </a:rPr>
              <a:pPr defTabSz="575756"/>
              <a:t>10/24/2020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5756"/>
            <a:fld id="{B6F15528-21DE-4FAA-801E-634DDDAF4B2B}"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40488676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707598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840080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8243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485800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967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09225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0198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1961" y="1006530"/>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9" y="1836050"/>
            <a:ext cx="4031615" cy="828022"/>
          </a:xfrm>
        </p:spPr>
        <p:txBody>
          <a:bodyPr/>
          <a:lstStyle>
            <a:lvl1pPr marL="0" indent="0" algn="ctr">
              <a:buNone/>
              <a:defRPr>
                <a:solidFill>
                  <a:schemeClr val="tx1">
                    <a:tint val="75000"/>
                  </a:schemeClr>
                </a:solidFill>
              </a:defRPr>
            </a:lvl1pPr>
            <a:lvl2pPr marL="287910" indent="0" algn="ctr">
              <a:buNone/>
              <a:defRPr>
                <a:solidFill>
                  <a:schemeClr val="tx1">
                    <a:tint val="75000"/>
                  </a:schemeClr>
                </a:solidFill>
              </a:defRPr>
            </a:lvl2pPr>
            <a:lvl3pPr marL="575819" indent="0" algn="ctr">
              <a:buNone/>
              <a:defRPr>
                <a:solidFill>
                  <a:schemeClr val="tx1">
                    <a:tint val="75000"/>
                  </a:schemeClr>
                </a:solidFill>
              </a:defRPr>
            </a:lvl3pPr>
            <a:lvl4pPr marL="863728" indent="0" algn="ctr">
              <a:buNone/>
              <a:defRPr>
                <a:solidFill>
                  <a:schemeClr val="tx1">
                    <a:tint val="75000"/>
                  </a:schemeClr>
                </a:solidFill>
              </a:defRPr>
            </a:lvl4pPr>
            <a:lvl5pPr marL="1151638" indent="0" algn="ctr">
              <a:buNone/>
              <a:defRPr>
                <a:solidFill>
                  <a:schemeClr val="tx1">
                    <a:tint val="75000"/>
                  </a:schemeClr>
                </a:solidFill>
              </a:defRPr>
            </a:lvl5pPr>
            <a:lvl6pPr marL="1439548" indent="0" algn="ctr">
              <a:buNone/>
              <a:defRPr>
                <a:solidFill>
                  <a:schemeClr val="tx1">
                    <a:tint val="75000"/>
                  </a:schemeClr>
                </a:solidFill>
              </a:defRPr>
            </a:lvl6pPr>
            <a:lvl7pPr marL="1727457" indent="0" algn="ctr">
              <a:buNone/>
              <a:defRPr>
                <a:solidFill>
                  <a:schemeClr val="tx1">
                    <a:tint val="75000"/>
                  </a:schemeClr>
                </a:solidFill>
              </a:defRPr>
            </a:lvl7pPr>
            <a:lvl8pPr marL="2015367" indent="0" algn="ctr">
              <a:buNone/>
              <a:defRPr>
                <a:solidFill>
                  <a:schemeClr val="tx1">
                    <a:tint val="75000"/>
                  </a:schemeClr>
                </a:solidFill>
              </a:defRPr>
            </a:lvl8pPr>
            <a:lvl9pPr marL="230327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3229404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4055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90421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1" y="686202"/>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5182495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66" indent="-107966">
              <a:spcBef>
                <a:spcPts val="567"/>
              </a:spcBef>
              <a:buFont typeface="Arial" panose="020B0604020202020204" pitchFamily="34" charset="0"/>
              <a:buChar char="•"/>
              <a:defRPr sz="756"/>
            </a:lvl2pPr>
            <a:lvl3pPr marL="224929" indent="-116963">
              <a:spcBef>
                <a:spcPts val="567"/>
              </a:spcBef>
              <a:buFont typeface="Open Sans Light" panose="020B0306030504020204" pitchFamily="34" charset="0"/>
              <a:buChar char="–"/>
              <a:defRPr sz="756"/>
            </a:lvl3pPr>
            <a:lvl4pPr marL="323898" indent="-107966">
              <a:spcBef>
                <a:spcPts val="567"/>
              </a:spcBef>
              <a:buFont typeface="Arial" panose="020B0604020202020204" pitchFamily="34" charset="0"/>
              <a:buChar char="•"/>
              <a:defRPr sz="756"/>
            </a:lvl4pPr>
            <a:lvl5pPr marL="431865" indent="-107966">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91231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1" y="686202"/>
            <a:ext cx="4895533" cy="2186310"/>
          </a:xfrm>
        </p:spPr>
        <p:txBody>
          <a:bodyPr numCol="2" spcCol="274320">
            <a:normAutofit/>
          </a:bodyPr>
          <a:lstStyle>
            <a:lvl1pPr marL="0" indent="0">
              <a:spcBef>
                <a:spcPts val="567"/>
              </a:spcBef>
              <a:buNone/>
              <a:defRPr sz="756"/>
            </a:lvl1pPr>
            <a:lvl2pPr marL="107966" indent="-107966">
              <a:spcBef>
                <a:spcPts val="567"/>
              </a:spcBef>
              <a:buFont typeface="Arial" panose="020B0604020202020204" pitchFamily="34" charset="0"/>
              <a:buChar char="•"/>
              <a:defRPr sz="756"/>
            </a:lvl2pPr>
            <a:lvl3pPr marL="215932" indent="-107966">
              <a:spcBef>
                <a:spcPts val="567"/>
              </a:spcBef>
              <a:buFont typeface="Open Sans Light" panose="020B0306030504020204" pitchFamily="34" charset="0"/>
              <a:buChar char="–"/>
              <a:defRPr sz="756"/>
            </a:lvl3pPr>
            <a:lvl4pPr marL="323898" indent="-107966">
              <a:spcBef>
                <a:spcPts val="567"/>
              </a:spcBef>
              <a:buFont typeface="Arial" panose="020B0604020202020204" pitchFamily="34" charset="0"/>
              <a:buChar char="•"/>
              <a:defRPr sz="756"/>
            </a:lvl4pPr>
            <a:lvl5pPr marL="431865" indent="-107966">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943555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1" y="686202"/>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5481713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1" y="576016"/>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4"/>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94243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1" y="576017"/>
            <a:ext cx="2400771"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1" y="737163"/>
            <a:ext cx="2400771" cy="2157166"/>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13775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1" y="690863"/>
            <a:ext cx="2400771"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1" y="852011"/>
            <a:ext cx="2400771" cy="2064071"/>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4" b="1"/>
            </a:lvl1pPr>
            <a:lvl2pPr marL="287910" indent="0">
              <a:buNone/>
              <a:defRPr sz="1260" b="1"/>
            </a:lvl2pPr>
            <a:lvl3pPr marL="575819" indent="0">
              <a:buNone/>
              <a:defRPr sz="1134" b="1"/>
            </a:lvl3pPr>
            <a:lvl4pPr marL="863728" indent="0">
              <a:buNone/>
              <a:defRPr sz="1008" b="1"/>
            </a:lvl4pPr>
            <a:lvl5pPr marL="1151638" indent="0">
              <a:buNone/>
              <a:defRPr sz="1008" b="1"/>
            </a:lvl5pPr>
            <a:lvl6pPr marL="1439548" indent="0">
              <a:buNone/>
              <a:defRPr sz="1008" b="1"/>
            </a:lvl6pPr>
            <a:lvl7pPr marL="1727457" indent="0">
              <a:buNone/>
              <a:defRPr sz="1008" b="1"/>
            </a:lvl7pPr>
            <a:lvl8pPr marL="2015367" indent="0">
              <a:buNone/>
              <a:defRPr sz="1008" b="1"/>
            </a:lvl8pPr>
            <a:lvl9pPr marL="2303277"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1"/>
            <a:ext cx="2401770" cy="2064071"/>
          </a:xfrm>
        </p:spPr>
        <p:txBody>
          <a:bodyPr>
            <a:normAutofit/>
          </a:bodyPr>
          <a:lstStyle>
            <a:lvl1pPr>
              <a:defRPr sz="944"/>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539950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20593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2556528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84513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5"/>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5"/>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5"/>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5"/>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62502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1" y="2"/>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2"/>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2"/>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1" y="2"/>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2"/>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1" y="1077872"/>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2"/>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2"/>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1" y="1077872"/>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1"/>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5851" y="2155741"/>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7380" y="2155741"/>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8911" y="2155741"/>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1" y="2155741"/>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121037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0259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1"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2"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1"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2"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16200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1021">
          <p15:clr>
            <a:srgbClr val="FBAE40"/>
          </p15:clr>
        </p15:guide>
        <p15:guide id="2" pos="181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1"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2" y="660019"/>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1"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2" y="2353089"/>
            <a:ext cx="115189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397890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1021">
          <p15:clr>
            <a:srgbClr val="FBAE40"/>
          </p15:clr>
        </p15:guide>
        <p15:guide id="2" pos="181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98978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9"/>
            <a:ext cx="1572330"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4095774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947980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9"/>
            <a:ext cx="2402411"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076439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2"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89684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2"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698570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31310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9491445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1"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3441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9"/>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1"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1443480"/>
            <a:ext cx="2401691" cy="141184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860049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80"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2"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80" y="2228568"/>
            <a:ext cx="1153330" cy="626760"/>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2"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80" y="1444294"/>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2"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0544961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80"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2"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80" y="2228568"/>
            <a:ext cx="1153330" cy="626760"/>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1"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2" y="2228568"/>
            <a:ext cx="1153330" cy="626760"/>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80" y="1444294"/>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2" y="1444294"/>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29639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804007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50"/>
            <a:ext cx="1572330" cy="647379"/>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5"/>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444746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1"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3859710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9"/>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1"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2" y="2222615"/>
            <a:ext cx="2401691" cy="632713"/>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5"/>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309870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1021" userDrawn="1">
          <p15:clr>
            <a:srgbClr val="FBAE40"/>
          </p15:clr>
        </p15:guide>
        <p15:guide id="2" pos="1814"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93259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93259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069949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9"/>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93259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93259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7584147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76018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9"/>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9"/>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79205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2223448"/>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2223448"/>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987235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9"/>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2223448"/>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2223448"/>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205193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16625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16625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60" y="1990120"/>
            <a:ext cx="1153330" cy="809577"/>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06789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2"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60" y="1166259"/>
            <a:ext cx="1153330" cy="742960"/>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1" y="1166259"/>
            <a:ext cx="1153330" cy="742960"/>
          </a:xfrm>
          <a:solidFill>
            <a:schemeClr val="accent3">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60" y="1990120"/>
            <a:ext cx="1153330" cy="809577"/>
          </a:xfrm>
        </p:spPr>
        <p:txBody>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20"/>
            <a:ext cx="1153330" cy="809577"/>
          </a:xfrm>
        </p:spPr>
        <p:txBody>
          <a:bodyPr>
            <a:normAutofit/>
          </a:bodyPr>
          <a:lstStyle>
            <a:lvl1pPr marL="0" indent="0">
              <a:buNone/>
              <a:defRPr sz="66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5901373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794710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20"/>
            <a:ext cx="1572330" cy="827121"/>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19350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1457109"/>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1457109"/>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1"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2"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9102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1" y="1457109"/>
            <a:ext cx="2401691" cy="452111"/>
          </a:xfrm>
          <a:solidFill>
            <a:schemeClr val="accent1">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2" y="1457109"/>
            <a:ext cx="2401691" cy="452111"/>
          </a:xfrm>
          <a:solidFill>
            <a:schemeClr val="accent4">
              <a:alpha val="80000"/>
            </a:schemeClr>
          </a:solidFill>
        </p:spPr>
        <p:txBody>
          <a:bodyPr lIns="182880" tIns="91440" rIns="182880" bIns="91440" anchor="b" anchorCtr="0">
            <a:spAutoFit/>
          </a:bodyPr>
          <a:lstStyle>
            <a:lvl1pPr marL="0" indent="0">
              <a:buNone/>
              <a:defRPr sz="944">
                <a:solidFill>
                  <a:srgbClr val="FFFFFF"/>
                </a:solidFill>
              </a:defRPr>
            </a:lvl1pPr>
            <a:lvl2pPr marL="0" indent="0">
              <a:buFont typeface="Arial" panose="020B0604020202020204" pitchFamily="34" charset="0"/>
              <a:buNone/>
              <a:defRPr sz="661">
                <a:solidFill>
                  <a:srgbClr val="FFFFFF"/>
                </a:solidFill>
              </a:defRPr>
            </a:lvl2pPr>
            <a:lvl3pPr marL="161953" indent="-80976">
              <a:defRPr sz="661">
                <a:solidFill>
                  <a:srgbClr val="FFFFFF"/>
                </a:solidFill>
              </a:defRPr>
            </a:lvl3pPr>
            <a:lvl4pPr marL="242929" indent="-80976">
              <a:defRPr sz="661">
                <a:solidFill>
                  <a:srgbClr val="FFFFFF"/>
                </a:solidFill>
              </a:defRPr>
            </a:lvl4pPr>
            <a:lvl5pPr marL="350898" indent="-107969">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1"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2" y="1990120"/>
            <a:ext cx="2401691" cy="804620"/>
          </a:xfrm>
        </p:spPr>
        <p:txBody>
          <a:bodyPr/>
          <a:lstStyle>
            <a:lvl1pPr marL="0" indent="0">
              <a:buNone/>
              <a:defRPr sz="991"/>
            </a:lvl1pPr>
            <a:lvl2pPr marL="80976" indent="-80976">
              <a:buFont typeface="Arial" panose="020B0604020202020204" pitchFamily="34" charset="0"/>
              <a:buChar char="•"/>
              <a:defRPr sz="661"/>
            </a:lvl2pPr>
            <a:lvl3pPr marL="161953" indent="-80976">
              <a:defRPr sz="661"/>
            </a:lvl3pPr>
            <a:lvl4pPr marL="242929" indent="-80976">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0604408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371605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7"/>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543256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7"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1"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9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4"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258755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48990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2"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7"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1" y="220508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1"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9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4" y="2205087"/>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278013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362643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2"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7"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1" y="77472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1"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9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4" y="774726"/>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2"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7"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1" y="1836229"/>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1"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9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4"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8825278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7"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4"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4"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7"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4"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4"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2987532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7"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4"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4" y="774726"/>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7"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4"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4"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2851944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5"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3"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2"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3"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90"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760333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5"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3"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2"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3"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90" y="1538778"/>
            <a:ext cx="1595251"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1048347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1"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7"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7"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9"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1" y="441014"/>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80"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5995978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1"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7"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7"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9"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80"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3" y="1538778"/>
            <a:ext cx="1135619" cy="1135410"/>
          </a:xfrm>
        </p:spPr>
        <p:txBody>
          <a:bodyPr>
            <a:normAutofit/>
          </a:bodyPr>
          <a:lstStyle>
            <a:lvl1pPr marL="0" indent="0" algn="ctr">
              <a:lnSpc>
                <a:spcPct val="80000"/>
              </a:lnSpc>
              <a:buNone/>
              <a:defRPr sz="944">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29" indent="-80976">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592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61"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2"/>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2"/>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2"/>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30" indent="-71230">
              <a:defRPr sz="661"/>
            </a:lvl3pPr>
            <a:lvl4pPr marL="189696" indent="-98222">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2"/>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30" indent="-71230">
              <a:defRPr sz="661"/>
            </a:lvl3pPr>
            <a:lvl4pPr marL="189696" indent="-98222">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9"/>
            <a:ext cx="2377624"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9"/>
            <a:ext cx="2371252" cy="453013"/>
          </a:xfrm>
        </p:spPr>
        <p:txBody>
          <a:bodyPr>
            <a:noAutofit/>
          </a:bodyPr>
          <a:lstStyle>
            <a:lvl1pPr marL="0" indent="0">
              <a:buNone/>
              <a:defRPr sz="661"/>
            </a:lvl1pPr>
            <a:lvl2pPr marL="71977" indent="-71977">
              <a:buFont typeface="Arial" panose="020B0604020202020204" pitchFamily="34" charset="0"/>
              <a:buChar char="•"/>
              <a:defRPr sz="661"/>
            </a:lvl2pPr>
            <a:lvl3pPr marL="143955" indent="-71977">
              <a:defRPr sz="661"/>
            </a:lvl3pPr>
            <a:lvl4pPr marL="251921" indent="-107966">
              <a:defRPr sz="661"/>
            </a:lvl4pPr>
            <a:lvl5pPr marL="359887" indent="-107966">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46673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5"/>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5"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6"/>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0806765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31959" y="1006528"/>
            <a:ext cx="4895533" cy="694519"/>
          </a:xfrm>
        </p:spPr>
        <p:txBody>
          <a:bodyPr/>
          <a:lstStyle/>
          <a:p>
            <a:r>
              <a:rPr lang="ru-RU"/>
              <a:t>Образец заголовка</a:t>
            </a:r>
          </a:p>
        </p:txBody>
      </p:sp>
      <p:sp>
        <p:nvSpPr>
          <p:cNvPr id="3" name="Подзаголовок 2"/>
          <p:cNvSpPr>
            <a:spLocks noGrp="1"/>
          </p:cNvSpPr>
          <p:nvPr>
            <p:ph type="subTitle" idx="1"/>
          </p:nvPr>
        </p:nvSpPr>
        <p:spPr>
          <a:xfrm>
            <a:off x="863918" y="1836052"/>
            <a:ext cx="4031615" cy="828022"/>
          </a:xfrm>
        </p:spPr>
        <p:txBody>
          <a:bodyPr/>
          <a:lstStyle>
            <a:lvl1pPr marL="0" indent="0" algn="ctr">
              <a:buNone/>
              <a:defRPr>
                <a:solidFill>
                  <a:schemeClr val="tx1">
                    <a:tint val="75000"/>
                  </a:schemeClr>
                </a:solidFill>
              </a:defRPr>
            </a:lvl1pPr>
            <a:lvl2pPr marL="287820" indent="0" algn="ctr">
              <a:buNone/>
              <a:defRPr>
                <a:solidFill>
                  <a:schemeClr val="tx1">
                    <a:tint val="75000"/>
                  </a:schemeClr>
                </a:solidFill>
              </a:defRPr>
            </a:lvl2pPr>
            <a:lvl3pPr marL="575641" indent="0" algn="ctr">
              <a:buNone/>
              <a:defRPr>
                <a:solidFill>
                  <a:schemeClr val="tx1">
                    <a:tint val="75000"/>
                  </a:schemeClr>
                </a:solidFill>
              </a:defRPr>
            </a:lvl3pPr>
            <a:lvl4pPr marL="863461" indent="0" algn="ctr">
              <a:buNone/>
              <a:defRPr>
                <a:solidFill>
                  <a:schemeClr val="tx1">
                    <a:tint val="75000"/>
                  </a:schemeClr>
                </a:solidFill>
              </a:defRPr>
            </a:lvl4pPr>
            <a:lvl5pPr marL="1151280" indent="0" algn="ctr">
              <a:buNone/>
              <a:defRPr>
                <a:solidFill>
                  <a:schemeClr val="tx1">
                    <a:tint val="75000"/>
                  </a:schemeClr>
                </a:solidFill>
              </a:defRPr>
            </a:lvl5pPr>
            <a:lvl6pPr marL="1439101" indent="0" algn="ctr">
              <a:buNone/>
              <a:defRPr>
                <a:solidFill>
                  <a:schemeClr val="tx1">
                    <a:tint val="75000"/>
                  </a:schemeClr>
                </a:solidFill>
              </a:defRPr>
            </a:lvl6pPr>
            <a:lvl7pPr marL="1726921" indent="0" algn="ctr">
              <a:buNone/>
              <a:defRPr>
                <a:solidFill>
                  <a:schemeClr val="tx1">
                    <a:tint val="75000"/>
                  </a:schemeClr>
                </a:solidFill>
              </a:defRPr>
            </a:lvl7pPr>
            <a:lvl8pPr marL="2014741" indent="0" algn="ctr">
              <a:buNone/>
              <a:defRPr>
                <a:solidFill>
                  <a:schemeClr val="tx1">
                    <a:tint val="75000"/>
                  </a:schemeClr>
                </a:solidFill>
              </a:defRPr>
            </a:lvl8pPr>
            <a:lvl9pPr marL="2302562"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2882707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27140415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4957" y="2082059"/>
            <a:ext cx="4895533" cy="643517"/>
          </a:xfrm>
        </p:spPr>
        <p:txBody>
          <a:bodyPr anchor="t"/>
          <a:lstStyle>
            <a:lvl1pPr algn="l">
              <a:defRPr sz="2518" b="1" cap="all"/>
            </a:lvl1pPr>
          </a:lstStyle>
          <a:p>
            <a:r>
              <a:rPr lang="ru-RU"/>
              <a:t>Образец заголовка</a:t>
            </a:r>
          </a:p>
        </p:txBody>
      </p:sp>
      <p:sp>
        <p:nvSpPr>
          <p:cNvPr id="3" name="Текст 2"/>
          <p:cNvSpPr>
            <a:spLocks noGrp="1"/>
          </p:cNvSpPr>
          <p:nvPr>
            <p:ph type="body" idx="1"/>
          </p:nvPr>
        </p:nvSpPr>
        <p:spPr>
          <a:xfrm>
            <a:off x="454957" y="1373289"/>
            <a:ext cx="4895533" cy="708769"/>
          </a:xfrm>
        </p:spPr>
        <p:txBody>
          <a:bodyPr anchor="b"/>
          <a:lstStyle>
            <a:lvl1pPr marL="0" indent="0">
              <a:buNone/>
              <a:defRPr sz="1259">
                <a:solidFill>
                  <a:schemeClr val="tx1">
                    <a:tint val="75000"/>
                  </a:schemeClr>
                </a:solidFill>
              </a:defRPr>
            </a:lvl1pPr>
            <a:lvl2pPr marL="287820" indent="0">
              <a:buNone/>
              <a:defRPr sz="1133">
                <a:solidFill>
                  <a:schemeClr val="tx1">
                    <a:tint val="75000"/>
                  </a:schemeClr>
                </a:solidFill>
              </a:defRPr>
            </a:lvl2pPr>
            <a:lvl3pPr marL="575641" indent="0">
              <a:buNone/>
              <a:defRPr sz="1007">
                <a:solidFill>
                  <a:schemeClr val="tx1">
                    <a:tint val="75000"/>
                  </a:schemeClr>
                </a:solidFill>
              </a:defRPr>
            </a:lvl3pPr>
            <a:lvl4pPr marL="863461" indent="0">
              <a:buNone/>
              <a:defRPr sz="881">
                <a:solidFill>
                  <a:schemeClr val="tx1">
                    <a:tint val="75000"/>
                  </a:schemeClr>
                </a:solidFill>
              </a:defRPr>
            </a:lvl4pPr>
            <a:lvl5pPr marL="1151280" indent="0">
              <a:buNone/>
              <a:defRPr sz="881">
                <a:solidFill>
                  <a:schemeClr val="tx1">
                    <a:tint val="75000"/>
                  </a:schemeClr>
                </a:solidFill>
              </a:defRPr>
            </a:lvl5pPr>
            <a:lvl6pPr marL="1439101" indent="0">
              <a:buNone/>
              <a:defRPr sz="881">
                <a:solidFill>
                  <a:schemeClr val="tx1">
                    <a:tint val="75000"/>
                  </a:schemeClr>
                </a:solidFill>
              </a:defRPr>
            </a:lvl6pPr>
            <a:lvl7pPr marL="1726921" indent="0">
              <a:buNone/>
              <a:defRPr sz="881">
                <a:solidFill>
                  <a:schemeClr val="tx1">
                    <a:tint val="75000"/>
                  </a:schemeClr>
                </a:solidFill>
              </a:defRPr>
            </a:lvl7pPr>
            <a:lvl8pPr marL="2014741" indent="0">
              <a:buNone/>
              <a:defRPr sz="881">
                <a:solidFill>
                  <a:schemeClr val="tx1">
                    <a:tint val="75000"/>
                  </a:schemeClr>
                </a:solidFill>
              </a:defRPr>
            </a:lvl8pPr>
            <a:lvl9pPr marL="2302562" indent="0">
              <a:buNone/>
              <a:defRPr sz="881">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5342133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87973" y="756023"/>
            <a:ext cx="2543757" cy="2138308"/>
          </a:xfrm>
        </p:spPr>
        <p:txBody>
          <a:bodyPr/>
          <a:lstStyle>
            <a:lvl1pPr>
              <a:defRPr sz="1763"/>
            </a:lvl1pPr>
            <a:lvl2pPr>
              <a:defRPr sz="1510"/>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927720" y="756023"/>
            <a:ext cx="2543757" cy="2138308"/>
          </a:xfrm>
        </p:spPr>
        <p:txBody>
          <a:bodyPr/>
          <a:lstStyle>
            <a:lvl1pPr>
              <a:defRPr sz="1763"/>
            </a:lvl1pPr>
            <a:lvl2pPr>
              <a:defRPr sz="1510"/>
            </a:lvl2pPr>
            <a:lvl3pPr>
              <a:defRPr sz="1259"/>
            </a:lvl3pPr>
            <a:lvl4pPr>
              <a:defRPr sz="1133"/>
            </a:lvl4pPr>
            <a:lvl5pPr>
              <a:defRPr sz="1133"/>
            </a:lvl5pPr>
            <a:lvl6pPr>
              <a:defRPr sz="1133"/>
            </a:lvl6pPr>
            <a:lvl7pPr>
              <a:defRPr sz="1133"/>
            </a:lvl7pPr>
            <a:lvl8pPr>
              <a:defRPr sz="1133"/>
            </a:lvl8pPr>
            <a:lvl9pPr>
              <a:defRPr sz="113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0921043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287973" y="725271"/>
            <a:ext cx="2544757" cy="302259"/>
          </a:xfrm>
        </p:spPr>
        <p:txBody>
          <a:bodyPr anchor="b"/>
          <a:lstStyle>
            <a:lvl1pPr marL="0" indent="0">
              <a:buNone/>
              <a:defRPr sz="1510" b="1"/>
            </a:lvl1pPr>
            <a:lvl2pPr marL="287820" indent="0">
              <a:buNone/>
              <a:defRPr sz="1259" b="1"/>
            </a:lvl2pPr>
            <a:lvl3pPr marL="575641" indent="0">
              <a:buNone/>
              <a:defRPr sz="1133" b="1"/>
            </a:lvl3pPr>
            <a:lvl4pPr marL="863461" indent="0">
              <a:buNone/>
              <a:defRPr sz="1007" b="1"/>
            </a:lvl4pPr>
            <a:lvl5pPr marL="1151280" indent="0">
              <a:buNone/>
              <a:defRPr sz="1007" b="1"/>
            </a:lvl5pPr>
            <a:lvl6pPr marL="1439101" indent="0">
              <a:buNone/>
              <a:defRPr sz="1007" b="1"/>
            </a:lvl6pPr>
            <a:lvl7pPr marL="1726921" indent="0">
              <a:buNone/>
              <a:defRPr sz="1007" b="1"/>
            </a:lvl7pPr>
            <a:lvl8pPr marL="2014741" indent="0">
              <a:buNone/>
              <a:defRPr sz="1007" b="1"/>
            </a:lvl8pPr>
            <a:lvl9pPr marL="2302562" indent="0">
              <a:buNone/>
              <a:defRPr sz="1007" b="1"/>
            </a:lvl9pPr>
          </a:lstStyle>
          <a:p>
            <a:pPr lvl="0"/>
            <a:r>
              <a:rPr lang="ru-RU"/>
              <a:t>Образец текста</a:t>
            </a:r>
          </a:p>
        </p:txBody>
      </p:sp>
      <p:sp>
        <p:nvSpPr>
          <p:cNvPr id="4" name="Содержимое 3"/>
          <p:cNvSpPr>
            <a:spLocks noGrp="1"/>
          </p:cNvSpPr>
          <p:nvPr>
            <p:ph sz="half" idx="2"/>
          </p:nvPr>
        </p:nvSpPr>
        <p:spPr>
          <a:xfrm>
            <a:off x="287973" y="1027529"/>
            <a:ext cx="2544757" cy="1866801"/>
          </a:xfrm>
        </p:spPr>
        <p:txBody>
          <a:bodyPr/>
          <a:lstStyle>
            <a:lvl1pPr>
              <a:defRPr sz="1510"/>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2925722" y="725271"/>
            <a:ext cx="2545757" cy="302259"/>
          </a:xfrm>
        </p:spPr>
        <p:txBody>
          <a:bodyPr anchor="b"/>
          <a:lstStyle>
            <a:lvl1pPr marL="0" indent="0">
              <a:buNone/>
              <a:defRPr sz="1510" b="1"/>
            </a:lvl1pPr>
            <a:lvl2pPr marL="287820" indent="0">
              <a:buNone/>
              <a:defRPr sz="1259" b="1"/>
            </a:lvl2pPr>
            <a:lvl3pPr marL="575641" indent="0">
              <a:buNone/>
              <a:defRPr sz="1133" b="1"/>
            </a:lvl3pPr>
            <a:lvl4pPr marL="863461" indent="0">
              <a:buNone/>
              <a:defRPr sz="1007" b="1"/>
            </a:lvl4pPr>
            <a:lvl5pPr marL="1151280" indent="0">
              <a:buNone/>
              <a:defRPr sz="1007" b="1"/>
            </a:lvl5pPr>
            <a:lvl6pPr marL="1439101" indent="0">
              <a:buNone/>
              <a:defRPr sz="1007" b="1"/>
            </a:lvl6pPr>
            <a:lvl7pPr marL="1726921" indent="0">
              <a:buNone/>
              <a:defRPr sz="1007" b="1"/>
            </a:lvl7pPr>
            <a:lvl8pPr marL="2014741" indent="0">
              <a:buNone/>
              <a:defRPr sz="1007" b="1"/>
            </a:lvl8pPr>
            <a:lvl9pPr marL="2302562" indent="0">
              <a:buNone/>
              <a:defRPr sz="1007" b="1"/>
            </a:lvl9pPr>
          </a:lstStyle>
          <a:p>
            <a:pPr lvl="0"/>
            <a:r>
              <a:rPr lang="ru-RU"/>
              <a:t>Образец текста</a:t>
            </a:r>
          </a:p>
        </p:txBody>
      </p:sp>
      <p:sp>
        <p:nvSpPr>
          <p:cNvPr id="6" name="Содержимое 5"/>
          <p:cNvSpPr>
            <a:spLocks noGrp="1"/>
          </p:cNvSpPr>
          <p:nvPr>
            <p:ph sz="quarter" idx="4"/>
          </p:nvPr>
        </p:nvSpPr>
        <p:spPr>
          <a:xfrm>
            <a:off x="2925722" y="1027529"/>
            <a:ext cx="2545757" cy="1866801"/>
          </a:xfrm>
        </p:spPr>
        <p:txBody>
          <a:bodyPr/>
          <a:lstStyle>
            <a:lvl1pPr>
              <a:defRPr sz="1510"/>
            </a:lvl1pPr>
            <a:lvl2pPr>
              <a:defRPr sz="1259"/>
            </a:lvl2pPr>
            <a:lvl3pPr>
              <a:defRPr sz="1133"/>
            </a:lvl3pPr>
            <a:lvl4pPr>
              <a:defRPr sz="1007"/>
            </a:lvl4pPr>
            <a:lvl5pPr>
              <a:defRPr sz="1007"/>
            </a:lvl5pPr>
            <a:lvl6pPr>
              <a:defRPr sz="1007"/>
            </a:lvl6pPr>
            <a:lvl7pPr>
              <a:defRPr sz="1007"/>
            </a:lvl7pPr>
            <a:lvl8pPr>
              <a:defRPr sz="1007"/>
            </a:lvl8pPr>
            <a:lvl9pPr>
              <a:defRPr sz="1007"/>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575641"/>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7939201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575641"/>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2240663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575641"/>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8844534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4" y="129003"/>
            <a:ext cx="1894819" cy="549015"/>
          </a:xfrm>
        </p:spPr>
        <p:txBody>
          <a:bodyPr anchor="b"/>
          <a:lstStyle>
            <a:lvl1pPr algn="l">
              <a:defRPr sz="1259" b="1"/>
            </a:lvl1pPr>
          </a:lstStyle>
          <a:p>
            <a:r>
              <a:rPr lang="ru-RU"/>
              <a:t>Образец заголовка</a:t>
            </a:r>
          </a:p>
        </p:txBody>
      </p:sp>
      <p:sp>
        <p:nvSpPr>
          <p:cNvPr id="3" name="Содержимое 2"/>
          <p:cNvSpPr>
            <a:spLocks noGrp="1"/>
          </p:cNvSpPr>
          <p:nvPr>
            <p:ph idx="1"/>
          </p:nvPr>
        </p:nvSpPr>
        <p:spPr>
          <a:xfrm>
            <a:off x="2251786" y="129004"/>
            <a:ext cx="3219692" cy="2765326"/>
          </a:xfrm>
        </p:spPr>
        <p:txBody>
          <a:bodyPr/>
          <a:lstStyle>
            <a:lvl1pPr>
              <a:defRPr sz="2015"/>
            </a:lvl1pPr>
            <a:lvl2pPr>
              <a:defRPr sz="1763"/>
            </a:lvl2pPr>
            <a:lvl3pPr>
              <a:defRPr sz="1510"/>
            </a:lvl3pPr>
            <a:lvl4pPr>
              <a:defRPr sz="1259"/>
            </a:lvl4pPr>
            <a:lvl5pPr>
              <a:defRPr sz="1259"/>
            </a:lvl5pPr>
            <a:lvl6pPr>
              <a:defRPr sz="1259"/>
            </a:lvl6pPr>
            <a:lvl7pPr>
              <a:defRPr sz="1259"/>
            </a:lvl7pPr>
            <a:lvl8pPr>
              <a:defRPr sz="1259"/>
            </a:lvl8pPr>
            <a:lvl9pPr>
              <a:defRPr sz="1259"/>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287974" y="678019"/>
            <a:ext cx="1894819" cy="2216311"/>
          </a:xfrm>
        </p:spPr>
        <p:txBody>
          <a:bodyPr/>
          <a:lstStyle>
            <a:lvl1pPr marL="0" indent="0">
              <a:buNone/>
              <a:defRPr sz="881"/>
            </a:lvl1pPr>
            <a:lvl2pPr marL="287820" indent="0">
              <a:buNone/>
              <a:defRPr sz="756"/>
            </a:lvl2pPr>
            <a:lvl3pPr marL="575641" indent="0">
              <a:buNone/>
              <a:defRPr sz="630"/>
            </a:lvl3pPr>
            <a:lvl4pPr marL="863461" indent="0">
              <a:buNone/>
              <a:defRPr sz="567"/>
            </a:lvl4pPr>
            <a:lvl5pPr marL="1151280" indent="0">
              <a:buNone/>
              <a:defRPr sz="567"/>
            </a:lvl5pPr>
            <a:lvl6pPr marL="1439101" indent="0">
              <a:buNone/>
              <a:defRPr sz="567"/>
            </a:lvl6pPr>
            <a:lvl7pPr marL="1726921" indent="0">
              <a:buNone/>
              <a:defRPr sz="567"/>
            </a:lvl7pPr>
            <a:lvl8pPr marL="2014741" indent="0">
              <a:buNone/>
              <a:defRPr sz="567"/>
            </a:lvl8pPr>
            <a:lvl9pPr marL="2302562"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681316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8893" y="2268063"/>
            <a:ext cx="3455670" cy="267757"/>
          </a:xfrm>
        </p:spPr>
        <p:txBody>
          <a:bodyPr anchor="b"/>
          <a:lstStyle>
            <a:lvl1pPr algn="l">
              <a:defRPr sz="1259" b="1"/>
            </a:lvl1pPr>
          </a:lstStyle>
          <a:p>
            <a:r>
              <a:rPr lang="ru-RU"/>
              <a:t>Образец заголовка</a:t>
            </a:r>
          </a:p>
        </p:txBody>
      </p:sp>
      <p:sp>
        <p:nvSpPr>
          <p:cNvPr id="3" name="Рисунок 2"/>
          <p:cNvSpPr>
            <a:spLocks noGrp="1"/>
          </p:cNvSpPr>
          <p:nvPr>
            <p:ph type="pic" idx="1"/>
          </p:nvPr>
        </p:nvSpPr>
        <p:spPr>
          <a:xfrm>
            <a:off x="1128893" y="289507"/>
            <a:ext cx="3455670" cy="1944053"/>
          </a:xfrm>
        </p:spPr>
        <p:txBody>
          <a:bodyPr/>
          <a:lstStyle>
            <a:lvl1pPr marL="0" indent="0">
              <a:buNone/>
              <a:defRPr sz="2015"/>
            </a:lvl1pPr>
            <a:lvl2pPr marL="287820" indent="0">
              <a:buNone/>
              <a:defRPr sz="1763"/>
            </a:lvl2pPr>
            <a:lvl3pPr marL="575641" indent="0">
              <a:buNone/>
              <a:defRPr sz="1510"/>
            </a:lvl3pPr>
            <a:lvl4pPr marL="863461" indent="0">
              <a:buNone/>
              <a:defRPr sz="1259"/>
            </a:lvl4pPr>
            <a:lvl5pPr marL="1151280" indent="0">
              <a:buNone/>
              <a:defRPr sz="1259"/>
            </a:lvl5pPr>
            <a:lvl6pPr marL="1439101" indent="0">
              <a:buNone/>
              <a:defRPr sz="1259"/>
            </a:lvl6pPr>
            <a:lvl7pPr marL="1726921" indent="0">
              <a:buNone/>
              <a:defRPr sz="1259"/>
            </a:lvl7pPr>
            <a:lvl8pPr marL="2014741" indent="0">
              <a:buNone/>
              <a:defRPr sz="1259"/>
            </a:lvl8pPr>
            <a:lvl9pPr marL="2302562" indent="0">
              <a:buNone/>
              <a:defRPr sz="1259"/>
            </a:lvl9pPr>
          </a:lstStyle>
          <a:p>
            <a:endParaRPr lang="ru-RU"/>
          </a:p>
        </p:txBody>
      </p:sp>
      <p:sp>
        <p:nvSpPr>
          <p:cNvPr id="4" name="Текст 3"/>
          <p:cNvSpPr>
            <a:spLocks noGrp="1"/>
          </p:cNvSpPr>
          <p:nvPr>
            <p:ph type="body" sz="half" idx="2"/>
          </p:nvPr>
        </p:nvSpPr>
        <p:spPr>
          <a:xfrm>
            <a:off x="1128893" y="2535821"/>
            <a:ext cx="3455670" cy="380260"/>
          </a:xfrm>
        </p:spPr>
        <p:txBody>
          <a:bodyPr/>
          <a:lstStyle>
            <a:lvl1pPr marL="0" indent="0">
              <a:buNone/>
              <a:defRPr sz="881"/>
            </a:lvl1pPr>
            <a:lvl2pPr marL="287820" indent="0">
              <a:buNone/>
              <a:defRPr sz="756"/>
            </a:lvl2pPr>
            <a:lvl3pPr marL="575641" indent="0">
              <a:buNone/>
              <a:defRPr sz="630"/>
            </a:lvl3pPr>
            <a:lvl4pPr marL="863461" indent="0">
              <a:buNone/>
              <a:defRPr sz="567"/>
            </a:lvl4pPr>
            <a:lvl5pPr marL="1151280" indent="0">
              <a:buNone/>
              <a:defRPr sz="567"/>
            </a:lvl5pPr>
            <a:lvl6pPr marL="1439101" indent="0">
              <a:buNone/>
              <a:defRPr sz="567"/>
            </a:lvl6pPr>
            <a:lvl7pPr marL="1726921" indent="0">
              <a:buNone/>
              <a:defRPr sz="567"/>
            </a:lvl7pPr>
            <a:lvl8pPr marL="2014741" indent="0">
              <a:buNone/>
              <a:defRPr sz="567"/>
            </a:lvl8pPr>
            <a:lvl9pPr marL="2302562" indent="0">
              <a:buNone/>
              <a:defRPr sz="567"/>
            </a:lvl9pPr>
          </a:lstStyle>
          <a:p>
            <a:pPr lvl="0"/>
            <a:r>
              <a:rPr lang="ru-RU"/>
              <a:t>Образец текста</a:t>
            </a:r>
          </a:p>
        </p:txBody>
      </p:sp>
      <p:sp>
        <p:nvSpPr>
          <p:cNvPr id="5" name="Дата 4"/>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575641"/>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16780344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22520723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175603" y="129754"/>
            <a:ext cx="1295876" cy="276457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87973" y="129754"/>
            <a:ext cx="3791637" cy="27645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575641"/>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6185910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8"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pPr marL="0" marR="0" lvl="0" indent="0" algn="l" defTabSz="575641"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66776" y="71056"/>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pPr marL="0" marR="0" lvl="0" indent="0" algn="l" defTabSz="575641" rtl="0" eaLnBrk="1" fontAlgn="auto" latinLnBrk="0" hangingPunct="1">
              <a:lnSpc>
                <a:spcPct val="100000"/>
              </a:lnSpc>
              <a:spcBef>
                <a:spcPts val="0"/>
              </a:spcBef>
              <a:spcAft>
                <a:spcPts val="0"/>
              </a:spcAft>
              <a:buClrTx/>
              <a:buSzTx/>
              <a:buFontTx/>
              <a:buNone/>
              <a:tabLst/>
              <a:defRPr/>
            </a:pPr>
            <a:endParaRPr kumimoji="0" sz="1133"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2644" b="1" i="0">
                <a:solidFill>
                  <a:srgbClr val="FEFEFE"/>
                </a:solidFill>
                <a:latin typeface="Arial"/>
                <a:cs typeface="Arial"/>
              </a:defRPr>
            </a:lvl1pPr>
          </a:lstStyle>
          <a:p>
            <a:endParaRPr/>
          </a:p>
        </p:txBody>
      </p:sp>
      <p:sp>
        <p:nvSpPr>
          <p:cNvPr id="3" name="Holder 3"/>
          <p:cNvSpPr>
            <a:spLocks noGrp="1"/>
          </p:cNvSpPr>
          <p:nvPr>
            <p:ph sz="half" idx="2"/>
          </p:nvPr>
        </p:nvSpPr>
        <p:spPr>
          <a:xfrm>
            <a:off x="247839" y="719708"/>
            <a:ext cx="1822346" cy="215123"/>
          </a:xfrm>
          <a:prstGeom prst="rect">
            <a:avLst/>
          </a:prstGeom>
        </p:spPr>
        <p:txBody>
          <a:bodyPr wrap="square" lIns="0" tIns="0" rIns="0" bIns="0">
            <a:spAutoFit/>
          </a:bodyPr>
          <a:lstStyle>
            <a:lvl1pPr>
              <a:defRPr sz="1385" b="0" i="0">
                <a:solidFill>
                  <a:srgbClr val="FEFEFE"/>
                </a:solidFill>
                <a:latin typeface="Arial"/>
                <a:cs typeface="Arial"/>
              </a:defRPr>
            </a:lvl1pPr>
          </a:lstStyle>
          <a:p>
            <a:endParaRPr/>
          </a:p>
        </p:txBody>
      </p:sp>
      <p:sp>
        <p:nvSpPr>
          <p:cNvPr id="4" name="Holder 4"/>
          <p:cNvSpPr>
            <a:spLocks noGrp="1"/>
          </p:cNvSpPr>
          <p:nvPr>
            <p:ph sz="half" idx="3"/>
          </p:nvPr>
        </p:nvSpPr>
        <p:spPr>
          <a:xfrm>
            <a:off x="2966118" y="745220"/>
            <a:ext cx="2505361" cy="31007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575641"/>
            <a:endParaRPr lang="ru-RU">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575641"/>
            <a:fld id="{1D8BD707-D9CF-40AE-B4C6-C98DA3205C09}" type="datetimeFigureOut">
              <a:rPr lang="en-US" smtClean="0">
                <a:solidFill>
                  <a:prstClr val="black">
                    <a:tint val="75000"/>
                  </a:prstClr>
                </a:solidFill>
              </a:rPr>
              <a:pPr defTabSz="575641"/>
              <a:t>10/24/2020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575641"/>
            <a:fld id="{B6F15528-21DE-4FAA-801E-634DDDAF4B2B}"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377966051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4"/>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6"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5"/>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10/24/2020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5425410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9858876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8825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567343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6490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759308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805657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54450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12383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447863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85958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821799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05973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226486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5995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795337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00474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2879704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3059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56243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5707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7144631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11030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293455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470048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4707827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9277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10495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524754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18441149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90852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653198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076593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7619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1494725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hyperlink" Target="https://www.linkedin.com/" TargetMode="Externa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hyperlink" Target="https://twitter.com/"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hyperlink" Target="https://www.facebook.com/" TargetMode="Externa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8" Type="http://schemas.openxmlformats.org/officeDocument/2006/relationships/slideLayout" Target="../slideLayouts/slideLayout116.xml"/><Relationship Id="rId5" Type="http://schemas.openxmlformats.org/officeDocument/2006/relationships/slideLayout" Target="../slideLayouts/slideLayout63.xml"/><Relationship Id="rId61" Type="http://schemas.openxmlformats.org/officeDocument/2006/relationships/hyperlink" Target="https://www.linkedin.com/" TargetMode="External"/><Relationship Id="rId19" Type="http://schemas.openxmlformats.org/officeDocument/2006/relationships/slideLayout" Target="../slideLayouts/slideLayout7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slideLayout" Target="../slideLayouts/slideLayout11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59" Type="http://schemas.openxmlformats.org/officeDocument/2006/relationships/theme" Target="../theme/theme2.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62" Type="http://schemas.openxmlformats.org/officeDocument/2006/relationships/hyperlink" Target="https://twitter.com/" TargetMode="Externa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 Id="rId57" Type="http://schemas.openxmlformats.org/officeDocument/2006/relationships/slideLayout" Target="../slideLayouts/slideLayout115.xml"/><Relationship Id="rId10" Type="http://schemas.openxmlformats.org/officeDocument/2006/relationships/slideLayout" Target="../slideLayouts/slideLayout68.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60" Type="http://schemas.openxmlformats.org/officeDocument/2006/relationships/hyperlink" Target="https://www.facebook.com" TargetMode="Externa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3.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54.xml"/><Relationship Id="rId21" Type="http://schemas.openxmlformats.org/officeDocument/2006/relationships/slideLayout" Target="../slideLayouts/slideLayout149.xml"/><Relationship Id="rId42" Type="http://schemas.openxmlformats.org/officeDocument/2006/relationships/slideLayout" Target="../slideLayouts/slideLayout170.xml"/><Relationship Id="rId47" Type="http://schemas.openxmlformats.org/officeDocument/2006/relationships/slideLayout" Target="../slideLayouts/slideLayout175.xml"/><Relationship Id="rId63" Type="http://schemas.openxmlformats.org/officeDocument/2006/relationships/slideLayout" Target="../slideLayouts/slideLayout191.xml"/><Relationship Id="rId68" Type="http://schemas.openxmlformats.org/officeDocument/2006/relationships/theme" Target="../theme/theme4.xml"/><Relationship Id="rId7" Type="http://schemas.openxmlformats.org/officeDocument/2006/relationships/slideLayout" Target="../slideLayouts/slideLayout135.xml"/><Relationship Id="rId71" Type="http://schemas.openxmlformats.org/officeDocument/2006/relationships/hyperlink" Target="https://twitter.com/" TargetMode="Externa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9" Type="http://schemas.openxmlformats.org/officeDocument/2006/relationships/slideLayout" Target="../slideLayouts/slideLayout157.xml"/><Relationship Id="rId11" Type="http://schemas.openxmlformats.org/officeDocument/2006/relationships/slideLayout" Target="../slideLayouts/slideLayout139.xml"/><Relationship Id="rId24" Type="http://schemas.openxmlformats.org/officeDocument/2006/relationships/slideLayout" Target="../slideLayouts/slideLayout152.xml"/><Relationship Id="rId32" Type="http://schemas.openxmlformats.org/officeDocument/2006/relationships/slideLayout" Target="../slideLayouts/slideLayout160.xml"/><Relationship Id="rId37" Type="http://schemas.openxmlformats.org/officeDocument/2006/relationships/slideLayout" Target="../slideLayouts/slideLayout165.xml"/><Relationship Id="rId40" Type="http://schemas.openxmlformats.org/officeDocument/2006/relationships/slideLayout" Target="../slideLayouts/slideLayout168.xml"/><Relationship Id="rId45" Type="http://schemas.openxmlformats.org/officeDocument/2006/relationships/slideLayout" Target="../slideLayouts/slideLayout173.xml"/><Relationship Id="rId53" Type="http://schemas.openxmlformats.org/officeDocument/2006/relationships/slideLayout" Target="../slideLayouts/slideLayout181.xml"/><Relationship Id="rId58" Type="http://schemas.openxmlformats.org/officeDocument/2006/relationships/slideLayout" Target="../slideLayouts/slideLayout186.xml"/><Relationship Id="rId66" Type="http://schemas.openxmlformats.org/officeDocument/2006/relationships/slideLayout" Target="../slideLayouts/slideLayout194.xml"/><Relationship Id="rId5" Type="http://schemas.openxmlformats.org/officeDocument/2006/relationships/slideLayout" Target="../slideLayouts/slideLayout133.xml"/><Relationship Id="rId61" Type="http://schemas.openxmlformats.org/officeDocument/2006/relationships/slideLayout" Target="../slideLayouts/slideLayout189.xml"/><Relationship Id="rId19" Type="http://schemas.openxmlformats.org/officeDocument/2006/relationships/slideLayout" Target="../slideLayouts/slideLayout147.xml"/><Relationship Id="rId14" Type="http://schemas.openxmlformats.org/officeDocument/2006/relationships/slideLayout" Target="../slideLayouts/slideLayout142.xml"/><Relationship Id="rId22" Type="http://schemas.openxmlformats.org/officeDocument/2006/relationships/slideLayout" Target="../slideLayouts/slideLayout150.xml"/><Relationship Id="rId27" Type="http://schemas.openxmlformats.org/officeDocument/2006/relationships/slideLayout" Target="../slideLayouts/slideLayout155.xml"/><Relationship Id="rId30" Type="http://schemas.openxmlformats.org/officeDocument/2006/relationships/slideLayout" Target="../slideLayouts/slideLayout158.xml"/><Relationship Id="rId35" Type="http://schemas.openxmlformats.org/officeDocument/2006/relationships/slideLayout" Target="../slideLayouts/slideLayout163.xml"/><Relationship Id="rId43" Type="http://schemas.openxmlformats.org/officeDocument/2006/relationships/slideLayout" Target="../slideLayouts/slideLayout171.xml"/><Relationship Id="rId48" Type="http://schemas.openxmlformats.org/officeDocument/2006/relationships/slideLayout" Target="../slideLayouts/slideLayout176.xml"/><Relationship Id="rId56" Type="http://schemas.openxmlformats.org/officeDocument/2006/relationships/slideLayout" Target="../slideLayouts/slideLayout184.xml"/><Relationship Id="rId64" Type="http://schemas.openxmlformats.org/officeDocument/2006/relationships/slideLayout" Target="../slideLayouts/slideLayout192.xml"/><Relationship Id="rId69" Type="http://schemas.openxmlformats.org/officeDocument/2006/relationships/hyperlink" Target="https://www.facebook.com/" TargetMode="External"/><Relationship Id="rId8" Type="http://schemas.openxmlformats.org/officeDocument/2006/relationships/slideLayout" Target="../slideLayouts/slideLayout136.xml"/><Relationship Id="rId51" Type="http://schemas.openxmlformats.org/officeDocument/2006/relationships/slideLayout" Target="../slideLayouts/slideLayout179.xml"/><Relationship Id="rId3" Type="http://schemas.openxmlformats.org/officeDocument/2006/relationships/slideLayout" Target="../slideLayouts/slideLayout131.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5" Type="http://schemas.openxmlformats.org/officeDocument/2006/relationships/slideLayout" Target="../slideLayouts/slideLayout153.xml"/><Relationship Id="rId33" Type="http://schemas.openxmlformats.org/officeDocument/2006/relationships/slideLayout" Target="../slideLayouts/slideLayout161.xml"/><Relationship Id="rId38" Type="http://schemas.openxmlformats.org/officeDocument/2006/relationships/slideLayout" Target="../slideLayouts/slideLayout166.xml"/><Relationship Id="rId46" Type="http://schemas.openxmlformats.org/officeDocument/2006/relationships/slideLayout" Target="../slideLayouts/slideLayout174.xml"/><Relationship Id="rId59" Type="http://schemas.openxmlformats.org/officeDocument/2006/relationships/slideLayout" Target="../slideLayouts/slideLayout187.xml"/><Relationship Id="rId67" Type="http://schemas.openxmlformats.org/officeDocument/2006/relationships/slideLayout" Target="../slideLayouts/slideLayout195.xml"/><Relationship Id="rId20" Type="http://schemas.openxmlformats.org/officeDocument/2006/relationships/slideLayout" Target="../slideLayouts/slideLayout148.xml"/><Relationship Id="rId41" Type="http://schemas.openxmlformats.org/officeDocument/2006/relationships/slideLayout" Target="../slideLayouts/slideLayout169.xml"/><Relationship Id="rId54" Type="http://schemas.openxmlformats.org/officeDocument/2006/relationships/slideLayout" Target="../slideLayouts/slideLayout182.xml"/><Relationship Id="rId62" Type="http://schemas.openxmlformats.org/officeDocument/2006/relationships/slideLayout" Target="../slideLayouts/slideLayout190.xml"/><Relationship Id="rId70" Type="http://schemas.openxmlformats.org/officeDocument/2006/relationships/hyperlink" Target="https://www.linkedin.com/" TargetMode="Externa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5" Type="http://schemas.openxmlformats.org/officeDocument/2006/relationships/slideLayout" Target="../slideLayouts/slideLayout143.xml"/><Relationship Id="rId23" Type="http://schemas.openxmlformats.org/officeDocument/2006/relationships/slideLayout" Target="../slideLayouts/slideLayout151.xml"/><Relationship Id="rId28" Type="http://schemas.openxmlformats.org/officeDocument/2006/relationships/slideLayout" Target="../slideLayouts/slideLayout156.xml"/><Relationship Id="rId36" Type="http://schemas.openxmlformats.org/officeDocument/2006/relationships/slideLayout" Target="../slideLayouts/slideLayout164.xml"/><Relationship Id="rId49" Type="http://schemas.openxmlformats.org/officeDocument/2006/relationships/slideLayout" Target="../slideLayouts/slideLayout177.xml"/><Relationship Id="rId57" Type="http://schemas.openxmlformats.org/officeDocument/2006/relationships/slideLayout" Target="../slideLayouts/slideLayout185.xml"/><Relationship Id="rId10" Type="http://schemas.openxmlformats.org/officeDocument/2006/relationships/slideLayout" Target="../slideLayouts/slideLayout138.xml"/><Relationship Id="rId31" Type="http://schemas.openxmlformats.org/officeDocument/2006/relationships/slideLayout" Target="../slideLayouts/slideLayout159.xml"/><Relationship Id="rId44" Type="http://schemas.openxmlformats.org/officeDocument/2006/relationships/slideLayout" Target="../slideLayouts/slideLayout172.xml"/><Relationship Id="rId52" Type="http://schemas.openxmlformats.org/officeDocument/2006/relationships/slideLayout" Target="../slideLayouts/slideLayout180.xml"/><Relationship Id="rId60" Type="http://schemas.openxmlformats.org/officeDocument/2006/relationships/slideLayout" Target="../slideLayouts/slideLayout188.xml"/><Relationship Id="rId65" Type="http://schemas.openxmlformats.org/officeDocument/2006/relationships/slideLayout" Target="../slideLayouts/slideLayout193.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9" Type="http://schemas.openxmlformats.org/officeDocument/2006/relationships/slideLayout" Target="../slideLayouts/slideLayout167.xml"/><Relationship Id="rId34" Type="http://schemas.openxmlformats.org/officeDocument/2006/relationships/slideLayout" Target="../slideLayouts/slideLayout162.xml"/><Relationship Id="rId50" Type="http://schemas.openxmlformats.org/officeDocument/2006/relationships/slideLayout" Target="../slideLayouts/slideLayout178.xml"/><Relationship Id="rId55"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pPr algn="ctr"/>
              <a:t>‹#›</a:t>
            </a:fld>
            <a:endParaRPr lang="en-US" sz="567" dirty="0"/>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0"/>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61"/>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62"/>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 id="2147484437" r:id="rId58"/>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rPr>
              <a:t>i9 presentation to Joe Smith</a:t>
            </a: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754"/>
            <a:ext cx="5183505" cy="540014"/>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7973" y="756022"/>
            <a:ext cx="5183505" cy="213830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7973" y="3003083"/>
            <a:ext cx="1343871" cy="172504"/>
          </a:xfrm>
          <a:prstGeom prst="rect">
            <a:avLst/>
          </a:prstGeom>
        </p:spPr>
        <p:txBody>
          <a:bodyPr vert="horz" lIns="91440" tIns="45720" rIns="91440" bIns="45720" rtlCol="0" anchor="ctr"/>
          <a:lstStyle>
            <a:lvl1pPr algn="l">
              <a:defRPr sz="756">
                <a:solidFill>
                  <a:schemeClr val="tx1">
                    <a:tint val="75000"/>
                  </a:schemeClr>
                </a:solidFill>
              </a:defRPr>
            </a:lvl1pPr>
          </a:lstStyle>
          <a:p>
            <a:pPr defTabSz="575756"/>
            <a:fld id="{ED137D8F-F469-4C1D-8DCD-3325B5EE5640}" type="datetimeFigureOut">
              <a:rPr lang="ru-RU" smtClean="0">
                <a:solidFill>
                  <a:prstClr val="black">
                    <a:tint val="75000"/>
                  </a:prstClr>
                </a:solidFill>
              </a:rPr>
              <a:pPr defTabSz="575756"/>
              <a:t>24.10.2020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67813" y="3003083"/>
            <a:ext cx="1823826" cy="172504"/>
          </a:xfrm>
          <a:prstGeom prst="rect">
            <a:avLst/>
          </a:prstGeom>
        </p:spPr>
        <p:txBody>
          <a:bodyPr vert="horz" lIns="91440" tIns="45720" rIns="91440" bIns="45720" rtlCol="0" anchor="ctr"/>
          <a:lstStyle>
            <a:lvl1pPr algn="ctr">
              <a:defRPr sz="756">
                <a:solidFill>
                  <a:schemeClr val="tx1">
                    <a:tint val="75000"/>
                  </a:schemeClr>
                </a:solidFill>
              </a:defRPr>
            </a:lvl1pPr>
          </a:lstStyle>
          <a:p>
            <a:pPr defTabSz="575756"/>
            <a:endParaRPr lang="ru-RU">
              <a:solidFill>
                <a:prstClr val="black">
                  <a:tint val="75000"/>
                </a:prstClr>
              </a:solidFill>
            </a:endParaRPr>
          </a:p>
        </p:txBody>
      </p:sp>
      <p:sp>
        <p:nvSpPr>
          <p:cNvPr id="6" name="Номер слайда 5"/>
          <p:cNvSpPr>
            <a:spLocks noGrp="1"/>
          </p:cNvSpPr>
          <p:nvPr>
            <p:ph type="sldNum" sz="quarter" idx="4"/>
          </p:nvPr>
        </p:nvSpPr>
        <p:spPr>
          <a:xfrm>
            <a:off x="4127607" y="3003083"/>
            <a:ext cx="1343871" cy="172504"/>
          </a:xfrm>
          <a:prstGeom prst="rect">
            <a:avLst/>
          </a:prstGeom>
        </p:spPr>
        <p:txBody>
          <a:bodyPr vert="horz" lIns="91440" tIns="45720" rIns="91440" bIns="45720" rtlCol="0" anchor="ctr"/>
          <a:lstStyle>
            <a:lvl1pPr algn="r">
              <a:defRPr sz="756">
                <a:solidFill>
                  <a:schemeClr val="tx1">
                    <a:tint val="75000"/>
                  </a:schemeClr>
                </a:solidFill>
              </a:defRPr>
            </a:lvl1pPr>
          </a:lstStyle>
          <a:p>
            <a:pPr defTabSz="575756"/>
            <a:fld id="{12FC6C7F-F4CD-4F6B-9A67-BE40BA823894}" type="slidenum">
              <a:rPr lang="ru-RU" smtClean="0">
                <a:solidFill>
                  <a:prstClr val="black">
                    <a:tint val="75000"/>
                  </a:prstClr>
                </a:solidFill>
              </a:rPr>
              <a:pPr defTabSz="575756"/>
              <a:t>‹#›</a:t>
            </a:fld>
            <a:endParaRPr lang="ru-RU">
              <a:solidFill>
                <a:prstClr val="black">
                  <a:tint val="75000"/>
                </a:prstClr>
              </a:solidFill>
            </a:endParaRPr>
          </a:p>
        </p:txBody>
      </p:sp>
    </p:spTree>
    <p:extLst>
      <p:ext uri="{BB962C8B-B14F-4D97-AF65-F5344CB8AC3E}">
        <p14:creationId xmlns:p14="http://schemas.microsoft.com/office/powerpoint/2010/main" val="556582318"/>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 id="2147484525" r:id="rId12"/>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756" rtl="0" eaLnBrk="1" latinLnBrk="0" hangingPunct="1">
        <a:spcBef>
          <a:spcPct val="0"/>
        </a:spcBef>
        <a:buNone/>
        <a:defRPr sz="2771" kern="1200">
          <a:solidFill>
            <a:schemeClr val="tx1"/>
          </a:solidFill>
          <a:latin typeface="+mj-lt"/>
          <a:ea typeface="+mj-ea"/>
          <a:cs typeface="+mj-cs"/>
        </a:defRPr>
      </a:lvl1pPr>
    </p:titleStyle>
    <p:bodyStyle>
      <a:lvl1pPr marL="215909" indent="-215909" algn="l" defTabSz="575756" rtl="0" eaLnBrk="1" latinLnBrk="0" hangingPunct="1">
        <a:spcBef>
          <a:spcPct val="20000"/>
        </a:spcBef>
        <a:buFont typeface="Arial" pitchFamily="34" charset="0"/>
        <a:buChar char="•"/>
        <a:defRPr sz="2015" kern="1200">
          <a:solidFill>
            <a:schemeClr val="tx1"/>
          </a:solidFill>
          <a:latin typeface="+mn-lt"/>
          <a:ea typeface="+mn-ea"/>
          <a:cs typeface="+mn-cs"/>
        </a:defRPr>
      </a:lvl1pPr>
      <a:lvl2pPr marL="467801" indent="-179924" algn="l" defTabSz="575756" rtl="0" eaLnBrk="1" latinLnBrk="0" hangingPunct="1">
        <a:spcBef>
          <a:spcPct val="20000"/>
        </a:spcBef>
        <a:buFont typeface="Arial" pitchFamily="34" charset="0"/>
        <a:buChar char="–"/>
        <a:defRPr sz="1763" kern="1200">
          <a:solidFill>
            <a:schemeClr val="tx1"/>
          </a:solidFill>
          <a:latin typeface="+mn-lt"/>
          <a:ea typeface="+mn-ea"/>
          <a:cs typeface="+mn-cs"/>
        </a:defRPr>
      </a:lvl2pPr>
      <a:lvl3pPr marL="719695" indent="-143939" algn="l" defTabSz="575756" rtl="0" eaLnBrk="1" latinLnBrk="0" hangingPunct="1">
        <a:spcBef>
          <a:spcPct val="20000"/>
        </a:spcBef>
        <a:buFont typeface="Arial" pitchFamily="34" charset="0"/>
        <a:buChar char="•"/>
        <a:defRPr sz="1511" kern="1200">
          <a:solidFill>
            <a:schemeClr val="tx1"/>
          </a:solidFill>
          <a:latin typeface="+mn-lt"/>
          <a:ea typeface="+mn-ea"/>
          <a:cs typeface="+mn-cs"/>
        </a:defRPr>
      </a:lvl3pPr>
      <a:lvl4pPr marL="1007572"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4pPr>
      <a:lvl5pPr marL="1295450"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5pPr>
      <a:lvl6pPr marL="1583328"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6pPr>
      <a:lvl7pPr marL="1871206"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7pPr>
      <a:lvl8pPr marL="2159084"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8pPr>
      <a:lvl9pPr marL="2446962" indent="-143939" algn="l" defTabSz="575756" rtl="0" eaLnBrk="1" latinLnBrk="0" hangingPunct="1">
        <a:spcBef>
          <a:spcPct val="20000"/>
        </a:spcBef>
        <a:buFont typeface="Arial" pitchFamily="34" charset="0"/>
        <a:buChar char="•"/>
        <a:defRPr sz="1259" kern="1200">
          <a:solidFill>
            <a:schemeClr val="tx1"/>
          </a:solidFill>
          <a:latin typeface="+mn-lt"/>
          <a:ea typeface="+mn-ea"/>
          <a:cs typeface="+mn-cs"/>
        </a:defRPr>
      </a:lvl9pPr>
    </p:bodyStyle>
    <p:otherStyle>
      <a:defPPr>
        <a:defRPr lang="ru-RU"/>
      </a:defPPr>
      <a:lvl1pPr marL="0" algn="l" defTabSz="575756" rtl="0" eaLnBrk="1" latinLnBrk="0" hangingPunct="1">
        <a:defRPr sz="1133" kern="1200">
          <a:solidFill>
            <a:schemeClr val="tx1"/>
          </a:solidFill>
          <a:latin typeface="+mn-lt"/>
          <a:ea typeface="+mn-ea"/>
          <a:cs typeface="+mn-cs"/>
        </a:defRPr>
      </a:lvl1pPr>
      <a:lvl2pPr marL="287878" algn="l" defTabSz="575756" rtl="0" eaLnBrk="1" latinLnBrk="0" hangingPunct="1">
        <a:defRPr sz="1133" kern="1200">
          <a:solidFill>
            <a:schemeClr val="tx1"/>
          </a:solidFill>
          <a:latin typeface="+mn-lt"/>
          <a:ea typeface="+mn-ea"/>
          <a:cs typeface="+mn-cs"/>
        </a:defRPr>
      </a:lvl2pPr>
      <a:lvl3pPr marL="575756" algn="l" defTabSz="575756" rtl="0" eaLnBrk="1" latinLnBrk="0" hangingPunct="1">
        <a:defRPr sz="1133" kern="1200">
          <a:solidFill>
            <a:schemeClr val="tx1"/>
          </a:solidFill>
          <a:latin typeface="+mn-lt"/>
          <a:ea typeface="+mn-ea"/>
          <a:cs typeface="+mn-cs"/>
        </a:defRPr>
      </a:lvl3pPr>
      <a:lvl4pPr marL="863634" algn="l" defTabSz="575756" rtl="0" eaLnBrk="1" latinLnBrk="0" hangingPunct="1">
        <a:defRPr sz="1133" kern="1200">
          <a:solidFill>
            <a:schemeClr val="tx1"/>
          </a:solidFill>
          <a:latin typeface="+mn-lt"/>
          <a:ea typeface="+mn-ea"/>
          <a:cs typeface="+mn-cs"/>
        </a:defRPr>
      </a:lvl4pPr>
      <a:lvl5pPr marL="1151511" algn="l" defTabSz="575756" rtl="0" eaLnBrk="1" latinLnBrk="0" hangingPunct="1">
        <a:defRPr sz="1133" kern="1200">
          <a:solidFill>
            <a:schemeClr val="tx1"/>
          </a:solidFill>
          <a:latin typeface="+mn-lt"/>
          <a:ea typeface="+mn-ea"/>
          <a:cs typeface="+mn-cs"/>
        </a:defRPr>
      </a:lvl5pPr>
      <a:lvl6pPr marL="1439390" algn="l" defTabSz="575756" rtl="0" eaLnBrk="1" latinLnBrk="0" hangingPunct="1">
        <a:defRPr sz="1133" kern="1200">
          <a:solidFill>
            <a:schemeClr val="tx1"/>
          </a:solidFill>
          <a:latin typeface="+mn-lt"/>
          <a:ea typeface="+mn-ea"/>
          <a:cs typeface="+mn-cs"/>
        </a:defRPr>
      </a:lvl6pPr>
      <a:lvl7pPr marL="1727267" algn="l" defTabSz="575756" rtl="0" eaLnBrk="1" latinLnBrk="0" hangingPunct="1">
        <a:defRPr sz="1133" kern="1200">
          <a:solidFill>
            <a:schemeClr val="tx1"/>
          </a:solidFill>
          <a:latin typeface="+mn-lt"/>
          <a:ea typeface="+mn-ea"/>
          <a:cs typeface="+mn-cs"/>
        </a:defRPr>
      </a:lvl7pPr>
      <a:lvl8pPr marL="2015145" algn="l" defTabSz="575756" rtl="0" eaLnBrk="1" latinLnBrk="0" hangingPunct="1">
        <a:defRPr sz="1133" kern="1200">
          <a:solidFill>
            <a:schemeClr val="tx1"/>
          </a:solidFill>
          <a:latin typeface="+mn-lt"/>
          <a:ea typeface="+mn-ea"/>
          <a:cs typeface="+mn-cs"/>
        </a:defRPr>
      </a:lvl8pPr>
      <a:lvl9pPr marL="2303023" algn="l" defTabSz="575756" rtl="0" eaLnBrk="1" latinLnBrk="0" hangingPunct="1">
        <a:defRPr sz="1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1"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1" y="576017"/>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85" tIns="28791" rIns="57585" bIns="28791"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85" tIns="28791" rIns="57585" bIns="28791"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solidFill>
                  <a:schemeClr val="tx1"/>
                </a:solidFill>
              </a:rPr>
              <a:pPr algn="ctr"/>
              <a:t>‹#›</a:t>
            </a:fld>
            <a:endParaRPr lang="en-US" sz="567" dirty="0">
              <a:solidFill>
                <a:schemeClr val="tx1"/>
              </a:solidFill>
            </a:endParaRPr>
          </a:p>
        </p:txBody>
      </p:sp>
      <p:sp>
        <p:nvSpPr>
          <p:cNvPr id="10" name="Oval 9"/>
          <p:cNvSpPr/>
          <p:nvPr/>
        </p:nvSpPr>
        <p:spPr>
          <a:xfrm>
            <a:off x="339216"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6"/>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6"/>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8"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585" tIns="28791" rIns="57585" bIns="28791" numCol="1" anchor="t" anchorCtr="0" compatLnSpc="1">
            <a:prstTxWarp prst="textNoShape">
              <a:avLst/>
            </a:prstTxWarp>
          </a:bodyPr>
          <a:lstStyle/>
          <a:p>
            <a:endParaRPr lang="en-US" sz="1511"/>
          </a:p>
        </p:txBody>
      </p:sp>
      <p:sp>
        <p:nvSpPr>
          <p:cNvPr id="22" name="Oval 21"/>
          <p:cNvSpPr/>
          <p:nvPr userDrawn="1"/>
        </p:nvSpPr>
        <p:spPr>
          <a:xfrm>
            <a:off x="5260237"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69"/>
          </p:cNvPr>
          <p:cNvSpPr/>
          <p:nvPr userDrawn="1"/>
        </p:nvSpPr>
        <p:spPr>
          <a:xfrm>
            <a:off x="5035235"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70"/>
          </p:cNvPr>
          <p:cNvSpPr/>
          <p:nvPr userDrawn="1"/>
        </p:nvSpPr>
        <p:spPr>
          <a:xfrm>
            <a:off x="5240258"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71"/>
          </p:cNvPr>
          <p:cNvSpPr/>
          <p:nvPr userDrawn="1"/>
        </p:nvSpPr>
        <p:spPr>
          <a:xfrm>
            <a:off x="5449973" y="2954972"/>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6"/>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3796229428"/>
      </p:ext>
    </p:extLst>
  </p:cSld>
  <p:clrMap bg1="lt1" tx1="dk1" bg2="lt2" tx2="dk2" accent1="accent1" accent2="accent2" accent3="accent3" accent4="accent4" accent5="accent5" accent6="accent6" hlink="hlink" folHlink="folHlink"/>
  <p:sldLayoutIdLst>
    <p:sldLayoutId id="2147484602" r:id="rId1"/>
    <p:sldLayoutId id="2147484603" r:id="rId2"/>
    <p:sldLayoutId id="2147484604" r:id="rId3"/>
    <p:sldLayoutId id="2147484605" r:id="rId4"/>
    <p:sldLayoutId id="2147484606" r:id="rId5"/>
    <p:sldLayoutId id="2147484607" r:id="rId6"/>
    <p:sldLayoutId id="2147484608" r:id="rId7"/>
    <p:sldLayoutId id="2147484609" r:id="rId8"/>
    <p:sldLayoutId id="2147484610" r:id="rId9"/>
    <p:sldLayoutId id="2147484611" r:id="rId10"/>
    <p:sldLayoutId id="2147484612" r:id="rId11"/>
    <p:sldLayoutId id="2147484613" r:id="rId12"/>
    <p:sldLayoutId id="2147484614" r:id="rId13"/>
    <p:sldLayoutId id="2147484615" r:id="rId14"/>
    <p:sldLayoutId id="2147484616" r:id="rId15"/>
    <p:sldLayoutId id="2147484617" r:id="rId16"/>
    <p:sldLayoutId id="2147484618" r:id="rId17"/>
    <p:sldLayoutId id="2147484619" r:id="rId18"/>
    <p:sldLayoutId id="2147484620" r:id="rId19"/>
    <p:sldLayoutId id="2147484621" r:id="rId20"/>
    <p:sldLayoutId id="2147484622" r:id="rId21"/>
    <p:sldLayoutId id="2147484623" r:id="rId22"/>
    <p:sldLayoutId id="2147484624" r:id="rId23"/>
    <p:sldLayoutId id="2147484625" r:id="rId24"/>
    <p:sldLayoutId id="2147484626" r:id="rId25"/>
    <p:sldLayoutId id="2147484627" r:id="rId26"/>
    <p:sldLayoutId id="2147484628" r:id="rId27"/>
    <p:sldLayoutId id="2147484629" r:id="rId28"/>
    <p:sldLayoutId id="2147484630" r:id="rId29"/>
    <p:sldLayoutId id="2147484631" r:id="rId30"/>
    <p:sldLayoutId id="2147484632" r:id="rId31"/>
    <p:sldLayoutId id="2147484633" r:id="rId32"/>
    <p:sldLayoutId id="2147484634" r:id="rId33"/>
    <p:sldLayoutId id="2147484635" r:id="rId34"/>
    <p:sldLayoutId id="2147484636" r:id="rId35"/>
    <p:sldLayoutId id="2147484637" r:id="rId36"/>
    <p:sldLayoutId id="2147484638" r:id="rId37"/>
    <p:sldLayoutId id="2147484639" r:id="rId38"/>
    <p:sldLayoutId id="2147484640" r:id="rId39"/>
    <p:sldLayoutId id="2147484641" r:id="rId40"/>
    <p:sldLayoutId id="2147484642" r:id="rId41"/>
    <p:sldLayoutId id="2147484643" r:id="rId42"/>
    <p:sldLayoutId id="2147484644" r:id="rId43"/>
    <p:sldLayoutId id="2147484645" r:id="rId44"/>
    <p:sldLayoutId id="2147484646" r:id="rId45"/>
    <p:sldLayoutId id="2147484647" r:id="rId46"/>
    <p:sldLayoutId id="2147484648" r:id="rId47"/>
    <p:sldLayoutId id="2147484649" r:id="rId48"/>
    <p:sldLayoutId id="2147484650" r:id="rId49"/>
    <p:sldLayoutId id="2147484651" r:id="rId50"/>
    <p:sldLayoutId id="2147484652" r:id="rId51"/>
    <p:sldLayoutId id="2147484653" r:id="rId52"/>
    <p:sldLayoutId id="2147484654" r:id="rId53"/>
    <p:sldLayoutId id="2147484655" r:id="rId54"/>
    <p:sldLayoutId id="2147484656" r:id="rId55"/>
    <p:sldLayoutId id="2147484657" r:id="rId56"/>
    <p:sldLayoutId id="2147484658" r:id="rId57"/>
    <p:sldLayoutId id="2147484659" r:id="rId58"/>
    <p:sldLayoutId id="2147484660" r:id="rId59"/>
    <p:sldLayoutId id="2147484661" r:id="rId60"/>
    <p:sldLayoutId id="2147484662" r:id="rId61"/>
    <p:sldLayoutId id="2147484663" r:id="rId62"/>
    <p:sldLayoutId id="2147484664" r:id="rId63"/>
    <p:sldLayoutId id="2147484665" r:id="rId64"/>
    <p:sldLayoutId id="2147484666" r:id="rId65"/>
    <p:sldLayoutId id="2147484667" r:id="rId66"/>
    <p:sldLayoutId id="2147484668" r:id="rId67"/>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819"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66" indent="-107966" algn="l" defTabSz="575819" rtl="0" eaLnBrk="1" latinLnBrk="0" hangingPunct="1">
        <a:spcBef>
          <a:spcPct val="20000"/>
        </a:spcBef>
        <a:buClr>
          <a:schemeClr val="accent1"/>
        </a:buClr>
        <a:buFont typeface="Arial" panose="020B0604020202020204" pitchFamily="34" charset="0"/>
        <a:buChar char="•"/>
        <a:defRPr sz="944" kern="800" spc="-6">
          <a:solidFill>
            <a:schemeClr val="tx1"/>
          </a:solidFill>
          <a:latin typeface="+mn-lt"/>
          <a:ea typeface="+mn-ea"/>
          <a:cs typeface="+mn-cs"/>
        </a:defRPr>
      </a:lvl1pPr>
      <a:lvl2pPr marL="216932" indent="-108965"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898"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864"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830" indent="-107966" algn="l" defTabSz="575819"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50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41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322"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231" indent="-143955" algn="l" defTabSz="575819"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819" rtl="0" eaLnBrk="1" latinLnBrk="0" hangingPunct="1">
        <a:defRPr sz="1134" kern="1200">
          <a:solidFill>
            <a:schemeClr val="tx1"/>
          </a:solidFill>
          <a:latin typeface="+mn-lt"/>
          <a:ea typeface="+mn-ea"/>
          <a:cs typeface="+mn-cs"/>
        </a:defRPr>
      </a:lvl1pPr>
      <a:lvl2pPr marL="287910" algn="l" defTabSz="575819" rtl="0" eaLnBrk="1" latinLnBrk="0" hangingPunct="1">
        <a:defRPr sz="1134" kern="1200">
          <a:solidFill>
            <a:schemeClr val="tx1"/>
          </a:solidFill>
          <a:latin typeface="+mn-lt"/>
          <a:ea typeface="+mn-ea"/>
          <a:cs typeface="+mn-cs"/>
        </a:defRPr>
      </a:lvl2pPr>
      <a:lvl3pPr marL="575819" algn="l" defTabSz="575819" rtl="0" eaLnBrk="1" latinLnBrk="0" hangingPunct="1">
        <a:defRPr sz="1134" kern="1200">
          <a:solidFill>
            <a:schemeClr val="tx1"/>
          </a:solidFill>
          <a:latin typeface="+mn-lt"/>
          <a:ea typeface="+mn-ea"/>
          <a:cs typeface="+mn-cs"/>
        </a:defRPr>
      </a:lvl3pPr>
      <a:lvl4pPr marL="863728" algn="l" defTabSz="575819" rtl="0" eaLnBrk="1" latinLnBrk="0" hangingPunct="1">
        <a:defRPr sz="1134" kern="1200">
          <a:solidFill>
            <a:schemeClr val="tx1"/>
          </a:solidFill>
          <a:latin typeface="+mn-lt"/>
          <a:ea typeface="+mn-ea"/>
          <a:cs typeface="+mn-cs"/>
        </a:defRPr>
      </a:lvl4pPr>
      <a:lvl5pPr marL="1151638" algn="l" defTabSz="575819" rtl="0" eaLnBrk="1" latinLnBrk="0" hangingPunct="1">
        <a:defRPr sz="1134" kern="1200">
          <a:solidFill>
            <a:schemeClr val="tx1"/>
          </a:solidFill>
          <a:latin typeface="+mn-lt"/>
          <a:ea typeface="+mn-ea"/>
          <a:cs typeface="+mn-cs"/>
        </a:defRPr>
      </a:lvl5pPr>
      <a:lvl6pPr marL="1439548" algn="l" defTabSz="575819" rtl="0" eaLnBrk="1" latinLnBrk="0" hangingPunct="1">
        <a:defRPr sz="1134" kern="1200">
          <a:solidFill>
            <a:schemeClr val="tx1"/>
          </a:solidFill>
          <a:latin typeface="+mn-lt"/>
          <a:ea typeface="+mn-ea"/>
          <a:cs typeface="+mn-cs"/>
        </a:defRPr>
      </a:lvl6pPr>
      <a:lvl7pPr marL="1727457" algn="l" defTabSz="575819" rtl="0" eaLnBrk="1" latinLnBrk="0" hangingPunct="1">
        <a:defRPr sz="1134" kern="1200">
          <a:solidFill>
            <a:schemeClr val="tx1"/>
          </a:solidFill>
          <a:latin typeface="+mn-lt"/>
          <a:ea typeface="+mn-ea"/>
          <a:cs typeface="+mn-cs"/>
        </a:defRPr>
      </a:lvl7pPr>
      <a:lvl8pPr marL="2015367" algn="l" defTabSz="575819" rtl="0" eaLnBrk="1" latinLnBrk="0" hangingPunct="1">
        <a:defRPr sz="1134" kern="1200">
          <a:solidFill>
            <a:schemeClr val="tx1"/>
          </a:solidFill>
          <a:latin typeface="+mn-lt"/>
          <a:ea typeface="+mn-ea"/>
          <a:cs typeface="+mn-cs"/>
        </a:defRPr>
      </a:lvl8pPr>
      <a:lvl9pPr marL="2303277" algn="l" defTabSz="575819" rtl="0" eaLnBrk="1" latinLnBrk="0" hangingPunct="1">
        <a:defRPr sz="11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973" y="129754"/>
            <a:ext cx="5183505" cy="540014"/>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287973" y="756023"/>
            <a:ext cx="5183505" cy="213830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287972" y="3003083"/>
            <a:ext cx="1343872" cy="172504"/>
          </a:xfrm>
          <a:prstGeom prst="rect">
            <a:avLst/>
          </a:prstGeom>
        </p:spPr>
        <p:txBody>
          <a:bodyPr vert="horz" lIns="91440" tIns="45720" rIns="91440" bIns="45720" rtlCol="0" anchor="ctr"/>
          <a:lstStyle>
            <a:lvl1pPr algn="l">
              <a:defRPr sz="756">
                <a:solidFill>
                  <a:schemeClr val="tx1">
                    <a:tint val="75000"/>
                  </a:schemeClr>
                </a:solidFill>
              </a:defRPr>
            </a:lvl1pPr>
          </a:lstStyle>
          <a:p>
            <a:pPr defTabSz="575641"/>
            <a:fld id="{ED137D8F-F469-4C1D-8DCD-3325B5EE5640}" type="datetimeFigureOut">
              <a:rPr lang="ru-RU" smtClean="0">
                <a:solidFill>
                  <a:prstClr val="black">
                    <a:tint val="75000"/>
                  </a:prstClr>
                </a:solidFill>
              </a:rPr>
              <a:pPr defTabSz="575641"/>
              <a:t>24.10.2020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1967813" y="3003083"/>
            <a:ext cx="1823826" cy="172504"/>
          </a:xfrm>
          <a:prstGeom prst="rect">
            <a:avLst/>
          </a:prstGeom>
        </p:spPr>
        <p:txBody>
          <a:bodyPr vert="horz" lIns="91440" tIns="45720" rIns="91440" bIns="45720" rtlCol="0" anchor="ctr"/>
          <a:lstStyle>
            <a:lvl1pPr algn="ctr">
              <a:defRPr sz="756">
                <a:solidFill>
                  <a:schemeClr val="tx1">
                    <a:tint val="75000"/>
                  </a:schemeClr>
                </a:solidFill>
              </a:defRPr>
            </a:lvl1pPr>
          </a:lstStyle>
          <a:p>
            <a:pPr defTabSz="575641"/>
            <a:endParaRPr lang="ru-RU">
              <a:solidFill>
                <a:prstClr val="black">
                  <a:tint val="75000"/>
                </a:prstClr>
              </a:solidFill>
            </a:endParaRPr>
          </a:p>
        </p:txBody>
      </p:sp>
      <p:sp>
        <p:nvSpPr>
          <p:cNvPr id="6" name="Номер слайда 5"/>
          <p:cNvSpPr>
            <a:spLocks noGrp="1"/>
          </p:cNvSpPr>
          <p:nvPr>
            <p:ph type="sldNum" sz="quarter" idx="4"/>
          </p:nvPr>
        </p:nvSpPr>
        <p:spPr>
          <a:xfrm>
            <a:off x="4127606" y="3003083"/>
            <a:ext cx="1343872" cy="172504"/>
          </a:xfrm>
          <a:prstGeom prst="rect">
            <a:avLst/>
          </a:prstGeom>
        </p:spPr>
        <p:txBody>
          <a:bodyPr vert="horz" lIns="91440" tIns="45720" rIns="91440" bIns="45720" rtlCol="0" anchor="ctr"/>
          <a:lstStyle>
            <a:lvl1pPr algn="r">
              <a:defRPr sz="756">
                <a:solidFill>
                  <a:schemeClr val="tx1">
                    <a:tint val="75000"/>
                  </a:schemeClr>
                </a:solidFill>
              </a:defRPr>
            </a:lvl1pPr>
          </a:lstStyle>
          <a:p>
            <a:pPr defTabSz="575641"/>
            <a:fld id="{12FC6C7F-F4CD-4F6B-9A67-BE40BA823894}" type="slidenum">
              <a:rPr lang="ru-RU" smtClean="0">
                <a:solidFill>
                  <a:prstClr val="black">
                    <a:tint val="75000"/>
                  </a:prstClr>
                </a:solidFill>
              </a:rPr>
              <a:pPr defTabSz="575641"/>
              <a:t>‹#›</a:t>
            </a:fld>
            <a:endParaRPr lang="ru-RU">
              <a:solidFill>
                <a:prstClr val="black">
                  <a:tint val="75000"/>
                </a:prstClr>
              </a:solidFill>
            </a:endParaRPr>
          </a:p>
        </p:txBody>
      </p:sp>
    </p:spTree>
    <p:extLst>
      <p:ext uri="{BB962C8B-B14F-4D97-AF65-F5344CB8AC3E}">
        <p14:creationId xmlns:p14="http://schemas.microsoft.com/office/powerpoint/2010/main" val="4150514048"/>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Lst>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xStyles>
    <p:titleStyle>
      <a:lvl1pPr algn="ctr" defTabSz="575641" rtl="0" eaLnBrk="1" latinLnBrk="0" hangingPunct="1">
        <a:spcBef>
          <a:spcPct val="0"/>
        </a:spcBef>
        <a:buNone/>
        <a:defRPr sz="2770" kern="1200">
          <a:solidFill>
            <a:schemeClr val="tx1"/>
          </a:solidFill>
          <a:latin typeface="+mj-lt"/>
          <a:ea typeface="+mj-ea"/>
          <a:cs typeface="+mj-cs"/>
        </a:defRPr>
      </a:lvl1pPr>
    </p:titleStyle>
    <p:bodyStyle>
      <a:lvl1pPr marL="215865" indent="-215865" algn="l" defTabSz="575641" rtl="0" eaLnBrk="1" latinLnBrk="0" hangingPunct="1">
        <a:spcBef>
          <a:spcPct val="20000"/>
        </a:spcBef>
        <a:buFont typeface="Arial" pitchFamily="34" charset="0"/>
        <a:buChar char="•"/>
        <a:defRPr sz="2015" kern="1200">
          <a:solidFill>
            <a:schemeClr val="tx1"/>
          </a:solidFill>
          <a:latin typeface="+mn-lt"/>
          <a:ea typeface="+mn-ea"/>
          <a:cs typeface="+mn-cs"/>
        </a:defRPr>
      </a:lvl1pPr>
      <a:lvl2pPr marL="467708" indent="-179888" algn="l" defTabSz="575641" rtl="0" eaLnBrk="1" latinLnBrk="0" hangingPunct="1">
        <a:spcBef>
          <a:spcPct val="20000"/>
        </a:spcBef>
        <a:buFont typeface="Arial" pitchFamily="34" charset="0"/>
        <a:buChar char="–"/>
        <a:defRPr sz="1763" kern="1200">
          <a:solidFill>
            <a:schemeClr val="tx1"/>
          </a:solidFill>
          <a:latin typeface="+mn-lt"/>
          <a:ea typeface="+mn-ea"/>
          <a:cs typeface="+mn-cs"/>
        </a:defRPr>
      </a:lvl2pPr>
      <a:lvl3pPr marL="719551" indent="-143910" algn="l" defTabSz="575641" rtl="0" eaLnBrk="1" latinLnBrk="0" hangingPunct="1">
        <a:spcBef>
          <a:spcPct val="20000"/>
        </a:spcBef>
        <a:buFont typeface="Arial" pitchFamily="34" charset="0"/>
        <a:buChar char="•"/>
        <a:defRPr sz="1510" kern="1200">
          <a:solidFill>
            <a:schemeClr val="tx1"/>
          </a:solidFill>
          <a:latin typeface="+mn-lt"/>
          <a:ea typeface="+mn-ea"/>
          <a:cs typeface="+mn-cs"/>
        </a:defRPr>
      </a:lvl3pPr>
      <a:lvl4pPr marL="100737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4pPr>
      <a:lvl5pPr marL="1295190"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5pPr>
      <a:lvl6pPr marL="158301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6pPr>
      <a:lvl7pPr marL="187083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7pPr>
      <a:lvl8pPr marL="2158651"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8pPr>
      <a:lvl9pPr marL="2446472" indent="-143910" algn="l" defTabSz="575641" rtl="0" eaLnBrk="1" latinLnBrk="0" hangingPunct="1">
        <a:spcBef>
          <a:spcPct val="20000"/>
        </a:spcBef>
        <a:buFont typeface="Arial" pitchFamily="34" charset="0"/>
        <a:buChar char="•"/>
        <a:defRPr sz="1259" kern="1200">
          <a:solidFill>
            <a:schemeClr val="tx1"/>
          </a:solidFill>
          <a:latin typeface="+mn-lt"/>
          <a:ea typeface="+mn-ea"/>
          <a:cs typeface="+mn-cs"/>
        </a:defRPr>
      </a:lvl9pPr>
    </p:bodyStyle>
    <p:otherStyle>
      <a:defPPr>
        <a:defRPr lang="ru-RU"/>
      </a:defPPr>
      <a:lvl1pPr marL="0" algn="l" defTabSz="575641" rtl="0" eaLnBrk="1" latinLnBrk="0" hangingPunct="1">
        <a:defRPr sz="1133" kern="1200">
          <a:solidFill>
            <a:schemeClr val="tx1"/>
          </a:solidFill>
          <a:latin typeface="+mn-lt"/>
          <a:ea typeface="+mn-ea"/>
          <a:cs typeface="+mn-cs"/>
        </a:defRPr>
      </a:lvl1pPr>
      <a:lvl2pPr marL="287820" algn="l" defTabSz="575641" rtl="0" eaLnBrk="1" latinLnBrk="0" hangingPunct="1">
        <a:defRPr sz="1133" kern="1200">
          <a:solidFill>
            <a:schemeClr val="tx1"/>
          </a:solidFill>
          <a:latin typeface="+mn-lt"/>
          <a:ea typeface="+mn-ea"/>
          <a:cs typeface="+mn-cs"/>
        </a:defRPr>
      </a:lvl2pPr>
      <a:lvl3pPr marL="575641" algn="l" defTabSz="575641" rtl="0" eaLnBrk="1" latinLnBrk="0" hangingPunct="1">
        <a:defRPr sz="1133" kern="1200">
          <a:solidFill>
            <a:schemeClr val="tx1"/>
          </a:solidFill>
          <a:latin typeface="+mn-lt"/>
          <a:ea typeface="+mn-ea"/>
          <a:cs typeface="+mn-cs"/>
        </a:defRPr>
      </a:lvl3pPr>
      <a:lvl4pPr marL="863461" algn="l" defTabSz="575641" rtl="0" eaLnBrk="1" latinLnBrk="0" hangingPunct="1">
        <a:defRPr sz="1133" kern="1200">
          <a:solidFill>
            <a:schemeClr val="tx1"/>
          </a:solidFill>
          <a:latin typeface="+mn-lt"/>
          <a:ea typeface="+mn-ea"/>
          <a:cs typeface="+mn-cs"/>
        </a:defRPr>
      </a:lvl4pPr>
      <a:lvl5pPr marL="1151280" algn="l" defTabSz="575641" rtl="0" eaLnBrk="1" latinLnBrk="0" hangingPunct="1">
        <a:defRPr sz="1133" kern="1200">
          <a:solidFill>
            <a:schemeClr val="tx1"/>
          </a:solidFill>
          <a:latin typeface="+mn-lt"/>
          <a:ea typeface="+mn-ea"/>
          <a:cs typeface="+mn-cs"/>
        </a:defRPr>
      </a:lvl5pPr>
      <a:lvl6pPr marL="1439101" algn="l" defTabSz="575641" rtl="0" eaLnBrk="1" latinLnBrk="0" hangingPunct="1">
        <a:defRPr sz="1133" kern="1200">
          <a:solidFill>
            <a:schemeClr val="tx1"/>
          </a:solidFill>
          <a:latin typeface="+mn-lt"/>
          <a:ea typeface="+mn-ea"/>
          <a:cs typeface="+mn-cs"/>
        </a:defRPr>
      </a:lvl6pPr>
      <a:lvl7pPr marL="1726921" algn="l" defTabSz="575641" rtl="0" eaLnBrk="1" latinLnBrk="0" hangingPunct="1">
        <a:defRPr sz="1133" kern="1200">
          <a:solidFill>
            <a:schemeClr val="tx1"/>
          </a:solidFill>
          <a:latin typeface="+mn-lt"/>
          <a:ea typeface="+mn-ea"/>
          <a:cs typeface="+mn-cs"/>
        </a:defRPr>
      </a:lvl7pPr>
      <a:lvl8pPr marL="2014741" algn="l" defTabSz="575641" rtl="0" eaLnBrk="1" latinLnBrk="0" hangingPunct="1">
        <a:defRPr sz="1133" kern="1200">
          <a:solidFill>
            <a:schemeClr val="tx1"/>
          </a:solidFill>
          <a:latin typeface="+mn-lt"/>
          <a:ea typeface="+mn-ea"/>
          <a:cs typeface="+mn-cs"/>
        </a:defRPr>
      </a:lvl8pPr>
      <a:lvl9pPr marL="2302562" algn="l" defTabSz="575641" rtl="0" eaLnBrk="1" latinLnBrk="0" hangingPunct="1">
        <a:defRPr sz="1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8.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hyperlink" Target="http://www.pesticidy.ru/dictionary/dorsal" TargetMode="External"/><Relationship Id="rId2" Type="http://schemas.openxmlformats.org/officeDocument/2006/relationships/image" Target="../media/image15.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8.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07.xml"/><Relationship Id="rId5" Type="http://schemas.openxmlformats.org/officeDocument/2006/relationships/image" Target="../media/image31.emf"/><Relationship Id="rId4" Type="http://schemas.openxmlformats.org/officeDocument/2006/relationships/image" Target="../media/image30.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xmlns="" id="{EE80F0AA-4DF1-4DBF-9AA2-5439157D8912}"/>
              </a:ext>
            </a:extLst>
          </p:cNvPr>
          <p:cNvSpPr/>
          <p:nvPr/>
        </p:nvSpPr>
        <p:spPr>
          <a:xfrm>
            <a:off x="1" y="1534"/>
            <a:ext cx="5759632" cy="101958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132"/>
          </a:p>
        </p:txBody>
      </p:sp>
      <p:sp>
        <p:nvSpPr>
          <p:cNvPr id="15" name="object 4">
            <a:extLst>
              <a:ext uri="{FF2B5EF4-FFF2-40B4-BE49-F238E27FC236}">
                <a16:creationId xmlns:a16="http://schemas.microsoft.com/office/drawing/2014/main" xmlns="" id="{96789AA7-9596-4F83-89FD-AEC28EE179F1}"/>
              </a:ext>
            </a:extLst>
          </p:cNvPr>
          <p:cNvSpPr txBox="1"/>
          <p:nvPr/>
        </p:nvSpPr>
        <p:spPr>
          <a:xfrm>
            <a:off x="952302" y="1275695"/>
            <a:ext cx="2491253" cy="270566"/>
          </a:xfrm>
          <a:prstGeom prst="rect">
            <a:avLst/>
          </a:prstGeom>
        </p:spPr>
        <p:txBody>
          <a:bodyPr vert="horz" wrap="square" lIns="0" tIns="13949" rIns="0" bIns="0" rtlCol="0">
            <a:spAutoFit/>
          </a:bodyPr>
          <a:lstStyle/>
          <a:p>
            <a:pPr marL="18387">
              <a:lnSpc>
                <a:spcPts val="1952"/>
              </a:lnSpc>
              <a:spcBef>
                <a:spcPts val="110"/>
              </a:spcBef>
            </a:pPr>
            <a:endParaRPr sz="1747" dirty="0">
              <a:latin typeface="Arial"/>
              <a:cs typeface="Arial"/>
            </a:endParaRPr>
          </a:p>
        </p:txBody>
      </p:sp>
      <p:sp>
        <p:nvSpPr>
          <p:cNvPr id="16" name="object 5">
            <a:extLst>
              <a:ext uri="{FF2B5EF4-FFF2-40B4-BE49-F238E27FC236}">
                <a16:creationId xmlns:a16="http://schemas.microsoft.com/office/drawing/2014/main" xmlns="" id="{A8BAE388-D6D2-40E9-8208-E39C1E0E7029}"/>
              </a:ext>
            </a:extLst>
          </p:cNvPr>
          <p:cNvSpPr/>
          <p:nvPr/>
        </p:nvSpPr>
        <p:spPr>
          <a:xfrm>
            <a:off x="287437" y="1501855"/>
            <a:ext cx="288032" cy="1054293"/>
          </a:xfrm>
          <a:custGeom>
            <a:avLst/>
            <a:gdLst/>
            <a:ahLst/>
            <a:cxnLst/>
            <a:rect l="l" t="t" r="r" b="b"/>
            <a:pathLst>
              <a:path w="344170" h="680719">
                <a:moveTo>
                  <a:pt x="343828" y="0"/>
                </a:moveTo>
                <a:lnTo>
                  <a:pt x="0" y="0"/>
                </a:lnTo>
                <a:lnTo>
                  <a:pt x="0" y="680466"/>
                </a:lnTo>
                <a:lnTo>
                  <a:pt x="343828" y="680466"/>
                </a:lnTo>
                <a:lnTo>
                  <a:pt x="343828" y="0"/>
                </a:lnTo>
                <a:close/>
              </a:path>
            </a:pathLst>
          </a:custGeom>
          <a:solidFill>
            <a:srgbClr val="2365C7"/>
          </a:solidFill>
        </p:spPr>
        <p:txBody>
          <a:bodyPr wrap="square" lIns="0" tIns="0" rIns="0" bIns="0" rtlCol="0"/>
          <a:lstStyle/>
          <a:p>
            <a:endParaRPr sz="1132"/>
          </a:p>
        </p:txBody>
      </p:sp>
      <p:sp>
        <p:nvSpPr>
          <p:cNvPr id="20" name="object 9">
            <a:extLst>
              <a:ext uri="{FF2B5EF4-FFF2-40B4-BE49-F238E27FC236}">
                <a16:creationId xmlns:a16="http://schemas.microsoft.com/office/drawing/2014/main" xmlns="" id="{F294EAD7-CAB8-401C-B12D-6064AA1177E0}"/>
              </a:ext>
            </a:extLst>
          </p:cNvPr>
          <p:cNvSpPr/>
          <p:nvPr/>
        </p:nvSpPr>
        <p:spPr>
          <a:xfrm>
            <a:off x="4696151" y="227770"/>
            <a:ext cx="602999" cy="602999"/>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1132"/>
          </a:p>
        </p:txBody>
      </p:sp>
      <p:sp>
        <p:nvSpPr>
          <p:cNvPr id="21" name="object 10">
            <a:extLst>
              <a:ext uri="{FF2B5EF4-FFF2-40B4-BE49-F238E27FC236}">
                <a16:creationId xmlns:a16="http://schemas.microsoft.com/office/drawing/2014/main" xmlns="" id="{27824596-7DE1-4136-95E4-49A51856B6D3}"/>
              </a:ext>
            </a:extLst>
          </p:cNvPr>
          <p:cNvSpPr/>
          <p:nvPr/>
        </p:nvSpPr>
        <p:spPr>
          <a:xfrm>
            <a:off x="4696151" y="227770"/>
            <a:ext cx="602999" cy="602999"/>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1132"/>
          </a:p>
        </p:txBody>
      </p:sp>
      <p:sp>
        <p:nvSpPr>
          <p:cNvPr id="22" name="object 12">
            <a:extLst>
              <a:ext uri="{FF2B5EF4-FFF2-40B4-BE49-F238E27FC236}">
                <a16:creationId xmlns:a16="http://schemas.microsoft.com/office/drawing/2014/main" xmlns="" id="{CAFE6579-511C-4CCB-9A5C-300ACC2F553A}"/>
              </a:ext>
            </a:extLst>
          </p:cNvPr>
          <p:cNvSpPr txBox="1"/>
          <p:nvPr/>
        </p:nvSpPr>
        <p:spPr>
          <a:xfrm>
            <a:off x="4751933" y="248656"/>
            <a:ext cx="511213" cy="385339"/>
          </a:xfrm>
          <a:prstGeom prst="rect">
            <a:avLst/>
          </a:prstGeom>
        </p:spPr>
        <p:txBody>
          <a:bodyPr vert="horz" wrap="square" lIns="0" tIns="15852" rIns="0" bIns="0" rtlCol="0">
            <a:spAutoFit/>
          </a:bodyPr>
          <a:lstStyle/>
          <a:p>
            <a:pPr algn="ctr">
              <a:spcBef>
                <a:spcPts val="125"/>
              </a:spcBef>
            </a:pPr>
            <a:r>
              <a:rPr lang="ru-RU" sz="2400" b="1" spc="10" dirty="0">
                <a:solidFill>
                  <a:srgbClr val="FEFEFE"/>
                </a:solidFill>
                <a:latin typeface="Arial"/>
                <a:cs typeface="Arial"/>
              </a:rPr>
              <a:t>7</a:t>
            </a:r>
            <a:endParaRPr sz="2400" dirty="0">
              <a:latin typeface="Arial"/>
              <a:cs typeface="Arial"/>
            </a:endParaRPr>
          </a:p>
        </p:txBody>
      </p:sp>
      <p:sp>
        <p:nvSpPr>
          <p:cNvPr id="23" name="object 13">
            <a:extLst>
              <a:ext uri="{FF2B5EF4-FFF2-40B4-BE49-F238E27FC236}">
                <a16:creationId xmlns:a16="http://schemas.microsoft.com/office/drawing/2014/main" xmlns="" id="{065B57C3-CBC0-467B-8CE6-9C853CD5BC49}"/>
              </a:ext>
            </a:extLst>
          </p:cNvPr>
          <p:cNvSpPr txBox="1"/>
          <p:nvPr/>
        </p:nvSpPr>
        <p:spPr>
          <a:xfrm>
            <a:off x="4737113" y="548474"/>
            <a:ext cx="511213" cy="227608"/>
          </a:xfrm>
          <a:prstGeom prst="rect">
            <a:avLst/>
          </a:prstGeom>
        </p:spPr>
        <p:txBody>
          <a:bodyPr vert="horz" wrap="square" lIns="0" tIns="12047" rIns="0" bIns="0" rtlCol="0">
            <a:spAutoFit/>
          </a:bodyPr>
          <a:lstStyle/>
          <a:p>
            <a:pPr algn="ctr">
              <a:spcBef>
                <a:spcPts val="95"/>
              </a:spcBef>
            </a:pPr>
            <a:r>
              <a:rPr lang="ru-RU" sz="1400" b="1" spc="-5" dirty="0">
                <a:solidFill>
                  <a:srgbClr val="FEFEFE"/>
                </a:solidFill>
                <a:latin typeface="Arial"/>
                <a:cs typeface="Arial"/>
              </a:rPr>
              <a:t>класс</a:t>
            </a:r>
            <a:endParaRPr sz="1400" b="1" dirty="0">
              <a:latin typeface="Arial"/>
              <a:cs typeface="Arial"/>
            </a:endParaRPr>
          </a:p>
        </p:txBody>
      </p:sp>
      <p:sp>
        <p:nvSpPr>
          <p:cNvPr id="29" name="object 2">
            <a:extLst>
              <a:ext uri="{FF2B5EF4-FFF2-40B4-BE49-F238E27FC236}">
                <a16:creationId xmlns:a16="http://schemas.microsoft.com/office/drawing/2014/main" xmlns="" id="{D3D6307A-1F46-42A5-B0B8-73C711E55068}"/>
              </a:ext>
            </a:extLst>
          </p:cNvPr>
          <p:cNvSpPr txBox="1">
            <a:spLocks/>
          </p:cNvSpPr>
          <p:nvPr/>
        </p:nvSpPr>
        <p:spPr>
          <a:xfrm>
            <a:off x="924581" y="20918"/>
            <a:ext cx="2799715" cy="546735"/>
          </a:xfrm>
          <a:prstGeom prst="rect">
            <a:avLst/>
          </a:prstGeom>
        </p:spPr>
        <p:txBody>
          <a:bodyPr vert="horz" wrap="square" lIns="0" tIns="14604" rIns="0" bIns="0" rtlCol="0">
            <a:spAutoFit/>
          </a:bodyPr>
          <a:lstStyle>
            <a:lvl1pPr>
              <a:defRPr sz="3400" b="1" i="0">
                <a:solidFill>
                  <a:schemeClr val="bg1"/>
                </a:solidFill>
                <a:latin typeface="Arial"/>
                <a:ea typeface="+mj-ea"/>
                <a:cs typeface="Arial"/>
              </a:defRPr>
            </a:lvl1pPr>
          </a:lstStyle>
          <a:p>
            <a:pPr marL="12700" marR="0" lvl="0" indent="0" defTabSz="914400" eaLnBrk="1" fontAlgn="auto" latinLnBrk="0" hangingPunct="1">
              <a:lnSpc>
                <a:spcPct val="100000"/>
              </a:lnSpc>
              <a:spcBef>
                <a:spcPts val="114"/>
              </a:spcBef>
              <a:spcAft>
                <a:spcPts val="0"/>
              </a:spcAft>
              <a:buClrTx/>
              <a:buSzTx/>
              <a:buFontTx/>
              <a:buNone/>
              <a:tabLst/>
              <a:defRPr/>
            </a:pPr>
            <a:endParaRPr kumimoji="0" lang="en-US" sz="3400" b="1" i="0" u="none" strike="noStrike" kern="0" cap="none" spc="10" normalizeH="0" baseline="0" noProof="0" dirty="0">
              <a:ln>
                <a:noFill/>
              </a:ln>
              <a:solidFill>
                <a:sysClr val="window" lastClr="FFFFFF"/>
              </a:solidFill>
              <a:effectLst/>
              <a:uLnTx/>
              <a:uFillTx/>
              <a:latin typeface="Arial"/>
              <a:ea typeface="+mj-ea"/>
              <a:cs typeface="Arial"/>
            </a:endParaRPr>
          </a:p>
        </p:txBody>
      </p:sp>
      <p:sp>
        <p:nvSpPr>
          <p:cNvPr id="30" name="object 3">
            <a:extLst>
              <a:ext uri="{FF2B5EF4-FFF2-40B4-BE49-F238E27FC236}">
                <a16:creationId xmlns:a16="http://schemas.microsoft.com/office/drawing/2014/main" xmlns="" id="{DEF5C8B4-80D9-43CE-A804-11B138588334}"/>
              </a:ext>
            </a:extLst>
          </p:cNvPr>
          <p:cNvSpPr txBox="1"/>
          <p:nvPr/>
        </p:nvSpPr>
        <p:spPr>
          <a:xfrm>
            <a:off x="924581" y="418639"/>
            <a:ext cx="1038860" cy="546735"/>
          </a:xfrm>
          <a:prstGeom prst="rect">
            <a:avLst/>
          </a:prstGeom>
        </p:spPr>
        <p:txBody>
          <a:bodyPr vert="horz" wrap="square" lIns="0" tIns="14604" rIns="0" bIns="0" rtlCol="0">
            <a:spAutoFit/>
          </a:bodyPr>
          <a:lstStyle/>
          <a:p>
            <a:pPr marL="12700" defTabSz="914400">
              <a:spcBef>
                <a:spcPts val="114"/>
              </a:spcBef>
            </a:pPr>
            <a:endParaRPr sz="3400" dirty="0">
              <a:solidFill>
                <a:prstClr val="black"/>
              </a:solidFill>
              <a:latin typeface="Arial"/>
              <a:cs typeface="Arial"/>
            </a:endParaRPr>
          </a:p>
        </p:txBody>
      </p:sp>
      <p:sp>
        <p:nvSpPr>
          <p:cNvPr id="7" name="TextBox 6">
            <a:extLst>
              <a:ext uri="{FF2B5EF4-FFF2-40B4-BE49-F238E27FC236}">
                <a16:creationId xmlns:a16="http://schemas.microsoft.com/office/drawing/2014/main" xmlns="" id="{A92F2D34-E7EF-40AD-8E6B-3A38D4D90753}"/>
              </a:ext>
            </a:extLst>
          </p:cNvPr>
          <p:cNvSpPr txBox="1"/>
          <p:nvPr/>
        </p:nvSpPr>
        <p:spPr>
          <a:xfrm>
            <a:off x="747697" y="1274520"/>
            <a:ext cx="3356164" cy="1569660"/>
          </a:xfrm>
          <a:prstGeom prst="rect">
            <a:avLst/>
          </a:prstGeom>
          <a:noFill/>
        </p:spPr>
        <p:txBody>
          <a:bodyPr wrap="square" rtlCol="0">
            <a:spAutoFit/>
          </a:bodyPr>
          <a:lstStyle/>
          <a:p>
            <a:r>
              <a:rPr lang="ru-RU" sz="2000" b="1" dirty="0">
                <a:solidFill>
                  <a:srgbClr val="002060"/>
                </a:solidFill>
                <a:latin typeface="Arial" panose="020B0604020202020204" pitchFamily="34" charset="0"/>
                <a:cs typeface="Arial" panose="020B0604020202020204" pitchFamily="34" charset="0"/>
              </a:rPr>
              <a:t>Тема: </a:t>
            </a:r>
            <a:endParaRPr lang="ru-RU" sz="2000" b="1" dirty="0" smtClean="0">
              <a:solidFill>
                <a:srgbClr val="002060"/>
              </a:solidFill>
              <a:latin typeface="Arial" panose="020B0604020202020204" pitchFamily="34" charset="0"/>
              <a:cs typeface="Arial" panose="020B0604020202020204" pitchFamily="34" charset="0"/>
            </a:endParaRPr>
          </a:p>
          <a:p>
            <a:r>
              <a:rPr lang="ru-RU" sz="2400" b="1" dirty="0" smtClean="0">
                <a:solidFill>
                  <a:srgbClr val="002060"/>
                </a:solidFill>
                <a:latin typeface="Arial" panose="020B0604020202020204" pitchFamily="34" charset="0"/>
                <a:cs typeface="Arial" panose="020B0604020202020204" pitchFamily="34" charset="0"/>
              </a:rPr>
              <a:t>Внутреннее </a:t>
            </a:r>
            <a:r>
              <a:rPr lang="ru-RU" sz="2400" b="1" dirty="0">
                <a:solidFill>
                  <a:srgbClr val="002060"/>
                </a:solidFill>
                <a:latin typeface="Arial" panose="020B0604020202020204" pitchFamily="34" charset="0"/>
                <a:cs typeface="Arial" panose="020B0604020202020204" pitchFamily="34" charset="0"/>
              </a:rPr>
              <a:t>строение дождевого червя</a:t>
            </a:r>
            <a:r>
              <a:rPr lang="ru-RU" sz="2800" b="1" dirty="0">
                <a:solidFill>
                  <a:srgbClr val="002060"/>
                </a:solidFill>
                <a:latin typeface="Arial" panose="020B0604020202020204" pitchFamily="34" charset="0"/>
                <a:cs typeface="Arial" panose="020B0604020202020204" pitchFamily="34" charset="0"/>
              </a:rPr>
              <a:t>.</a:t>
            </a:r>
          </a:p>
        </p:txBody>
      </p:sp>
      <p:sp>
        <p:nvSpPr>
          <p:cNvPr id="11" name="Прямоугольник 10">
            <a:extLst>
              <a:ext uri="{FF2B5EF4-FFF2-40B4-BE49-F238E27FC236}">
                <a16:creationId xmlns:a16="http://schemas.microsoft.com/office/drawing/2014/main" xmlns="" id="{4E9B19D7-7377-4F11-9952-1CE2647BE040}"/>
              </a:ext>
            </a:extLst>
          </p:cNvPr>
          <p:cNvSpPr/>
          <p:nvPr/>
        </p:nvSpPr>
        <p:spPr>
          <a:xfrm>
            <a:off x="3999990" y="2918220"/>
            <a:ext cx="1618669" cy="2499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19" name="Рисунок 18">
            <a:extLst>
              <a:ext uri="{FF2B5EF4-FFF2-40B4-BE49-F238E27FC236}">
                <a16:creationId xmlns:a16="http://schemas.microsoft.com/office/drawing/2014/main" xmlns="" id="{1E03861C-B1C6-4EA1-A8C3-3DC3AE077BB0}"/>
              </a:ext>
            </a:extLst>
          </p:cNvPr>
          <p:cNvPicPr>
            <a:picLocks noChangeAspect="1"/>
          </p:cNvPicPr>
          <p:nvPr/>
        </p:nvPicPr>
        <p:blipFill rotWithShape="1">
          <a:blip r:embed="rId2"/>
          <a:srcRect l="6150" t="-522" r="6687" b="6479"/>
          <a:stretch/>
        </p:blipFill>
        <p:spPr>
          <a:xfrm>
            <a:off x="293426" y="215737"/>
            <a:ext cx="534071" cy="664543"/>
          </a:xfrm>
          <a:prstGeom prst="rect">
            <a:avLst/>
          </a:prstGeom>
        </p:spPr>
      </p:pic>
      <p:sp>
        <p:nvSpPr>
          <p:cNvPr id="2" name="TextBox 1">
            <a:extLst>
              <a:ext uri="{FF2B5EF4-FFF2-40B4-BE49-F238E27FC236}">
                <a16:creationId xmlns:a16="http://schemas.microsoft.com/office/drawing/2014/main" xmlns="" id="{3A991F55-9A24-42E4-A349-F69BED8E388D}"/>
              </a:ext>
            </a:extLst>
          </p:cNvPr>
          <p:cNvSpPr txBox="1"/>
          <p:nvPr/>
        </p:nvSpPr>
        <p:spPr>
          <a:xfrm>
            <a:off x="1331553" y="248656"/>
            <a:ext cx="2799715" cy="646331"/>
          </a:xfrm>
          <a:prstGeom prst="rect">
            <a:avLst/>
          </a:prstGeom>
          <a:noFill/>
        </p:spPr>
        <p:txBody>
          <a:bodyPr wrap="square" rtlCol="0">
            <a:spAutoFit/>
          </a:bodyPr>
          <a:lstStyle/>
          <a:p>
            <a:pPr algn="ctr"/>
            <a:r>
              <a:rPr lang="ru-RU" sz="3600" b="1" dirty="0">
                <a:solidFill>
                  <a:schemeClr val="bg1"/>
                </a:solidFill>
                <a:latin typeface="Arial" panose="020B0604020202020204" pitchFamily="34" charset="0"/>
                <a:cs typeface="Arial" panose="020B0604020202020204" pitchFamily="34" charset="0"/>
              </a:rPr>
              <a:t>Биология</a:t>
            </a:r>
          </a:p>
        </p:txBody>
      </p:sp>
      <p:pic>
        <p:nvPicPr>
          <p:cNvPr id="5" name="Рисунок 4">
            <a:extLst>
              <a:ext uri="{FF2B5EF4-FFF2-40B4-BE49-F238E27FC236}">
                <a16:creationId xmlns:a16="http://schemas.microsoft.com/office/drawing/2014/main" xmlns="" id="{72ED6007-6636-491F-A553-A5283D8A5EB4}"/>
              </a:ext>
            </a:extLst>
          </p:cNvPr>
          <p:cNvPicPr>
            <a:picLocks noChangeAspect="1"/>
          </p:cNvPicPr>
          <p:nvPr/>
        </p:nvPicPr>
        <p:blipFill>
          <a:blip r:embed="rId3"/>
          <a:stretch>
            <a:fillRect/>
          </a:stretch>
        </p:blipFill>
        <p:spPr>
          <a:xfrm>
            <a:off x="4069368" y="1522975"/>
            <a:ext cx="1618669" cy="889157"/>
          </a:xfrm>
          <a:prstGeom prst="rect">
            <a:avLst/>
          </a:prstGeom>
        </p:spPr>
      </p:pic>
    </p:spTree>
    <p:extLst>
      <p:ext uri="{BB962C8B-B14F-4D97-AF65-F5344CB8AC3E}">
        <p14:creationId xmlns:p14="http://schemas.microsoft.com/office/powerpoint/2010/main" val="38684537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B8859-1D55-43E0-8D5D-335A356578FB}"/>
              </a:ext>
            </a:extLst>
          </p:cNvPr>
          <p:cNvSpPr>
            <a:spLocks noGrp="1"/>
          </p:cNvSpPr>
          <p:nvPr>
            <p:ph type="title"/>
          </p:nvPr>
        </p:nvSpPr>
        <p:spPr>
          <a:xfrm>
            <a:off x="71413" y="132269"/>
            <a:ext cx="5616623" cy="386260"/>
          </a:xfrm>
        </p:spPr>
        <p:txBody>
          <a:bodyPr>
            <a:normAutofit/>
          </a:bodyPr>
          <a:lstStyle/>
          <a:p>
            <a:r>
              <a:rPr lang="ru-RU" dirty="0"/>
              <a:t>ПИЩЕВАРИТЕЛЬНАЯ СИСТЕМА</a:t>
            </a:r>
          </a:p>
        </p:txBody>
      </p:sp>
      <p:pic>
        <p:nvPicPr>
          <p:cNvPr id="3" name="Рисунок 2">
            <a:extLst>
              <a:ext uri="{FF2B5EF4-FFF2-40B4-BE49-F238E27FC236}">
                <a16:creationId xmlns:a16="http://schemas.microsoft.com/office/drawing/2014/main" xmlns="" id="{57FADDD7-7C7C-4C3E-B03B-1F5513929830}"/>
              </a:ext>
            </a:extLst>
          </p:cNvPr>
          <p:cNvPicPr>
            <a:picLocks noChangeAspect="1"/>
          </p:cNvPicPr>
          <p:nvPr/>
        </p:nvPicPr>
        <p:blipFill rotWithShape="1">
          <a:blip r:embed="rId2"/>
          <a:srcRect t="9274"/>
          <a:stretch/>
        </p:blipFill>
        <p:spPr>
          <a:xfrm>
            <a:off x="142826" y="627594"/>
            <a:ext cx="5473203" cy="1568514"/>
          </a:xfrm>
          <a:prstGeom prst="rect">
            <a:avLst/>
          </a:prstGeom>
        </p:spPr>
      </p:pic>
      <p:sp>
        <p:nvSpPr>
          <p:cNvPr id="5" name="TextBox 4">
            <a:extLst>
              <a:ext uri="{FF2B5EF4-FFF2-40B4-BE49-F238E27FC236}">
                <a16:creationId xmlns:a16="http://schemas.microsoft.com/office/drawing/2014/main" xmlns="" id="{BC4A456E-9DEC-4E2C-A559-E9F1689D1635}"/>
              </a:ext>
            </a:extLst>
          </p:cNvPr>
          <p:cNvSpPr txBox="1"/>
          <p:nvPr/>
        </p:nvSpPr>
        <p:spPr>
          <a:xfrm>
            <a:off x="71413" y="2116549"/>
            <a:ext cx="5616623" cy="1015663"/>
          </a:xfrm>
          <a:prstGeom prst="rect">
            <a:avLst/>
          </a:prstGeom>
          <a:noFill/>
        </p:spPr>
        <p:txBody>
          <a:bodyPr wrap="square">
            <a:spAutoFit/>
          </a:bodyPr>
          <a:lstStyle/>
          <a:p>
            <a:pPr algn="just"/>
            <a:r>
              <a:rPr lang="ru-RU" sz="12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Пищеварительная </a:t>
            </a:r>
            <a:r>
              <a:rPr lang="ru-RU" sz="1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система начинается на переднем конце тела ротовым отверстием,  из него  пища  поступает  последовательно  в  глотку, пищевод </a:t>
            </a:r>
          </a:p>
          <a:p>
            <a:pPr algn="just"/>
            <a:r>
              <a:rPr lang="ru-RU" sz="1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(у дождевых червей в него впадают три пары известковых желёз, поступающая из них в пищевод известь служит для нейтрализации кислот гниющих листьев, которыми питаются животные). </a:t>
            </a:r>
            <a:endParaRPr lang="ru-RU" sz="11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2932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B8859-1D55-43E0-8D5D-335A356578FB}"/>
              </a:ext>
            </a:extLst>
          </p:cNvPr>
          <p:cNvSpPr>
            <a:spLocks noGrp="1"/>
          </p:cNvSpPr>
          <p:nvPr>
            <p:ph type="title"/>
          </p:nvPr>
        </p:nvSpPr>
        <p:spPr>
          <a:xfrm>
            <a:off x="71413" y="132269"/>
            <a:ext cx="5616623" cy="386260"/>
          </a:xfrm>
        </p:spPr>
        <p:txBody>
          <a:bodyPr>
            <a:normAutofit/>
          </a:bodyPr>
          <a:lstStyle/>
          <a:p>
            <a:r>
              <a:rPr lang="ru-RU" dirty="0"/>
              <a:t>ПИЩЕВАРИТЕЛЬНАЯ СИСТЕМА</a:t>
            </a:r>
          </a:p>
        </p:txBody>
      </p:sp>
      <p:pic>
        <p:nvPicPr>
          <p:cNvPr id="3" name="Рисунок 2">
            <a:extLst>
              <a:ext uri="{FF2B5EF4-FFF2-40B4-BE49-F238E27FC236}">
                <a16:creationId xmlns:a16="http://schemas.microsoft.com/office/drawing/2014/main" xmlns="" id="{57FADDD7-7C7C-4C3E-B03B-1F5513929830}"/>
              </a:ext>
            </a:extLst>
          </p:cNvPr>
          <p:cNvPicPr>
            <a:picLocks noChangeAspect="1"/>
          </p:cNvPicPr>
          <p:nvPr/>
        </p:nvPicPr>
        <p:blipFill rotWithShape="1">
          <a:blip r:embed="rId2"/>
          <a:srcRect t="9274"/>
          <a:stretch/>
        </p:blipFill>
        <p:spPr>
          <a:xfrm>
            <a:off x="198994" y="600605"/>
            <a:ext cx="5473203" cy="1568514"/>
          </a:xfrm>
          <a:prstGeom prst="rect">
            <a:avLst/>
          </a:prstGeom>
        </p:spPr>
      </p:pic>
      <p:sp>
        <p:nvSpPr>
          <p:cNvPr id="7" name="TextBox 6">
            <a:extLst>
              <a:ext uri="{FF2B5EF4-FFF2-40B4-BE49-F238E27FC236}">
                <a16:creationId xmlns:a16="http://schemas.microsoft.com/office/drawing/2014/main" xmlns="" id="{7EB4D1E8-45A6-4E1B-9A25-9CF04F31896F}"/>
              </a:ext>
            </a:extLst>
          </p:cNvPr>
          <p:cNvSpPr txBox="1"/>
          <p:nvPr/>
        </p:nvSpPr>
        <p:spPr>
          <a:xfrm>
            <a:off x="71413" y="2370909"/>
            <a:ext cx="5600784" cy="767133"/>
          </a:xfrm>
          <a:prstGeom prst="rect">
            <a:avLst/>
          </a:prstGeom>
          <a:noFill/>
        </p:spPr>
        <p:txBody>
          <a:bodyPr wrap="square">
            <a:spAutoFit/>
          </a:bodyPr>
          <a:lstStyle/>
          <a:p>
            <a:pPr algn="ctr">
              <a:lnSpc>
                <a:spcPct val="107000"/>
              </a:lnSpc>
              <a:spcAft>
                <a:spcPts val="800"/>
              </a:spcAft>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Затем пища переходит в расширенный зоб и небольшой мускульный желудок (мышцы в его стенках способствуют перетиранию пищи).</a:t>
            </a:r>
            <a:endParaRPr lang="ru-RU" sz="1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565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B8859-1D55-43E0-8D5D-335A356578FB}"/>
              </a:ext>
            </a:extLst>
          </p:cNvPr>
          <p:cNvSpPr>
            <a:spLocks noGrp="1"/>
          </p:cNvSpPr>
          <p:nvPr>
            <p:ph type="title"/>
          </p:nvPr>
        </p:nvSpPr>
        <p:spPr>
          <a:xfrm>
            <a:off x="71413" y="132269"/>
            <a:ext cx="5616623" cy="386260"/>
          </a:xfrm>
        </p:spPr>
        <p:txBody>
          <a:bodyPr>
            <a:normAutofit/>
          </a:bodyPr>
          <a:lstStyle/>
          <a:p>
            <a:r>
              <a:rPr lang="ru-RU" dirty="0"/>
              <a:t>ПИЩЕВАРИТЕЛЬНАЯ СИСТЕМА</a:t>
            </a:r>
          </a:p>
        </p:txBody>
      </p:sp>
      <p:pic>
        <p:nvPicPr>
          <p:cNvPr id="3" name="Рисунок 2">
            <a:extLst>
              <a:ext uri="{FF2B5EF4-FFF2-40B4-BE49-F238E27FC236}">
                <a16:creationId xmlns:a16="http://schemas.microsoft.com/office/drawing/2014/main" xmlns="" id="{57FADDD7-7C7C-4C3E-B03B-1F5513929830}"/>
              </a:ext>
            </a:extLst>
          </p:cNvPr>
          <p:cNvPicPr>
            <a:picLocks noChangeAspect="1"/>
          </p:cNvPicPr>
          <p:nvPr/>
        </p:nvPicPr>
        <p:blipFill rotWithShape="1">
          <a:blip r:embed="rId2"/>
          <a:srcRect t="9274"/>
          <a:stretch/>
        </p:blipFill>
        <p:spPr>
          <a:xfrm>
            <a:off x="142826" y="627594"/>
            <a:ext cx="5473203" cy="1568514"/>
          </a:xfrm>
          <a:prstGeom prst="rect">
            <a:avLst/>
          </a:prstGeom>
        </p:spPr>
      </p:pic>
      <p:sp>
        <p:nvSpPr>
          <p:cNvPr id="5" name="TextBox 4">
            <a:extLst>
              <a:ext uri="{FF2B5EF4-FFF2-40B4-BE49-F238E27FC236}">
                <a16:creationId xmlns:a16="http://schemas.microsoft.com/office/drawing/2014/main" xmlns="" id="{1CD6DFE5-EEE1-46B0-BFC3-CE97CB3AB1D3}"/>
              </a:ext>
            </a:extLst>
          </p:cNvPr>
          <p:cNvSpPr txBox="1"/>
          <p:nvPr/>
        </p:nvSpPr>
        <p:spPr>
          <a:xfrm>
            <a:off x="71413" y="2052092"/>
            <a:ext cx="5616623" cy="1169551"/>
          </a:xfrm>
          <a:prstGeom prst="rect">
            <a:avLst/>
          </a:prstGeom>
          <a:noFill/>
        </p:spPr>
        <p:txBody>
          <a:bodyPr wrap="square">
            <a:spAutoFit/>
          </a:bodyPr>
          <a:lstStyle/>
          <a:p>
            <a:pPr algn="just"/>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От желудка почти до заднего конца тела тянется средняя кишка, в которой под действием ферментов пища переваривается и всасывается. Непереваренные остатки поступают в короткую заднюю кишку и выбрасываются наружу через заднепроходное отверстие. </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1082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B8859-1D55-43E0-8D5D-335A356578FB}"/>
              </a:ext>
            </a:extLst>
          </p:cNvPr>
          <p:cNvSpPr>
            <a:spLocks noGrp="1"/>
          </p:cNvSpPr>
          <p:nvPr>
            <p:ph type="title"/>
          </p:nvPr>
        </p:nvSpPr>
        <p:spPr>
          <a:xfrm>
            <a:off x="71413" y="132269"/>
            <a:ext cx="5616623" cy="386260"/>
          </a:xfrm>
        </p:spPr>
        <p:txBody>
          <a:bodyPr>
            <a:normAutofit/>
          </a:bodyPr>
          <a:lstStyle/>
          <a:p>
            <a:r>
              <a:rPr lang="ru-RU" dirty="0"/>
              <a:t>ПИЩЕВАРИТЕЛЬНАЯ СИСТЕМА</a:t>
            </a:r>
          </a:p>
        </p:txBody>
      </p:sp>
      <p:pic>
        <p:nvPicPr>
          <p:cNvPr id="3" name="Рисунок 2">
            <a:extLst>
              <a:ext uri="{FF2B5EF4-FFF2-40B4-BE49-F238E27FC236}">
                <a16:creationId xmlns:a16="http://schemas.microsoft.com/office/drawing/2014/main" xmlns="" id="{57FADDD7-7C7C-4C3E-B03B-1F5513929830}"/>
              </a:ext>
            </a:extLst>
          </p:cNvPr>
          <p:cNvPicPr>
            <a:picLocks noChangeAspect="1"/>
          </p:cNvPicPr>
          <p:nvPr/>
        </p:nvPicPr>
        <p:blipFill rotWithShape="1">
          <a:blip r:embed="rId2"/>
          <a:srcRect t="9274"/>
          <a:stretch/>
        </p:blipFill>
        <p:spPr>
          <a:xfrm>
            <a:off x="142826" y="611932"/>
            <a:ext cx="5473203" cy="1496506"/>
          </a:xfrm>
          <a:prstGeom prst="rect">
            <a:avLst/>
          </a:prstGeom>
        </p:spPr>
      </p:pic>
      <p:sp>
        <p:nvSpPr>
          <p:cNvPr id="5" name="TextBox 4">
            <a:extLst>
              <a:ext uri="{FF2B5EF4-FFF2-40B4-BE49-F238E27FC236}">
                <a16:creationId xmlns:a16="http://schemas.microsoft.com/office/drawing/2014/main" xmlns="" id="{4146CFC4-3365-4E8C-B0A7-EF1E79C1ED3E}"/>
              </a:ext>
            </a:extLst>
          </p:cNvPr>
          <p:cNvSpPr txBox="1"/>
          <p:nvPr/>
        </p:nvSpPr>
        <p:spPr>
          <a:xfrm>
            <a:off x="71413" y="2178105"/>
            <a:ext cx="5616623" cy="954107"/>
          </a:xfrm>
          <a:prstGeom prst="rect">
            <a:avLst/>
          </a:prstGeom>
          <a:noFill/>
        </p:spPr>
        <p:txBody>
          <a:bodyPr wrap="square">
            <a:spAutoFit/>
          </a:bodyPr>
          <a:lstStyle/>
          <a:p>
            <a:pPr algn="just"/>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Дождевые </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черви питаются полусгнившими остатками растений, которые они глотают вместе с землёй. При прохождении по кишечнику почва хорошо перемешивается с органическими веществами. </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10577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C1B8859-1D55-43E0-8D5D-335A356578FB}"/>
              </a:ext>
            </a:extLst>
          </p:cNvPr>
          <p:cNvSpPr>
            <a:spLocks noGrp="1"/>
          </p:cNvSpPr>
          <p:nvPr>
            <p:ph type="title"/>
          </p:nvPr>
        </p:nvSpPr>
        <p:spPr>
          <a:xfrm>
            <a:off x="71413" y="132269"/>
            <a:ext cx="5616623" cy="386260"/>
          </a:xfrm>
        </p:spPr>
        <p:txBody>
          <a:bodyPr>
            <a:normAutofit/>
          </a:bodyPr>
          <a:lstStyle/>
          <a:p>
            <a:r>
              <a:rPr lang="ru-RU" dirty="0"/>
              <a:t>ПИЩЕВАРИТЕЛЬНАЯ СИСТЕМА</a:t>
            </a:r>
          </a:p>
        </p:txBody>
      </p:sp>
      <p:pic>
        <p:nvPicPr>
          <p:cNvPr id="3" name="Рисунок 2">
            <a:extLst>
              <a:ext uri="{FF2B5EF4-FFF2-40B4-BE49-F238E27FC236}">
                <a16:creationId xmlns:a16="http://schemas.microsoft.com/office/drawing/2014/main" xmlns="" id="{57FADDD7-7C7C-4C3E-B03B-1F5513929830}"/>
              </a:ext>
            </a:extLst>
          </p:cNvPr>
          <p:cNvPicPr>
            <a:picLocks noChangeAspect="1"/>
          </p:cNvPicPr>
          <p:nvPr/>
        </p:nvPicPr>
        <p:blipFill rotWithShape="1">
          <a:blip r:embed="rId2"/>
          <a:srcRect t="9274"/>
          <a:stretch/>
        </p:blipFill>
        <p:spPr>
          <a:xfrm>
            <a:off x="142826" y="611932"/>
            <a:ext cx="5473203" cy="1496506"/>
          </a:xfrm>
          <a:prstGeom prst="rect">
            <a:avLst/>
          </a:prstGeom>
        </p:spPr>
      </p:pic>
      <p:sp>
        <p:nvSpPr>
          <p:cNvPr id="5" name="TextBox 4">
            <a:extLst>
              <a:ext uri="{FF2B5EF4-FFF2-40B4-BE49-F238E27FC236}">
                <a16:creationId xmlns:a16="http://schemas.microsoft.com/office/drawing/2014/main" xmlns="" id="{4146CFC4-3365-4E8C-B0A7-EF1E79C1ED3E}"/>
              </a:ext>
            </a:extLst>
          </p:cNvPr>
          <p:cNvSpPr txBox="1"/>
          <p:nvPr/>
        </p:nvSpPr>
        <p:spPr>
          <a:xfrm>
            <a:off x="71413" y="2249532"/>
            <a:ext cx="5616623" cy="738664"/>
          </a:xfrm>
          <a:prstGeom prst="rect">
            <a:avLst/>
          </a:prstGeom>
          <a:noFill/>
        </p:spPr>
        <p:txBody>
          <a:bodyPr wrap="square">
            <a:spAutoFit/>
          </a:bodyPr>
          <a:lstStyle/>
          <a:p>
            <a:pPr algn="just"/>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Экскременты </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дождевых червей содержат в пять раз больше азота, в семь раз больше фосфора и в одиннадцать раз больше калия, чем обычная почва.</a:t>
            </a:r>
          </a:p>
        </p:txBody>
      </p:sp>
    </p:spTree>
    <p:extLst>
      <p:ext uri="{BB962C8B-B14F-4D97-AF65-F5344CB8AC3E}">
        <p14:creationId xmlns:p14="http://schemas.microsoft.com/office/powerpoint/2010/main" val="8362914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70D50E-2623-46A8-A92D-FD1AF3790E29}"/>
              </a:ext>
            </a:extLst>
          </p:cNvPr>
          <p:cNvSpPr>
            <a:spLocks noGrp="1"/>
          </p:cNvSpPr>
          <p:nvPr>
            <p:ph type="title"/>
          </p:nvPr>
        </p:nvSpPr>
        <p:spPr>
          <a:xfrm>
            <a:off x="71413" y="132269"/>
            <a:ext cx="5616623" cy="386260"/>
          </a:xfrm>
        </p:spPr>
        <p:txBody>
          <a:bodyPr>
            <a:normAutofit/>
          </a:bodyPr>
          <a:lstStyle/>
          <a:p>
            <a:r>
              <a:rPr lang="ru-RU" dirty="0"/>
              <a:t>ДЫХАНИЕ ДОЖДЕВОГО ЧЕРВЯ</a:t>
            </a:r>
          </a:p>
        </p:txBody>
      </p:sp>
      <p:pic>
        <p:nvPicPr>
          <p:cNvPr id="5" name="Рисунок 4">
            <a:extLst>
              <a:ext uri="{FF2B5EF4-FFF2-40B4-BE49-F238E27FC236}">
                <a16:creationId xmlns:a16="http://schemas.microsoft.com/office/drawing/2014/main" xmlns="" id="{2023AC93-3F27-406A-B6F0-48FF962006EE}"/>
              </a:ext>
            </a:extLst>
          </p:cNvPr>
          <p:cNvPicPr>
            <a:picLocks noChangeAspect="1"/>
          </p:cNvPicPr>
          <p:nvPr/>
        </p:nvPicPr>
        <p:blipFill>
          <a:blip r:embed="rId2"/>
          <a:stretch>
            <a:fillRect/>
          </a:stretch>
        </p:blipFill>
        <p:spPr>
          <a:xfrm>
            <a:off x="2733713" y="683940"/>
            <a:ext cx="2915107" cy="242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75BAF01D-B7C3-43DC-A868-A6FC4E8878ED}"/>
              </a:ext>
            </a:extLst>
          </p:cNvPr>
          <p:cNvSpPr txBox="1"/>
          <p:nvPr/>
        </p:nvSpPr>
        <p:spPr>
          <a:xfrm>
            <a:off x="71413" y="539924"/>
            <a:ext cx="2520280" cy="2646878"/>
          </a:xfrm>
          <a:prstGeom prst="rect">
            <a:avLst/>
          </a:prstGeom>
          <a:noFill/>
        </p:spPr>
        <p:txBody>
          <a:bodyPr wrap="square">
            <a:spAutoFit/>
          </a:bodyPr>
          <a:lstStyle/>
          <a:p>
            <a:pPr algn="ctr"/>
            <a:r>
              <a:rPr lang="ru-RU" sz="1500" i="0" dirty="0">
                <a:solidFill>
                  <a:srgbClr val="002060"/>
                </a:solidFill>
                <a:effectLst/>
                <a:latin typeface="Arial" panose="020B0604020202020204" pitchFamily="34" charset="0"/>
              </a:rPr>
              <a:t>Специальных органов дыхания нет: они дышат всей поверхностью тела. Тонкая кутикула и нежность кожных покровов, богатая сеть кожных кровеносных сосудов обеспечивают возможность поглощения кислорода из окружающей среды</a:t>
            </a:r>
            <a:r>
              <a:rPr lang="ru-RU" sz="1600" i="0" dirty="0">
                <a:solidFill>
                  <a:srgbClr val="002060"/>
                </a:solidFill>
                <a:effectLst/>
                <a:latin typeface="Arial" panose="020B0604020202020204" pitchFamily="34" charset="0"/>
              </a:rPr>
              <a:t>. </a:t>
            </a:r>
            <a:endParaRPr lang="ru-RU" sz="1400" dirty="0">
              <a:solidFill>
                <a:srgbClr val="002060"/>
              </a:solidFill>
            </a:endParaRPr>
          </a:p>
        </p:txBody>
      </p:sp>
    </p:spTree>
    <p:extLst>
      <p:ext uri="{BB962C8B-B14F-4D97-AF65-F5344CB8AC3E}">
        <p14:creationId xmlns:p14="http://schemas.microsoft.com/office/powerpoint/2010/main" val="354526604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70D50E-2623-46A8-A92D-FD1AF3790E29}"/>
              </a:ext>
            </a:extLst>
          </p:cNvPr>
          <p:cNvSpPr>
            <a:spLocks noGrp="1"/>
          </p:cNvSpPr>
          <p:nvPr>
            <p:ph type="title"/>
          </p:nvPr>
        </p:nvSpPr>
        <p:spPr>
          <a:xfrm>
            <a:off x="71413" y="132269"/>
            <a:ext cx="5616623" cy="386260"/>
          </a:xfrm>
        </p:spPr>
        <p:txBody>
          <a:bodyPr>
            <a:normAutofit/>
          </a:bodyPr>
          <a:lstStyle/>
          <a:p>
            <a:r>
              <a:rPr lang="ru-RU" dirty="0"/>
              <a:t>ДЫХАНИЕ ДОЖДЕВОГО ЧЕРВЯ</a:t>
            </a:r>
          </a:p>
        </p:txBody>
      </p:sp>
      <p:pic>
        <p:nvPicPr>
          <p:cNvPr id="5" name="Рисунок 4">
            <a:extLst>
              <a:ext uri="{FF2B5EF4-FFF2-40B4-BE49-F238E27FC236}">
                <a16:creationId xmlns:a16="http://schemas.microsoft.com/office/drawing/2014/main" xmlns="" id="{2023AC93-3F27-406A-B6F0-48FF962006EE}"/>
              </a:ext>
            </a:extLst>
          </p:cNvPr>
          <p:cNvPicPr>
            <a:picLocks noChangeAspect="1"/>
          </p:cNvPicPr>
          <p:nvPr/>
        </p:nvPicPr>
        <p:blipFill>
          <a:blip r:embed="rId2"/>
          <a:stretch>
            <a:fillRect/>
          </a:stretch>
        </p:blipFill>
        <p:spPr>
          <a:xfrm>
            <a:off x="2736287" y="611932"/>
            <a:ext cx="2912534" cy="2423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75BAF01D-B7C3-43DC-A868-A6FC4E8878ED}"/>
              </a:ext>
            </a:extLst>
          </p:cNvPr>
          <p:cNvSpPr txBox="1"/>
          <p:nvPr/>
        </p:nvSpPr>
        <p:spPr>
          <a:xfrm>
            <a:off x="71413" y="611932"/>
            <a:ext cx="2664874" cy="2492990"/>
          </a:xfrm>
          <a:prstGeom prst="rect">
            <a:avLst/>
          </a:prstGeom>
          <a:noFill/>
        </p:spPr>
        <p:txBody>
          <a:bodyPr wrap="square">
            <a:spAutoFit/>
          </a:bodyPr>
          <a:lstStyle/>
          <a:p>
            <a:pPr algn="ctr"/>
            <a:r>
              <a:rPr lang="ru-RU" sz="1200" i="0" dirty="0">
                <a:solidFill>
                  <a:srgbClr val="002060"/>
                </a:solidFill>
                <a:effectLst/>
                <a:latin typeface="Arial" panose="020B0604020202020204" pitchFamily="34" charset="0"/>
              </a:rPr>
              <a:t>Кутикула хорошо смачивается водой, и кислород сначала растворяется в воде. Это влечет необходимость сохранения кожи во влажном состоянии. Во время дождя черви выползают из-под земли на поверхность, связано это с тем, что вода склеивает частицы земли, и между ними не остается воздуха. Чтобы получить необходимый кислород, черви должны подняться на поверхность.</a:t>
            </a:r>
            <a:endParaRPr lang="ru-RU" b="1"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743156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970D50E-2623-46A8-A92D-FD1AF3790E29}"/>
              </a:ext>
            </a:extLst>
          </p:cNvPr>
          <p:cNvSpPr>
            <a:spLocks noGrp="1"/>
          </p:cNvSpPr>
          <p:nvPr>
            <p:ph type="title"/>
          </p:nvPr>
        </p:nvSpPr>
        <p:spPr>
          <a:xfrm>
            <a:off x="71413" y="132269"/>
            <a:ext cx="5616623" cy="386260"/>
          </a:xfrm>
        </p:spPr>
        <p:txBody>
          <a:bodyPr>
            <a:normAutofit/>
          </a:bodyPr>
          <a:lstStyle/>
          <a:p>
            <a:r>
              <a:rPr lang="ru-RU" dirty="0"/>
              <a:t>ДЫХАНИЕ ДОЖДЕВОГО ЧЕРВЯ</a:t>
            </a:r>
          </a:p>
        </p:txBody>
      </p:sp>
      <p:pic>
        <p:nvPicPr>
          <p:cNvPr id="5" name="Рисунок 4">
            <a:extLst>
              <a:ext uri="{FF2B5EF4-FFF2-40B4-BE49-F238E27FC236}">
                <a16:creationId xmlns:a16="http://schemas.microsoft.com/office/drawing/2014/main" xmlns="" id="{2023AC93-3F27-406A-B6F0-48FF962006EE}"/>
              </a:ext>
            </a:extLst>
          </p:cNvPr>
          <p:cNvPicPr>
            <a:picLocks noChangeAspect="1"/>
          </p:cNvPicPr>
          <p:nvPr/>
        </p:nvPicPr>
        <p:blipFill>
          <a:blip r:embed="rId2"/>
          <a:stretch>
            <a:fillRect/>
          </a:stretch>
        </p:blipFill>
        <p:spPr>
          <a:xfrm>
            <a:off x="2979605" y="683940"/>
            <a:ext cx="2668638" cy="2154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xmlns="" id="{75BAF01D-B7C3-43DC-A868-A6FC4E8878ED}"/>
              </a:ext>
            </a:extLst>
          </p:cNvPr>
          <p:cNvSpPr txBox="1"/>
          <p:nvPr/>
        </p:nvSpPr>
        <p:spPr>
          <a:xfrm>
            <a:off x="0" y="623253"/>
            <a:ext cx="2979605" cy="2292935"/>
          </a:xfrm>
          <a:prstGeom prst="rect">
            <a:avLst/>
          </a:prstGeom>
          <a:noFill/>
        </p:spPr>
        <p:txBody>
          <a:bodyPr wrap="square">
            <a:spAutoFit/>
          </a:bodyPr>
          <a:lstStyle/>
          <a:p>
            <a:pPr algn="ctr"/>
            <a:r>
              <a:rPr lang="ru-RU" sz="1300" i="0" dirty="0">
                <a:solidFill>
                  <a:srgbClr val="002060"/>
                </a:solidFill>
                <a:effectLst/>
                <a:latin typeface="Arial" panose="020B0604020202020204" pitchFamily="34" charset="0"/>
                <a:cs typeface="Arial" panose="020B0604020202020204" pitchFamily="34" charset="0"/>
              </a:rPr>
              <a:t>Для проверки дыхания дождевого червя можно провести несложный эксперимент: в банку насыпается земля, сверху укладывается несколько червей. Через короткое время черви зароются в землю, но если полить землю водой, они поднимутся на поверхность. Аналогичным образом дышат </a:t>
            </a:r>
          </a:p>
          <a:p>
            <a:pPr algn="ctr"/>
            <a:r>
              <a:rPr lang="ru-RU" sz="1300" i="0" dirty="0">
                <a:solidFill>
                  <a:srgbClr val="002060"/>
                </a:solidFill>
                <a:effectLst/>
                <a:latin typeface="Arial" panose="020B0604020202020204" pitchFamily="34" charset="0"/>
                <a:cs typeface="Arial" panose="020B0604020202020204" pitchFamily="34" charset="0"/>
              </a:rPr>
              <a:t>все кольчатые черви - при помощи кожи, всей поверхностью тела.</a:t>
            </a:r>
            <a:endParaRPr lang="ru-RU" sz="13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15983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КРОВЕНОСНАЯ СИСТЕМА</a:t>
            </a:r>
            <a:endParaRPr lang="ru-RU" sz="22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a16="http://schemas.microsoft.com/office/drawing/2014/main" xmlns="" id="{DC0E4D7F-17FD-47C5-B6E0-CF3F7F12DDB5}"/>
              </a:ext>
            </a:extLst>
          </p:cNvPr>
          <p:cNvPicPr>
            <a:picLocks noChangeAspect="1"/>
          </p:cNvPicPr>
          <p:nvPr/>
        </p:nvPicPr>
        <p:blipFill>
          <a:blip r:embed="rId3"/>
          <a:stretch>
            <a:fillRect/>
          </a:stretch>
        </p:blipFill>
        <p:spPr>
          <a:xfrm>
            <a:off x="120265" y="610569"/>
            <a:ext cx="5518920" cy="1400433"/>
          </a:xfrm>
          <a:prstGeom prst="rect">
            <a:avLst/>
          </a:prstGeom>
        </p:spPr>
      </p:pic>
      <p:sp>
        <p:nvSpPr>
          <p:cNvPr id="8" name="TextBox 7">
            <a:extLst>
              <a:ext uri="{FF2B5EF4-FFF2-40B4-BE49-F238E27FC236}">
                <a16:creationId xmlns:a16="http://schemas.microsoft.com/office/drawing/2014/main" xmlns="" id="{41C5CD8F-F05A-4349-BE83-3F605B663F6A}"/>
              </a:ext>
            </a:extLst>
          </p:cNvPr>
          <p:cNvSpPr txBox="1"/>
          <p:nvPr/>
        </p:nvSpPr>
        <p:spPr>
          <a:xfrm>
            <a:off x="120265" y="2052092"/>
            <a:ext cx="5495764" cy="1014380"/>
          </a:xfrm>
          <a:prstGeom prst="rect">
            <a:avLst/>
          </a:prstGeom>
          <a:noFill/>
        </p:spPr>
        <p:txBody>
          <a:bodyPr wrap="square">
            <a:spAutoFit/>
          </a:bodyPr>
          <a:lstStyle/>
          <a:p>
            <a:pPr algn="just">
              <a:lnSpc>
                <a:spcPct val="107000"/>
              </a:lnSpc>
              <a:spcAft>
                <a:spcPts val="800"/>
              </a:spcAft>
            </a:pPr>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Кровеносная </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система замкнутая, состоит из кровеносных сосудов. Вдоль всего тела над кишечником тянется спинной сосуд, а под ним — брюшной. В каждом сегменте их объединяет кольцевой сосуд. </a:t>
            </a:r>
            <a:endParaRPr lang="ru-RU" sz="1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154817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КРОВЕНОСНАЯ СИСТЕМА</a:t>
            </a:r>
            <a:endParaRPr lang="ru-RU" sz="22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a16="http://schemas.microsoft.com/office/drawing/2014/main" xmlns="" id="{DC0E4D7F-17FD-47C5-B6E0-CF3F7F12DDB5}"/>
              </a:ext>
            </a:extLst>
          </p:cNvPr>
          <p:cNvPicPr>
            <a:picLocks noChangeAspect="1"/>
          </p:cNvPicPr>
          <p:nvPr/>
        </p:nvPicPr>
        <p:blipFill>
          <a:blip r:embed="rId3"/>
          <a:stretch>
            <a:fillRect/>
          </a:stretch>
        </p:blipFill>
        <p:spPr>
          <a:xfrm>
            <a:off x="120265" y="610569"/>
            <a:ext cx="5518920" cy="1400433"/>
          </a:xfrm>
          <a:prstGeom prst="rect">
            <a:avLst/>
          </a:prstGeom>
        </p:spPr>
      </p:pic>
      <p:sp>
        <p:nvSpPr>
          <p:cNvPr id="8" name="TextBox 7">
            <a:extLst>
              <a:ext uri="{FF2B5EF4-FFF2-40B4-BE49-F238E27FC236}">
                <a16:creationId xmlns:a16="http://schemas.microsoft.com/office/drawing/2014/main" xmlns="" id="{41C5CD8F-F05A-4349-BE83-3F605B663F6A}"/>
              </a:ext>
            </a:extLst>
          </p:cNvPr>
          <p:cNvSpPr txBox="1"/>
          <p:nvPr/>
        </p:nvSpPr>
        <p:spPr>
          <a:xfrm>
            <a:off x="120265" y="2052092"/>
            <a:ext cx="5495764" cy="954107"/>
          </a:xfrm>
          <a:prstGeom prst="rect">
            <a:avLst/>
          </a:prstGeom>
          <a:noFill/>
        </p:spPr>
        <p:txBody>
          <a:bodyPr wrap="square">
            <a:spAutoFit/>
          </a:bodyPr>
          <a:lstStyle/>
          <a:p>
            <a:pPr algn="just">
              <a:spcAft>
                <a:spcPts val="800"/>
              </a:spcAft>
            </a:pPr>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Кольцевые </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сосуды, окружающие пищевод, более толстые и их стенки снабжены мышцами. При сокращении мышц кольцевые сосуды сжимаются и создают ток крови. По этой причине их называют «сердцем».</a:t>
            </a:r>
            <a:endParaRPr lang="ru-RU" sz="1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66914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9D511-3C8B-4BA5-BA81-26FA07F309E3}"/>
              </a:ext>
            </a:extLst>
          </p:cNvPr>
          <p:cNvSpPr>
            <a:spLocks noGrp="1"/>
          </p:cNvSpPr>
          <p:nvPr>
            <p:ph type="title"/>
          </p:nvPr>
        </p:nvSpPr>
        <p:spPr>
          <a:xfrm>
            <a:off x="71413" y="129754"/>
            <a:ext cx="5544616" cy="338162"/>
          </a:xfrm>
        </p:spPr>
        <p:txBody>
          <a:bodyPr>
            <a:noAutofit/>
          </a:bodyPr>
          <a:lstStyle/>
          <a:p>
            <a:r>
              <a:rPr kumimoji="0" lang="ru-RU" sz="2400" b="1" i="0" u="none" strike="noStrike" kern="1200" cap="none" spc="0" normalizeH="0" baseline="0" noProof="0" dirty="0">
                <a:ln>
                  <a:noFill/>
                </a:ln>
                <a:solidFill>
                  <a:srgbClr val="FEFEFE"/>
                </a:solidFill>
                <a:effectLst/>
                <a:uLnTx/>
                <a:uFillTx/>
                <a:latin typeface="Arial"/>
                <a:ea typeface="+mj-ea"/>
                <a:cs typeface="Arial"/>
              </a:rPr>
              <a:t>ПРОДОЛЖИТЕ ФРАЗУ</a:t>
            </a:r>
            <a:r>
              <a:rPr kumimoji="0" lang="ru-RU" sz="2800" b="1" i="0" u="none" strike="noStrike" kern="1200" cap="none" spc="0" normalizeH="0" baseline="0" noProof="0" dirty="0">
                <a:ln>
                  <a:noFill/>
                </a:ln>
                <a:solidFill>
                  <a:srgbClr val="FEFEFE"/>
                </a:solidFill>
                <a:effectLst/>
                <a:uLnTx/>
                <a:uFillTx/>
                <a:latin typeface="Arial"/>
                <a:ea typeface="+mj-ea"/>
                <a:cs typeface="Arial"/>
              </a:rPr>
              <a:t>!</a:t>
            </a:r>
            <a:endParaRPr lang="ru-RU" sz="2800" dirty="0"/>
          </a:p>
        </p:txBody>
      </p:sp>
      <p:sp>
        <p:nvSpPr>
          <p:cNvPr id="6" name="TextBox 5">
            <a:extLst>
              <a:ext uri="{FF2B5EF4-FFF2-40B4-BE49-F238E27FC236}">
                <a16:creationId xmlns:a16="http://schemas.microsoft.com/office/drawing/2014/main" xmlns="" id="{6B499313-B9BA-477D-B935-C3CFAAA9702E}"/>
              </a:ext>
            </a:extLst>
          </p:cNvPr>
          <p:cNvSpPr txBox="1"/>
          <p:nvPr/>
        </p:nvSpPr>
        <p:spPr>
          <a:xfrm>
            <a:off x="215429" y="611932"/>
            <a:ext cx="5400600" cy="400110"/>
          </a:xfrm>
          <a:prstGeom prst="rect">
            <a:avLst/>
          </a:prstGeom>
          <a:noFill/>
        </p:spPr>
        <p:txBody>
          <a:bodyPr wrap="square">
            <a:spAutoFit/>
          </a:bodyPr>
          <a:lstStyle/>
          <a:p>
            <a:r>
              <a:rPr lang="ru-RU" sz="2000" b="0" i="0" u="none" strike="noStrike" baseline="0" dirty="0">
                <a:solidFill>
                  <a:srgbClr val="002060"/>
                </a:solidFill>
                <a:latin typeface="Arial" panose="020B0604020202020204" pitchFamily="34" charset="0"/>
                <a:cs typeface="Arial" panose="020B0604020202020204" pitchFamily="34" charset="0"/>
              </a:rPr>
              <a:t>1. Дождевой червь живет ………………….</a:t>
            </a:r>
          </a:p>
        </p:txBody>
      </p:sp>
      <p:sp>
        <p:nvSpPr>
          <p:cNvPr id="4" name="TextBox 3">
            <a:extLst>
              <a:ext uri="{FF2B5EF4-FFF2-40B4-BE49-F238E27FC236}">
                <a16:creationId xmlns:a16="http://schemas.microsoft.com/office/drawing/2014/main" xmlns="" id="{954F95A8-C354-4C7A-8931-F9F60BECB57B}"/>
              </a:ext>
            </a:extLst>
          </p:cNvPr>
          <p:cNvSpPr txBox="1"/>
          <p:nvPr/>
        </p:nvSpPr>
        <p:spPr>
          <a:xfrm>
            <a:off x="215429" y="611932"/>
            <a:ext cx="5400600" cy="707886"/>
          </a:xfrm>
          <a:prstGeom prst="rect">
            <a:avLst/>
          </a:prstGeom>
          <a:noFill/>
        </p:spPr>
        <p:txBody>
          <a:bodyPr wrap="square">
            <a:spAutoFit/>
          </a:bodyPr>
          <a:lstStyle/>
          <a:p>
            <a:r>
              <a:rPr lang="ru-RU" sz="2000" b="0" i="0" u="none" strike="noStrike" baseline="0" dirty="0" smtClean="0">
                <a:solidFill>
                  <a:srgbClr val="002060"/>
                </a:solidFill>
                <a:latin typeface="Arial" panose="020B0604020202020204" pitchFamily="34" charset="0"/>
                <a:cs typeface="Arial" panose="020B0604020202020204" pitchFamily="34" charset="0"/>
              </a:rPr>
              <a:t>1. </a:t>
            </a:r>
            <a:r>
              <a:rPr lang="ru-RU" sz="2000" b="0" i="0" u="none" strike="noStrike" baseline="0" dirty="0">
                <a:solidFill>
                  <a:srgbClr val="002060"/>
                </a:solidFill>
                <a:latin typeface="Arial" panose="020B0604020202020204" pitchFamily="34" charset="0"/>
                <a:cs typeface="Arial" panose="020B0604020202020204" pitchFamily="34" charset="0"/>
              </a:rPr>
              <a:t>Дождевой червь живет во влажных почвах с большим содержанием перегноя.</a:t>
            </a:r>
          </a:p>
        </p:txBody>
      </p:sp>
      <p:pic>
        <p:nvPicPr>
          <p:cNvPr id="10" name="Рисунок 9">
            <a:extLst>
              <a:ext uri="{FF2B5EF4-FFF2-40B4-BE49-F238E27FC236}">
                <a16:creationId xmlns:a16="http://schemas.microsoft.com/office/drawing/2014/main" xmlns="" id="{A3AF90D6-A464-4553-A05C-D04B9842C943}"/>
              </a:ext>
            </a:extLst>
          </p:cNvPr>
          <p:cNvPicPr>
            <a:picLocks noChangeAspect="1"/>
          </p:cNvPicPr>
          <p:nvPr/>
        </p:nvPicPr>
        <p:blipFill>
          <a:blip r:embed="rId2"/>
          <a:stretch>
            <a:fillRect/>
          </a:stretch>
        </p:blipFill>
        <p:spPr>
          <a:xfrm>
            <a:off x="287437" y="1353718"/>
            <a:ext cx="2376264" cy="1731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a:extLst>
              <a:ext uri="{FF2B5EF4-FFF2-40B4-BE49-F238E27FC236}">
                <a16:creationId xmlns:a16="http://schemas.microsoft.com/office/drawing/2014/main" xmlns="" id="{BCFA3596-4358-4360-AAAF-6FEAED1F3EA9}"/>
              </a:ext>
            </a:extLst>
          </p:cNvPr>
          <p:cNvPicPr>
            <a:picLocks noChangeAspect="1"/>
          </p:cNvPicPr>
          <p:nvPr/>
        </p:nvPicPr>
        <p:blipFill rotWithShape="1">
          <a:blip r:embed="rId3"/>
          <a:srcRect l="7614" r="1514"/>
          <a:stretch/>
        </p:blipFill>
        <p:spPr>
          <a:xfrm>
            <a:off x="3023741" y="1353718"/>
            <a:ext cx="2520280" cy="166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05481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КРОВЕНОСНАЯ СИСТЕМА</a:t>
            </a:r>
            <a:endParaRPr lang="ru-RU" sz="22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sp>
        <p:nvSpPr>
          <p:cNvPr id="8" name="TextBox 7">
            <a:extLst>
              <a:ext uri="{FF2B5EF4-FFF2-40B4-BE49-F238E27FC236}">
                <a16:creationId xmlns:a16="http://schemas.microsoft.com/office/drawing/2014/main" xmlns="" id="{41C5CD8F-F05A-4349-BE83-3F605B663F6A}"/>
              </a:ext>
            </a:extLst>
          </p:cNvPr>
          <p:cNvSpPr txBox="1"/>
          <p:nvPr/>
        </p:nvSpPr>
        <p:spPr>
          <a:xfrm>
            <a:off x="120265" y="611932"/>
            <a:ext cx="2543436" cy="2544286"/>
          </a:xfrm>
          <a:prstGeom prst="rect">
            <a:avLst/>
          </a:prstGeom>
          <a:noFill/>
        </p:spPr>
        <p:txBody>
          <a:bodyPr wrap="square">
            <a:spAutoFit/>
          </a:bodyPr>
          <a:lstStyle/>
          <a:p>
            <a:pPr algn="just">
              <a:lnSpc>
                <a:spcPct val="107000"/>
              </a:lnSpc>
              <a:spcAft>
                <a:spcPts val="800"/>
              </a:spcAft>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ru-RU" sz="1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Из кольцевых и крупных сосудов к различным органам тела отходят более мелкие сосуды, которые, в свою очередь, на органах распадаются на очень мелкие сосуды – капилляры. Их особенно много на коже и в стенке кишечника.</a:t>
            </a:r>
            <a:endParaRPr lang="ru-RU" sz="15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xmlns="" id="{7BA867ED-DB47-4890-A25D-2D1B242B2665}"/>
              </a:ext>
            </a:extLst>
          </p:cNvPr>
          <p:cNvPicPr>
            <a:picLocks noChangeAspect="1"/>
          </p:cNvPicPr>
          <p:nvPr/>
        </p:nvPicPr>
        <p:blipFill>
          <a:blip r:embed="rId3"/>
          <a:stretch>
            <a:fillRect/>
          </a:stretch>
        </p:blipFill>
        <p:spPr>
          <a:xfrm>
            <a:off x="2715615" y="714102"/>
            <a:ext cx="2952083" cy="2311487"/>
          </a:xfrm>
          <a:prstGeom prst="rect">
            <a:avLst/>
          </a:prstGeom>
        </p:spPr>
      </p:pic>
    </p:spTree>
    <p:extLst>
      <p:ext uri="{BB962C8B-B14F-4D97-AF65-F5344CB8AC3E}">
        <p14:creationId xmlns:p14="http://schemas.microsoft.com/office/powerpoint/2010/main" val="382760533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КРОВЕНОСНАЯ СИСТЕМА</a:t>
            </a:r>
            <a:endParaRPr lang="ru-RU" sz="22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a16="http://schemas.microsoft.com/office/drawing/2014/main" xmlns="" id="{DC0E4D7F-17FD-47C5-B6E0-CF3F7F12DDB5}"/>
              </a:ext>
            </a:extLst>
          </p:cNvPr>
          <p:cNvPicPr>
            <a:picLocks noChangeAspect="1"/>
          </p:cNvPicPr>
          <p:nvPr/>
        </p:nvPicPr>
        <p:blipFill rotWithShape="1">
          <a:blip r:embed="rId3"/>
          <a:srcRect b="17633"/>
          <a:stretch/>
        </p:blipFill>
        <p:spPr>
          <a:xfrm>
            <a:off x="120265" y="610569"/>
            <a:ext cx="5518920" cy="1153491"/>
          </a:xfrm>
          <a:prstGeom prst="rect">
            <a:avLst/>
          </a:prstGeom>
        </p:spPr>
      </p:pic>
      <p:sp>
        <p:nvSpPr>
          <p:cNvPr id="8" name="TextBox 7">
            <a:extLst>
              <a:ext uri="{FF2B5EF4-FFF2-40B4-BE49-F238E27FC236}">
                <a16:creationId xmlns:a16="http://schemas.microsoft.com/office/drawing/2014/main" xmlns="" id="{41C5CD8F-F05A-4349-BE83-3F605B663F6A}"/>
              </a:ext>
            </a:extLst>
          </p:cNvPr>
          <p:cNvSpPr txBox="1"/>
          <p:nvPr/>
        </p:nvSpPr>
        <p:spPr>
          <a:xfrm>
            <a:off x="71413" y="1692052"/>
            <a:ext cx="5616624" cy="1475404"/>
          </a:xfrm>
          <a:prstGeom prst="rect">
            <a:avLst/>
          </a:prstGeom>
          <a:noFill/>
        </p:spPr>
        <p:txBody>
          <a:bodyPr wrap="square">
            <a:spAutoFit/>
          </a:bodyPr>
          <a:lstStyle/>
          <a:p>
            <a:pPr algn="just">
              <a:lnSpc>
                <a:spcPct val="107000"/>
              </a:lnSpc>
              <a:spcAft>
                <a:spcPts val="800"/>
              </a:spcAft>
            </a:pPr>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Благодаря </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сокращениям кольцевых сосудов вокруг пищевода, кровь течет по спинному сосуду к передней, а по брюшному – к </a:t>
            </a:r>
            <a:r>
              <a:rPr 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з</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адней части тела. Ввиду того, что кровь течет только по сосудам образуется замкнутая система кровообращения. Кислород, а также питательные вещества через кишечную стенку всасываются в кровь и разносятся по всем органам.</a:t>
            </a:r>
            <a:endParaRPr lang="ru-RU" sz="1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7438996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F2B60D-FCE6-4DC7-B994-E3A12123A378}"/>
              </a:ext>
            </a:extLst>
          </p:cNvPr>
          <p:cNvSpPr>
            <a:spLocks noGrp="1"/>
          </p:cNvSpPr>
          <p:nvPr>
            <p:ph type="title"/>
          </p:nvPr>
        </p:nvSpPr>
        <p:spPr>
          <a:xfrm>
            <a:off x="71413" y="132269"/>
            <a:ext cx="5616623" cy="386260"/>
          </a:xfrm>
        </p:spPr>
        <p:txBody>
          <a:bodyPr>
            <a:normAutofit/>
          </a:bodyPr>
          <a:lstStyle/>
          <a:p>
            <a:r>
              <a:rPr lang="ru-RU" dirty="0"/>
              <a:t> ВЫДЕЛИТЕЛЬНАЯ  СИСТЕМА</a:t>
            </a:r>
          </a:p>
        </p:txBody>
      </p:sp>
      <p:pic>
        <p:nvPicPr>
          <p:cNvPr id="4" name="Рисунок 3">
            <a:extLst>
              <a:ext uri="{FF2B5EF4-FFF2-40B4-BE49-F238E27FC236}">
                <a16:creationId xmlns:a16="http://schemas.microsoft.com/office/drawing/2014/main" xmlns="" id="{F825CE33-B1EF-4310-9FC2-6E37278E65C7}"/>
              </a:ext>
            </a:extLst>
          </p:cNvPr>
          <p:cNvPicPr>
            <a:picLocks noChangeAspect="1"/>
          </p:cNvPicPr>
          <p:nvPr/>
        </p:nvPicPr>
        <p:blipFill>
          <a:blip r:embed="rId2"/>
          <a:stretch>
            <a:fillRect/>
          </a:stretch>
        </p:blipFill>
        <p:spPr>
          <a:xfrm>
            <a:off x="143718" y="595186"/>
            <a:ext cx="5472013" cy="1375645"/>
          </a:xfrm>
          <a:prstGeom prst="rect">
            <a:avLst/>
          </a:prstGeom>
        </p:spPr>
      </p:pic>
      <p:sp>
        <p:nvSpPr>
          <p:cNvPr id="7" name="TextBox 6">
            <a:extLst>
              <a:ext uri="{FF2B5EF4-FFF2-40B4-BE49-F238E27FC236}">
                <a16:creationId xmlns:a16="http://schemas.microsoft.com/office/drawing/2014/main" xmlns="" id="{B626A7AC-566A-417B-BE6F-67A9A4ACA401}"/>
              </a:ext>
            </a:extLst>
          </p:cNvPr>
          <p:cNvSpPr txBox="1"/>
          <p:nvPr/>
        </p:nvSpPr>
        <p:spPr>
          <a:xfrm>
            <a:off x="71413" y="1962661"/>
            <a:ext cx="5616623" cy="1169551"/>
          </a:xfrm>
          <a:prstGeom prst="rect">
            <a:avLst/>
          </a:prstGeom>
          <a:noFill/>
        </p:spPr>
        <p:txBody>
          <a:bodyPr wrap="square">
            <a:spAutoFit/>
          </a:bodyPr>
          <a:lstStyle/>
          <a:p>
            <a:pPr algn="just"/>
            <a:r>
              <a:rPr lang="ru-RU" sz="1400" dirty="0">
                <a:solidFill>
                  <a:srgbClr val="002060"/>
                </a:solidFill>
                <a:latin typeface="Arial" panose="020B0604020202020204" pitchFamily="34" charset="0"/>
                <a:cs typeface="Arial" panose="020B0604020202020204" pitchFamily="34" charset="0"/>
              </a:rPr>
              <a:t> </a:t>
            </a:r>
            <a:r>
              <a:rPr lang="ru-RU" sz="1400" dirty="0" smtClean="0">
                <a:solidFill>
                  <a:srgbClr val="002060"/>
                </a:solidFill>
                <a:latin typeface="Arial" panose="020B0604020202020204" pitchFamily="34" charset="0"/>
                <a:cs typeface="Arial" panose="020B0604020202020204" pitchFamily="34" charset="0"/>
              </a:rPr>
              <a:t>    </a:t>
            </a:r>
            <a:r>
              <a:rPr lang="ru-RU" sz="1400" b="0" i="0" dirty="0" smtClean="0">
                <a:solidFill>
                  <a:srgbClr val="002060"/>
                </a:solidFill>
                <a:effectLst/>
                <a:latin typeface="Arial" panose="020B0604020202020204" pitchFamily="34" charset="0"/>
                <a:cs typeface="Arial" panose="020B0604020202020204" pitchFamily="34" charset="0"/>
              </a:rPr>
              <a:t>Органы </a:t>
            </a:r>
            <a:r>
              <a:rPr lang="ru-RU" sz="1400" b="0" i="0" dirty="0">
                <a:solidFill>
                  <a:srgbClr val="002060"/>
                </a:solidFill>
                <a:effectLst/>
                <a:latin typeface="Arial" panose="020B0604020202020204" pitchFamily="34" charset="0"/>
                <a:cs typeface="Arial" panose="020B0604020202020204" pitchFamily="34" charset="0"/>
              </a:rPr>
              <a:t>выделения имеют вид тоненьких петлеобразно изогнутых трубочек, которые одним концом открываются в полость тела, а другим наружу. Новые, более простые воронкообразные органы выделения — метанефридии выводят вредные вещества во внешнюю среду по мере их накопления.</a:t>
            </a: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5127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F2B60D-FCE6-4DC7-B994-E3A12123A378}"/>
              </a:ext>
            </a:extLst>
          </p:cNvPr>
          <p:cNvSpPr>
            <a:spLocks noGrp="1"/>
          </p:cNvSpPr>
          <p:nvPr>
            <p:ph type="title"/>
          </p:nvPr>
        </p:nvSpPr>
        <p:spPr>
          <a:xfrm>
            <a:off x="71413" y="132269"/>
            <a:ext cx="5616623" cy="386260"/>
          </a:xfrm>
        </p:spPr>
        <p:txBody>
          <a:bodyPr>
            <a:normAutofit/>
          </a:bodyPr>
          <a:lstStyle/>
          <a:p>
            <a:r>
              <a:rPr lang="ru-RU" dirty="0"/>
              <a:t> </a:t>
            </a:r>
            <a:r>
              <a:rPr lang="ru-RU" sz="2200" dirty="0"/>
              <a:t>МНОГООБРАЗИЕ КОЛЬЧАТЫХ ЧЕРВЕЙ</a:t>
            </a:r>
            <a:endParaRPr lang="ru-RU" dirty="0"/>
          </a:p>
        </p:txBody>
      </p:sp>
      <p:pic>
        <p:nvPicPr>
          <p:cNvPr id="4" name="Рисунок 3">
            <a:extLst>
              <a:ext uri="{FF2B5EF4-FFF2-40B4-BE49-F238E27FC236}">
                <a16:creationId xmlns:a16="http://schemas.microsoft.com/office/drawing/2014/main" xmlns="" id="{55C696DA-BD1F-4956-9CBE-E0D34BBF3BD9}"/>
              </a:ext>
            </a:extLst>
          </p:cNvPr>
          <p:cNvPicPr>
            <a:picLocks noChangeAspect="1"/>
          </p:cNvPicPr>
          <p:nvPr/>
        </p:nvPicPr>
        <p:blipFill>
          <a:blip r:embed="rId2"/>
          <a:stretch>
            <a:fillRect/>
          </a:stretch>
        </p:blipFill>
        <p:spPr>
          <a:xfrm>
            <a:off x="291732" y="683940"/>
            <a:ext cx="2619805" cy="2351871"/>
          </a:xfrm>
          <a:prstGeom prst="rect">
            <a:avLst/>
          </a:prstGeom>
        </p:spPr>
      </p:pic>
      <p:pic>
        <p:nvPicPr>
          <p:cNvPr id="6" name="Рисунок 5">
            <a:extLst>
              <a:ext uri="{FF2B5EF4-FFF2-40B4-BE49-F238E27FC236}">
                <a16:creationId xmlns:a16="http://schemas.microsoft.com/office/drawing/2014/main" xmlns="" id="{42C22CAE-A941-4D3F-9C0A-D69EB85C7BE6}"/>
              </a:ext>
            </a:extLst>
          </p:cNvPr>
          <p:cNvPicPr>
            <a:picLocks noChangeAspect="1"/>
          </p:cNvPicPr>
          <p:nvPr/>
        </p:nvPicPr>
        <p:blipFill rotWithShape="1">
          <a:blip r:embed="rId3"/>
          <a:srcRect b="5218"/>
          <a:stretch/>
        </p:blipFill>
        <p:spPr>
          <a:xfrm>
            <a:off x="3068059" y="564138"/>
            <a:ext cx="2307301" cy="1080120"/>
          </a:xfrm>
          <a:prstGeom prst="rect">
            <a:avLst/>
          </a:prstGeom>
        </p:spPr>
      </p:pic>
      <p:pic>
        <p:nvPicPr>
          <p:cNvPr id="11" name="Рисунок 10">
            <a:extLst>
              <a:ext uri="{FF2B5EF4-FFF2-40B4-BE49-F238E27FC236}">
                <a16:creationId xmlns:a16="http://schemas.microsoft.com/office/drawing/2014/main" xmlns="" id="{99C4E2E2-5CC6-4564-9E25-978D212D9205}"/>
              </a:ext>
            </a:extLst>
          </p:cNvPr>
          <p:cNvPicPr>
            <a:picLocks noChangeAspect="1"/>
          </p:cNvPicPr>
          <p:nvPr/>
        </p:nvPicPr>
        <p:blipFill>
          <a:blip r:embed="rId4"/>
          <a:stretch>
            <a:fillRect/>
          </a:stretch>
        </p:blipFill>
        <p:spPr>
          <a:xfrm>
            <a:off x="3075058" y="1693140"/>
            <a:ext cx="2300301" cy="1440942"/>
          </a:xfrm>
          <a:prstGeom prst="rect">
            <a:avLst/>
          </a:prstGeom>
        </p:spPr>
      </p:pic>
    </p:spTree>
    <p:extLst>
      <p:ext uri="{BB962C8B-B14F-4D97-AF65-F5344CB8AC3E}">
        <p14:creationId xmlns:p14="http://schemas.microsoft.com/office/powerpoint/2010/main" val="8822331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F2B60D-FCE6-4DC7-B994-E3A12123A378}"/>
              </a:ext>
            </a:extLst>
          </p:cNvPr>
          <p:cNvSpPr>
            <a:spLocks noGrp="1"/>
          </p:cNvSpPr>
          <p:nvPr>
            <p:ph type="title"/>
          </p:nvPr>
        </p:nvSpPr>
        <p:spPr>
          <a:xfrm>
            <a:off x="71413" y="132269"/>
            <a:ext cx="5616623" cy="386260"/>
          </a:xfrm>
        </p:spPr>
        <p:txBody>
          <a:bodyPr>
            <a:normAutofit/>
          </a:bodyPr>
          <a:lstStyle/>
          <a:p>
            <a:r>
              <a:rPr lang="ru-RU" dirty="0"/>
              <a:t> </a:t>
            </a:r>
            <a:r>
              <a:rPr lang="ru-RU" sz="2200" dirty="0"/>
              <a:t>МНОГООБРАЗИЕ КОЛЬЧАТЫХ ЧЕРВЕЙ</a:t>
            </a:r>
            <a:endParaRPr lang="ru-RU" dirty="0"/>
          </a:p>
        </p:txBody>
      </p:sp>
      <p:sp>
        <p:nvSpPr>
          <p:cNvPr id="10" name="TextBox 9">
            <a:extLst>
              <a:ext uri="{FF2B5EF4-FFF2-40B4-BE49-F238E27FC236}">
                <a16:creationId xmlns:a16="http://schemas.microsoft.com/office/drawing/2014/main" xmlns="" id="{2AB24562-F69F-4ED2-9D01-7256F4B01408}"/>
              </a:ext>
            </a:extLst>
          </p:cNvPr>
          <p:cNvSpPr txBox="1"/>
          <p:nvPr/>
        </p:nvSpPr>
        <p:spPr>
          <a:xfrm>
            <a:off x="71412" y="524242"/>
            <a:ext cx="5616623" cy="954107"/>
          </a:xfrm>
          <a:prstGeom prst="rect">
            <a:avLst/>
          </a:prstGeom>
          <a:noFill/>
        </p:spPr>
        <p:txBody>
          <a:bodyPr wrap="square">
            <a:spAutoFit/>
          </a:bodyPr>
          <a:lstStyle/>
          <a:p>
            <a:pPr algn="just"/>
            <a:r>
              <a:rPr lang="ru-RU" sz="1400" b="1" i="0" dirty="0">
                <a:solidFill>
                  <a:srgbClr val="002060"/>
                </a:solidFill>
                <a:effectLst/>
                <a:latin typeface="Arial" panose="020B0604020202020204" pitchFamily="34" charset="0"/>
                <a:cs typeface="Arial" panose="020B0604020202020204" pitchFamily="34" charset="0"/>
              </a:rPr>
              <a:t>    </a:t>
            </a:r>
            <a:r>
              <a:rPr lang="ru-RU" sz="1400" b="1" i="0" dirty="0" err="1" smtClean="0">
                <a:solidFill>
                  <a:srgbClr val="002060"/>
                </a:solidFill>
                <a:effectLst/>
                <a:latin typeface="Arial" panose="020B0604020202020204" pitchFamily="34" charset="0"/>
                <a:cs typeface="Arial" panose="020B0604020202020204" pitchFamily="34" charset="0"/>
              </a:rPr>
              <a:t>Параподии</a:t>
            </a:r>
            <a:r>
              <a:rPr lang="ru-RU" sz="1400" b="0" i="0" dirty="0">
                <a:solidFill>
                  <a:srgbClr val="002060"/>
                </a:solidFill>
                <a:effectLst/>
                <a:latin typeface="Arial" panose="020B0604020202020204" pitchFamily="34" charset="0"/>
                <a:cs typeface="Arial" panose="020B0604020202020204" pitchFamily="34" charset="0"/>
              </a:rPr>
              <a:t> (от </a:t>
            </a:r>
            <a:r>
              <a:rPr lang="ru-RU" sz="1400" dirty="0">
                <a:solidFill>
                  <a:srgbClr val="002060"/>
                </a:solidFill>
                <a:latin typeface="Arial" panose="020B0604020202020204" pitchFamily="34" charset="0"/>
                <a:cs typeface="Arial" panose="020B0604020202020204" pitchFamily="34" charset="0"/>
              </a:rPr>
              <a:t>греч.</a:t>
            </a:r>
            <a:r>
              <a:rPr lang="ru-RU" sz="1400" b="0" i="0" dirty="0">
                <a:solidFill>
                  <a:srgbClr val="002060"/>
                </a:solidFill>
                <a:effectLst/>
                <a:latin typeface="Arial" panose="020B0604020202020204" pitchFamily="34" charset="0"/>
                <a:cs typeface="Arial" panose="020B0604020202020204" pitchFamily="34" charset="0"/>
              </a:rPr>
              <a:t> </a:t>
            </a:r>
            <a:r>
              <a:rPr lang="ru-RU" sz="1400" b="0" i="0" dirty="0" err="1" smtClean="0">
                <a:solidFill>
                  <a:srgbClr val="002060"/>
                </a:solidFill>
                <a:effectLst/>
                <a:latin typeface="Arial" panose="020B0604020202020204" pitchFamily="34" charset="0"/>
                <a:cs typeface="Arial" panose="020B0604020202020204" pitchFamily="34" charset="0"/>
              </a:rPr>
              <a:t>pará</a:t>
            </a:r>
            <a:r>
              <a:rPr lang="ru-RU" sz="1400" b="0" i="0" dirty="0">
                <a:solidFill>
                  <a:srgbClr val="002060"/>
                </a:solidFill>
                <a:effectLst/>
                <a:latin typeface="Arial" panose="020B0604020202020204" pitchFamily="34" charset="0"/>
                <a:cs typeface="Arial" panose="020B0604020202020204" pitchFamily="34" charset="0"/>
              </a:rPr>
              <a:t> — «возле» и </a:t>
            </a:r>
            <a:r>
              <a:rPr lang="ru-RU" sz="1400" b="0" i="0" dirty="0" err="1">
                <a:solidFill>
                  <a:srgbClr val="002060"/>
                </a:solidFill>
                <a:effectLst/>
                <a:latin typeface="Arial" panose="020B0604020202020204" pitchFamily="34" charset="0"/>
                <a:cs typeface="Arial" panose="020B0604020202020204" pitchFamily="34" charset="0"/>
              </a:rPr>
              <a:t>pódion</a:t>
            </a:r>
            <a:r>
              <a:rPr lang="ru-RU" sz="1400" b="0" i="0" dirty="0">
                <a:solidFill>
                  <a:srgbClr val="002060"/>
                </a:solidFill>
                <a:effectLst/>
                <a:latin typeface="Arial" panose="020B0604020202020204" pitchFamily="34" charset="0"/>
                <a:cs typeface="Arial" panose="020B0604020202020204" pitchFamily="34" charset="0"/>
              </a:rPr>
              <a:t> — «ножка») —</a:t>
            </a:r>
            <a:r>
              <a:rPr lang="ru-RU" sz="1400" dirty="0">
                <a:solidFill>
                  <a:srgbClr val="002060"/>
                </a:solidFill>
                <a:latin typeface="Arial" panose="020B0604020202020204" pitchFamily="34" charset="0"/>
                <a:cs typeface="Arial" panose="020B0604020202020204" pitchFamily="34" charset="0"/>
              </a:rPr>
              <a:t>мускулистые</a:t>
            </a:r>
            <a:r>
              <a:rPr lang="ru-RU" sz="1400" b="0" i="0" dirty="0">
                <a:solidFill>
                  <a:srgbClr val="002060"/>
                </a:solidFill>
                <a:effectLst/>
                <a:latin typeface="Arial" panose="020B0604020202020204" pitchFamily="34" charset="0"/>
                <a:cs typeface="Arial" panose="020B0604020202020204" pitchFamily="34" charset="0"/>
              </a:rPr>
              <a:t> выросты на теле </a:t>
            </a:r>
            <a:r>
              <a:rPr lang="ru-RU" sz="1400" dirty="0">
                <a:solidFill>
                  <a:srgbClr val="002060"/>
                </a:solidFill>
                <a:latin typeface="Arial" panose="020B0604020202020204" pitchFamily="34" charset="0"/>
                <a:cs typeface="Arial" panose="020B0604020202020204" pitchFamily="34" charset="0"/>
              </a:rPr>
              <a:t>многощетинковых червей</a:t>
            </a:r>
            <a:r>
              <a:rPr lang="ru-RU" sz="1400" b="0" i="0" dirty="0">
                <a:solidFill>
                  <a:srgbClr val="002060"/>
                </a:solidFill>
                <a:effectLst/>
                <a:latin typeface="Arial" panose="020B0604020202020204" pitchFamily="34" charset="0"/>
                <a:cs typeface="Arial" panose="020B0604020202020204" pitchFamily="34" charset="0"/>
              </a:rPr>
              <a:t>, расположенные попарно на каждом сегменте туловища и необходимые главным образом в качестве органов движения.</a:t>
            </a:r>
          </a:p>
        </p:txBody>
      </p:sp>
      <p:pic>
        <p:nvPicPr>
          <p:cNvPr id="5" name="Рисунок 4">
            <a:extLst>
              <a:ext uri="{FF2B5EF4-FFF2-40B4-BE49-F238E27FC236}">
                <a16:creationId xmlns:a16="http://schemas.microsoft.com/office/drawing/2014/main" xmlns="" id="{006C97A6-2590-49BF-9DF5-70D9B954A651}"/>
              </a:ext>
            </a:extLst>
          </p:cNvPr>
          <p:cNvPicPr>
            <a:picLocks noChangeAspect="1"/>
          </p:cNvPicPr>
          <p:nvPr/>
        </p:nvPicPr>
        <p:blipFill>
          <a:blip r:embed="rId2"/>
          <a:stretch>
            <a:fillRect/>
          </a:stretch>
        </p:blipFill>
        <p:spPr>
          <a:xfrm>
            <a:off x="3095749" y="1424330"/>
            <a:ext cx="2520280" cy="1707882"/>
          </a:xfrm>
          <a:prstGeom prst="rect">
            <a:avLst/>
          </a:prstGeom>
        </p:spPr>
      </p:pic>
      <p:sp>
        <p:nvSpPr>
          <p:cNvPr id="9" name="TextBox 8">
            <a:extLst>
              <a:ext uri="{FF2B5EF4-FFF2-40B4-BE49-F238E27FC236}">
                <a16:creationId xmlns:a16="http://schemas.microsoft.com/office/drawing/2014/main" xmlns="" id="{B0A1BCCE-5926-405C-BE70-0CD4BE53A9C0}"/>
              </a:ext>
            </a:extLst>
          </p:cNvPr>
          <p:cNvSpPr txBox="1"/>
          <p:nvPr/>
        </p:nvSpPr>
        <p:spPr>
          <a:xfrm>
            <a:off x="143421" y="1404020"/>
            <a:ext cx="2808312" cy="1815882"/>
          </a:xfrm>
          <a:prstGeom prst="rect">
            <a:avLst/>
          </a:prstGeom>
          <a:noFill/>
        </p:spPr>
        <p:txBody>
          <a:bodyPr wrap="square">
            <a:spAutoFit/>
          </a:bodyPr>
          <a:lstStyle/>
          <a:p>
            <a:pPr algn="ctr"/>
            <a:r>
              <a:rPr lang="ru-RU" sz="1400" b="0" i="0" dirty="0">
                <a:solidFill>
                  <a:srgbClr val="002060"/>
                </a:solidFill>
                <a:effectLst/>
                <a:latin typeface="Arial" panose="020B0604020202020204" pitchFamily="34" charset="0"/>
                <a:cs typeface="Arial" panose="020B0604020202020204" pitchFamily="34" charset="0"/>
              </a:rPr>
              <a:t>Термин «вентральный» происходит от латинского слова «</a:t>
            </a:r>
            <a:r>
              <a:rPr lang="ru-RU" sz="1400" b="0" i="0" dirty="0" err="1">
                <a:solidFill>
                  <a:srgbClr val="002060"/>
                </a:solidFill>
                <a:effectLst/>
                <a:latin typeface="Arial" panose="020B0604020202020204" pitchFamily="34" charset="0"/>
                <a:cs typeface="Arial" panose="020B0604020202020204" pitchFamily="34" charset="0"/>
              </a:rPr>
              <a:t>venter</a:t>
            </a:r>
            <a:r>
              <a:rPr lang="ru-RU" sz="1400" b="0" i="0" dirty="0">
                <a:solidFill>
                  <a:srgbClr val="002060"/>
                </a:solidFill>
                <a:effectLst/>
                <a:latin typeface="Arial" panose="020B0604020202020204" pitchFamily="34" charset="0"/>
                <a:cs typeface="Arial" panose="020B0604020202020204" pitchFamily="34" charset="0"/>
              </a:rPr>
              <a:t>», что означает «живот». Противоположное определение – «</a:t>
            </a:r>
            <a:r>
              <a:rPr lang="ru-RU" sz="1400" b="0" i="0" u="none" strike="noStrike" dirty="0">
                <a:solidFill>
                  <a:srgbClr val="00206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xmlns="" val="tx"/>
                    </a:ext>
                  </a:extLst>
                </a:hlinkClick>
              </a:rPr>
              <a:t>дорсальный</a:t>
            </a:r>
            <a:r>
              <a:rPr lang="ru-RU" sz="1400" b="0" i="0" dirty="0">
                <a:solidFill>
                  <a:srgbClr val="002060"/>
                </a:solidFill>
                <a:effectLst/>
                <a:latin typeface="Arial" panose="020B0604020202020204" pitchFamily="34" charset="0"/>
                <a:cs typeface="Arial" panose="020B0604020202020204" pitchFamily="34" charset="0"/>
              </a:rPr>
              <a:t>», или расположенный на спине (направленный, относящийся, обращенный к ней</a:t>
            </a:r>
            <a:r>
              <a:rPr lang="ru-RU" sz="1400" b="0" i="0" dirty="0" smtClean="0">
                <a:solidFill>
                  <a:srgbClr val="002060"/>
                </a:solidFill>
                <a:effectLst/>
                <a:latin typeface="Arial" panose="020B0604020202020204" pitchFamily="34" charset="0"/>
                <a:cs typeface="Arial" panose="020B0604020202020204" pitchFamily="34" charset="0"/>
              </a:rPr>
              <a:t>).</a:t>
            </a:r>
            <a:endParaRPr lang="ru-RU" sz="1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08021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F2B60D-FCE6-4DC7-B994-E3A12123A378}"/>
              </a:ext>
            </a:extLst>
          </p:cNvPr>
          <p:cNvSpPr>
            <a:spLocks noGrp="1"/>
          </p:cNvSpPr>
          <p:nvPr>
            <p:ph type="title"/>
          </p:nvPr>
        </p:nvSpPr>
        <p:spPr>
          <a:xfrm>
            <a:off x="71413" y="132269"/>
            <a:ext cx="5616623" cy="386260"/>
          </a:xfrm>
        </p:spPr>
        <p:txBody>
          <a:bodyPr>
            <a:normAutofit/>
          </a:bodyPr>
          <a:lstStyle/>
          <a:p>
            <a:r>
              <a:rPr lang="ru-RU" dirty="0"/>
              <a:t> </a:t>
            </a:r>
            <a:r>
              <a:rPr lang="ru-RU" sz="2200" dirty="0"/>
              <a:t>МНОГООБРАЗИЕ КОЛЬЧАТЫХ ЧЕРВЕЙ</a:t>
            </a:r>
            <a:endParaRPr lang="ru-RU" dirty="0"/>
          </a:p>
        </p:txBody>
      </p:sp>
      <p:sp>
        <p:nvSpPr>
          <p:cNvPr id="10" name="TextBox 9">
            <a:extLst>
              <a:ext uri="{FF2B5EF4-FFF2-40B4-BE49-F238E27FC236}">
                <a16:creationId xmlns:a16="http://schemas.microsoft.com/office/drawing/2014/main" xmlns="" id="{2AB24562-F69F-4ED2-9D01-7256F4B01408}"/>
              </a:ext>
            </a:extLst>
          </p:cNvPr>
          <p:cNvSpPr txBox="1"/>
          <p:nvPr/>
        </p:nvSpPr>
        <p:spPr>
          <a:xfrm>
            <a:off x="71412" y="524242"/>
            <a:ext cx="5616623" cy="954107"/>
          </a:xfrm>
          <a:prstGeom prst="rect">
            <a:avLst/>
          </a:prstGeom>
          <a:noFill/>
        </p:spPr>
        <p:txBody>
          <a:bodyPr wrap="square">
            <a:spAutoFit/>
          </a:bodyPr>
          <a:lstStyle/>
          <a:p>
            <a:pPr algn="just"/>
            <a:r>
              <a:rPr lang="ru-RU" sz="1400" b="0" i="0" dirty="0" smtClean="0">
                <a:solidFill>
                  <a:srgbClr val="002060"/>
                </a:solidFill>
                <a:effectLst/>
                <a:latin typeface="Arial" panose="020B0604020202020204" pitchFamily="34" charset="0"/>
                <a:cs typeface="Arial" panose="020B0604020202020204" pitchFamily="34" charset="0"/>
              </a:rPr>
              <a:t>     Обычно </a:t>
            </a:r>
            <a:r>
              <a:rPr lang="ru-RU" sz="1400" b="0" i="0" dirty="0">
                <a:solidFill>
                  <a:srgbClr val="002060"/>
                </a:solidFill>
                <a:effectLst/>
                <a:latin typeface="Arial" panose="020B0604020202020204" pitchFamily="34" charset="0"/>
                <a:cs typeface="Arial" panose="020B0604020202020204" pitchFamily="34" charset="0"/>
              </a:rPr>
              <a:t>параподии состоят из двух ветвей: брюшной и спинной, каждая из которых снабжена пучком щетинок и </a:t>
            </a:r>
            <a:r>
              <a:rPr lang="ru-RU" sz="1400" dirty="0" smtClean="0">
                <a:solidFill>
                  <a:srgbClr val="002060"/>
                </a:solidFill>
                <a:latin typeface="Arial" panose="020B0604020202020204" pitchFamily="34" charset="0"/>
                <a:cs typeface="Arial" panose="020B0604020202020204" pitchFamily="34" charset="0"/>
              </a:rPr>
              <a:t>осязательным</a:t>
            </a:r>
            <a:r>
              <a:rPr lang="ru-RU" sz="1400" b="0" i="0" dirty="0">
                <a:solidFill>
                  <a:srgbClr val="002060"/>
                </a:solidFill>
                <a:effectLst/>
                <a:latin typeface="Arial" panose="020B0604020202020204" pitchFamily="34" charset="0"/>
                <a:cs typeface="Arial" panose="020B0604020202020204" pitchFamily="34" charset="0"/>
              </a:rPr>
              <a:t> усиком, который иногда превращается в </a:t>
            </a:r>
            <a:r>
              <a:rPr lang="ru-RU" sz="1400" dirty="0">
                <a:solidFill>
                  <a:srgbClr val="002060"/>
                </a:solidFill>
                <a:latin typeface="Arial" panose="020B0604020202020204" pitchFamily="34" charset="0"/>
                <a:cs typeface="Arial" panose="020B0604020202020204" pitchFamily="34" charset="0"/>
              </a:rPr>
              <a:t>жабру</a:t>
            </a:r>
            <a:r>
              <a:rPr lang="ru-RU" sz="1400" b="0" i="0" dirty="0">
                <a:solidFill>
                  <a:srgbClr val="002060"/>
                </a:solidFill>
                <a:effectLst/>
                <a:latin typeface="Arial" panose="020B0604020202020204" pitchFamily="34" charset="0"/>
                <a:cs typeface="Arial" panose="020B0604020202020204" pitchFamily="34" charset="0"/>
              </a:rPr>
              <a:t>.</a:t>
            </a:r>
          </a:p>
          <a:p>
            <a:pPr algn="just"/>
            <a:r>
              <a:rPr lang="ru-RU" sz="1400" b="0" i="0" dirty="0" smtClean="0">
                <a:solidFill>
                  <a:srgbClr val="002060"/>
                </a:solidFill>
                <a:effectLst/>
                <a:latin typeface="Arial" panose="020B0604020202020204" pitchFamily="34" charset="0"/>
                <a:cs typeface="Arial" panose="020B0604020202020204" pitchFamily="34" charset="0"/>
              </a:rPr>
              <a:t>У</a:t>
            </a:r>
            <a:r>
              <a:rPr lang="ru-RU" sz="1400" b="0" i="0" dirty="0">
                <a:solidFill>
                  <a:srgbClr val="002060"/>
                </a:solidFill>
                <a:effectLst/>
                <a:latin typeface="Arial" panose="020B0604020202020204" pitchFamily="34" charset="0"/>
                <a:cs typeface="Arial" panose="020B0604020202020204" pitchFamily="34" charset="0"/>
              </a:rPr>
              <a:t> </a:t>
            </a:r>
            <a:r>
              <a:rPr lang="ru-RU" sz="1400" dirty="0">
                <a:solidFill>
                  <a:srgbClr val="002060"/>
                </a:solidFill>
                <a:latin typeface="Arial" panose="020B0604020202020204" pitchFamily="34" charset="0"/>
                <a:cs typeface="Arial" panose="020B0604020202020204" pitchFamily="34" charset="0"/>
              </a:rPr>
              <a:t>малощетинковых червей</a:t>
            </a:r>
            <a:r>
              <a:rPr lang="ru-RU" sz="1400" b="0" i="0" dirty="0">
                <a:solidFill>
                  <a:srgbClr val="002060"/>
                </a:solidFill>
                <a:effectLst/>
                <a:latin typeface="Arial" panose="020B0604020202020204" pitchFamily="34" charset="0"/>
                <a:cs typeface="Arial" panose="020B0604020202020204" pitchFamily="34" charset="0"/>
              </a:rPr>
              <a:t> параподии отсутствуют.</a:t>
            </a:r>
            <a:endParaRPr lang="ru-RU" b="0" i="0" dirty="0">
              <a:solidFill>
                <a:srgbClr val="002060"/>
              </a:solidFill>
              <a:effectLst/>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xmlns="" id="{8A02C955-6BEA-4D77-85AA-BA0177B14056}"/>
              </a:ext>
            </a:extLst>
          </p:cNvPr>
          <p:cNvPicPr>
            <a:picLocks noChangeAspect="1"/>
          </p:cNvPicPr>
          <p:nvPr/>
        </p:nvPicPr>
        <p:blipFill rotWithShape="1">
          <a:blip r:embed="rId2"/>
          <a:srcRect t="23279" r="3419"/>
          <a:stretch/>
        </p:blipFill>
        <p:spPr>
          <a:xfrm>
            <a:off x="1367557" y="1441380"/>
            <a:ext cx="2808312" cy="1671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44041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F2B60D-FCE6-4DC7-B994-E3A12123A378}"/>
              </a:ext>
            </a:extLst>
          </p:cNvPr>
          <p:cNvSpPr>
            <a:spLocks noGrp="1"/>
          </p:cNvSpPr>
          <p:nvPr>
            <p:ph type="title"/>
          </p:nvPr>
        </p:nvSpPr>
        <p:spPr>
          <a:xfrm>
            <a:off x="-595" y="132269"/>
            <a:ext cx="5688037" cy="375716"/>
          </a:xfrm>
        </p:spPr>
        <p:txBody>
          <a:bodyPr>
            <a:normAutofit/>
          </a:bodyPr>
          <a:lstStyle/>
          <a:p>
            <a:r>
              <a:rPr lang="ru-RU" dirty="0"/>
              <a:t> </a:t>
            </a:r>
            <a:r>
              <a:rPr lang="ru-RU" sz="2200" dirty="0"/>
              <a:t>КЛАСС МНОГОЩЕТИНКОВЫЕ ЧЕРВИ</a:t>
            </a:r>
            <a:endParaRPr lang="ru-RU" dirty="0"/>
          </a:p>
        </p:txBody>
      </p:sp>
      <p:pic>
        <p:nvPicPr>
          <p:cNvPr id="4" name="Рисунок 3">
            <a:extLst>
              <a:ext uri="{FF2B5EF4-FFF2-40B4-BE49-F238E27FC236}">
                <a16:creationId xmlns:a16="http://schemas.microsoft.com/office/drawing/2014/main" xmlns="" id="{E34D69DB-A521-4B48-B39B-A8316F7AF3AA}"/>
              </a:ext>
            </a:extLst>
          </p:cNvPr>
          <p:cNvPicPr>
            <a:picLocks noChangeAspect="1"/>
          </p:cNvPicPr>
          <p:nvPr/>
        </p:nvPicPr>
        <p:blipFill rotWithShape="1">
          <a:blip r:embed="rId2"/>
          <a:srcRect l="6863" t="14694" r="8917" b="17904"/>
          <a:stretch/>
        </p:blipFill>
        <p:spPr>
          <a:xfrm>
            <a:off x="134105" y="579993"/>
            <a:ext cx="2576206" cy="1497406"/>
          </a:xfrm>
          <a:prstGeom prst="rect">
            <a:avLst/>
          </a:prstGeom>
        </p:spPr>
      </p:pic>
      <p:sp>
        <p:nvSpPr>
          <p:cNvPr id="8" name="Прямоугольник 9">
            <a:extLst>
              <a:ext uri="{FF2B5EF4-FFF2-40B4-BE49-F238E27FC236}">
                <a16:creationId xmlns:a16="http://schemas.microsoft.com/office/drawing/2014/main" xmlns="" id="{5CA71C07-ECC5-44BE-BBF0-5E2A9DA9AD99}"/>
              </a:ext>
            </a:extLst>
          </p:cNvPr>
          <p:cNvSpPr>
            <a:spLocks noChangeArrowheads="1"/>
          </p:cNvSpPr>
          <p:nvPr/>
        </p:nvSpPr>
        <p:spPr bwMode="auto">
          <a:xfrm>
            <a:off x="801581" y="1651982"/>
            <a:ext cx="1358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ru-RU" altLang="ru-RU" sz="2000" b="0" dirty="0">
                <a:solidFill>
                  <a:srgbClr val="002060"/>
                </a:solidFill>
              </a:rPr>
              <a:t>Пескожил</a:t>
            </a:r>
            <a:endParaRPr lang="ru-RU" altLang="ru-RU" sz="2000" dirty="0">
              <a:solidFill>
                <a:srgbClr val="002060"/>
              </a:solidFill>
            </a:endParaRPr>
          </a:p>
        </p:txBody>
      </p:sp>
      <p:pic>
        <p:nvPicPr>
          <p:cNvPr id="16" name="Рисунок 15">
            <a:extLst>
              <a:ext uri="{FF2B5EF4-FFF2-40B4-BE49-F238E27FC236}">
                <a16:creationId xmlns:a16="http://schemas.microsoft.com/office/drawing/2014/main" xmlns="" id="{7CBF6640-CF6B-44E0-A2D1-75D08903FE6C}"/>
              </a:ext>
            </a:extLst>
          </p:cNvPr>
          <p:cNvPicPr>
            <a:picLocks noChangeAspect="1"/>
          </p:cNvPicPr>
          <p:nvPr/>
        </p:nvPicPr>
        <p:blipFill>
          <a:blip r:embed="rId3"/>
          <a:stretch>
            <a:fillRect/>
          </a:stretch>
        </p:blipFill>
        <p:spPr>
          <a:xfrm>
            <a:off x="2991124" y="587215"/>
            <a:ext cx="2552898" cy="1513534"/>
          </a:xfrm>
          <a:prstGeom prst="rect">
            <a:avLst/>
          </a:prstGeom>
        </p:spPr>
      </p:pic>
      <p:sp>
        <p:nvSpPr>
          <p:cNvPr id="11" name="TextBox 10">
            <a:extLst>
              <a:ext uri="{FF2B5EF4-FFF2-40B4-BE49-F238E27FC236}">
                <a16:creationId xmlns:a16="http://schemas.microsoft.com/office/drawing/2014/main" xmlns="" id="{65CBDC8F-CF0C-464B-B684-3B371C2A43CC}"/>
              </a:ext>
            </a:extLst>
          </p:cNvPr>
          <p:cNvSpPr txBox="1"/>
          <p:nvPr/>
        </p:nvSpPr>
        <p:spPr>
          <a:xfrm>
            <a:off x="3455789" y="1651982"/>
            <a:ext cx="1584176" cy="400110"/>
          </a:xfrm>
          <a:prstGeom prst="rect">
            <a:avLst/>
          </a:prstGeom>
          <a:noFill/>
        </p:spPr>
        <p:txBody>
          <a:bodyPr wrap="square" rtlCol="0">
            <a:spAutoFit/>
          </a:bodyPr>
          <a:lstStyle/>
          <a:p>
            <a:pPr algn="ctr"/>
            <a:r>
              <a:rPr lang="ru-RU" sz="2000" dirty="0">
                <a:solidFill>
                  <a:schemeClr val="bg1"/>
                </a:solidFill>
                <a:latin typeface="Arial" panose="020B0604020202020204" pitchFamily="34" charset="0"/>
                <a:cs typeface="Arial" panose="020B0604020202020204" pitchFamily="34" charset="0"/>
              </a:rPr>
              <a:t>Нереиды</a:t>
            </a:r>
          </a:p>
        </p:txBody>
      </p:sp>
      <p:sp>
        <p:nvSpPr>
          <p:cNvPr id="15" name="Прямоугольник 14">
            <a:extLst>
              <a:ext uri="{FF2B5EF4-FFF2-40B4-BE49-F238E27FC236}">
                <a16:creationId xmlns:a16="http://schemas.microsoft.com/office/drawing/2014/main" xmlns="" id="{C013B9BF-B6CD-46B6-9AE2-BAE7C09F1F7E}"/>
              </a:ext>
            </a:extLst>
          </p:cNvPr>
          <p:cNvSpPr/>
          <p:nvPr/>
        </p:nvSpPr>
        <p:spPr>
          <a:xfrm>
            <a:off x="143422" y="2124100"/>
            <a:ext cx="547260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buFont typeface="Arial" pitchFamily="34" charset="0"/>
              <a:buChar char="•"/>
              <a:defRPr/>
            </a:pPr>
            <a:r>
              <a:rPr lang="ru-RU" sz="1200" b="0" dirty="0">
                <a:solidFill>
                  <a:srgbClr val="002060"/>
                </a:solidFill>
                <a:latin typeface="Arial" panose="020B0604020202020204" pitchFamily="34" charset="0"/>
                <a:cs typeface="Arial" panose="020B0604020202020204" pitchFamily="34" charset="0"/>
              </a:rPr>
              <a:t>Морские виды.</a:t>
            </a:r>
          </a:p>
          <a:p>
            <a:pPr marL="342900" indent="-342900">
              <a:buFont typeface="Arial" pitchFamily="34" charset="0"/>
              <a:buChar char="•"/>
              <a:defRPr/>
            </a:pPr>
            <a:r>
              <a:rPr lang="ru-RU" sz="1200" b="0" dirty="0">
                <a:solidFill>
                  <a:srgbClr val="002060"/>
                </a:solidFill>
                <a:latin typeface="Arial" panose="020B0604020202020204" pitchFamily="34" charset="0"/>
                <a:cs typeface="Arial" panose="020B0604020202020204" pitchFamily="34" charset="0"/>
              </a:rPr>
              <a:t>Имеют голову с щупальцами, парой усиков, две пары глаз.</a:t>
            </a:r>
          </a:p>
          <a:p>
            <a:pPr marL="342900" indent="-342900">
              <a:buFont typeface="Arial" pitchFamily="34" charset="0"/>
              <a:buChar char="•"/>
              <a:defRPr/>
            </a:pPr>
            <a:r>
              <a:rPr lang="ru-RU" sz="1200" b="0" dirty="0">
                <a:solidFill>
                  <a:srgbClr val="002060"/>
                </a:solidFill>
                <a:latin typeface="Arial" panose="020B0604020202020204" pitchFamily="34" charset="0"/>
                <a:cs typeface="Arial" panose="020B0604020202020204" pitchFamily="34" charset="0"/>
              </a:rPr>
              <a:t>На каждом сегменте имеют параподии  со щетинками.</a:t>
            </a:r>
          </a:p>
          <a:p>
            <a:pPr marL="342900" indent="-342900">
              <a:buFont typeface="Arial" pitchFamily="34" charset="0"/>
              <a:buChar char="•"/>
              <a:defRPr/>
            </a:pPr>
            <a:r>
              <a:rPr lang="ru-RU" sz="1200" b="0" dirty="0">
                <a:solidFill>
                  <a:srgbClr val="002060"/>
                </a:solidFill>
                <a:latin typeface="Arial" panose="020B0604020202020204" pitchFamily="34" charset="0"/>
                <a:cs typeface="Arial" panose="020B0604020202020204" pitchFamily="34" charset="0"/>
              </a:rPr>
              <a:t>Имеют жабры.</a:t>
            </a:r>
          </a:p>
          <a:p>
            <a:pPr marL="342900" indent="-342900">
              <a:buFont typeface="Arial" pitchFamily="34" charset="0"/>
              <a:buChar char="•"/>
              <a:defRPr/>
            </a:pPr>
            <a:r>
              <a:rPr lang="ru-RU" sz="1200" b="0" dirty="0">
                <a:solidFill>
                  <a:srgbClr val="002060"/>
                </a:solidFill>
                <a:latin typeface="Arial" panose="020B0604020202020204" pitchFamily="34" charset="0"/>
                <a:cs typeface="Arial" panose="020B0604020202020204" pitchFamily="34" charset="0"/>
              </a:rPr>
              <a:t>Раздельнополые.</a:t>
            </a:r>
          </a:p>
        </p:txBody>
      </p:sp>
    </p:spTree>
    <p:extLst>
      <p:ext uri="{BB962C8B-B14F-4D97-AF65-F5344CB8AC3E}">
        <p14:creationId xmlns:p14="http://schemas.microsoft.com/office/powerpoint/2010/main" val="19829100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C9B3F7E-BA4A-4B16-A64E-DC4323050C9E}"/>
              </a:ext>
            </a:extLst>
          </p:cNvPr>
          <p:cNvSpPr>
            <a:spLocks noGrp="1"/>
          </p:cNvSpPr>
          <p:nvPr>
            <p:ph type="title"/>
          </p:nvPr>
        </p:nvSpPr>
        <p:spPr>
          <a:xfrm>
            <a:off x="71413" y="132269"/>
            <a:ext cx="5616623" cy="386260"/>
          </a:xfrm>
        </p:spPr>
        <p:txBody>
          <a:bodyPr>
            <a:normAutofit/>
          </a:bodyPr>
          <a:lstStyle/>
          <a:p>
            <a:r>
              <a:rPr lang="ru-RU" dirty="0"/>
              <a:t> </a:t>
            </a:r>
            <a:r>
              <a:rPr lang="ru-RU" sz="2200" dirty="0"/>
              <a:t>КЛАСС МНОГОЩЕТИНКОВЫЕ ЧЕРВИ</a:t>
            </a:r>
            <a:endParaRPr lang="ru-RU" dirty="0"/>
          </a:p>
        </p:txBody>
      </p:sp>
      <p:pic>
        <p:nvPicPr>
          <p:cNvPr id="5" name="Рисунок 4">
            <a:extLst>
              <a:ext uri="{FF2B5EF4-FFF2-40B4-BE49-F238E27FC236}">
                <a16:creationId xmlns:a16="http://schemas.microsoft.com/office/drawing/2014/main" xmlns="" id="{3C518A5F-C1E5-4437-93D6-C12D6803B7FF}"/>
              </a:ext>
            </a:extLst>
          </p:cNvPr>
          <p:cNvPicPr>
            <a:picLocks noChangeAspect="1"/>
          </p:cNvPicPr>
          <p:nvPr/>
        </p:nvPicPr>
        <p:blipFill>
          <a:blip r:embed="rId2"/>
          <a:stretch>
            <a:fillRect/>
          </a:stretch>
        </p:blipFill>
        <p:spPr>
          <a:xfrm>
            <a:off x="2880614" y="573393"/>
            <a:ext cx="2791828" cy="1761431"/>
          </a:xfrm>
          <a:prstGeom prst="rect">
            <a:avLst/>
          </a:prstGeom>
        </p:spPr>
      </p:pic>
      <p:sp>
        <p:nvSpPr>
          <p:cNvPr id="6" name="TextBox 5">
            <a:extLst>
              <a:ext uri="{FF2B5EF4-FFF2-40B4-BE49-F238E27FC236}">
                <a16:creationId xmlns:a16="http://schemas.microsoft.com/office/drawing/2014/main" xmlns="" id="{DFEC3495-1CE6-43AF-9877-2BE23B3BEED2}"/>
              </a:ext>
            </a:extLst>
          </p:cNvPr>
          <p:cNvSpPr txBox="1"/>
          <p:nvPr/>
        </p:nvSpPr>
        <p:spPr>
          <a:xfrm>
            <a:off x="2752193" y="2340124"/>
            <a:ext cx="2791828" cy="307777"/>
          </a:xfrm>
          <a:prstGeom prst="rect">
            <a:avLst/>
          </a:prstGeom>
          <a:noFill/>
        </p:spPr>
        <p:txBody>
          <a:bodyPr wrap="square" rtlCol="0">
            <a:spAutoFit/>
          </a:bodyPr>
          <a:lstStyle/>
          <a:p>
            <a:pPr algn="ctr"/>
            <a:r>
              <a:rPr lang="ru-RU" sz="1400" dirty="0">
                <a:solidFill>
                  <a:srgbClr val="002060"/>
                </a:solidFill>
                <a:latin typeface="Arial" panose="020B0604020202020204" pitchFamily="34" charset="0"/>
                <a:cs typeface="Arial" panose="020B0604020202020204" pitchFamily="34" charset="0"/>
              </a:rPr>
              <a:t>ОГНЕННЫЙ ЧЕРВЬ</a:t>
            </a:r>
          </a:p>
        </p:txBody>
      </p:sp>
      <p:pic>
        <p:nvPicPr>
          <p:cNvPr id="7" name="Рисунок 6">
            <a:extLst>
              <a:ext uri="{FF2B5EF4-FFF2-40B4-BE49-F238E27FC236}">
                <a16:creationId xmlns:a16="http://schemas.microsoft.com/office/drawing/2014/main" xmlns="" id="{187E74E4-368A-4BC2-92D1-83C5C0427D19}"/>
              </a:ext>
            </a:extLst>
          </p:cNvPr>
          <p:cNvPicPr>
            <a:picLocks noChangeAspect="1"/>
          </p:cNvPicPr>
          <p:nvPr/>
        </p:nvPicPr>
        <p:blipFill rotWithShape="1">
          <a:blip r:embed="rId3"/>
          <a:srcRect b="16521"/>
          <a:stretch/>
        </p:blipFill>
        <p:spPr>
          <a:xfrm>
            <a:off x="126936" y="578693"/>
            <a:ext cx="2713750" cy="1761431"/>
          </a:xfrm>
          <a:prstGeom prst="rect">
            <a:avLst/>
          </a:prstGeom>
        </p:spPr>
      </p:pic>
      <p:sp>
        <p:nvSpPr>
          <p:cNvPr id="8" name="TextBox 7">
            <a:extLst>
              <a:ext uri="{FF2B5EF4-FFF2-40B4-BE49-F238E27FC236}">
                <a16:creationId xmlns:a16="http://schemas.microsoft.com/office/drawing/2014/main" xmlns="" id="{4787C4A1-3169-4E42-BBC9-BE0C63CD408D}"/>
              </a:ext>
            </a:extLst>
          </p:cNvPr>
          <p:cNvSpPr txBox="1"/>
          <p:nvPr/>
        </p:nvSpPr>
        <p:spPr>
          <a:xfrm>
            <a:off x="431453" y="2320379"/>
            <a:ext cx="1944216" cy="307777"/>
          </a:xfrm>
          <a:prstGeom prst="rect">
            <a:avLst/>
          </a:prstGeom>
          <a:noFill/>
        </p:spPr>
        <p:txBody>
          <a:bodyPr wrap="square" rtlCol="0">
            <a:spAutoFit/>
          </a:bodyPr>
          <a:lstStyle/>
          <a:p>
            <a:pPr algn="ctr"/>
            <a:r>
              <a:rPr lang="ru-RU" sz="1400" dirty="0">
                <a:solidFill>
                  <a:srgbClr val="002060"/>
                </a:solidFill>
                <a:latin typeface="Arial" panose="020B0604020202020204" pitchFamily="34" charset="0"/>
                <a:cs typeface="Arial" panose="020B0604020202020204" pitchFamily="34" charset="0"/>
              </a:rPr>
              <a:t>ПОЛИХЕТЫ</a:t>
            </a:r>
          </a:p>
        </p:txBody>
      </p:sp>
      <p:sp>
        <p:nvSpPr>
          <p:cNvPr id="10" name="TextBox 9">
            <a:extLst>
              <a:ext uri="{FF2B5EF4-FFF2-40B4-BE49-F238E27FC236}">
                <a16:creationId xmlns:a16="http://schemas.microsoft.com/office/drawing/2014/main" xmlns="" id="{82D7459A-B61E-45D2-81D1-A2D4582300D6}"/>
              </a:ext>
            </a:extLst>
          </p:cNvPr>
          <p:cNvSpPr txBox="1"/>
          <p:nvPr/>
        </p:nvSpPr>
        <p:spPr>
          <a:xfrm>
            <a:off x="142531" y="2628156"/>
            <a:ext cx="5473498" cy="523220"/>
          </a:xfrm>
          <a:prstGeom prst="rect">
            <a:avLst/>
          </a:prstGeom>
          <a:noFill/>
        </p:spPr>
        <p:txBody>
          <a:bodyPr wrap="square">
            <a:spAutoFit/>
          </a:bodyPr>
          <a:lstStyle/>
          <a:p>
            <a:pPr algn="ctr"/>
            <a:r>
              <a:rPr lang="ru-RU" sz="1400" dirty="0">
                <a:solidFill>
                  <a:srgbClr val="002060"/>
                </a:solidFill>
                <a:effectLst/>
                <a:latin typeface="Arial" panose="020B0604020202020204" pitchFamily="34" charset="0"/>
                <a:cs typeface="Arial" panose="020B0604020202020204" pitchFamily="34" charset="0"/>
              </a:rPr>
              <a:t>Большинство полихет — бентосные животные, ползающие по дну или зарывающиеся в ил или песок. </a:t>
            </a:r>
            <a:endParaRPr lang="ru-RU" sz="1200" dirty="0"/>
          </a:p>
        </p:txBody>
      </p:sp>
    </p:spTree>
    <p:extLst>
      <p:ext uri="{BB962C8B-B14F-4D97-AF65-F5344CB8AC3E}">
        <p14:creationId xmlns:p14="http://schemas.microsoft.com/office/powerpoint/2010/main" val="33459616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ED3DB55-6BB5-4723-A08F-FB53940595C4}"/>
              </a:ext>
            </a:extLst>
          </p:cNvPr>
          <p:cNvSpPr>
            <a:spLocks noGrp="1"/>
          </p:cNvSpPr>
          <p:nvPr>
            <p:ph type="title"/>
          </p:nvPr>
        </p:nvSpPr>
        <p:spPr>
          <a:xfrm>
            <a:off x="71412" y="132269"/>
            <a:ext cx="5616625" cy="386260"/>
          </a:xfrm>
        </p:spPr>
        <p:txBody>
          <a:bodyPr>
            <a:normAutofit fontScale="90000"/>
          </a:bodyPr>
          <a:lstStyle/>
          <a:p>
            <a:r>
              <a:rPr lang="ru-RU" dirty="0"/>
              <a:t>ПОЛИХЕТЫ-МНОГОЩЕТИНКОВЫЕ</a:t>
            </a:r>
          </a:p>
        </p:txBody>
      </p:sp>
      <p:sp>
        <p:nvSpPr>
          <p:cNvPr id="6" name="TextBox 5">
            <a:extLst>
              <a:ext uri="{FF2B5EF4-FFF2-40B4-BE49-F238E27FC236}">
                <a16:creationId xmlns:a16="http://schemas.microsoft.com/office/drawing/2014/main" xmlns="" id="{FBC9E1E4-1B0B-4A70-A8A9-7E7DA3126787}"/>
              </a:ext>
            </a:extLst>
          </p:cNvPr>
          <p:cNvSpPr txBox="1"/>
          <p:nvPr/>
        </p:nvSpPr>
        <p:spPr>
          <a:xfrm>
            <a:off x="125164" y="611932"/>
            <a:ext cx="2972175" cy="2400657"/>
          </a:xfrm>
          <a:prstGeom prst="rect">
            <a:avLst/>
          </a:prstGeom>
          <a:noFill/>
        </p:spPr>
        <p:txBody>
          <a:bodyPr wrap="square">
            <a:spAutoFit/>
          </a:bodyPr>
          <a:lstStyle/>
          <a:p>
            <a:pPr algn="ctr"/>
            <a:r>
              <a:rPr lang="ru-RU" sz="1500" dirty="0">
                <a:solidFill>
                  <a:srgbClr val="002060"/>
                </a:solidFill>
                <a:effectLst/>
                <a:latin typeface="Arial" panose="020B0604020202020204" pitchFamily="34" charset="0"/>
                <a:cs typeface="Arial" panose="020B0604020202020204" pitchFamily="34" charset="0"/>
              </a:rPr>
              <a:t>Многие из них ведут сидячий образ жизни, прикрепляясь к камням, раковинам моллюсков и т. п., скрываясь либо в известковых трубках, либо в трубках из органического вещества. Однако немало среди полихет и пелагических </a:t>
            </a:r>
            <a:r>
              <a:rPr lang="ru-RU" sz="1500" dirty="0" smtClean="0">
                <a:solidFill>
                  <a:srgbClr val="002060"/>
                </a:solidFill>
                <a:effectLst/>
                <a:latin typeface="Arial" panose="020B0604020202020204" pitchFamily="34" charset="0"/>
                <a:cs typeface="Arial" panose="020B0604020202020204" pitchFamily="34" charset="0"/>
              </a:rPr>
              <a:t>форм (свободно-плавающие </a:t>
            </a:r>
            <a:r>
              <a:rPr lang="ru-RU" sz="1500" dirty="0">
                <a:solidFill>
                  <a:srgbClr val="002060"/>
                </a:solidFill>
                <a:effectLst/>
                <a:latin typeface="Arial" panose="020B0604020202020204" pitchFamily="34" charset="0"/>
                <a:cs typeface="Arial" panose="020B0604020202020204" pitchFamily="34" charset="0"/>
              </a:rPr>
              <a:t>в толще морей).</a:t>
            </a:r>
          </a:p>
        </p:txBody>
      </p:sp>
      <p:pic>
        <p:nvPicPr>
          <p:cNvPr id="7" name="Рисунок 6">
            <a:extLst>
              <a:ext uri="{FF2B5EF4-FFF2-40B4-BE49-F238E27FC236}">
                <a16:creationId xmlns:a16="http://schemas.microsoft.com/office/drawing/2014/main" xmlns="" id="{E9FC91FC-9439-4464-BAD3-A598E71DE86C}"/>
              </a:ext>
            </a:extLst>
          </p:cNvPr>
          <p:cNvPicPr>
            <a:picLocks noChangeAspect="1"/>
          </p:cNvPicPr>
          <p:nvPr/>
        </p:nvPicPr>
        <p:blipFill>
          <a:blip r:embed="rId2"/>
          <a:stretch>
            <a:fillRect/>
          </a:stretch>
        </p:blipFill>
        <p:spPr>
          <a:xfrm>
            <a:off x="3132690" y="606224"/>
            <a:ext cx="2501595" cy="2501595"/>
          </a:xfrm>
          <a:prstGeom prst="rect">
            <a:avLst/>
          </a:prstGeom>
        </p:spPr>
      </p:pic>
    </p:spTree>
    <p:extLst>
      <p:ext uri="{BB962C8B-B14F-4D97-AF65-F5344CB8AC3E}">
        <p14:creationId xmlns:p14="http://schemas.microsoft.com/office/powerpoint/2010/main" val="327648789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61665"/>
          </a:xfrm>
          <a:prstGeom prst="rect">
            <a:avLst/>
          </a:prstGeom>
          <a:noFill/>
        </p:spPr>
        <p:txBody>
          <a:bodyPr wrap="square">
            <a:spAutoFit/>
          </a:bodyPr>
          <a:lstStyle/>
          <a:p>
            <a:pPr algn="ctr"/>
            <a:r>
              <a:rPr lang="ru-RU" sz="2400" b="1" kern="800" spc="-25" dirty="0">
                <a:solidFill>
                  <a:srgbClr val="FEFEFE"/>
                </a:solidFill>
                <a:latin typeface="Arial"/>
                <a:ea typeface="+mj-ea"/>
                <a:cs typeface="Arial"/>
              </a:rPr>
              <a:t>КЛАСС ПИЯВКИ</a:t>
            </a:r>
            <a:endParaRPr lang="ru-RU" sz="24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4" name="Рисунок 3">
            <a:extLst>
              <a:ext uri="{FF2B5EF4-FFF2-40B4-BE49-F238E27FC236}">
                <a16:creationId xmlns:a16="http://schemas.microsoft.com/office/drawing/2014/main" xmlns="" id="{C3AC1C7B-2E45-4365-8D5A-24C3066BDCDE}"/>
              </a:ext>
            </a:extLst>
          </p:cNvPr>
          <p:cNvPicPr>
            <a:picLocks noChangeAspect="1"/>
          </p:cNvPicPr>
          <p:nvPr/>
        </p:nvPicPr>
        <p:blipFill>
          <a:blip r:embed="rId3"/>
          <a:stretch>
            <a:fillRect/>
          </a:stretch>
        </p:blipFill>
        <p:spPr>
          <a:xfrm>
            <a:off x="3811696" y="971972"/>
            <a:ext cx="1639651" cy="1467589"/>
          </a:xfrm>
          <a:prstGeom prst="rect">
            <a:avLst/>
          </a:prstGeom>
        </p:spPr>
      </p:pic>
      <p:sp>
        <p:nvSpPr>
          <p:cNvPr id="8" name="TextBox 7">
            <a:extLst>
              <a:ext uri="{FF2B5EF4-FFF2-40B4-BE49-F238E27FC236}">
                <a16:creationId xmlns:a16="http://schemas.microsoft.com/office/drawing/2014/main" xmlns="" id="{A9CEC9E5-C699-44BD-AF82-8B8BCDA3442A}"/>
              </a:ext>
            </a:extLst>
          </p:cNvPr>
          <p:cNvSpPr txBox="1"/>
          <p:nvPr/>
        </p:nvSpPr>
        <p:spPr>
          <a:xfrm>
            <a:off x="138695" y="597991"/>
            <a:ext cx="3389102" cy="2462213"/>
          </a:xfrm>
          <a:prstGeom prst="rect">
            <a:avLst/>
          </a:prstGeom>
          <a:noFill/>
        </p:spPr>
        <p:txBody>
          <a:bodyPr wrap="square">
            <a:spAutoFit/>
          </a:bodyPr>
          <a:lstStyle/>
          <a:p>
            <a:pPr algn="just"/>
            <a:r>
              <a:rPr lang="ru-RU" sz="1400" i="0" dirty="0" smtClean="0">
                <a:solidFill>
                  <a:srgbClr val="002060"/>
                </a:solidFill>
                <a:effectLst/>
                <a:latin typeface="Arial" panose="020B0604020202020204" pitchFamily="34" charset="0"/>
              </a:rPr>
              <a:t>     Медицинские </a:t>
            </a:r>
            <a:r>
              <a:rPr lang="ru-RU" sz="1400" i="0" dirty="0">
                <a:solidFill>
                  <a:srgbClr val="002060"/>
                </a:solidFill>
                <a:effectLst/>
                <a:latin typeface="Arial" panose="020B0604020202020204" pitchFamily="34" charset="0"/>
              </a:rPr>
              <a:t>пиявки способны жить как в воде, так и на суше, иногда они преодолевают значительные расстояния для перемещения в другой водоём. Населяют только пресноводные водоёмы. Типичный для пиявок биотоп — </a:t>
            </a:r>
            <a:r>
              <a:rPr lang="ru-RU" sz="1400" dirty="0">
                <a:solidFill>
                  <a:srgbClr val="002060"/>
                </a:solidFill>
                <a:latin typeface="Arial" panose="020B0604020202020204" pitchFamily="34" charset="0"/>
              </a:rPr>
              <a:t>озеро</a:t>
            </a:r>
            <a:r>
              <a:rPr lang="ru-RU" sz="1400" i="0" dirty="0">
                <a:solidFill>
                  <a:srgbClr val="002060"/>
                </a:solidFill>
                <a:effectLst/>
                <a:latin typeface="Arial" panose="020B0604020202020204" pitchFamily="34" charset="0"/>
              </a:rPr>
              <a:t> или </a:t>
            </a:r>
            <a:r>
              <a:rPr lang="ru-RU" sz="1400" dirty="0">
                <a:solidFill>
                  <a:srgbClr val="002060"/>
                </a:solidFill>
                <a:latin typeface="Arial" panose="020B0604020202020204" pitchFamily="34" charset="0"/>
              </a:rPr>
              <a:t>пруд</a:t>
            </a:r>
            <a:r>
              <a:rPr lang="ru-RU" sz="1400" i="0" dirty="0">
                <a:solidFill>
                  <a:srgbClr val="002060"/>
                </a:solidFill>
                <a:effectLst/>
                <a:latin typeface="Arial" panose="020B0604020202020204" pitchFamily="34" charset="0"/>
              </a:rPr>
              <a:t> с чистой водой, </a:t>
            </a:r>
            <a:r>
              <a:rPr lang="ru-RU" sz="1400" dirty="0">
                <a:solidFill>
                  <a:srgbClr val="002060"/>
                </a:solidFill>
                <a:latin typeface="Arial" panose="020B0604020202020204" pitchFamily="34" charset="0"/>
              </a:rPr>
              <a:t>илистым</a:t>
            </a:r>
            <a:r>
              <a:rPr lang="ru-RU" sz="1400" i="0" dirty="0">
                <a:solidFill>
                  <a:srgbClr val="002060"/>
                </a:solidFill>
                <a:effectLst/>
                <a:latin typeface="Arial" panose="020B0604020202020204" pitchFamily="34" charset="0"/>
              </a:rPr>
              <a:t> </a:t>
            </a:r>
            <a:r>
              <a:rPr lang="ru-RU" sz="1400" b="0" i="0" dirty="0">
                <a:solidFill>
                  <a:srgbClr val="002060"/>
                </a:solidFill>
                <a:effectLst/>
                <a:latin typeface="Arial" panose="020B0604020202020204" pitchFamily="34" charset="0"/>
              </a:rPr>
              <a:t>дном, зарослями </a:t>
            </a:r>
            <a:r>
              <a:rPr lang="ru-RU" sz="1400" dirty="0">
                <a:solidFill>
                  <a:srgbClr val="002060"/>
                </a:solidFill>
                <a:latin typeface="Arial" panose="020B0604020202020204" pitchFamily="34" charset="0"/>
              </a:rPr>
              <a:t>камыша</a:t>
            </a:r>
            <a:r>
              <a:rPr lang="ru-RU" sz="1400" b="0" i="0" dirty="0">
                <a:solidFill>
                  <a:srgbClr val="002060"/>
                </a:solidFill>
                <a:effectLst/>
                <a:latin typeface="Arial" panose="020B0604020202020204" pitchFamily="34" charset="0"/>
              </a:rPr>
              <a:t> по берегам и изобилием </a:t>
            </a:r>
            <a:r>
              <a:rPr lang="ru-RU" sz="1400" dirty="0">
                <a:solidFill>
                  <a:srgbClr val="002060"/>
                </a:solidFill>
                <a:latin typeface="Arial" panose="020B0604020202020204" pitchFamily="34" charset="0"/>
              </a:rPr>
              <a:t>лягушек</a:t>
            </a:r>
            <a:r>
              <a:rPr lang="ru-RU" sz="1400" b="0" i="0" dirty="0">
                <a:solidFill>
                  <a:srgbClr val="002060"/>
                </a:solidFill>
                <a:effectLst/>
                <a:latin typeface="Arial" panose="020B0604020202020204" pitchFamily="34" charset="0"/>
              </a:rPr>
              <a:t> хотя бы некоторое время в году.</a:t>
            </a:r>
            <a:endParaRPr lang="ru-RU" sz="1400" dirty="0">
              <a:solidFill>
                <a:srgbClr val="002060"/>
              </a:solidFill>
            </a:endParaRPr>
          </a:p>
        </p:txBody>
      </p:sp>
    </p:spTree>
    <p:extLst>
      <p:ext uri="{BB962C8B-B14F-4D97-AF65-F5344CB8AC3E}">
        <p14:creationId xmlns:p14="http://schemas.microsoft.com/office/powerpoint/2010/main" val="8573086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9D511-3C8B-4BA5-BA81-26FA07F309E3}"/>
              </a:ext>
            </a:extLst>
          </p:cNvPr>
          <p:cNvSpPr>
            <a:spLocks noGrp="1"/>
          </p:cNvSpPr>
          <p:nvPr>
            <p:ph type="title"/>
          </p:nvPr>
        </p:nvSpPr>
        <p:spPr>
          <a:xfrm>
            <a:off x="71413" y="129754"/>
            <a:ext cx="5544616" cy="338162"/>
          </a:xfrm>
        </p:spPr>
        <p:txBody>
          <a:bodyPr>
            <a:noAutofit/>
          </a:bodyPr>
          <a:lstStyle/>
          <a:p>
            <a:r>
              <a:rPr kumimoji="0" lang="ru-RU" sz="2400" b="1" i="0" u="none" strike="noStrike" kern="1200" cap="none" spc="0" normalizeH="0" baseline="0" noProof="0" dirty="0">
                <a:ln>
                  <a:noFill/>
                </a:ln>
                <a:solidFill>
                  <a:srgbClr val="FEFEFE"/>
                </a:solidFill>
                <a:effectLst/>
                <a:uLnTx/>
                <a:uFillTx/>
                <a:latin typeface="Arial"/>
                <a:ea typeface="+mj-ea"/>
                <a:cs typeface="Arial"/>
              </a:rPr>
              <a:t>ПРОДОЛЖИТЕ ФРАЗУ</a:t>
            </a:r>
            <a:r>
              <a:rPr kumimoji="0" lang="ru-RU" sz="2800" b="1" i="0" u="none" strike="noStrike" kern="1200" cap="none" spc="0" normalizeH="0" baseline="0" noProof="0" dirty="0">
                <a:ln>
                  <a:noFill/>
                </a:ln>
                <a:solidFill>
                  <a:srgbClr val="FEFEFE"/>
                </a:solidFill>
                <a:effectLst/>
                <a:uLnTx/>
                <a:uFillTx/>
                <a:latin typeface="Arial"/>
                <a:ea typeface="+mj-ea"/>
                <a:cs typeface="Arial"/>
              </a:rPr>
              <a:t>!</a:t>
            </a:r>
            <a:endParaRPr lang="ru-RU" sz="2800" dirty="0"/>
          </a:p>
        </p:txBody>
      </p:sp>
      <p:sp>
        <p:nvSpPr>
          <p:cNvPr id="6" name="TextBox 5">
            <a:extLst>
              <a:ext uri="{FF2B5EF4-FFF2-40B4-BE49-F238E27FC236}">
                <a16:creationId xmlns:a16="http://schemas.microsoft.com/office/drawing/2014/main" xmlns="" id="{6B499313-B9BA-477D-B935-C3CFAAA9702E}"/>
              </a:ext>
            </a:extLst>
          </p:cNvPr>
          <p:cNvSpPr txBox="1"/>
          <p:nvPr/>
        </p:nvSpPr>
        <p:spPr>
          <a:xfrm>
            <a:off x="215429" y="611932"/>
            <a:ext cx="5400600" cy="707886"/>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2</a:t>
            </a:r>
            <a:r>
              <a:rPr lang="ru-RU" sz="2000" b="0" i="0" u="none" strike="noStrike" baseline="0" dirty="0">
                <a:solidFill>
                  <a:srgbClr val="002060"/>
                </a:solidFill>
                <a:latin typeface="Arial" panose="020B0604020202020204" pitchFamily="34" charset="0"/>
                <a:cs typeface="Arial" panose="020B0604020202020204" pitchFamily="34" charset="0"/>
              </a:rPr>
              <a:t>. </a:t>
            </a:r>
            <a:r>
              <a:rPr lang="ru-RU" sz="2000" dirty="0">
                <a:solidFill>
                  <a:srgbClr val="002060"/>
                </a:solidFill>
                <a:latin typeface="Arial" panose="020B0604020202020204" pitchFamily="34" charset="0"/>
                <a:cs typeface="Arial" panose="020B0604020202020204" pitchFamily="34" charset="0"/>
              </a:rPr>
              <a:t>На каждом членике тела с брюшной</a:t>
            </a:r>
          </a:p>
          <a:p>
            <a:r>
              <a:rPr lang="ru-RU" sz="2000" dirty="0">
                <a:solidFill>
                  <a:srgbClr val="002060"/>
                </a:solidFill>
                <a:latin typeface="Arial" panose="020B0604020202020204" pitchFamily="34" charset="0"/>
                <a:cs typeface="Arial" panose="020B0604020202020204" pitchFamily="34" charset="0"/>
              </a:rPr>
              <a:t>стороны расположены……….</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4F95A8-C354-4C7A-8931-F9F60BECB57B}"/>
              </a:ext>
            </a:extLst>
          </p:cNvPr>
          <p:cNvSpPr txBox="1"/>
          <p:nvPr/>
        </p:nvSpPr>
        <p:spPr>
          <a:xfrm>
            <a:off x="215429" y="611932"/>
            <a:ext cx="5400600" cy="1015663"/>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2</a:t>
            </a:r>
            <a:r>
              <a:rPr lang="ru-RU" sz="2000" b="0" i="0" u="none" strike="noStrike" baseline="0" dirty="0">
                <a:solidFill>
                  <a:srgbClr val="002060"/>
                </a:solidFill>
                <a:latin typeface="Arial" panose="020B0604020202020204" pitchFamily="34" charset="0"/>
                <a:cs typeface="Arial" panose="020B0604020202020204" pitchFamily="34" charset="0"/>
              </a:rPr>
              <a:t>. </a:t>
            </a:r>
            <a:r>
              <a:rPr lang="ru-RU" sz="2000" dirty="0">
                <a:solidFill>
                  <a:srgbClr val="002060"/>
                </a:solidFill>
                <a:latin typeface="Arial" panose="020B0604020202020204" pitchFamily="34" charset="0"/>
                <a:cs typeface="Arial" panose="020B0604020202020204" pitchFamily="34" charset="0"/>
              </a:rPr>
              <a:t>На каждом членике тела с брюшной</a:t>
            </a:r>
          </a:p>
          <a:p>
            <a:r>
              <a:rPr lang="ru-RU" sz="2000" dirty="0">
                <a:solidFill>
                  <a:srgbClr val="002060"/>
                </a:solidFill>
                <a:latin typeface="Arial" panose="020B0604020202020204" pitchFamily="34" charset="0"/>
                <a:cs typeface="Arial" panose="020B0604020202020204" pitchFamily="34" charset="0"/>
              </a:rPr>
              <a:t>стороны расположены по четыре пары коротких и тонких щетинок</a:t>
            </a:r>
            <a:r>
              <a:rPr lang="ru-RU" sz="1800" dirty="0">
                <a:solidFill>
                  <a:srgbClr val="002060"/>
                </a:solidFill>
                <a:latin typeface="Arial" panose="020B0604020202020204" pitchFamily="34" charset="0"/>
                <a:cs typeface="Arial" panose="020B0604020202020204" pitchFamily="34" charset="0"/>
              </a:rPr>
              <a:t>.</a:t>
            </a:r>
            <a:endParaRPr lang="ru-RU" sz="1800" b="0" i="0" u="none" strike="noStrike" baseline="0"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xmlns="" id="{A3AF90D6-A464-4553-A05C-D04B9842C943}"/>
              </a:ext>
            </a:extLst>
          </p:cNvPr>
          <p:cNvPicPr>
            <a:picLocks noChangeAspect="1"/>
          </p:cNvPicPr>
          <p:nvPr/>
        </p:nvPicPr>
        <p:blipFill>
          <a:blip r:embed="rId2"/>
          <a:stretch>
            <a:fillRect/>
          </a:stretch>
        </p:blipFill>
        <p:spPr>
          <a:xfrm>
            <a:off x="431453" y="1581726"/>
            <a:ext cx="2160240" cy="1574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xmlns="" id="{9E1A0143-B80C-4609-8C92-4572FEBA8905}"/>
              </a:ext>
            </a:extLst>
          </p:cNvPr>
          <p:cNvPicPr>
            <a:picLocks noChangeAspect="1"/>
          </p:cNvPicPr>
          <p:nvPr/>
        </p:nvPicPr>
        <p:blipFill rotWithShape="1">
          <a:blip r:embed="rId3"/>
          <a:srcRect l="7995" r="1389"/>
          <a:stretch/>
        </p:blipFill>
        <p:spPr>
          <a:xfrm>
            <a:off x="3019698" y="1581131"/>
            <a:ext cx="2380307" cy="15750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363772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B2884A5-2F23-48C9-BA45-BFD1CE8413C3}"/>
              </a:ext>
            </a:extLst>
          </p:cNvPr>
          <p:cNvSpPr>
            <a:spLocks noGrp="1"/>
          </p:cNvSpPr>
          <p:nvPr>
            <p:ph type="title"/>
          </p:nvPr>
        </p:nvSpPr>
        <p:spPr/>
        <p:txBody>
          <a:bodyPr/>
          <a:lstStyle/>
          <a:p>
            <a:r>
              <a:rPr lang="ru-RU" dirty="0"/>
              <a:t>МЕДИЦИНСКАЯ ПИЯВКА </a:t>
            </a:r>
          </a:p>
        </p:txBody>
      </p:sp>
      <p:sp>
        <p:nvSpPr>
          <p:cNvPr id="6" name="TextBox 5">
            <a:extLst>
              <a:ext uri="{FF2B5EF4-FFF2-40B4-BE49-F238E27FC236}">
                <a16:creationId xmlns:a16="http://schemas.microsoft.com/office/drawing/2014/main" xmlns="" id="{49270992-0CBD-42C4-A79D-6418BF4211DB}"/>
              </a:ext>
            </a:extLst>
          </p:cNvPr>
          <p:cNvSpPr txBox="1"/>
          <p:nvPr/>
        </p:nvSpPr>
        <p:spPr>
          <a:xfrm>
            <a:off x="143421" y="638662"/>
            <a:ext cx="3456384" cy="2462213"/>
          </a:xfrm>
          <a:prstGeom prst="rect">
            <a:avLst/>
          </a:prstGeom>
          <a:noFill/>
        </p:spPr>
        <p:txBody>
          <a:bodyPr wrap="square">
            <a:spAutoFit/>
          </a:bodyPr>
          <a:lstStyle/>
          <a:p>
            <a:pPr algn="just"/>
            <a:r>
              <a:rPr lang="ru-RU" sz="1400" b="0" i="0" dirty="0">
                <a:solidFill>
                  <a:srgbClr val="002060"/>
                </a:solidFill>
                <a:effectLst/>
                <a:latin typeface="Arial" panose="020B0604020202020204" pitchFamily="34" charset="0"/>
              </a:rPr>
              <a:t>      Медицинская пиявка является паразитом-</a:t>
            </a:r>
            <a:r>
              <a:rPr lang="ru-RU" sz="1400" dirty="0" err="1">
                <a:solidFill>
                  <a:srgbClr val="002060"/>
                </a:solidFill>
                <a:latin typeface="Arial" panose="020B0604020202020204" pitchFamily="34" charset="0"/>
              </a:rPr>
              <a:t>гематофагом</a:t>
            </a:r>
            <a:r>
              <a:rPr lang="ru-RU" sz="1400" b="0" i="0" dirty="0">
                <a:solidFill>
                  <a:srgbClr val="002060"/>
                </a:solidFill>
                <a:effectLst/>
                <a:latin typeface="Arial" panose="020B0604020202020204" pitchFamily="34" charset="0"/>
              </a:rPr>
              <a:t>, она питается </a:t>
            </a:r>
            <a:r>
              <a:rPr lang="ru-RU" sz="1400" b="0" i="0" dirty="0" smtClean="0">
                <a:solidFill>
                  <a:srgbClr val="002060"/>
                </a:solidFill>
                <a:effectLst/>
                <a:latin typeface="Arial" panose="020B0604020202020204" pitchFamily="34" charset="0"/>
              </a:rPr>
              <a:t>кровью преимущественно </a:t>
            </a:r>
            <a:r>
              <a:rPr lang="ru-RU" sz="1400" dirty="0" smtClean="0">
                <a:solidFill>
                  <a:srgbClr val="002060"/>
                </a:solidFill>
                <a:latin typeface="Arial" panose="020B0604020202020204" pitchFamily="34" charset="0"/>
              </a:rPr>
              <a:t>теплокровных </a:t>
            </a:r>
            <a:r>
              <a:rPr lang="ru-RU" sz="1400" dirty="0">
                <a:solidFill>
                  <a:srgbClr val="002060"/>
                </a:solidFill>
                <a:latin typeface="Arial" panose="020B0604020202020204" pitchFamily="34" charset="0"/>
              </a:rPr>
              <a:t>животных</a:t>
            </a:r>
            <a:r>
              <a:rPr lang="ru-RU" sz="1400" b="0" i="0" dirty="0">
                <a:solidFill>
                  <a:srgbClr val="002060"/>
                </a:solidFill>
                <a:effectLst/>
                <a:latin typeface="Arial" panose="020B0604020202020204" pitchFamily="34" charset="0"/>
              </a:rPr>
              <a:t>, но может также нападать на </a:t>
            </a:r>
            <a:r>
              <a:rPr lang="ru-RU" sz="1400" dirty="0">
                <a:solidFill>
                  <a:srgbClr val="002060"/>
                </a:solidFill>
                <a:latin typeface="Arial" panose="020B0604020202020204" pitchFamily="34" charset="0"/>
              </a:rPr>
              <a:t>рыб</a:t>
            </a:r>
            <a:r>
              <a:rPr lang="ru-RU" sz="1400" b="0" i="0" dirty="0">
                <a:solidFill>
                  <a:srgbClr val="002060"/>
                </a:solidFill>
                <a:effectLst/>
                <a:latin typeface="Arial" panose="020B0604020202020204" pitchFamily="34" charset="0"/>
              </a:rPr>
              <a:t>, лягушек, головастиков, птенцов </a:t>
            </a:r>
            <a:r>
              <a:rPr lang="ru-RU" sz="1400" dirty="0">
                <a:solidFill>
                  <a:srgbClr val="002060"/>
                </a:solidFill>
                <a:latin typeface="Arial" panose="020B0604020202020204" pitchFamily="34" charset="0"/>
              </a:rPr>
              <a:t>водоплавающих птиц</a:t>
            </a:r>
            <a:r>
              <a:rPr lang="ru-RU" sz="1400" b="0" i="0" dirty="0">
                <a:solidFill>
                  <a:srgbClr val="002060"/>
                </a:solidFill>
                <a:effectLst/>
                <a:latin typeface="Arial" panose="020B0604020202020204" pitchFamily="34" charset="0"/>
              </a:rPr>
              <a:t>. Присосавшись, пиявки поглощают кровь до полного насыщения и только тогда отпускают жертву. Сытые пиявки стараются спрятаться в тёмном </a:t>
            </a:r>
            <a:r>
              <a:rPr lang="ru-RU" sz="1400" b="0" i="0" dirty="0" smtClean="0">
                <a:solidFill>
                  <a:srgbClr val="002060"/>
                </a:solidFill>
                <a:effectLst/>
                <a:latin typeface="Arial" panose="020B0604020202020204" pitchFamily="34" charset="0"/>
              </a:rPr>
              <a:t>месте.</a:t>
            </a:r>
            <a:endParaRPr lang="ru-RU" sz="1400" dirty="0">
              <a:solidFill>
                <a:srgbClr val="002060"/>
              </a:solidFill>
            </a:endParaRPr>
          </a:p>
        </p:txBody>
      </p:sp>
      <p:pic>
        <p:nvPicPr>
          <p:cNvPr id="3" name="Рисунок 2">
            <a:extLst>
              <a:ext uri="{FF2B5EF4-FFF2-40B4-BE49-F238E27FC236}">
                <a16:creationId xmlns:a16="http://schemas.microsoft.com/office/drawing/2014/main" xmlns="" id="{10C8786F-C0A9-4141-BB19-EFEC888DCAD9}"/>
              </a:ext>
            </a:extLst>
          </p:cNvPr>
          <p:cNvPicPr>
            <a:picLocks noChangeAspect="1"/>
          </p:cNvPicPr>
          <p:nvPr/>
        </p:nvPicPr>
        <p:blipFill>
          <a:blip r:embed="rId2"/>
          <a:stretch>
            <a:fillRect/>
          </a:stretch>
        </p:blipFill>
        <p:spPr>
          <a:xfrm>
            <a:off x="3693953" y="591057"/>
            <a:ext cx="1961795" cy="1275167"/>
          </a:xfrm>
          <a:prstGeom prst="rect">
            <a:avLst/>
          </a:prstGeom>
        </p:spPr>
      </p:pic>
      <p:pic>
        <p:nvPicPr>
          <p:cNvPr id="5" name="Рисунок 4">
            <a:extLst>
              <a:ext uri="{FF2B5EF4-FFF2-40B4-BE49-F238E27FC236}">
                <a16:creationId xmlns:a16="http://schemas.microsoft.com/office/drawing/2014/main" xmlns="" id="{A5137510-1931-4C8C-804E-04753BBF50F3}"/>
              </a:ext>
            </a:extLst>
          </p:cNvPr>
          <p:cNvPicPr>
            <a:picLocks noChangeAspect="1"/>
          </p:cNvPicPr>
          <p:nvPr/>
        </p:nvPicPr>
        <p:blipFill>
          <a:blip r:embed="rId3"/>
          <a:stretch>
            <a:fillRect/>
          </a:stretch>
        </p:blipFill>
        <p:spPr>
          <a:xfrm rot="16200000">
            <a:off x="4026198" y="1528106"/>
            <a:ext cx="1275166" cy="1951648"/>
          </a:xfrm>
          <a:prstGeom prst="rect">
            <a:avLst/>
          </a:prstGeom>
        </p:spPr>
      </p:pic>
    </p:spTree>
    <p:extLst>
      <p:ext uri="{BB962C8B-B14F-4D97-AF65-F5344CB8AC3E}">
        <p14:creationId xmlns:p14="http://schemas.microsoft.com/office/powerpoint/2010/main" val="27615486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45D1F06-5BB0-476F-8E5F-093B0FC91F3A}"/>
              </a:ext>
            </a:extLst>
          </p:cNvPr>
          <p:cNvSpPr>
            <a:spLocks noGrp="1"/>
          </p:cNvSpPr>
          <p:nvPr>
            <p:ph type="title"/>
          </p:nvPr>
        </p:nvSpPr>
        <p:spPr/>
        <p:txBody>
          <a:bodyPr/>
          <a:lstStyle/>
          <a:p>
            <a:endParaRPr lang="ru-RU"/>
          </a:p>
        </p:txBody>
      </p:sp>
      <p:sp>
        <p:nvSpPr>
          <p:cNvPr id="6" name="TextBox 5">
            <a:extLst>
              <a:ext uri="{FF2B5EF4-FFF2-40B4-BE49-F238E27FC236}">
                <a16:creationId xmlns:a16="http://schemas.microsoft.com/office/drawing/2014/main" xmlns="" id="{074B93E6-5D51-409A-89B2-EDBF284A9DCD}"/>
              </a:ext>
            </a:extLst>
          </p:cNvPr>
          <p:cNvSpPr txBox="1"/>
          <p:nvPr/>
        </p:nvSpPr>
        <p:spPr>
          <a:xfrm>
            <a:off x="71413" y="539924"/>
            <a:ext cx="3321505" cy="2554545"/>
          </a:xfrm>
          <a:prstGeom prst="rect">
            <a:avLst/>
          </a:prstGeom>
          <a:noFill/>
        </p:spPr>
        <p:txBody>
          <a:bodyPr wrap="square">
            <a:spAutoFit/>
          </a:bodyPr>
          <a:lstStyle/>
          <a:p>
            <a:pPr algn="just"/>
            <a:r>
              <a:rPr lang="ru-RU" sz="1600" b="0" i="0" dirty="0">
                <a:solidFill>
                  <a:srgbClr val="002060"/>
                </a:solidFill>
                <a:effectLst/>
                <a:latin typeface="Arial" panose="020B0604020202020204" pitchFamily="34" charset="0"/>
              </a:rPr>
              <a:t>  Характерными особенностями пищевого поведения являются очень редкое питание и вследствие этого поглощение большого количества крови за один раз. В среднем голодная пиявка массой 1,5—2 г способна высосать до 15 мл крови за один раз, увеличиваясь при этом в 7—9 раз по массе.</a:t>
            </a:r>
            <a:endParaRPr lang="ru-RU" sz="1600" dirty="0">
              <a:solidFill>
                <a:srgbClr val="002060"/>
              </a:solidFill>
            </a:endParaRPr>
          </a:p>
        </p:txBody>
      </p:sp>
      <p:pic>
        <p:nvPicPr>
          <p:cNvPr id="4" name="Рисунок 3">
            <a:extLst>
              <a:ext uri="{FF2B5EF4-FFF2-40B4-BE49-F238E27FC236}">
                <a16:creationId xmlns:a16="http://schemas.microsoft.com/office/drawing/2014/main" xmlns="" id="{440877D4-0B83-4EC0-A9F7-455FCA54E076}"/>
              </a:ext>
            </a:extLst>
          </p:cNvPr>
          <p:cNvPicPr>
            <a:picLocks noChangeAspect="1"/>
          </p:cNvPicPr>
          <p:nvPr/>
        </p:nvPicPr>
        <p:blipFill>
          <a:blip r:embed="rId2"/>
          <a:stretch>
            <a:fillRect/>
          </a:stretch>
        </p:blipFill>
        <p:spPr>
          <a:xfrm>
            <a:off x="3365301" y="762012"/>
            <a:ext cx="2277801" cy="19381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946911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997E7DE-08FF-4C24-B232-016F44768BCA}"/>
              </a:ext>
            </a:extLst>
          </p:cNvPr>
          <p:cNvSpPr>
            <a:spLocks noGrp="1"/>
          </p:cNvSpPr>
          <p:nvPr>
            <p:ph type="title"/>
          </p:nvPr>
        </p:nvSpPr>
        <p:spPr>
          <a:xfrm>
            <a:off x="71413" y="132269"/>
            <a:ext cx="5544113" cy="386260"/>
          </a:xfrm>
        </p:spPr>
        <p:txBody>
          <a:bodyPr/>
          <a:lstStyle/>
          <a:p>
            <a:r>
              <a:rPr lang="ru-RU" dirty="0"/>
              <a:t>МЕДИЦИНСКАЯ ПИЯВКА</a:t>
            </a:r>
          </a:p>
        </p:txBody>
      </p:sp>
      <p:sp>
        <p:nvSpPr>
          <p:cNvPr id="6" name="TextBox 5">
            <a:extLst>
              <a:ext uri="{FF2B5EF4-FFF2-40B4-BE49-F238E27FC236}">
                <a16:creationId xmlns:a16="http://schemas.microsoft.com/office/drawing/2014/main" xmlns="" id="{E4B01EE9-E7E3-4E30-A5A4-A58703C52C6B}"/>
              </a:ext>
            </a:extLst>
          </p:cNvPr>
          <p:cNvSpPr txBox="1"/>
          <p:nvPr/>
        </p:nvSpPr>
        <p:spPr>
          <a:xfrm>
            <a:off x="215429" y="611932"/>
            <a:ext cx="2952328" cy="1569660"/>
          </a:xfrm>
          <a:prstGeom prst="rect">
            <a:avLst/>
          </a:prstGeom>
          <a:noFill/>
        </p:spPr>
        <p:txBody>
          <a:bodyPr wrap="square">
            <a:spAutoFit/>
          </a:bodyPr>
          <a:lstStyle/>
          <a:p>
            <a:pPr algn="ctr"/>
            <a:r>
              <a:rPr lang="ru-RU" sz="1600" b="1" dirty="0" err="1">
                <a:solidFill>
                  <a:srgbClr val="002060"/>
                </a:solidFill>
                <a:latin typeface="Arial" panose="020B0604020202020204" pitchFamily="34" charset="0"/>
                <a:cs typeface="Arial" panose="020B0604020202020204" pitchFamily="34" charset="0"/>
              </a:rPr>
              <a:t>Гируда</a:t>
            </a:r>
            <a:r>
              <a:rPr lang="ru-RU" sz="1600" dirty="0">
                <a:solidFill>
                  <a:srgbClr val="002060"/>
                </a:solidFill>
                <a:latin typeface="Arial" panose="020B0604020202020204" pitchFamily="34" charset="0"/>
                <a:cs typeface="Arial" panose="020B0604020202020204" pitchFamily="34" charset="0"/>
              </a:rPr>
              <a:t> — медицинская пиявка (лат. </a:t>
            </a:r>
            <a:r>
              <a:rPr lang="ru-RU" sz="1600" dirty="0" err="1">
                <a:solidFill>
                  <a:srgbClr val="002060"/>
                </a:solidFill>
                <a:latin typeface="Arial" panose="020B0604020202020204" pitchFamily="34" charset="0"/>
                <a:cs typeface="Arial" panose="020B0604020202020204" pitchFamily="34" charset="0"/>
              </a:rPr>
              <a:t>Hirudo</a:t>
            </a:r>
            <a:r>
              <a:rPr lang="ru-RU" sz="1600" dirty="0">
                <a:solidFill>
                  <a:srgbClr val="002060"/>
                </a:solidFill>
                <a:latin typeface="Arial" panose="020B0604020202020204" pitchFamily="34" charset="0"/>
                <a:cs typeface="Arial" panose="020B0604020202020204" pitchFamily="34" charset="0"/>
              </a:rPr>
              <a:t> </a:t>
            </a:r>
            <a:r>
              <a:rPr lang="ru-RU" sz="1600" dirty="0" err="1">
                <a:solidFill>
                  <a:srgbClr val="002060"/>
                </a:solidFill>
                <a:latin typeface="Arial" panose="020B0604020202020204" pitchFamily="34" charset="0"/>
                <a:cs typeface="Arial" panose="020B0604020202020204" pitchFamily="34" charset="0"/>
              </a:rPr>
              <a:t>medicinalis</a:t>
            </a:r>
            <a:r>
              <a:rPr lang="ru-RU" sz="1600" dirty="0">
                <a:solidFill>
                  <a:srgbClr val="002060"/>
                </a:solidFill>
                <a:latin typeface="Arial" panose="020B0604020202020204" pitchFamily="34" charset="0"/>
                <a:cs typeface="Arial" panose="020B0604020202020204" pitchFamily="34" charset="0"/>
              </a:rPr>
              <a:t>), происходящая из Европы, использовалась для кровопускания в течение тысячелетий.</a:t>
            </a:r>
          </a:p>
        </p:txBody>
      </p:sp>
      <p:sp>
        <p:nvSpPr>
          <p:cNvPr id="9" name="TextBox 8">
            <a:extLst>
              <a:ext uri="{FF2B5EF4-FFF2-40B4-BE49-F238E27FC236}">
                <a16:creationId xmlns:a16="http://schemas.microsoft.com/office/drawing/2014/main" xmlns="" id="{37443BE4-0952-4310-99A5-7D70A2DEF9B4}"/>
              </a:ext>
            </a:extLst>
          </p:cNvPr>
          <p:cNvSpPr txBox="1"/>
          <p:nvPr/>
        </p:nvSpPr>
        <p:spPr>
          <a:xfrm>
            <a:off x="71414" y="2269731"/>
            <a:ext cx="5544112" cy="892552"/>
          </a:xfrm>
          <a:prstGeom prst="rect">
            <a:avLst/>
          </a:prstGeom>
          <a:noFill/>
        </p:spPr>
        <p:txBody>
          <a:bodyPr wrap="square">
            <a:spAutoFit/>
          </a:bodyPr>
          <a:lstStyle/>
          <a:p>
            <a:pPr algn="ctr"/>
            <a:r>
              <a:rPr lang="ru-RU" sz="1200" b="1" dirty="0">
                <a:solidFill>
                  <a:srgbClr val="002060"/>
                </a:solidFill>
                <a:latin typeface="Arial" panose="020B0604020202020204" pitchFamily="34" charset="0"/>
              </a:rPr>
              <a:t>      </a:t>
            </a:r>
            <a:r>
              <a:rPr lang="ru-RU" sz="1300" b="1" dirty="0" smtClean="0">
                <a:solidFill>
                  <a:srgbClr val="002060"/>
                </a:solidFill>
                <a:latin typeface="Arial" panose="020B0604020202020204" pitchFamily="34" charset="0"/>
                <a:cs typeface="Arial" panose="020B0604020202020204" pitchFamily="34" charset="0"/>
              </a:rPr>
              <a:t>Г</a:t>
            </a:r>
            <a:r>
              <a:rPr lang="ru-RU" sz="1300" b="1" i="0" dirty="0" smtClean="0">
                <a:solidFill>
                  <a:srgbClr val="002060"/>
                </a:solidFill>
                <a:effectLst/>
                <a:latin typeface="Arial" panose="020B0604020202020204" pitchFamily="34" charset="0"/>
                <a:cs typeface="Arial" panose="020B0604020202020204" pitchFamily="34" charset="0"/>
              </a:rPr>
              <a:t>ирудотерапия</a:t>
            </a:r>
            <a:r>
              <a:rPr lang="ru-RU" sz="1300" b="0" i="0" dirty="0">
                <a:solidFill>
                  <a:srgbClr val="002060"/>
                </a:solidFill>
                <a:effectLst/>
                <a:latin typeface="Arial" panose="020B0604020202020204" pitchFamily="34" charset="0"/>
                <a:cs typeface="Arial" panose="020B0604020202020204" pitchFamily="34" charset="0"/>
              </a:rPr>
              <a:t> (от </a:t>
            </a:r>
            <a:r>
              <a:rPr lang="ru-RU" sz="1300" dirty="0">
                <a:solidFill>
                  <a:srgbClr val="002060"/>
                </a:solidFill>
                <a:latin typeface="Arial" panose="020B0604020202020204" pitchFamily="34" charset="0"/>
                <a:cs typeface="Arial" panose="020B0604020202020204" pitchFamily="34" charset="0"/>
              </a:rPr>
              <a:t>лат.</a:t>
            </a:r>
            <a:r>
              <a:rPr lang="ru-RU" sz="1300" b="0" i="0" dirty="0">
                <a:solidFill>
                  <a:srgbClr val="002060"/>
                </a:solidFill>
                <a:effectLst/>
                <a:latin typeface="Arial" panose="020B0604020202020204" pitchFamily="34" charset="0"/>
                <a:cs typeface="Arial" panose="020B0604020202020204" pitchFamily="34" charset="0"/>
              </a:rPr>
              <a:t> </a:t>
            </a:r>
            <a:r>
              <a:rPr lang="ru-RU" sz="1300" b="0" i="1" dirty="0" err="1">
                <a:solidFill>
                  <a:srgbClr val="002060"/>
                </a:solidFill>
                <a:effectLst/>
                <a:latin typeface="Arial" panose="020B0604020202020204" pitchFamily="34" charset="0"/>
                <a:cs typeface="Arial" panose="020B0604020202020204" pitchFamily="34" charset="0"/>
              </a:rPr>
              <a:t>hirūdō</a:t>
            </a:r>
            <a:r>
              <a:rPr lang="ru-RU" sz="1300" b="0" i="0" dirty="0">
                <a:solidFill>
                  <a:srgbClr val="002060"/>
                </a:solidFill>
                <a:effectLst/>
                <a:latin typeface="Arial" panose="020B0604020202020204" pitchFamily="34" charset="0"/>
                <a:cs typeface="Arial" panose="020B0604020202020204" pitchFamily="34" charset="0"/>
              </a:rPr>
              <a:t> — «пиявка», </a:t>
            </a:r>
            <a:r>
              <a:rPr lang="ru-RU" sz="1300" dirty="0">
                <a:solidFill>
                  <a:srgbClr val="002060"/>
                </a:solidFill>
                <a:latin typeface="Arial" panose="020B0604020202020204" pitchFamily="34" charset="0"/>
                <a:cs typeface="Arial" panose="020B0604020202020204" pitchFamily="34" charset="0"/>
              </a:rPr>
              <a:t>др.-греч. </a:t>
            </a:r>
            <a:r>
              <a:rPr lang="ru-RU" sz="1300" b="0" i="0" dirty="0" err="1">
                <a:solidFill>
                  <a:srgbClr val="002060"/>
                </a:solidFill>
                <a:effectLst/>
                <a:latin typeface="Arial" panose="020B0604020202020204" pitchFamily="34" charset="0"/>
                <a:cs typeface="Arial" panose="020B0604020202020204" pitchFamily="34" charset="0"/>
              </a:rPr>
              <a:t>θερ</a:t>
            </a:r>
            <a:r>
              <a:rPr lang="ru-RU" sz="1300" b="0" i="0" dirty="0">
                <a:solidFill>
                  <a:srgbClr val="002060"/>
                </a:solidFill>
                <a:effectLst/>
                <a:latin typeface="Arial" panose="020B0604020202020204" pitchFamily="34" charset="0"/>
                <a:cs typeface="Arial" panose="020B0604020202020204" pitchFamily="34" charset="0"/>
              </a:rPr>
              <a:t>απεία — «лечение», также </a:t>
            </a:r>
            <a:r>
              <a:rPr lang="ru-RU" sz="1300" b="1" i="0" dirty="0">
                <a:solidFill>
                  <a:srgbClr val="002060"/>
                </a:solidFill>
                <a:effectLst/>
                <a:latin typeface="Arial" panose="020B0604020202020204" pitchFamily="34" charset="0"/>
                <a:cs typeface="Arial" panose="020B0604020202020204" pitchFamily="34" charset="0"/>
              </a:rPr>
              <a:t>бделлотерапия</a:t>
            </a:r>
            <a:r>
              <a:rPr lang="ru-RU" sz="1300" b="0" i="0" dirty="0">
                <a:solidFill>
                  <a:srgbClr val="002060"/>
                </a:solidFill>
                <a:effectLst/>
                <a:latin typeface="Arial" panose="020B0604020202020204" pitchFamily="34" charset="0"/>
                <a:cs typeface="Arial" panose="020B0604020202020204" pitchFamily="34" charset="0"/>
              </a:rPr>
              <a:t> от </a:t>
            </a:r>
            <a:r>
              <a:rPr lang="ru-RU" sz="1300" dirty="0">
                <a:solidFill>
                  <a:srgbClr val="002060"/>
                </a:solidFill>
                <a:latin typeface="Arial" panose="020B0604020202020204" pitchFamily="34" charset="0"/>
                <a:cs typeface="Arial" panose="020B0604020202020204" pitchFamily="34" charset="0"/>
              </a:rPr>
              <a:t>др.-греч.</a:t>
            </a:r>
            <a:r>
              <a:rPr lang="ru-RU" sz="1300" b="0" i="0" dirty="0">
                <a:solidFill>
                  <a:srgbClr val="002060"/>
                </a:solidFill>
                <a:effectLst/>
                <a:latin typeface="Arial" panose="020B0604020202020204" pitchFamily="34" charset="0"/>
                <a:cs typeface="Arial" panose="020B0604020202020204" pitchFamily="34" charset="0"/>
              </a:rPr>
              <a:t> β</a:t>
            </a:r>
            <a:r>
              <a:rPr lang="ru-RU" sz="1300" b="0" i="0" dirty="0" err="1">
                <a:solidFill>
                  <a:srgbClr val="002060"/>
                </a:solidFill>
                <a:effectLst/>
                <a:latin typeface="Arial" panose="020B0604020202020204" pitchFamily="34" charset="0"/>
                <a:cs typeface="Arial" panose="020B0604020202020204" pitchFamily="34" charset="0"/>
              </a:rPr>
              <a:t>δέλλ</a:t>
            </a:r>
            <a:r>
              <a:rPr lang="ru-RU" sz="1300" b="0" i="0" dirty="0">
                <a:solidFill>
                  <a:srgbClr val="002060"/>
                </a:solidFill>
                <a:effectLst/>
                <a:latin typeface="Arial" panose="020B0604020202020204" pitchFamily="34" charset="0"/>
                <a:cs typeface="Arial" panose="020B0604020202020204" pitchFamily="34" charset="0"/>
              </a:rPr>
              <a:t>α — «пиявка») — </a:t>
            </a:r>
            <a:r>
              <a:rPr lang="ru-RU" sz="1300" dirty="0">
                <a:solidFill>
                  <a:srgbClr val="002060"/>
                </a:solidFill>
                <a:latin typeface="Arial" panose="020B0604020202020204" pitchFamily="34" charset="0"/>
                <a:cs typeface="Arial" panose="020B0604020202020204" pitchFamily="34" charset="0"/>
              </a:rPr>
              <a:t>физиотерапевтический</a:t>
            </a:r>
            <a:r>
              <a:rPr lang="ru-RU" sz="1300" b="0" i="0" dirty="0">
                <a:solidFill>
                  <a:srgbClr val="002060"/>
                </a:solidFill>
                <a:effectLst/>
                <a:latin typeface="Arial" panose="020B0604020202020204" pitchFamily="34" charset="0"/>
                <a:cs typeface="Arial" panose="020B0604020202020204" pitchFamily="34" charset="0"/>
              </a:rPr>
              <a:t> метод воздействия на организм человека при помощи медицинских пиявок.</a:t>
            </a:r>
            <a:endParaRPr lang="ru-RU" sz="1300" dirty="0">
              <a:solidFill>
                <a:srgbClr val="00206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xmlns="" id="{2B93642A-6C2C-47B4-A5C0-1B5708598244}"/>
              </a:ext>
            </a:extLst>
          </p:cNvPr>
          <p:cNvPicPr>
            <a:picLocks noChangeAspect="1"/>
          </p:cNvPicPr>
          <p:nvPr/>
        </p:nvPicPr>
        <p:blipFill rotWithShape="1">
          <a:blip r:embed="rId2"/>
          <a:srcRect l="7502" r="7481" b="9623"/>
          <a:stretch/>
        </p:blipFill>
        <p:spPr>
          <a:xfrm>
            <a:off x="3095749" y="669657"/>
            <a:ext cx="2448272" cy="1454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52325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61B361B-ABA4-406B-BD69-872F762D9B4C}"/>
              </a:ext>
            </a:extLst>
          </p:cNvPr>
          <p:cNvSpPr>
            <a:spLocks noGrp="1"/>
          </p:cNvSpPr>
          <p:nvPr>
            <p:ph type="title"/>
          </p:nvPr>
        </p:nvSpPr>
        <p:spPr/>
        <p:txBody>
          <a:bodyPr/>
          <a:lstStyle/>
          <a:p>
            <a:r>
              <a:rPr lang="ru-RU" dirty="0"/>
              <a:t>ЗНАЧЕНИЕ</a:t>
            </a:r>
          </a:p>
        </p:txBody>
      </p:sp>
      <p:sp>
        <p:nvSpPr>
          <p:cNvPr id="6" name="TextBox 5">
            <a:extLst>
              <a:ext uri="{FF2B5EF4-FFF2-40B4-BE49-F238E27FC236}">
                <a16:creationId xmlns:a16="http://schemas.microsoft.com/office/drawing/2014/main" xmlns="" id="{2D363BEB-1177-41D7-A005-27F408C83E68}"/>
              </a:ext>
            </a:extLst>
          </p:cNvPr>
          <p:cNvSpPr txBox="1"/>
          <p:nvPr/>
        </p:nvSpPr>
        <p:spPr>
          <a:xfrm>
            <a:off x="143421" y="986949"/>
            <a:ext cx="5256584" cy="441403"/>
          </a:xfrm>
          <a:prstGeom prst="rect">
            <a:avLst/>
          </a:prstGeom>
          <a:noFill/>
        </p:spPr>
        <p:txBody>
          <a:bodyPr wrap="square">
            <a:spAutoFit/>
          </a:bodyPr>
          <a:lstStyle/>
          <a:p>
            <a:r>
              <a:rPr lang="ru-RU" dirty="0">
                <a:effectLst/>
              </a:rPr>
              <a:t/>
            </a:r>
            <a:br>
              <a:rPr lang="ru-RU" dirty="0">
                <a:effectLst/>
              </a:rPr>
            </a:br>
            <a:endParaRPr lang="ru-RU" dirty="0"/>
          </a:p>
        </p:txBody>
      </p:sp>
      <p:sp>
        <p:nvSpPr>
          <p:cNvPr id="3" name="TextBox 2">
            <a:extLst>
              <a:ext uri="{FF2B5EF4-FFF2-40B4-BE49-F238E27FC236}">
                <a16:creationId xmlns:a16="http://schemas.microsoft.com/office/drawing/2014/main" xmlns="" id="{46599705-3E22-4645-9655-9A49868421B0}"/>
              </a:ext>
            </a:extLst>
          </p:cNvPr>
          <p:cNvSpPr txBox="1"/>
          <p:nvPr/>
        </p:nvSpPr>
        <p:spPr>
          <a:xfrm>
            <a:off x="143421" y="611932"/>
            <a:ext cx="5400600" cy="2462213"/>
          </a:xfrm>
          <a:prstGeom prst="rect">
            <a:avLst/>
          </a:prstGeom>
          <a:noFill/>
        </p:spPr>
        <p:txBody>
          <a:bodyPr wrap="square">
            <a:spAutoFit/>
          </a:bodyPr>
          <a:lstStyle/>
          <a:p>
            <a:pPr marL="285750" indent="-285750">
              <a:buFont typeface="Arial" panose="020B0604020202020204" pitchFamily="34" charset="0"/>
              <a:buChar char="•"/>
            </a:pPr>
            <a:r>
              <a:rPr 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Дождевые черви участвуют в почвообразовании. </a:t>
            </a:r>
          </a:p>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Имеют важное значение в круговороте веществ в природе. </a:t>
            </a:r>
          </a:p>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Большинство </a:t>
            </a:r>
            <a:r>
              <a:rPr lang="ru-RU" sz="1400" dirty="0" smtClean="0">
                <a:solidFill>
                  <a:srgbClr val="002060"/>
                </a:solidFill>
                <a:effectLst/>
                <a:latin typeface="Arial" panose="020B0604020202020204" pitchFamily="34" charset="0"/>
                <a:ea typeface="Times New Roman" panose="02020603050405020304" pitchFamily="18" charset="0"/>
                <a:cs typeface="Arial" panose="020B0604020202020204" pitchFamily="34" charset="0"/>
              </a:rPr>
              <a:t>полихет (многощетинковые</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 хищники, но среди них много также растительноядных и всеядных форм. </a:t>
            </a:r>
          </a:p>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Сидячие полихеты питаются мелкими животными, растениями и растительным детритом. </a:t>
            </a:r>
          </a:p>
          <a:p>
            <a:pPr marL="285750" indent="-285750">
              <a:buFont typeface="Arial" panose="020B0604020202020204" pitchFamily="34" charset="0"/>
              <a:buChar char="•"/>
            </a:pP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Большинство полихет несомненно, очень полезные животные, так как они составляют существенную часть корма многих промысловых рыб и других морских животных.</a:t>
            </a:r>
            <a:endParaRPr lang="ru-RU" sz="12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5704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0799"/>
            <a:ext cx="5688037" cy="385979"/>
          </a:xfrm>
          <a:prstGeom prst="rect">
            <a:avLst/>
          </a:prstGeom>
        </p:spPr>
        <p:txBody>
          <a:bodyPr vert="horz" wrap="square" lIns="0" tIns="16486" rIns="0" bIns="0" rtlCol="0" anchor="ctr">
            <a:spAutoFit/>
          </a:bodyPr>
          <a:lstStyle/>
          <a:p>
            <a:pPr marL="12681">
              <a:lnSpc>
                <a:spcPct val="100000"/>
              </a:lnSpc>
              <a:spcBef>
                <a:spcPts val="130"/>
              </a:spcBef>
            </a:pPr>
            <a:r>
              <a:rPr lang="ru-RU" sz="2400" dirty="0"/>
              <a:t>ОБОБЩЕНИЕ</a:t>
            </a:r>
          </a:p>
        </p:txBody>
      </p:sp>
      <p:sp>
        <p:nvSpPr>
          <p:cNvPr id="4" name="TextBox 3">
            <a:extLst>
              <a:ext uri="{FF2B5EF4-FFF2-40B4-BE49-F238E27FC236}">
                <a16:creationId xmlns:a16="http://schemas.microsoft.com/office/drawing/2014/main" xmlns="" id="{9490AAFE-29D7-4E4C-BD65-11F8A8C16103}"/>
              </a:ext>
            </a:extLst>
          </p:cNvPr>
          <p:cNvSpPr txBox="1"/>
          <p:nvPr/>
        </p:nvSpPr>
        <p:spPr>
          <a:xfrm>
            <a:off x="71412" y="526564"/>
            <a:ext cx="2736305" cy="2677656"/>
          </a:xfrm>
          <a:prstGeom prst="rect">
            <a:avLst/>
          </a:prstGeom>
          <a:noFill/>
        </p:spPr>
        <p:txBody>
          <a:bodyPr wrap="square">
            <a:spAutoFit/>
          </a:bodyPr>
          <a:lstStyle/>
          <a:p>
            <a:pPr algn="ct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Кольчатые черви обладают самой высокой организацией по сравнению с другими типами червей; вторичная полость тела, более сложная нервная система,  кровеносная система замкнутая, дышит всей поверхностью эпителия, выделительная система образована </a:t>
            </a:r>
            <a:r>
              <a:rPr lang="ru-RU" sz="14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протонефридиями</a:t>
            </a:r>
            <a:r>
              <a:rPr lang="ru-RU" sz="1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5" name="Рисунок 4">
            <a:extLst>
              <a:ext uri="{FF2B5EF4-FFF2-40B4-BE49-F238E27FC236}">
                <a16:creationId xmlns:a16="http://schemas.microsoft.com/office/drawing/2014/main" xmlns="" id="{8FE8AE7D-7CF7-4CCF-AD99-90A24F50854B}"/>
              </a:ext>
            </a:extLst>
          </p:cNvPr>
          <p:cNvPicPr>
            <a:picLocks noChangeAspect="1"/>
          </p:cNvPicPr>
          <p:nvPr/>
        </p:nvPicPr>
        <p:blipFill>
          <a:blip r:embed="rId2"/>
          <a:stretch>
            <a:fillRect/>
          </a:stretch>
        </p:blipFill>
        <p:spPr>
          <a:xfrm>
            <a:off x="2714895" y="611932"/>
            <a:ext cx="2924091" cy="2250153"/>
          </a:xfrm>
          <a:prstGeom prst="rect">
            <a:avLst/>
          </a:prstGeom>
        </p:spPr>
      </p:pic>
    </p:spTree>
    <p:extLst>
      <p:ext uri="{BB962C8B-B14F-4D97-AF65-F5344CB8AC3E}">
        <p14:creationId xmlns:p14="http://schemas.microsoft.com/office/powerpoint/2010/main" val="25227034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787" y="51293"/>
            <a:ext cx="4752783" cy="446812"/>
          </a:xfrm>
          <a:prstGeom prst="rect">
            <a:avLst/>
          </a:prstGeom>
        </p:spPr>
        <p:txBody>
          <a:bodyPr vert="horz" wrap="square" lIns="0" tIns="16476" rIns="0" bIns="0" rtlCol="0" anchor="ctr">
            <a:spAutoFit/>
          </a:bodyPr>
          <a:lstStyle/>
          <a:p>
            <a:pPr marL="12673">
              <a:spcBef>
                <a:spcPts val="130"/>
              </a:spcBef>
            </a:pPr>
            <a:r>
              <a:rPr lang="ru-RU" sz="2795"/>
              <a:t>ЗАДАНИЕ</a:t>
            </a:r>
            <a:endParaRPr sz="2795" dirty="0"/>
          </a:p>
        </p:txBody>
      </p:sp>
      <p:sp>
        <p:nvSpPr>
          <p:cNvPr id="5" name="Chevron 15">
            <a:extLst>
              <a:ext uri="{FF2B5EF4-FFF2-40B4-BE49-F238E27FC236}">
                <a16:creationId xmlns:a16="http://schemas.microsoft.com/office/drawing/2014/main" xmlns="" id="{F7EBA848-D2E5-42B8-B14C-CB78773D3FF1}"/>
              </a:ext>
            </a:extLst>
          </p:cNvPr>
          <p:cNvSpPr/>
          <p:nvPr/>
        </p:nvSpPr>
        <p:spPr>
          <a:xfrm>
            <a:off x="4096913" y="685485"/>
            <a:ext cx="1415536" cy="827937"/>
          </a:xfrm>
          <a:prstGeom prst="chevron">
            <a:avLst>
              <a:gd name="adj" fmla="val 17785"/>
            </a:avLst>
          </a:prstGeom>
          <a:solidFill>
            <a:srgbClr val="FF0000"/>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srgbClr val="C00000"/>
                </a:solidFill>
                <a:latin typeface="Arial" panose="020B0604020202020204" pitchFamily="34" charset="0"/>
                <a:cs typeface="Arial" panose="020B0604020202020204" pitchFamily="34" charset="0"/>
              </a:rPr>
              <a:t> </a:t>
            </a:r>
          </a:p>
        </p:txBody>
      </p:sp>
      <p:pic>
        <p:nvPicPr>
          <p:cNvPr id="7" name="Picture 17">
            <a:extLst>
              <a:ext uri="{FF2B5EF4-FFF2-40B4-BE49-F238E27FC236}">
                <a16:creationId xmlns:a16="http://schemas.microsoft.com/office/drawing/2014/main" xmlns="" id="{6E74CAED-4615-4AB9-8B67-C05FB359947D}"/>
              </a:ext>
            </a:extLst>
          </p:cNvPr>
          <p:cNvPicPr>
            <a:picLocks noChangeAspect="1"/>
          </p:cNvPicPr>
          <p:nvPr/>
        </p:nvPicPr>
        <p:blipFill>
          <a:blip r:embed="rId2" cstate="print"/>
          <a:stretch>
            <a:fillRect/>
          </a:stretch>
        </p:blipFill>
        <p:spPr>
          <a:xfrm>
            <a:off x="4546077" y="901153"/>
            <a:ext cx="463725" cy="463667"/>
          </a:xfrm>
          <a:prstGeom prst="rect">
            <a:avLst/>
          </a:prstGeom>
        </p:spPr>
      </p:pic>
      <p:sp>
        <p:nvSpPr>
          <p:cNvPr id="8" name="Chevron 18">
            <a:extLst>
              <a:ext uri="{FF2B5EF4-FFF2-40B4-BE49-F238E27FC236}">
                <a16:creationId xmlns:a16="http://schemas.microsoft.com/office/drawing/2014/main" xmlns="" id="{91FEE48D-34B7-449A-8E52-48BCC4AF59B2}"/>
              </a:ext>
            </a:extLst>
          </p:cNvPr>
          <p:cNvSpPr/>
          <p:nvPr/>
        </p:nvSpPr>
        <p:spPr>
          <a:xfrm>
            <a:off x="2654421" y="685485"/>
            <a:ext cx="1597229" cy="827937"/>
          </a:xfrm>
          <a:prstGeom prst="chevron">
            <a:avLst>
              <a:gd name="adj" fmla="val 17785"/>
            </a:avLst>
          </a:prstGeom>
          <a:solidFill>
            <a:schemeClr val="accent5"/>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pic>
        <p:nvPicPr>
          <p:cNvPr id="10" name="Picture 20">
            <a:extLst>
              <a:ext uri="{FF2B5EF4-FFF2-40B4-BE49-F238E27FC236}">
                <a16:creationId xmlns:a16="http://schemas.microsoft.com/office/drawing/2014/main" xmlns="" id="{7C0BE93F-84E0-441D-995D-A49B5B2A5DF9}"/>
              </a:ext>
            </a:extLst>
          </p:cNvPr>
          <p:cNvPicPr>
            <a:picLocks noChangeAspect="1"/>
          </p:cNvPicPr>
          <p:nvPr/>
        </p:nvPicPr>
        <p:blipFill>
          <a:blip r:embed="rId3" cstate="print"/>
          <a:stretch>
            <a:fillRect/>
          </a:stretch>
        </p:blipFill>
        <p:spPr>
          <a:xfrm>
            <a:off x="3260096" y="901153"/>
            <a:ext cx="555621" cy="421808"/>
          </a:xfrm>
          <a:prstGeom prst="rect">
            <a:avLst/>
          </a:prstGeom>
        </p:spPr>
      </p:pic>
      <p:sp>
        <p:nvSpPr>
          <p:cNvPr id="11" name="Chevron 21">
            <a:extLst>
              <a:ext uri="{FF2B5EF4-FFF2-40B4-BE49-F238E27FC236}">
                <a16:creationId xmlns:a16="http://schemas.microsoft.com/office/drawing/2014/main" xmlns="" id="{43462388-AD3B-4DC0-87D1-58BBFAB7ABAE}"/>
              </a:ext>
            </a:extLst>
          </p:cNvPr>
          <p:cNvSpPr/>
          <p:nvPr/>
        </p:nvSpPr>
        <p:spPr>
          <a:xfrm>
            <a:off x="1579596" y="685485"/>
            <a:ext cx="1415536" cy="827937"/>
          </a:xfrm>
          <a:prstGeom prst="chevron">
            <a:avLst>
              <a:gd name="adj" fmla="val 17785"/>
            </a:avLst>
          </a:prstGeom>
          <a:solidFill>
            <a:srgbClr val="00B050"/>
          </a:solidFill>
          <a:ln>
            <a:solidFill>
              <a:srgbClr val="00B050"/>
            </a:solidFill>
          </a:ln>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xmlns="" id="{38AF05FC-40D6-49C7-8459-55715E908190}"/>
              </a:ext>
            </a:extLst>
          </p:cNvPr>
          <p:cNvSpPr txBox="1"/>
          <p:nvPr/>
        </p:nvSpPr>
        <p:spPr>
          <a:xfrm>
            <a:off x="1513832" y="1620045"/>
            <a:ext cx="2322532" cy="1075532"/>
          </a:xfrm>
          <a:prstGeom prst="rect">
            <a:avLst/>
          </a:prstGeom>
          <a:noFill/>
        </p:spPr>
        <p:txBody>
          <a:bodyPr wrap="square" lIns="91381" tIns="45690" rIns="91381" bIns="45690" rtlCol="0">
            <a:spAutoFit/>
          </a:bodyPr>
          <a:lstStyle/>
          <a:p>
            <a:pPr algn="ctr" defTabSz="575641">
              <a:defRPr/>
            </a:pPr>
            <a:r>
              <a:rPr lang="ru-RU" sz="1597" b="1" dirty="0">
                <a:solidFill>
                  <a:prstClr val="black"/>
                </a:solidFill>
                <a:latin typeface="Arial" pitchFamily="34" charset="0"/>
                <a:cs typeface="Arial" pitchFamily="34" charset="0"/>
              </a:rPr>
              <a:t>Выполнить задания  и ответить на вопросы письменно</a:t>
            </a:r>
          </a:p>
          <a:p>
            <a:pPr algn="ctr" defTabSz="575641">
              <a:defRPr/>
            </a:pPr>
            <a:r>
              <a:rPr lang="ru-RU" sz="1597" b="1" dirty="0">
                <a:solidFill>
                  <a:prstClr val="black"/>
                </a:solidFill>
                <a:latin typeface="Arial" pitchFamily="34" charset="0"/>
                <a:cs typeface="Arial" pitchFamily="34" charset="0"/>
              </a:rPr>
              <a:t>(стр.50</a:t>
            </a:r>
            <a:r>
              <a:rPr lang="ru-RU" sz="1597" b="1" dirty="0" smtClean="0">
                <a:solidFill>
                  <a:prstClr val="black"/>
                </a:solidFill>
                <a:latin typeface="Arial" pitchFamily="34" charset="0"/>
                <a:cs typeface="Arial" pitchFamily="34" charset="0"/>
              </a:rPr>
              <a:t>)</a:t>
            </a:r>
            <a:endParaRPr lang="ru-RU" sz="1597" b="1" dirty="0">
              <a:solidFill>
                <a:prstClr val="black"/>
              </a:solidFill>
              <a:latin typeface="Arial" pitchFamily="34" charset="0"/>
              <a:cs typeface="Arial" pitchFamily="34" charset="0"/>
            </a:endParaRPr>
          </a:p>
        </p:txBody>
      </p:sp>
      <p:pic>
        <p:nvPicPr>
          <p:cNvPr id="13" name="Picture 23">
            <a:extLst>
              <a:ext uri="{FF2B5EF4-FFF2-40B4-BE49-F238E27FC236}">
                <a16:creationId xmlns:a16="http://schemas.microsoft.com/office/drawing/2014/main" xmlns="" id="{A3CEFE8D-6013-4962-ADCB-10FA100D53F1}"/>
              </a:ext>
            </a:extLst>
          </p:cNvPr>
          <p:cNvPicPr>
            <a:picLocks noChangeAspect="1"/>
          </p:cNvPicPr>
          <p:nvPr/>
        </p:nvPicPr>
        <p:blipFill>
          <a:blip r:embed="rId4" cstate="print"/>
          <a:stretch>
            <a:fillRect/>
          </a:stretch>
        </p:blipFill>
        <p:spPr>
          <a:xfrm>
            <a:off x="2033039" y="829265"/>
            <a:ext cx="523664" cy="539089"/>
          </a:xfrm>
          <a:prstGeom prst="rect">
            <a:avLst/>
          </a:prstGeom>
        </p:spPr>
      </p:pic>
      <p:sp>
        <p:nvSpPr>
          <p:cNvPr id="14" name="Chevron 25">
            <a:extLst>
              <a:ext uri="{FF2B5EF4-FFF2-40B4-BE49-F238E27FC236}">
                <a16:creationId xmlns:a16="http://schemas.microsoft.com/office/drawing/2014/main" xmlns="" id="{83429AA4-D611-4991-B34E-193F6BD7B5E4}"/>
              </a:ext>
            </a:extLst>
          </p:cNvPr>
          <p:cNvSpPr/>
          <p:nvPr/>
        </p:nvSpPr>
        <p:spPr>
          <a:xfrm>
            <a:off x="247004" y="685487"/>
            <a:ext cx="1535168" cy="827936"/>
          </a:xfrm>
          <a:prstGeom prst="chevron">
            <a:avLst>
              <a:gd name="adj" fmla="val 17785"/>
            </a:avLst>
          </a:prstGeom>
          <a:solidFill>
            <a:schemeClr val="accent1"/>
          </a:solidFill>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3167" tIns="30217" rIns="222730" bIns="30217" numCol="1" spcCol="2016" anchor="ctr" anchorCtr="0">
            <a:noAutofit/>
          </a:bodyPr>
          <a:lstStyle/>
          <a:p>
            <a:pPr algn="ctr" defTabSz="1007259">
              <a:lnSpc>
                <a:spcPct val="90000"/>
              </a:lnSpc>
              <a:spcBef>
                <a:spcPct val="0"/>
              </a:spcBef>
              <a:spcAft>
                <a:spcPct val="35000"/>
              </a:spcAft>
              <a:defRPr/>
            </a:pPr>
            <a:r>
              <a:rPr lang="en-US" sz="2266" dirty="0">
                <a:solidFill>
                  <a:prstClr val="white"/>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xmlns="" id="{F06F4F7A-E37D-4778-B9F6-2C1B186FB126}"/>
              </a:ext>
            </a:extLst>
          </p:cNvPr>
          <p:cNvSpPr txBox="1"/>
          <p:nvPr/>
        </p:nvSpPr>
        <p:spPr>
          <a:xfrm>
            <a:off x="55907" y="1620045"/>
            <a:ext cx="1673592" cy="829590"/>
          </a:xfrm>
          <a:prstGeom prst="rect">
            <a:avLst/>
          </a:prstGeom>
          <a:noFill/>
        </p:spPr>
        <p:txBody>
          <a:bodyPr wrap="square" lIns="91381" tIns="45690" rIns="91381" bIns="45690" rtlCol="0">
            <a:spAutoFit/>
          </a:bodyPr>
          <a:lstStyle/>
          <a:p>
            <a:pPr algn="ctr" defTabSz="575641">
              <a:defRPr/>
            </a:pPr>
            <a:r>
              <a:rPr lang="ru-RU" sz="1597" b="1" dirty="0">
                <a:solidFill>
                  <a:prstClr val="black"/>
                </a:solidFill>
                <a:latin typeface="Arial" pitchFamily="34" charset="0"/>
                <a:cs typeface="Arial" pitchFamily="34" charset="0"/>
              </a:rPr>
              <a:t>Прочитать </a:t>
            </a:r>
          </a:p>
          <a:p>
            <a:pPr algn="ctr" defTabSz="575641">
              <a:defRPr/>
            </a:pPr>
            <a:r>
              <a:rPr lang="ru-RU" sz="1597" b="1" dirty="0">
                <a:solidFill>
                  <a:prstClr val="black"/>
                </a:solidFill>
                <a:latin typeface="Arial" pitchFamily="34" charset="0"/>
                <a:cs typeface="Arial" pitchFamily="34" charset="0"/>
              </a:rPr>
              <a:t>§13 </a:t>
            </a:r>
          </a:p>
          <a:p>
            <a:pPr algn="ctr" defTabSz="575641">
              <a:defRPr/>
            </a:pPr>
            <a:r>
              <a:rPr lang="ru-RU" sz="1597" b="1" dirty="0">
                <a:solidFill>
                  <a:prstClr val="black"/>
                </a:solidFill>
                <a:latin typeface="Arial" pitchFamily="34" charset="0"/>
                <a:cs typeface="Arial" pitchFamily="34" charset="0"/>
              </a:rPr>
              <a:t>(стр. 47- 50</a:t>
            </a:r>
            <a:r>
              <a:rPr lang="ru-RU" sz="1597" b="1" dirty="0" smtClean="0">
                <a:solidFill>
                  <a:prstClr val="black"/>
                </a:solidFill>
                <a:latin typeface="Arial" pitchFamily="34" charset="0"/>
                <a:cs typeface="Arial" pitchFamily="34" charset="0"/>
              </a:rPr>
              <a:t>)</a:t>
            </a:r>
            <a:endParaRPr lang="ru-RU" sz="1510" b="1" dirty="0">
              <a:solidFill>
                <a:prstClr val="black"/>
              </a:solidFill>
              <a:latin typeface="Arial" pitchFamily="34" charset="0"/>
              <a:cs typeface="Arial" pitchFamily="34" charset="0"/>
            </a:endParaRPr>
          </a:p>
        </p:txBody>
      </p:sp>
      <p:pic>
        <p:nvPicPr>
          <p:cNvPr id="16" name="Picture 27">
            <a:extLst>
              <a:ext uri="{FF2B5EF4-FFF2-40B4-BE49-F238E27FC236}">
                <a16:creationId xmlns:a16="http://schemas.microsoft.com/office/drawing/2014/main" xmlns="" id="{A5BC2A21-0471-46F9-B5B1-88716C63DF99}"/>
              </a:ext>
            </a:extLst>
          </p:cNvPr>
          <p:cNvPicPr>
            <a:picLocks noChangeAspect="1"/>
          </p:cNvPicPr>
          <p:nvPr/>
        </p:nvPicPr>
        <p:blipFill>
          <a:blip r:embed="rId5" cstate="print"/>
          <a:stretch>
            <a:fillRect/>
          </a:stretch>
        </p:blipFill>
        <p:spPr>
          <a:xfrm>
            <a:off x="826321" y="973042"/>
            <a:ext cx="607995" cy="270888"/>
          </a:xfrm>
          <a:prstGeom prst="rect">
            <a:avLst/>
          </a:prstGeom>
        </p:spPr>
      </p:pic>
      <p:sp>
        <p:nvSpPr>
          <p:cNvPr id="3" name="TextBox 2">
            <a:extLst>
              <a:ext uri="{FF2B5EF4-FFF2-40B4-BE49-F238E27FC236}">
                <a16:creationId xmlns:a16="http://schemas.microsoft.com/office/drawing/2014/main" xmlns="" id="{C94C51EF-6BAF-49DD-8CA2-5246078D2945}"/>
              </a:ext>
            </a:extLst>
          </p:cNvPr>
          <p:cNvSpPr txBox="1"/>
          <p:nvPr/>
        </p:nvSpPr>
        <p:spPr>
          <a:xfrm>
            <a:off x="3702079" y="1637253"/>
            <a:ext cx="1985958" cy="583878"/>
          </a:xfrm>
          <a:prstGeom prst="rect">
            <a:avLst/>
          </a:prstGeom>
          <a:noFill/>
        </p:spPr>
        <p:txBody>
          <a:bodyPr wrap="square" rtlCol="0">
            <a:spAutoFit/>
          </a:bodyPr>
          <a:lstStyle/>
          <a:p>
            <a:pPr algn="ctr" defTabSz="912846"/>
            <a:r>
              <a:rPr lang="ru-RU" sz="1597" b="1" dirty="0">
                <a:solidFill>
                  <a:prstClr val="black"/>
                </a:solidFill>
                <a:latin typeface="Arial" panose="020B0604020202020204" pitchFamily="34" charset="0"/>
                <a:cs typeface="Arial" panose="020B0604020202020204" pitchFamily="34" charset="0"/>
              </a:rPr>
              <a:t>Нарисовать</a:t>
            </a:r>
          </a:p>
          <a:p>
            <a:pPr algn="ctr" defTabSz="912846"/>
            <a:r>
              <a:rPr lang="ru-RU" sz="1597" b="1" dirty="0">
                <a:solidFill>
                  <a:prstClr val="black"/>
                </a:solidFill>
                <a:latin typeface="Arial" panose="020B0604020202020204" pitchFamily="34" charset="0"/>
                <a:cs typeface="Arial" panose="020B0604020202020204" pitchFamily="34" charset="0"/>
              </a:rPr>
              <a:t> рис. </a:t>
            </a:r>
            <a:r>
              <a:rPr lang="ru-RU" sz="1597" b="1">
                <a:solidFill>
                  <a:prstClr val="black"/>
                </a:solidFill>
                <a:latin typeface="Arial" panose="020B0604020202020204" pitchFamily="34" charset="0"/>
                <a:cs typeface="Arial" panose="020B0604020202020204" pitchFamily="34" charset="0"/>
              </a:rPr>
              <a:t>№</a:t>
            </a:r>
            <a:r>
              <a:rPr lang="ru-RU" sz="1597" b="1" smtClean="0">
                <a:solidFill>
                  <a:prstClr val="black"/>
                </a:solidFill>
                <a:latin typeface="Arial" panose="020B0604020202020204" pitchFamily="34" charset="0"/>
                <a:cs typeface="Arial" panose="020B0604020202020204" pitchFamily="34" charset="0"/>
              </a:rPr>
              <a:t>26 </a:t>
            </a:r>
            <a:endParaRPr lang="ru-RU" sz="1597"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92238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900" fill="hold"/>
                                        <p:tgtEl>
                                          <p:spTgt spid="14"/>
                                        </p:tgtEl>
                                        <p:attrNameLst>
                                          <p:attrName>ppt_x</p:attrName>
                                        </p:attrNameLst>
                                      </p:cBhvr>
                                      <p:tavLst>
                                        <p:tav tm="0">
                                          <p:val>
                                            <p:strVal val="0-#ppt_w/2"/>
                                          </p:val>
                                        </p:tav>
                                        <p:tav tm="100000">
                                          <p:val>
                                            <p:strVal val="#ppt_x"/>
                                          </p:val>
                                        </p:tav>
                                      </p:tavLst>
                                    </p:anim>
                                    <p:anim calcmode="lin" valueType="num">
                                      <p:cBhvr additive="base">
                                        <p:cTn id="8" dur="900" fill="hold"/>
                                        <p:tgtEl>
                                          <p:spTgt spid="1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300"/>
                                        <p:tgtEl>
                                          <p:spTgt spid="16"/>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300"/>
                                        <p:tgtEl>
                                          <p:spTgt spid="15"/>
                                        </p:tgtEl>
                                      </p:cBhvr>
                                    </p:animEffect>
                                  </p:childTnLst>
                                </p:cTn>
                              </p:par>
                              <p:par>
                                <p:cTn id="15" presetID="2" presetClass="entr" presetSubtype="8" fill="hold" grpId="0" nodeType="withEffect">
                                  <p:stCondLst>
                                    <p:cond delay="2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100" fill="hold"/>
                                        <p:tgtEl>
                                          <p:spTgt spid="11"/>
                                        </p:tgtEl>
                                        <p:attrNameLst>
                                          <p:attrName>ppt_x</p:attrName>
                                        </p:attrNameLst>
                                      </p:cBhvr>
                                      <p:tavLst>
                                        <p:tav tm="0">
                                          <p:val>
                                            <p:strVal val="0-#ppt_w/2"/>
                                          </p:val>
                                        </p:tav>
                                        <p:tav tm="100000">
                                          <p:val>
                                            <p:strVal val="#ppt_x"/>
                                          </p:val>
                                        </p:tav>
                                      </p:tavLst>
                                    </p:anim>
                                    <p:anim calcmode="lin" valueType="num">
                                      <p:cBhvr additive="base">
                                        <p:cTn id="18" dur="1100" fill="hold"/>
                                        <p:tgtEl>
                                          <p:spTgt spid="11"/>
                                        </p:tgtEl>
                                        <p:attrNameLst>
                                          <p:attrName>ppt_y</p:attrName>
                                        </p:attrNameLst>
                                      </p:cBhvr>
                                      <p:tavLst>
                                        <p:tav tm="0">
                                          <p:val>
                                            <p:strVal val="#ppt_y"/>
                                          </p:val>
                                        </p:tav>
                                        <p:tav tm="100000">
                                          <p:val>
                                            <p:strVal val="#ppt_y"/>
                                          </p:val>
                                        </p:tav>
                                      </p:tavLst>
                                    </p:anim>
                                  </p:childTnLst>
                                </p:cTn>
                              </p:par>
                              <p:par>
                                <p:cTn id="19" presetID="10" presetClass="entr" presetSubtype="0" fill="hold" nodeType="withEffect">
                                  <p:stCondLst>
                                    <p:cond delay="10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300"/>
                                        <p:tgtEl>
                                          <p:spTgt spid="13"/>
                                        </p:tgtEl>
                                      </p:cBhvr>
                                    </p:animEffect>
                                  </p:childTnLst>
                                </p:cTn>
                              </p:par>
                              <p:par>
                                <p:cTn id="22" presetID="10" presetClass="entr" presetSubtype="0" fill="hold" grpId="0" nodeType="withEffect">
                                  <p:stCondLst>
                                    <p:cond delay="10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300"/>
                                        <p:tgtEl>
                                          <p:spTgt spid="12"/>
                                        </p:tgtEl>
                                      </p:cBhvr>
                                    </p:animEffect>
                                  </p:childTnLst>
                                </p:cTn>
                              </p:par>
                              <p:par>
                                <p:cTn id="25" presetID="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300" fill="hold"/>
                                        <p:tgtEl>
                                          <p:spTgt spid="8"/>
                                        </p:tgtEl>
                                        <p:attrNameLst>
                                          <p:attrName>ppt_x</p:attrName>
                                        </p:attrNameLst>
                                      </p:cBhvr>
                                      <p:tavLst>
                                        <p:tav tm="0">
                                          <p:val>
                                            <p:strVal val="0-#ppt_w/2"/>
                                          </p:val>
                                        </p:tav>
                                        <p:tav tm="100000">
                                          <p:val>
                                            <p:strVal val="#ppt_x"/>
                                          </p:val>
                                        </p:tav>
                                      </p:tavLst>
                                    </p:anim>
                                    <p:anim calcmode="lin" valueType="num">
                                      <p:cBhvr additive="base">
                                        <p:cTn id="28" dur="1300" fill="hold"/>
                                        <p:tgtEl>
                                          <p:spTgt spid="8"/>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14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
                                        <p:tgtEl>
                                          <p:spTgt spid="10"/>
                                        </p:tgtEl>
                                      </p:cBhvr>
                                    </p:animEffect>
                                  </p:childTnLst>
                                </p:cTn>
                              </p:par>
                              <p:par>
                                <p:cTn id="32" presetID="2" presetClass="entr" presetSubtype="8" fill="hold" grpId="0" nodeType="withEffect">
                                  <p:stCondLst>
                                    <p:cond delay="60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1500" fill="hold"/>
                                        <p:tgtEl>
                                          <p:spTgt spid="5"/>
                                        </p:tgtEl>
                                        <p:attrNameLst>
                                          <p:attrName>ppt_x</p:attrName>
                                        </p:attrNameLst>
                                      </p:cBhvr>
                                      <p:tavLst>
                                        <p:tav tm="0">
                                          <p:val>
                                            <p:strVal val="0-#ppt_w/2"/>
                                          </p:val>
                                        </p:tav>
                                        <p:tav tm="100000">
                                          <p:val>
                                            <p:strVal val="#ppt_x"/>
                                          </p:val>
                                        </p:tav>
                                      </p:tavLst>
                                    </p:anim>
                                    <p:anim calcmode="lin" valueType="num">
                                      <p:cBhvr additive="base">
                                        <p:cTn id="35" dur="1500" fill="hold"/>
                                        <p:tgtEl>
                                          <p:spTgt spid="5"/>
                                        </p:tgtEl>
                                        <p:attrNameLst>
                                          <p:attrName>ppt_y</p:attrName>
                                        </p:attrNameLst>
                                      </p:cBhvr>
                                      <p:tavLst>
                                        <p:tav tm="0">
                                          <p:val>
                                            <p:strVal val="#ppt_y"/>
                                          </p:val>
                                        </p:tav>
                                        <p:tav tm="100000">
                                          <p:val>
                                            <p:strVal val="#ppt_y"/>
                                          </p:val>
                                        </p:tav>
                                      </p:tavLst>
                                    </p:anim>
                                  </p:childTnLst>
                                </p:cTn>
                              </p:par>
                            </p:childTnLst>
                          </p:cTn>
                        </p:par>
                        <p:par>
                          <p:cTn id="36" fill="hold">
                            <p:stCondLst>
                              <p:cond delay="2100"/>
                            </p:stCondLst>
                            <p:childTnLst>
                              <p:par>
                                <p:cTn id="37" presetID="10"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300"/>
                                        <p:tgtEl>
                                          <p:spTgt spid="7"/>
                                        </p:tgtEl>
                                      </p:cBhvr>
                                    </p:animEffect>
                                  </p:childTnLst>
                                </p:cTn>
                              </p:par>
                            </p:childTnLst>
                          </p:cTn>
                        </p:par>
                        <p:par>
                          <p:cTn id="40" fill="hold">
                            <p:stCondLst>
                              <p:cond delay="2400"/>
                            </p:stCondLst>
                            <p:childTnLst>
                              <p:par>
                                <p:cTn id="41" presetID="42"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p:bldP spid="14" grpId="0" animBg="1"/>
      <p:bldP spid="15"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9D511-3C8B-4BA5-BA81-26FA07F309E3}"/>
              </a:ext>
            </a:extLst>
          </p:cNvPr>
          <p:cNvSpPr>
            <a:spLocks noGrp="1"/>
          </p:cNvSpPr>
          <p:nvPr>
            <p:ph type="title"/>
          </p:nvPr>
        </p:nvSpPr>
        <p:spPr>
          <a:xfrm>
            <a:off x="71413" y="129754"/>
            <a:ext cx="5544616" cy="338162"/>
          </a:xfrm>
        </p:spPr>
        <p:txBody>
          <a:bodyPr>
            <a:noAutofit/>
          </a:bodyPr>
          <a:lstStyle/>
          <a:p>
            <a:r>
              <a:rPr kumimoji="0" lang="ru-RU" sz="2400" b="1" i="0" u="none" strike="noStrike" kern="1200" cap="none" spc="0" normalizeH="0" baseline="0" noProof="0" dirty="0">
                <a:ln>
                  <a:noFill/>
                </a:ln>
                <a:solidFill>
                  <a:srgbClr val="FEFEFE"/>
                </a:solidFill>
                <a:effectLst/>
                <a:uLnTx/>
                <a:uFillTx/>
                <a:latin typeface="Arial"/>
                <a:ea typeface="+mj-ea"/>
                <a:cs typeface="Arial"/>
              </a:rPr>
              <a:t>ПРОДОЛЖИТЕ ФРАЗУ</a:t>
            </a:r>
            <a:r>
              <a:rPr kumimoji="0" lang="ru-RU" sz="2800" b="1" i="0" u="none" strike="noStrike" kern="1200" cap="none" spc="0" normalizeH="0" baseline="0" noProof="0" dirty="0">
                <a:ln>
                  <a:noFill/>
                </a:ln>
                <a:solidFill>
                  <a:srgbClr val="FEFEFE"/>
                </a:solidFill>
                <a:effectLst/>
                <a:uLnTx/>
                <a:uFillTx/>
                <a:latin typeface="Arial"/>
                <a:ea typeface="+mj-ea"/>
                <a:cs typeface="Arial"/>
              </a:rPr>
              <a:t>!</a:t>
            </a:r>
            <a:endParaRPr lang="ru-RU" sz="2800" dirty="0"/>
          </a:p>
        </p:txBody>
      </p:sp>
      <p:sp>
        <p:nvSpPr>
          <p:cNvPr id="6" name="TextBox 5">
            <a:extLst>
              <a:ext uri="{FF2B5EF4-FFF2-40B4-BE49-F238E27FC236}">
                <a16:creationId xmlns:a16="http://schemas.microsoft.com/office/drawing/2014/main" xmlns="" id="{6B499313-B9BA-477D-B935-C3CFAAA9702E}"/>
              </a:ext>
            </a:extLst>
          </p:cNvPr>
          <p:cNvSpPr txBox="1"/>
          <p:nvPr/>
        </p:nvSpPr>
        <p:spPr>
          <a:xfrm>
            <a:off x="71413" y="611932"/>
            <a:ext cx="5616624" cy="400110"/>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3. Под кожей расположены .……</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4F95A8-C354-4C7A-8931-F9F60BECB57B}"/>
              </a:ext>
            </a:extLst>
          </p:cNvPr>
          <p:cNvSpPr txBox="1"/>
          <p:nvPr/>
        </p:nvSpPr>
        <p:spPr>
          <a:xfrm>
            <a:off x="71413" y="611932"/>
            <a:ext cx="5616624" cy="707886"/>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3. Под кожей расположены кольцевые и</a:t>
            </a:r>
          </a:p>
          <a:p>
            <a:r>
              <a:rPr lang="ru-RU" sz="2000" dirty="0">
                <a:solidFill>
                  <a:srgbClr val="002060"/>
                </a:solidFill>
                <a:latin typeface="Arial" panose="020B0604020202020204" pitchFamily="34" charset="0"/>
                <a:cs typeface="Arial" panose="020B0604020202020204" pitchFamily="34" charset="0"/>
              </a:rPr>
              <a:t>продольные мышцы, образующие два слоя.</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xmlns="" id="{A3AF90D6-A464-4553-A05C-D04B9842C943}"/>
              </a:ext>
            </a:extLst>
          </p:cNvPr>
          <p:cNvPicPr>
            <a:picLocks noChangeAspect="1"/>
          </p:cNvPicPr>
          <p:nvPr/>
        </p:nvPicPr>
        <p:blipFill>
          <a:blip r:embed="rId2"/>
          <a:stretch>
            <a:fillRect/>
          </a:stretch>
        </p:blipFill>
        <p:spPr>
          <a:xfrm>
            <a:off x="359445" y="1521506"/>
            <a:ext cx="2204886" cy="1607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xmlns="" id="{1E575939-CA2C-4994-ADC2-1E4415D667E1}"/>
              </a:ext>
            </a:extLst>
          </p:cNvPr>
          <p:cNvPicPr>
            <a:picLocks noChangeAspect="1"/>
          </p:cNvPicPr>
          <p:nvPr/>
        </p:nvPicPr>
        <p:blipFill rotWithShape="1">
          <a:blip r:embed="rId3"/>
          <a:srcRect l="10295" r="3920"/>
          <a:stretch/>
        </p:blipFill>
        <p:spPr>
          <a:xfrm>
            <a:off x="3051103" y="1521506"/>
            <a:ext cx="2299164" cy="1607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6229547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9D511-3C8B-4BA5-BA81-26FA07F309E3}"/>
              </a:ext>
            </a:extLst>
          </p:cNvPr>
          <p:cNvSpPr>
            <a:spLocks noGrp="1"/>
          </p:cNvSpPr>
          <p:nvPr>
            <p:ph type="title"/>
          </p:nvPr>
        </p:nvSpPr>
        <p:spPr>
          <a:xfrm>
            <a:off x="71413" y="129754"/>
            <a:ext cx="5544616" cy="338162"/>
          </a:xfrm>
        </p:spPr>
        <p:txBody>
          <a:bodyPr>
            <a:noAutofit/>
          </a:bodyPr>
          <a:lstStyle/>
          <a:p>
            <a:r>
              <a:rPr kumimoji="0" lang="ru-RU" sz="2400" b="1" i="0" u="none" strike="noStrike" kern="1200" cap="none" spc="0" normalizeH="0" baseline="0" noProof="0" dirty="0">
                <a:ln>
                  <a:noFill/>
                </a:ln>
                <a:solidFill>
                  <a:srgbClr val="FEFEFE"/>
                </a:solidFill>
                <a:effectLst/>
                <a:uLnTx/>
                <a:uFillTx/>
                <a:latin typeface="Arial"/>
                <a:ea typeface="+mj-ea"/>
                <a:cs typeface="Arial"/>
              </a:rPr>
              <a:t>ПРОДОЛЖИТЕ ФРАЗУ</a:t>
            </a:r>
            <a:r>
              <a:rPr kumimoji="0" lang="ru-RU" sz="2800" b="1" i="0" u="none" strike="noStrike" kern="1200" cap="none" spc="0" normalizeH="0" baseline="0" noProof="0" dirty="0">
                <a:ln>
                  <a:noFill/>
                </a:ln>
                <a:solidFill>
                  <a:srgbClr val="FEFEFE"/>
                </a:solidFill>
                <a:effectLst/>
                <a:uLnTx/>
                <a:uFillTx/>
                <a:latin typeface="Arial"/>
                <a:ea typeface="+mj-ea"/>
                <a:cs typeface="Arial"/>
              </a:rPr>
              <a:t>!</a:t>
            </a:r>
            <a:endParaRPr lang="ru-RU" sz="2800" dirty="0"/>
          </a:p>
        </p:txBody>
      </p:sp>
      <p:sp>
        <p:nvSpPr>
          <p:cNvPr id="6" name="TextBox 5">
            <a:extLst>
              <a:ext uri="{FF2B5EF4-FFF2-40B4-BE49-F238E27FC236}">
                <a16:creationId xmlns:a16="http://schemas.microsoft.com/office/drawing/2014/main" xmlns="" id="{6B499313-B9BA-477D-B935-C3CFAAA9702E}"/>
              </a:ext>
            </a:extLst>
          </p:cNvPr>
          <p:cNvSpPr txBox="1"/>
          <p:nvPr/>
        </p:nvSpPr>
        <p:spPr>
          <a:xfrm>
            <a:off x="71413" y="611932"/>
            <a:ext cx="5616624" cy="400110"/>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4. Полость тела заполнена.……</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4F95A8-C354-4C7A-8931-F9F60BECB57B}"/>
              </a:ext>
            </a:extLst>
          </p:cNvPr>
          <p:cNvSpPr txBox="1"/>
          <p:nvPr/>
        </p:nvSpPr>
        <p:spPr>
          <a:xfrm>
            <a:off x="71413" y="611932"/>
            <a:ext cx="5616624" cy="1015663"/>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4. Полость тела заполнена полостной жидкостью, в которой расположены </a:t>
            </a:r>
            <a:r>
              <a:rPr lang="ru-RU" sz="2000" dirty="0" err="1">
                <a:solidFill>
                  <a:srgbClr val="002060"/>
                </a:solidFill>
                <a:latin typeface="Arial" panose="020B0604020202020204" pitchFamily="34" charset="0"/>
                <a:cs typeface="Arial" panose="020B0604020202020204" pitchFamily="34" charset="0"/>
              </a:rPr>
              <a:t>внутрен</a:t>
            </a:r>
            <a:r>
              <a:rPr lang="ru-RU" sz="2000" dirty="0">
                <a:solidFill>
                  <a:srgbClr val="002060"/>
                </a:solidFill>
                <a:latin typeface="Arial" panose="020B0604020202020204" pitchFamily="34" charset="0"/>
                <a:cs typeface="Arial" panose="020B0604020202020204" pitchFamily="34" charset="0"/>
              </a:rPr>
              <a:t>-</a:t>
            </a:r>
          </a:p>
          <a:p>
            <a:r>
              <a:rPr lang="ru-RU" sz="2000" dirty="0" err="1">
                <a:solidFill>
                  <a:srgbClr val="002060"/>
                </a:solidFill>
                <a:latin typeface="Arial" panose="020B0604020202020204" pitchFamily="34" charset="0"/>
                <a:cs typeface="Arial" panose="020B0604020202020204" pitchFamily="34" charset="0"/>
              </a:rPr>
              <a:t>ние</a:t>
            </a:r>
            <a:r>
              <a:rPr lang="ru-RU" sz="2000" dirty="0">
                <a:solidFill>
                  <a:srgbClr val="002060"/>
                </a:solidFill>
                <a:latin typeface="Arial" panose="020B0604020202020204" pitchFamily="34" charset="0"/>
                <a:cs typeface="Arial" panose="020B0604020202020204" pitchFamily="34" charset="0"/>
              </a:rPr>
              <a:t> органы.</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xmlns="" id="{A3AF90D6-A464-4553-A05C-D04B9842C943}"/>
              </a:ext>
            </a:extLst>
          </p:cNvPr>
          <p:cNvPicPr>
            <a:picLocks noChangeAspect="1"/>
          </p:cNvPicPr>
          <p:nvPr/>
        </p:nvPicPr>
        <p:blipFill>
          <a:blip r:embed="rId2"/>
          <a:stretch>
            <a:fillRect/>
          </a:stretch>
        </p:blipFill>
        <p:spPr>
          <a:xfrm>
            <a:off x="359445" y="1627595"/>
            <a:ext cx="2059328" cy="1500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xmlns="" id="{1E575939-CA2C-4994-ADC2-1E4415D667E1}"/>
              </a:ext>
            </a:extLst>
          </p:cNvPr>
          <p:cNvPicPr>
            <a:picLocks noChangeAspect="1"/>
          </p:cNvPicPr>
          <p:nvPr/>
        </p:nvPicPr>
        <p:blipFill rotWithShape="1">
          <a:blip r:embed="rId3"/>
          <a:srcRect l="10295" r="3920"/>
          <a:stretch/>
        </p:blipFill>
        <p:spPr>
          <a:xfrm>
            <a:off x="3052527" y="1627594"/>
            <a:ext cx="2147382" cy="150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188158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2B79D511-3C8B-4BA5-BA81-26FA07F309E3}"/>
              </a:ext>
            </a:extLst>
          </p:cNvPr>
          <p:cNvSpPr>
            <a:spLocks noGrp="1"/>
          </p:cNvSpPr>
          <p:nvPr>
            <p:ph type="title"/>
          </p:nvPr>
        </p:nvSpPr>
        <p:spPr>
          <a:xfrm>
            <a:off x="71413" y="129754"/>
            <a:ext cx="5544616" cy="338162"/>
          </a:xfrm>
        </p:spPr>
        <p:txBody>
          <a:bodyPr>
            <a:noAutofit/>
          </a:bodyPr>
          <a:lstStyle/>
          <a:p>
            <a:r>
              <a:rPr kumimoji="0" lang="ru-RU" sz="2400" b="1" i="0" u="none" strike="noStrike" kern="1200" cap="none" spc="0" normalizeH="0" baseline="0" noProof="0" dirty="0">
                <a:ln>
                  <a:noFill/>
                </a:ln>
                <a:solidFill>
                  <a:srgbClr val="FEFEFE"/>
                </a:solidFill>
                <a:effectLst/>
                <a:uLnTx/>
                <a:uFillTx/>
                <a:latin typeface="Arial"/>
                <a:ea typeface="+mj-ea"/>
                <a:cs typeface="Arial"/>
              </a:rPr>
              <a:t>ПРОДОЛЖИТЕ ФРАЗУ</a:t>
            </a:r>
            <a:r>
              <a:rPr kumimoji="0" lang="ru-RU" sz="2800" b="1" i="0" u="none" strike="noStrike" kern="1200" cap="none" spc="0" normalizeH="0" baseline="0" noProof="0" dirty="0">
                <a:ln>
                  <a:noFill/>
                </a:ln>
                <a:solidFill>
                  <a:srgbClr val="FEFEFE"/>
                </a:solidFill>
                <a:effectLst/>
                <a:uLnTx/>
                <a:uFillTx/>
                <a:latin typeface="Arial"/>
                <a:ea typeface="+mj-ea"/>
                <a:cs typeface="Arial"/>
              </a:rPr>
              <a:t>!</a:t>
            </a:r>
            <a:endParaRPr lang="ru-RU" sz="2800" dirty="0"/>
          </a:p>
        </p:txBody>
      </p:sp>
      <p:sp>
        <p:nvSpPr>
          <p:cNvPr id="6" name="TextBox 5">
            <a:extLst>
              <a:ext uri="{FF2B5EF4-FFF2-40B4-BE49-F238E27FC236}">
                <a16:creationId xmlns:a16="http://schemas.microsoft.com/office/drawing/2014/main" xmlns="" id="{6B499313-B9BA-477D-B935-C3CFAAA9702E}"/>
              </a:ext>
            </a:extLst>
          </p:cNvPr>
          <p:cNvSpPr txBox="1"/>
          <p:nvPr/>
        </p:nvSpPr>
        <p:spPr>
          <a:xfrm>
            <a:off x="71413" y="611932"/>
            <a:ext cx="5616624" cy="400110"/>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5. Продолжительность жизни червей –…</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54F95A8-C354-4C7A-8931-F9F60BECB57B}"/>
              </a:ext>
            </a:extLst>
          </p:cNvPr>
          <p:cNvSpPr txBox="1"/>
          <p:nvPr/>
        </p:nvSpPr>
        <p:spPr>
          <a:xfrm>
            <a:off x="71413" y="611932"/>
            <a:ext cx="5616624" cy="707886"/>
          </a:xfrm>
          <a:prstGeom prst="rect">
            <a:avLst/>
          </a:prstGeom>
          <a:noFill/>
        </p:spPr>
        <p:txBody>
          <a:bodyPr wrap="square">
            <a:spAutoFit/>
          </a:bodyPr>
          <a:lstStyle/>
          <a:p>
            <a:r>
              <a:rPr lang="ru-RU" sz="2000" dirty="0">
                <a:solidFill>
                  <a:srgbClr val="002060"/>
                </a:solidFill>
                <a:latin typeface="Arial" panose="020B0604020202020204" pitchFamily="34" charset="0"/>
                <a:cs typeface="Arial" panose="020B0604020202020204" pitchFamily="34" charset="0"/>
              </a:rPr>
              <a:t>5. Продолжительность жизни червей – несколько лет.</a:t>
            </a:r>
            <a:endParaRPr lang="ru-RU" sz="2000" b="0" i="0" u="none" strike="noStrike" baseline="0" dirty="0">
              <a:solidFill>
                <a:srgbClr val="00206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xmlns="" id="{A3AF90D6-A464-4553-A05C-D04B9842C943}"/>
              </a:ext>
            </a:extLst>
          </p:cNvPr>
          <p:cNvPicPr>
            <a:picLocks noChangeAspect="1"/>
          </p:cNvPicPr>
          <p:nvPr/>
        </p:nvPicPr>
        <p:blipFill>
          <a:blip r:embed="rId2"/>
          <a:stretch>
            <a:fillRect/>
          </a:stretch>
        </p:blipFill>
        <p:spPr>
          <a:xfrm>
            <a:off x="359445" y="1444210"/>
            <a:ext cx="2304256" cy="16794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a:extLst>
              <a:ext uri="{FF2B5EF4-FFF2-40B4-BE49-F238E27FC236}">
                <a16:creationId xmlns:a16="http://schemas.microsoft.com/office/drawing/2014/main" xmlns="" id="{1E575939-CA2C-4994-ADC2-1E4415D667E1}"/>
              </a:ext>
            </a:extLst>
          </p:cNvPr>
          <p:cNvPicPr>
            <a:picLocks noChangeAspect="1"/>
          </p:cNvPicPr>
          <p:nvPr/>
        </p:nvPicPr>
        <p:blipFill rotWithShape="1">
          <a:blip r:embed="rId3"/>
          <a:srcRect l="10295" r="3920"/>
          <a:stretch/>
        </p:blipFill>
        <p:spPr>
          <a:xfrm>
            <a:off x="3052526" y="1463834"/>
            <a:ext cx="2381675" cy="1664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90687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1840" y="81049"/>
            <a:ext cx="5164407" cy="385976"/>
          </a:xfrm>
          <a:prstGeom prst="rect">
            <a:avLst/>
          </a:prstGeom>
        </p:spPr>
        <p:txBody>
          <a:bodyPr vert="horz" wrap="square" lIns="0" tIns="16483" rIns="0" bIns="0" rtlCol="0" anchor="ctr">
            <a:spAutoFit/>
          </a:bodyPr>
          <a:lstStyle/>
          <a:p>
            <a:pPr marL="12678">
              <a:lnSpc>
                <a:spcPct val="100000"/>
              </a:lnSpc>
              <a:spcBef>
                <a:spcPts val="130"/>
              </a:spcBef>
            </a:pPr>
            <a:r>
              <a:rPr lang="ru-RU" sz="2400" dirty="0"/>
              <a:t>СЕГОДНЯ НА УРОКЕ </a:t>
            </a:r>
            <a:endParaRPr sz="2400" dirty="0"/>
          </a:p>
        </p:txBody>
      </p:sp>
      <p:sp>
        <p:nvSpPr>
          <p:cNvPr id="17" name="TextBox 16"/>
          <p:cNvSpPr txBox="1"/>
          <p:nvPr/>
        </p:nvSpPr>
        <p:spPr>
          <a:xfrm>
            <a:off x="1007517" y="1115988"/>
            <a:ext cx="4176464" cy="646331"/>
          </a:xfrm>
          <a:prstGeom prst="rect">
            <a:avLst/>
          </a:prstGeom>
          <a:noFill/>
        </p:spPr>
        <p:txBody>
          <a:bodyPr wrap="square" rtlCol="0">
            <a:spAutoFit/>
          </a:bodyPr>
          <a:lstStyle/>
          <a:p>
            <a:pPr lvl="0" algn="ctr" defTabSz="575819">
              <a:spcAft>
                <a:spcPts val="94"/>
              </a:spcAft>
              <a:defRPr/>
            </a:pPr>
            <a:r>
              <a:rPr lang="ru-RU" sz="1800" kern="0" dirty="0">
                <a:solidFill>
                  <a:srgbClr val="002060"/>
                </a:solidFill>
                <a:latin typeface="Arial Black" panose="020B0A04020102020204" pitchFamily="34" charset="0"/>
              </a:rPr>
              <a:t>Дыхание, кровеносная и выделительная системы</a:t>
            </a:r>
            <a:endParaRPr kumimoji="0" lang="en-US" sz="1800" b="0" i="0" u="none" strike="noStrike" kern="0" cap="none" spc="0" normalizeH="0" baseline="0" noProof="0" dirty="0">
              <a:ln>
                <a:noFill/>
              </a:ln>
              <a:solidFill>
                <a:srgbClr val="002060"/>
              </a:solidFill>
              <a:effectLst/>
              <a:uLnTx/>
              <a:uFillTx/>
              <a:latin typeface="Arial Black" panose="020B0A04020102020204" pitchFamily="34" charset="0"/>
            </a:endParaRPr>
          </a:p>
        </p:txBody>
      </p:sp>
      <p:sp>
        <p:nvSpPr>
          <p:cNvPr id="19" name="TextBox 18"/>
          <p:cNvSpPr txBox="1"/>
          <p:nvPr/>
        </p:nvSpPr>
        <p:spPr>
          <a:xfrm>
            <a:off x="1995055" y="1764060"/>
            <a:ext cx="3764990" cy="646331"/>
          </a:xfrm>
          <a:prstGeom prst="rect">
            <a:avLst/>
          </a:prstGeom>
          <a:noFill/>
        </p:spPr>
        <p:txBody>
          <a:bodyPr wrap="square" rtlCol="0">
            <a:spAutoFit/>
          </a:bodyPr>
          <a:lstStyle/>
          <a:p>
            <a:pPr marL="0" marR="0" lvl="0" indent="0" algn="ctr" defTabSz="575819" rtl="0" eaLnBrk="1" fontAlgn="auto" latinLnBrk="0" hangingPunct="1">
              <a:lnSpc>
                <a:spcPct val="100000"/>
              </a:lnSpc>
              <a:spcBef>
                <a:spcPts val="0"/>
              </a:spcBef>
              <a:spcAft>
                <a:spcPts val="94"/>
              </a:spcAft>
              <a:buClrTx/>
              <a:buSzTx/>
              <a:buFontTx/>
              <a:buNone/>
              <a:tabLst/>
              <a:defRPr/>
            </a:pPr>
            <a:r>
              <a:rPr lang="ru-RU" sz="1800" kern="0" dirty="0">
                <a:solidFill>
                  <a:srgbClr val="00B050"/>
                </a:solidFill>
                <a:latin typeface="Arial Black" panose="020B0A04020102020204" pitchFamily="34" charset="0"/>
              </a:rPr>
              <a:t>Разнообразие кольчатых червей </a:t>
            </a:r>
            <a:endParaRPr kumimoji="0" lang="en-US" sz="1800" b="0" i="0" u="none" strike="noStrike" kern="0" cap="none" spc="0" normalizeH="0" baseline="0" noProof="0" dirty="0">
              <a:ln>
                <a:noFill/>
              </a:ln>
              <a:solidFill>
                <a:srgbClr val="00B050"/>
              </a:solidFill>
              <a:effectLst/>
              <a:uLnTx/>
              <a:uFillTx/>
              <a:latin typeface="Arial Black" panose="020B0A04020102020204" pitchFamily="34" charset="0"/>
            </a:endParaRPr>
          </a:p>
        </p:txBody>
      </p:sp>
      <p:sp>
        <p:nvSpPr>
          <p:cNvPr id="21" name="Oval 11"/>
          <p:cNvSpPr/>
          <p:nvPr/>
        </p:nvSpPr>
        <p:spPr>
          <a:xfrm>
            <a:off x="141054" y="662400"/>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1</a:t>
            </a:r>
          </a:p>
        </p:txBody>
      </p:sp>
      <p:sp>
        <p:nvSpPr>
          <p:cNvPr id="22" name="Oval 13"/>
          <p:cNvSpPr/>
          <p:nvPr/>
        </p:nvSpPr>
        <p:spPr>
          <a:xfrm>
            <a:off x="719485" y="1239673"/>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2</a:t>
            </a:r>
          </a:p>
        </p:txBody>
      </p:sp>
      <p:sp>
        <p:nvSpPr>
          <p:cNvPr id="23" name="Oval 14"/>
          <p:cNvSpPr/>
          <p:nvPr/>
        </p:nvSpPr>
        <p:spPr>
          <a:xfrm>
            <a:off x="1655589" y="1908076"/>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3</a:t>
            </a:r>
          </a:p>
        </p:txBody>
      </p:sp>
      <p:sp>
        <p:nvSpPr>
          <p:cNvPr id="24" name="Oval 15"/>
          <p:cNvSpPr/>
          <p:nvPr/>
        </p:nvSpPr>
        <p:spPr>
          <a:xfrm>
            <a:off x="2670624" y="2491063"/>
            <a:ext cx="425125" cy="425125"/>
          </a:xfrm>
          <a:prstGeom prst="ellipse">
            <a:avLst/>
          </a:prstGeom>
          <a:solidFill>
            <a:srgbClr val="0070C0"/>
          </a:solidFill>
          <a:ln w="9525" cap="flat" cmpd="sng" algn="ctr">
            <a:noFill/>
            <a:prstDash val="solid"/>
          </a:ln>
          <a:effectLst/>
        </p:spPr>
        <p:txBody>
          <a:bodyPr rtlCol="0" anchor="ctr"/>
          <a:lstStyle/>
          <a:p>
            <a:pPr marL="0" marR="0" lvl="0" indent="0" algn="ctr" defTabSz="575819"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Open Sans Light"/>
                <a:ea typeface="+mn-ea"/>
                <a:cs typeface="+mn-cs"/>
              </a:rPr>
              <a:t>4</a:t>
            </a:r>
          </a:p>
        </p:txBody>
      </p:sp>
      <p:sp>
        <p:nvSpPr>
          <p:cNvPr id="25" name="TextBox 24">
            <a:extLst>
              <a:ext uri="{FF2B5EF4-FFF2-40B4-BE49-F238E27FC236}">
                <a16:creationId xmlns:a16="http://schemas.microsoft.com/office/drawing/2014/main" xmlns="" id="{28B8C9F9-F8CC-46F7-9B19-9601AAD43A43}"/>
              </a:ext>
            </a:extLst>
          </p:cNvPr>
          <p:cNvSpPr txBox="1"/>
          <p:nvPr/>
        </p:nvSpPr>
        <p:spPr>
          <a:xfrm>
            <a:off x="2951733" y="2340124"/>
            <a:ext cx="2736304" cy="923330"/>
          </a:xfrm>
          <a:prstGeom prst="rect">
            <a:avLst/>
          </a:prstGeom>
          <a:noFill/>
        </p:spPr>
        <p:txBody>
          <a:bodyPr wrap="square" rtlCol="0">
            <a:spAutoFit/>
          </a:bodyPr>
          <a:lstStyle/>
          <a:p>
            <a:pPr marL="0" marR="0" lvl="0" indent="0" algn="ctr" defTabSz="575819" rtl="0" eaLnBrk="1" fontAlgn="auto" latinLnBrk="0" hangingPunct="1">
              <a:lnSpc>
                <a:spcPct val="100000"/>
              </a:lnSpc>
              <a:spcBef>
                <a:spcPts val="0"/>
              </a:spcBef>
              <a:spcAft>
                <a:spcPts val="94"/>
              </a:spcAft>
              <a:buClrTx/>
              <a:buSzTx/>
              <a:buFontTx/>
              <a:buNone/>
              <a:tabLst/>
              <a:defRPr/>
            </a:pPr>
            <a:r>
              <a:rPr lang="ru-RU" sz="1800" kern="0" dirty="0">
                <a:solidFill>
                  <a:srgbClr val="002060"/>
                </a:solidFill>
                <a:latin typeface="Arial Black" panose="020B0A04020102020204" pitchFamily="34" charset="0"/>
              </a:rPr>
              <a:t>Значение в природе и жизни человека    </a:t>
            </a:r>
            <a:r>
              <a:rPr lang="ru-RU" sz="1800" kern="0" noProof="0" dirty="0">
                <a:solidFill>
                  <a:srgbClr val="002060"/>
                </a:solidFill>
                <a:latin typeface="Arial Black" panose="020B0A04020102020204" pitchFamily="34" charset="0"/>
              </a:rPr>
              <a:t> </a:t>
            </a:r>
            <a:endParaRPr kumimoji="0" lang="en-US" sz="1800" b="0" i="0" u="none" strike="noStrike" kern="0" cap="none" spc="0" normalizeH="0" baseline="0" noProof="0" dirty="0">
              <a:ln>
                <a:noFill/>
              </a:ln>
              <a:solidFill>
                <a:srgbClr val="002060"/>
              </a:solidFill>
              <a:effectLst/>
              <a:uLnTx/>
              <a:uFillTx/>
              <a:latin typeface="Arial Black" panose="020B0A04020102020204" pitchFamily="34" charset="0"/>
            </a:endParaRPr>
          </a:p>
        </p:txBody>
      </p:sp>
      <p:sp>
        <p:nvSpPr>
          <p:cNvPr id="11" name="TextBox 10">
            <a:extLst>
              <a:ext uri="{FF2B5EF4-FFF2-40B4-BE49-F238E27FC236}">
                <a16:creationId xmlns:a16="http://schemas.microsoft.com/office/drawing/2014/main" xmlns="" id="{A5AA0124-FDED-4DAF-9007-FCC9BFBE8911}"/>
              </a:ext>
            </a:extLst>
          </p:cNvPr>
          <p:cNvSpPr txBox="1"/>
          <p:nvPr/>
        </p:nvSpPr>
        <p:spPr>
          <a:xfrm>
            <a:off x="215429" y="539924"/>
            <a:ext cx="4752528" cy="646331"/>
          </a:xfrm>
          <a:prstGeom prst="rect">
            <a:avLst/>
          </a:prstGeom>
          <a:noFill/>
        </p:spPr>
        <p:txBody>
          <a:bodyPr wrap="square" rtlCol="0">
            <a:spAutoFit/>
          </a:bodyPr>
          <a:lstStyle/>
          <a:p>
            <a:pPr lvl="0" algn="ctr" defTabSz="575819">
              <a:spcAft>
                <a:spcPts val="94"/>
              </a:spcAft>
              <a:defRPr/>
            </a:pPr>
            <a:r>
              <a:rPr lang="ru-RU" sz="1800" kern="0" dirty="0">
                <a:solidFill>
                  <a:srgbClr val="00B050"/>
                </a:solidFill>
                <a:latin typeface="Arial Black" panose="020B0A04020102020204" pitchFamily="34" charset="0"/>
              </a:rPr>
              <a:t>Пищеварительная система дождевого червя</a:t>
            </a:r>
            <a:endParaRPr lang="en-US" sz="1800" kern="0" dirty="0">
              <a:solidFill>
                <a:srgbClr val="00B050"/>
              </a:solidFill>
              <a:latin typeface="Arial Black" panose="020B0A04020102020204" pitchFamily="34" charset="0"/>
            </a:endParaRPr>
          </a:p>
        </p:txBody>
      </p:sp>
    </p:spTree>
    <p:extLst>
      <p:ext uri="{BB962C8B-B14F-4D97-AF65-F5344CB8AC3E}">
        <p14:creationId xmlns:p14="http://schemas.microsoft.com/office/powerpoint/2010/main" val="16092727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6667">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14:bounceEnd="66667">
                                          <p:cBhvr additive="base">
                                            <p:cTn id="7" dur="9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6667">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14:bounceEnd="66667">
                                          <p:cBhvr additive="base">
                                            <p:cTn id="11" dur="1000" fill="hold"/>
                                            <p:tgtEl>
                                              <p:spTgt spid="22"/>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9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entr" presetSubtype="1" fill="hold" grpId="0" nodeType="withEffect" p14:presetBounceEnd="66667">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14:bounceEnd="66667">
                                          <p:cBhvr additive="base">
                                            <p:cTn id="18" dur="1100" fill="hold"/>
                                            <p:tgtEl>
                                              <p:spTgt spid="23"/>
                                            </p:tgtEl>
                                            <p:attrNameLst>
                                              <p:attrName>ppt_x</p:attrName>
                                            </p:attrNameLst>
                                          </p:cBhvr>
                                          <p:tavLst>
                                            <p:tav tm="0">
                                              <p:val>
                                                <p:strVal val="#ppt_x"/>
                                              </p:val>
                                            </p:tav>
                                            <p:tav tm="100000">
                                              <p:val>
                                                <p:strVal val="#ppt_x"/>
                                              </p:val>
                                            </p:tav>
                                          </p:tavLst>
                                        </p:anim>
                                        <p:anim calcmode="lin" valueType="num" p14:bounceEnd="66667">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1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14:presetBounceEnd="66667">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14:bounceEnd="66667">
                                          <p:cBhvr additive="base">
                                            <p:cTn id="25" dur="1200" fill="hold"/>
                                            <p:tgtEl>
                                              <p:spTgt spid="24"/>
                                            </p:tgtEl>
                                            <p:attrNameLst>
                                              <p:attrName>ppt_x</p:attrName>
                                            </p:attrNameLst>
                                          </p:cBhvr>
                                          <p:tavLst>
                                            <p:tav tm="0">
                                              <p:val>
                                                <p:strVal val="#ppt_x"/>
                                              </p:val>
                                            </p:tav>
                                            <p:tav tm="100000">
                                              <p:val>
                                                <p:strVal val="#ppt_x"/>
                                              </p:val>
                                            </p:tav>
                                          </p:tavLst>
                                        </p:anim>
                                        <p:anim calcmode="lin" valueType="num" p14:bounceEnd="66667">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P spid="23" grpId="0" animBg="1"/>
          <p:bldP spid="24" grpId="0" animBg="1"/>
          <p:bldP spid="25"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ppt_x"/>
                                              </p:val>
                                            </p:tav>
                                            <p:tav tm="100000">
                                              <p:val>
                                                <p:strVal val="#ppt_x"/>
                                              </p:val>
                                            </p:tav>
                                          </p:tavLst>
                                        </p:anim>
                                        <p:anim calcmode="lin" valueType="num">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9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 presetClass="entr" presetSubtype="1" fill="hold" grpId="0" nodeType="withEffect">
                                      <p:stCondLst>
                                        <p:cond delay="50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1100" fill="hold"/>
                                            <p:tgtEl>
                                              <p:spTgt spid="23"/>
                                            </p:tgtEl>
                                            <p:attrNameLst>
                                              <p:attrName>ppt_x</p:attrName>
                                            </p:attrNameLst>
                                          </p:cBhvr>
                                          <p:tavLst>
                                            <p:tav tm="0">
                                              <p:val>
                                                <p:strVal val="#ppt_x"/>
                                              </p:val>
                                            </p:tav>
                                            <p:tav tm="100000">
                                              <p:val>
                                                <p:strVal val="#ppt_x"/>
                                              </p:val>
                                            </p:tav>
                                          </p:tavLst>
                                        </p:anim>
                                        <p:anim calcmode="lin" valueType="num">
                                          <p:cBhvr additive="base">
                                            <p:cTn id="19" dur="1100" fill="hold"/>
                                            <p:tgtEl>
                                              <p:spTgt spid="23"/>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11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 presetClass="entr" presetSubtype="1" fill="hold" grpId="0" nodeType="withEffect">
                                      <p:stCondLst>
                                        <p:cond delay="60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1200" fill="hold"/>
                                            <p:tgtEl>
                                              <p:spTgt spid="24"/>
                                            </p:tgtEl>
                                            <p:attrNameLst>
                                              <p:attrName>ppt_x</p:attrName>
                                            </p:attrNameLst>
                                          </p:cBhvr>
                                          <p:tavLst>
                                            <p:tav tm="0">
                                              <p:val>
                                                <p:strVal val="#ppt_x"/>
                                              </p:val>
                                            </p:tav>
                                            <p:tav tm="100000">
                                              <p:val>
                                                <p:strVal val="#ppt_x"/>
                                              </p:val>
                                            </p:tav>
                                          </p:tavLst>
                                        </p:anim>
                                        <p:anim calcmode="lin" valueType="num">
                                          <p:cBhvr additive="base">
                                            <p:cTn id="26" dur="1200" fill="hold"/>
                                            <p:tgtEl>
                                              <p:spTgt spid="24"/>
                                            </p:tgtEl>
                                            <p:attrNameLst>
                                              <p:attrName>ppt_y</p:attrName>
                                            </p:attrNameLst>
                                          </p:cBhvr>
                                          <p:tavLst>
                                            <p:tav tm="0">
                                              <p:val>
                                                <p:strVal val="0-#ppt_h/2"/>
                                              </p:val>
                                            </p:tav>
                                            <p:tav tm="100000">
                                              <p:val>
                                                <p:strVal val="#ppt_y"/>
                                              </p:val>
                                            </p:tav>
                                          </p:tavLst>
                                        </p:anim>
                                      </p:childTnLst>
                                    </p:cTn>
                                  </p:par>
                                  <p:par>
                                    <p:cTn id="27" presetID="10" presetClass="entr" presetSubtype="0" fill="hold" grpId="0" nodeType="withEffect">
                                      <p:stCondLst>
                                        <p:cond delay="110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animBg="1"/>
          <p:bldP spid="22" grpId="0" animBg="1"/>
          <p:bldP spid="23" grpId="0" animBg="1"/>
          <p:bldP spid="24" grpId="0" animBg="1"/>
          <p:bldP spid="25" grpId="0"/>
          <p:bldP spid="1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7CCEB3A-F978-4F44-A9FB-BC182E928F53}"/>
              </a:ext>
            </a:extLst>
          </p:cNvPr>
          <p:cNvSpPr txBox="1"/>
          <p:nvPr/>
        </p:nvSpPr>
        <p:spPr>
          <a:xfrm>
            <a:off x="0" y="109037"/>
            <a:ext cx="5688037" cy="430887"/>
          </a:xfrm>
          <a:prstGeom prst="rect">
            <a:avLst/>
          </a:prstGeom>
          <a:noFill/>
        </p:spPr>
        <p:txBody>
          <a:bodyPr wrap="square">
            <a:spAutoFit/>
          </a:bodyPr>
          <a:lstStyle/>
          <a:p>
            <a:pPr algn="ctr"/>
            <a:r>
              <a:rPr lang="ru-RU" sz="2200" b="1" kern="800" spc="-25" dirty="0">
                <a:solidFill>
                  <a:srgbClr val="FEFEFE"/>
                </a:solidFill>
                <a:latin typeface="Arial"/>
                <a:ea typeface="+mj-ea"/>
                <a:cs typeface="Arial"/>
              </a:rPr>
              <a:t>СИСТЕМАТИКА ДОЖДЕВОГО ЧЕРВЯ</a:t>
            </a:r>
            <a:endParaRPr lang="ru-RU" sz="2200" dirty="0"/>
          </a:p>
        </p:txBody>
      </p:sp>
      <p:sp>
        <p:nvSpPr>
          <p:cNvPr id="3" name="Прямоугольник 2">
            <a:extLst>
              <a:ext uri="{FF2B5EF4-FFF2-40B4-BE49-F238E27FC236}">
                <a16:creationId xmlns:a16="http://schemas.microsoft.com/office/drawing/2014/main" xmlns="" id="{FE781780-9B37-4DD8-805F-5417BCB9142E}"/>
              </a:ext>
            </a:extLst>
          </p:cNvPr>
          <p:cNvSpPr/>
          <p:nvPr/>
        </p:nvSpPr>
        <p:spPr>
          <a:xfrm>
            <a:off x="5183981" y="2844180"/>
            <a:ext cx="478954" cy="2613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dirty="0"/>
              <a:t>00</a:t>
            </a:r>
          </a:p>
        </p:txBody>
      </p:sp>
      <p:pic>
        <p:nvPicPr>
          <p:cNvPr id="2" name="Рисунок 1">
            <a:extLst>
              <a:ext uri="{FF2B5EF4-FFF2-40B4-BE49-F238E27FC236}">
                <a16:creationId xmlns:a16="http://schemas.microsoft.com/office/drawing/2014/main" xmlns="" id="{89CE0517-7516-4918-8040-6E26C31C7978}"/>
              </a:ext>
            </a:extLst>
          </p:cNvPr>
          <p:cNvPicPr>
            <a:picLocks noChangeAspect="1"/>
          </p:cNvPicPr>
          <p:nvPr/>
        </p:nvPicPr>
        <p:blipFill>
          <a:blip r:embed="rId3"/>
          <a:stretch>
            <a:fillRect/>
          </a:stretch>
        </p:blipFill>
        <p:spPr>
          <a:xfrm>
            <a:off x="3599805" y="1115988"/>
            <a:ext cx="1991122" cy="1598557"/>
          </a:xfrm>
          <a:prstGeom prst="rect">
            <a:avLst/>
          </a:prstGeom>
        </p:spPr>
      </p:pic>
      <p:sp>
        <p:nvSpPr>
          <p:cNvPr id="6" name="TextBox 5">
            <a:extLst>
              <a:ext uri="{FF2B5EF4-FFF2-40B4-BE49-F238E27FC236}">
                <a16:creationId xmlns:a16="http://schemas.microsoft.com/office/drawing/2014/main" xmlns="" id="{1DE4A4FF-CBA4-4D0E-AB5B-0AF66FC675C5}"/>
              </a:ext>
            </a:extLst>
          </p:cNvPr>
          <p:cNvSpPr txBox="1"/>
          <p:nvPr/>
        </p:nvSpPr>
        <p:spPr>
          <a:xfrm>
            <a:off x="143421" y="812274"/>
            <a:ext cx="3600400" cy="1815882"/>
          </a:xfrm>
          <a:prstGeom prst="rect">
            <a:avLst/>
          </a:prstGeom>
          <a:noFill/>
        </p:spPr>
        <p:txBody>
          <a:bodyPr wrap="square">
            <a:spAutoFit/>
          </a:bodyPr>
          <a:lstStyle/>
          <a:p>
            <a:pPr algn="l"/>
            <a:r>
              <a:rPr lang="ru-RU" sz="1400" b="0" i="0" dirty="0">
                <a:solidFill>
                  <a:srgbClr val="002060"/>
                </a:solidFill>
                <a:effectLst/>
                <a:latin typeface="Arial" panose="020B0604020202020204" pitchFamily="34" charset="0"/>
                <a:cs typeface="Arial" panose="020B0604020202020204" pitchFamily="34" charset="0"/>
              </a:rPr>
              <a:t>Тип Кольчатые черви - </a:t>
            </a:r>
            <a:r>
              <a:rPr lang="en-US" sz="1400" b="0" i="0" dirty="0">
                <a:solidFill>
                  <a:srgbClr val="002060"/>
                </a:solidFill>
                <a:effectLst/>
                <a:latin typeface="Arial" panose="020B0604020202020204" pitchFamily="34" charset="0"/>
                <a:cs typeface="Arial" panose="020B0604020202020204" pitchFamily="34" charset="0"/>
              </a:rPr>
              <a:t>Annelida</a:t>
            </a:r>
          </a:p>
          <a:p>
            <a:pPr algn="l"/>
            <a:r>
              <a:rPr lang="ru-RU" sz="1400" b="0" i="0" dirty="0">
                <a:solidFill>
                  <a:srgbClr val="002060"/>
                </a:solidFill>
                <a:effectLst/>
                <a:latin typeface="Arial" panose="020B0604020202020204" pitchFamily="34" charset="0"/>
                <a:cs typeface="Arial" panose="020B0604020202020204" pitchFamily="34" charset="0"/>
              </a:rPr>
              <a:t>Подтип </a:t>
            </a:r>
            <a:r>
              <a:rPr lang="ru-RU" sz="1400" b="0" i="0" dirty="0" err="1">
                <a:solidFill>
                  <a:srgbClr val="002060"/>
                </a:solidFill>
                <a:effectLst/>
                <a:latin typeface="Arial" panose="020B0604020202020204" pitchFamily="34" charset="0"/>
                <a:cs typeface="Arial" panose="020B0604020202020204" pitchFamily="34" charset="0"/>
              </a:rPr>
              <a:t>Поясковые</a:t>
            </a:r>
            <a:r>
              <a:rPr lang="ru-RU" sz="1400" b="0" i="0" dirty="0">
                <a:solidFill>
                  <a:srgbClr val="002060"/>
                </a:solidFill>
                <a:effectLst/>
                <a:latin typeface="Arial" panose="020B0604020202020204" pitchFamily="34" charset="0"/>
                <a:cs typeface="Arial" panose="020B0604020202020204" pitchFamily="34" charset="0"/>
              </a:rPr>
              <a:t> - </a:t>
            </a:r>
            <a:r>
              <a:rPr lang="en-US" sz="1400" b="0" i="0" dirty="0" err="1">
                <a:solidFill>
                  <a:srgbClr val="002060"/>
                </a:solidFill>
                <a:effectLst/>
                <a:latin typeface="Arial" panose="020B0604020202020204" pitchFamily="34" charset="0"/>
                <a:cs typeface="Arial" panose="020B0604020202020204" pitchFamily="34" charset="0"/>
              </a:rPr>
              <a:t>Clitellata</a:t>
            </a:r>
            <a:endParaRPr lang="en-US" sz="1400" b="0" i="0" dirty="0">
              <a:solidFill>
                <a:srgbClr val="002060"/>
              </a:solidFill>
              <a:effectLst/>
              <a:latin typeface="Arial" panose="020B0604020202020204" pitchFamily="34" charset="0"/>
              <a:cs typeface="Arial" panose="020B0604020202020204" pitchFamily="34" charset="0"/>
            </a:endParaRPr>
          </a:p>
          <a:p>
            <a:pPr algn="l"/>
            <a:r>
              <a:rPr lang="ru-RU" sz="1400" b="0" i="0" dirty="0">
                <a:solidFill>
                  <a:srgbClr val="002060"/>
                </a:solidFill>
                <a:effectLst/>
                <a:latin typeface="Arial" panose="020B0604020202020204" pitchFamily="34" charset="0"/>
                <a:cs typeface="Arial" panose="020B0604020202020204" pitchFamily="34" charset="0"/>
              </a:rPr>
              <a:t>Класс Малощетинковые – </a:t>
            </a:r>
            <a:r>
              <a:rPr lang="en-US" sz="1400" b="0" i="0" dirty="0">
                <a:solidFill>
                  <a:srgbClr val="002060"/>
                </a:solidFill>
                <a:effectLst/>
                <a:latin typeface="Arial" panose="020B0604020202020204" pitchFamily="34" charset="0"/>
                <a:cs typeface="Arial" panose="020B0604020202020204" pitchFamily="34" charset="0"/>
              </a:rPr>
              <a:t>Oligochaeta</a:t>
            </a:r>
          </a:p>
          <a:p>
            <a:pPr algn="l"/>
            <a:r>
              <a:rPr lang="ru-RU" sz="1400" b="0" i="0" dirty="0">
                <a:solidFill>
                  <a:srgbClr val="002060"/>
                </a:solidFill>
                <a:effectLst/>
                <a:latin typeface="Arial" panose="020B0604020202020204" pitchFamily="34" charset="0"/>
                <a:cs typeface="Arial" panose="020B0604020202020204" pitchFamily="34" charset="0"/>
              </a:rPr>
              <a:t>Отряд Высшие олигохеты – </a:t>
            </a:r>
            <a:endParaRPr lang="ru-RU" sz="1400" b="0" i="0" dirty="0" smtClean="0">
              <a:solidFill>
                <a:srgbClr val="002060"/>
              </a:solidFill>
              <a:effectLst/>
              <a:latin typeface="Arial" panose="020B0604020202020204" pitchFamily="34" charset="0"/>
              <a:cs typeface="Arial" panose="020B0604020202020204" pitchFamily="34" charset="0"/>
            </a:endParaRPr>
          </a:p>
          <a:p>
            <a:pPr algn="l"/>
            <a:r>
              <a:rPr lang="ru-RU" sz="1400" dirty="0">
                <a:solidFill>
                  <a:srgbClr val="002060"/>
                </a:solidFill>
                <a:latin typeface="Arial" panose="020B0604020202020204" pitchFamily="34" charset="0"/>
                <a:cs typeface="Arial" panose="020B0604020202020204" pitchFamily="34" charset="0"/>
              </a:rPr>
              <a:t> </a:t>
            </a:r>
            <a:r>
              <a:rPr lang="ru-RU" sz="1400" dirty="0" smtClean="0">
                <a:solidFill>
                  <a:srgbClr val="002060"/>
                </a:solidFill>
                <a:latin typeface="Arial" panose="020B0604020202020204" pitchFamily="34" charset="0"/>
                <a:cs typeface="Arial" panose="020B0604020202020204" pitchFamily="34" charset="0"/>
              </a:rPr>
              <a:t>                                  </a:t>
            </a:r>
            <a:r>
              <a:rPr lang="en-US" sz="1400" b="0" i="0" dirty="0" err="1" smtClean="0">
                <a:solidFill>
                  <a:srgbClr val="002060"/>
                </a:solidFill>
                <a:effectLst/>
                <a:latin typeface="Arial" panose="020B0604020202020204" pitchFamily="34" charset="0"/>
                <a:cs typeface="Arial" panose="020B0604020202020204" pitchFamily="34" charset="0"/>
              </a:rPr>
              <a:t>Lumbricomorpha</a:t>
            </a:r>
            <a:endParaRPr lang="en-US" sz="1400" b="0" i="0" dirty="0">
              <a:solidFill>
                <a:srgbClr val="002060"/>
              </a:solidFill>
              <a:effectLst/>
              <a:latin typeface="Arial" panose="020B0604020202020204" pitchFamily="34" charset="0"/>
              <a:cs typeface="Arial" panose="020B0604020202020204" pitchFamily="34" charset="0"/>
            </a:endParaRPr>
          </a:p>
          <a:p>
            <a:pPr algn="l"/>
            <a:r>
              <a:rPr lang="ru-RU" sz="1400" b="0" i="0" dirty="0">
                <a:solidFill>
                  <a:srgbClr val="002060"/>
                </a:solidFill>
                <a:effectLst/>
                <a:latin typeface="Arial" panose="020B0604020202020204" pitchFamily="34" charset="0"/>
                <a:cs typeface="Arial" panose="020B0604020202020204" pitchFamily="34" charset="0"/>
              </a:rPr>
              <a:t>Семейство </a:t>
            </a:r>
            <a:r>
              <a:rPr lang="ru-RU" sz="1400" b="0" i="0" dirty="0" err="1">
                <a:solidFill>
                  <a:srgbClr val="002060"/>
                </a:solidFill>
                <a:effectLst/>
                <a:latin typeface="Arial" panose="020B0604020202020204" pitchFamily="34" charset="0"/>
                <a:cs typeface="Arial" panose="020B0604020202020204" pitchFamily="34" charset="0"/>
              </a:rPr>
              <a:t>Люмбрициды</a:t>
            </a:r>
            <a:r>
              <a:rPr lang="ru-RU" sz="1400" b="0" i="0" dirty="0">
                <a:solidFill>
                  <a:srgbClr val="002060"/>
                </a:solidFill>
                <a:effectLst/>
                <a:latin typeface="Arial" panose="020B0604020202020204" pitchFamily="34" charset="0"/>
                <a:cs typeface="Arial" panose="020B0604020202020204" pitchFamily="34" charset="0"/>
              </a:rPr>
              <a:t> - </a:t>
            </a:r>
            <a:r>
              <a:rPr lang="en-US" sz="1400" b="0" i="0" dirty="0" err="1">
                <a:solidFill>
                  <a:srgbClr val="002060"/>
                </a:solidFill>
                <a:effectLst/>
                <a:latin typeface="Arial" panose="020B0604020202020204" pitchFamily="34" charset="0"/>
                <a:cs typeface="Arial" panose="020B0604020202020204" pitchFamily="34" charset="0"/>
              </a:rPr>
              <a:t>Lumbricidae</a:t>
            </a:r>
            <a:endParaRPr lang="en-US" sz="1400" b="0" i="0" dirty="0">
              <a:solidFill>
                <a:srgbClr val="002060"/>
              </a:solidFill>
              <a:effectLst/>
              <a:latin typeface="Arial" panose="020B0604020202020204" pitchFamily="34" charset="0"/>
              <a:cs typeface="Arial" panose="020B0604020202020204" pitchFamily="34" charset="0"/>
            </a:endParaRPr>
          </a:p>
          <a:p>
            <a:pPr algn="l"/>
            <a:r>
              <a:rPr lang="ru-RU" sz="1400" b="0" i="0" dirty="0">
                <a:solidFill>
                  <a:srgbClr val="002060"/>
                </a:solidFill>
                <a:effectLst/>
                <a:latin typeface="Arial" panose="020B0604020202020204" pitchFamily="34" charset="0"/>
                <a:cs typeface="Arial" panose="020B0604020202020204" pitchFamily="34" charset="0"/>
              </a:rPr>
              <a:t>Вид Дождевой червь – </a:t>
            </a:r>
            <a:r>
              <a:rPr lang="en-US" sz="1400" b="0" i="0" dirty="0" err="1">
                <a:solidFill>
                  <a:srgbClr val="002060"/>
                </a:solidFill>
                <a:effectLst/>
                <a:latin typeface="Arial" panose="020B0604020202020204" pitchFamily="34" charset="0"/>
                <a:cs typeface="Arial" panose="020B0604020202020204" pitchFamily="34" charset="0"/>
              </a:rPr>
              <a:t>Lumbricus</a:t>
            </a:r>
            <a:r>
              <a:rPr lang="en-US" sz="1400" b="0" i="0" dirty="0">
                <a:solidFill>
                  <a:srgbClr val="002060"/>
                </a:solidFill>
                <a:effectLst/>
                <a:latin typeface="Arial" panose="020B0604020202020204" pitchFamily="34" charset="0"/>
                <a:cs typeface="Arial" panose="020B0604020202020204" pitchFamily="34" charset="0"/>
              </a:rPr>
              <a:t> </a:t>
            </a:r>
            <a:endParaRPr lang="ru-RU" sz="1400" b="0" i="0" dirty="0" smtClean="0">
              <a:solidFill>
                <a:srgbClr val="002060"/>
              </a:solidFill>
              <a:effectLst/>
              <a:latin typeface="Arial" panose="020B0604020202020204" pitchFamily="34" charset="0"/>
              <a:cs typeface="Arial" panose="020B0604020202020204" pitchFamily="34" charset="0"/>
            </a:endParaRPr>
          </a:p>
          <a:p>
            <a:pPr algn="l"/>
            <a:r>
              <a:rPr lang="ru-RU" sz="1400" dirty="0">
                <a:solidFill>
                  <a:srgbClr val="002060"/>
                </a:solidFill>
                <a:latin typeface="Arial" panose="020B0604020202020204" pitchFamily="34" charset="0"/>
                <a:cs typeface="Arial" panose="020B0604020202020204" pitchFamily="34" charset="0"/>
              </a:rPr>
              <a:t> </a:t>
            </a:r>
            <a:r>
              <a:rPr lang="ru-RU" sz="1400" dirty="0" smtClean="0">
                <a:solidFill>
                  <a:srgbClr val="002060"/>
                </a:solidFill>
                <a:latin typeface="Arial" panose="020B0604020202020204" pitchFamily="34" charset="0"/>
                <a:cs typeface="Arial" panose="020B0604020202020204" pitchFamily="34" charset="0"/>
              </a:rPr>
              <a:t>                                            </a:t>
            </a:r>
            <a:r>
              <a:rPr lang="en-US" sz="1400" b="0" i="0" dirty="0" err="1" smtClean="0">
                <a:solidFill>
                  <a:srgbClr val="002060"/>
                </a:solidFill>
                <a:effectLst/>
                <a:latin typeface="Arial" panose="020B0604020202020204" pitchFamily="34" charset="0"/>
                <a:cs typeface="Arial" panose="020B0604020202020204" pitchFamily="34" charset="0"/>
              </a:rPr>
              <a:t>terrestris</a:t>
            </a:r>
            <a:endParaRPr lang="en-US" sz="1400" b="0" i="0"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3869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67C4103-0F72-4D6C-BE91-412FFF3B0BE1}"/>
              </a:ext>
            </a:extLst>
          </p:cNvPr>
          <p:cNvSpPr>
            <a:spLocks noGrp="1"/>
          </p:cNvSpPr>
          <p:nvPr>
            <p:ph type="title"/>
          </p:nvPr>
        </p:nvSpPr>
        <p:spPr>
          <a:xfrm>
            <a:off x="71413" y="132269"/>
            <a:ext cx="5616623" cy="386260"/>
          </a:xfrm>
        </p:spPr>
        <p:txBody>
          <a:bodyPr>
            <a:noAutofit/>
          </a:bodyPr>
          <a:lstStyle/>
          <a:p>
            <a:r>
              <a:rPr lang="ru-RU" sz="1800" dirty="0"/>
              <a:t>КАРТА БИОРАЗНООБРАЗИЯ ДОЖДЕВЫХ ЧЕРВЕЙ</a:t>
            </a:r>
          </a:p>
        </p:txBody>
      </p:sp>
      <p:pic>
        <p:nvPicPr>
          <p:cNvPr id="5" name="Рисунок 4">
            <a:extLst>
              <a:ext uri="{FF2B5EF4-FFF2-40B4-BE49-F238E27FC236}">
                <a16:creationId xmlns:a16="http://schemas.microsoft.com/office/drawing/2014/main" xmlns="" id="{5155B7CD-7B5A-4C5C-B033-E4D0E6F396C1}"/>
              </a:ext>
            </a:extLst>
          </p:cNvPr>
          <p:cNvPicPr>
            <a:picLocks noChangeAspect="1"/>
          </p:cNvPicPr>
          <p:nvPr/>
        </p:nvPicPr>
        <p:blipFill>
          <a:blip r:embed="rId2"/>
          <a:stretch>
            <a:fillRect/>
          </a:stretch>
        </p:blipFill>
        <p:spPr>
          <a:xfrm>
            <a:off x="215429" y="577442"/>
            <a:ext cx="5328592" cy="2552276"/>
          </a:xfrm>
          <a:prstGeom prst="rect">
            <a:avLst/>
          </a:prstGeom>
        </p:spPr>
      </p:pic>
    </p:spTree>
    <p:extLst>
      <p:ext uri="{BB962C8B-B14F-4D97-AF65-F5344CB8AC3E}">
        <p14:creationId xmlns:p14="http://schemas.microsoft.com/office/powerpoint/2010/main" val="10727376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4e7ad166d7934b83f58aa829ff80bf99e5fa72"/>
</p:tagLst>
</file>

<file path=ppt/theme/theme1.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155543</TotalTime>
  <Words>1358</Words>
  <Application>Microsoft Office PowerPoint</Application>
  <PresentationFormat>Произвольный</PresentationFormat>
  <Paragraphs>140</Paragraphs>
  <Slides>35</Slides>
  <Notes>6</Notes>
  <HiddenSlides>0</HiddenSlides>
  <MMClips>0</MMClips>
  <ScaleCrop>false</ScaleCrop>
  <HeadingPairs>
    <vt:vector size="4" baseType="variant">
      <vt:variant>
        <vt:lpstr>Тема</vt:lpstr>
      </vt:variant>
      <vt:variant>
        <vt:i4>5</vt:i4>
      </vt:variant>
      <vt:variant>
        <vt:lpstr>Заголовки слайдов</vt:lpstr>
      </vt:variant>
      <vt:variant>
        <vt:i4>35</vt:i4>
      </vt:variant>
    </vt:vector>
  </HeadingPairs>
  <TitlesOfParts>
    <vt:vector size="40" baseType="lpstr">
      <vt:lpstr>1_Office Theme</vt:lpstr>
      <vt:lpstr>2_Office Theme</vt:lpstr>
      <vt:lpstr>Тема Office</vt:lpstr>
      <vt:lpstr>5_Office Theme</vt:lpstr>
      <vt:lpstr>1_Тема Office</vt:lpstr>
      <vt:lpstr>Презентация PowerPoint</vt:lpstr>
      <vt:lpstr>ПРОДОЛЖИТЕ ФРАЗУ!</vt:lpstr>
      <vt:lpstr>ПРОДОЛЖИТЕ ФРАЗУ!</vt:lpstr>
      <vt:lpstr>ПРОДОЛЖИТЕ ФРАЗУ!</vt:lpstr>
      <vt:lpstr>ПРОДОЛЖИТЕ ФРАЗУ!</vt:lpstr>
      <vt:lpstr>ПРОДОЛЖИТЕ ФРАЗУ!</vt:lpstr>
      <vt:lpstr>СЕГОДНЯ НА УРОКЕ </vt:lpstr>
      <vt:lpstr>Презентация PowerPoint</vt:lpstr>
      <vt:lpstr>КАРТА БИОРАЗНООБРАЗИЯ ДОЖДЕВЫХ ЧЕРВЕЙ</vt:lpstr>
      <vt:lpstr>ПИЩЕВАРИТЕЛЬНАЯ СИСТЕМА</vt:lpstr>
      <vt:lpstr>ПИЩЕВАРИТЕЛЬНАЯ СИСТЕМА</vt:lpstr>
      <vt:lpstr>ПИЩЕВАРИТЕЛЬНАЯ СИСТЕМА</vt:lpstr>
      <vt:lpstr>ПИЩЕВАРИТЕЛЬНАЯ СИСТЕМА</vt:lpstr>
      <vt:lpstr>ПИЩЕВАРИТЕЛЬНАЯ СИСТЕМА</vt:lpstr>
      <vt:lpstr>ДЫХАНИЕ ДОЖДЕВОГО ЧЕРВЯ</vt:lpstr>
      <vt:lpstr>ДЫХАНИЕ ДОЖДЕВОГО ЧЕРВЯ</vt:lpstr>
      <vt:lpstr>ДЫХАНИЕ ДОЖДЕВОГО ЧЕРВЯ</vt:lpstr>
      <vt:lpstr>Презентация PowerPoint</vt:lpstr>
      <vt:lpstr>Презентация PowerPoint</vt:lpstr>
      <vt:lpstr>Презентация PowerPoint</vt:lpstr>
      <vt:lpstr>Презентация PowerPoint</vt:lpstr>
      <vt:lpstr> ВЫДЕЛИТЕЛЬНАЯ  СИСТЕМА</vt:lpstr>
      <vt:lpstr> МНОГООБРАЗИЕ КОЛЬЧАТЫХ ЧЕРВЕЙ</vt:lpstr>
      <vt:lpstr> МНОГООБРАЗИЕ КОЛЬЧАТЫХ ЧЕРВЕЙ</vt:lpstr>
      <vt:lpstr> МНОГООБРАЗИЕ КОЛЬЧАТЫХ ЧЕРВЕЙ</vt:lpstr>
      <vt:lpstr> КЛАСС МНОГОЩЕТИНКОВЫЕ ЧЕРВИ</vt:lpstr>
      <vt:lpstr> КЛАСС МНОГОЩЕТИНКОВЫЕ ЧЕРВИ</vt:lpstr>
      <vt:lpstr>ПОЛИХЕТЫ-МНОГОЩЕТИНКОВЫЕ</vt:lpstr>
      <vt:lpstr>Презентация PowerPoint</vt:lpstr>
      <vt:lpstr>МЕДИЦИНСКАЯ ПИЯВКА </vt:lpstr>
      <vt:lpstr>Презентация PowerPoint</vt:lpstr>
      <vt:lpstr>МЕДИЦИНСКАЯ ПИЯВКА</vt:lpstr>
      <vt:lpstr>ЗНАЧЕНИЕ</vt:lpstr>
      <vt:lpstr>ОБОБЩЕНИЕ</vt:lpstr>
      <vt:lpstr>ЗАДАНИЕ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User</cp:lastModifiedBy>
  <cp:revision>1886</cp:revision>
  <dcterms:created xsi:type="dcterms:W3CDTF">2014-10-08T23:03:32Z</dcterms:created>
  <dcterms:modified xsi:type="dcterms:W3CDTF">2020-10-24T06:40:27Z</dcterms:modified>
</cp:coreProperties>
</file>