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898" r:id="rId2"/>
    <p:sldMasterId id="2147484513" r:id="rId3"/>
    <p:sldMasterId id="2147484601" r:id="rId4"/>
    <p:sldMasterId id="2147484669" r:id="rId5"/>
  </p:sldMasterIdLst>
  <p:notesMasterIdLst>
    <p:notesMasterId r:id="rId29"/>
  </p:notesMasterIdLst>
  <p:sldIdLst>
    <p:sldId id="1414" r:id="rId6"/>
    <p:sldId id="1796" r:id="rId7"/>
    <p:sldId id="1825" r:id="rId8"/>
    <p:sldId id="1468" r:id="rId9"/>
    <p:sldId id="1824" r:id="rId10"/>
    <p:sldId id="1816" r:id="rId11"/>
    <p:sldId id="1835" r:id="rId12"/>
    <p:sldId id="1836" r:id="rId13"/>
    <p:sldId id="1834" r:id="rId14"/>
    <p:sldId id="1826" r:id="rId15"/>
    <p:sldId id="1828" r:id="rId16"/>
    <p:sldId id="1829" r:id="rId17"/>
    <p:sldId id="1830" r:id="rId18"/>
    <p:sldId id="1831" r:id="rId19"/>
    <p:sldId id="1838" r:id="rId20"/>
    <p:sldId id="1832" r:id="rId21"/>
    <p:sldId id="1833" r:id="rId22"/>
    <p:sldId id="1837" r:id="rId23"/>
    <p:sldId id="1840" r:id="rId24"/>
    <p:sldId id="1839" r:id="rId25"/>
    <p:sldId id="1841" r:id="rId26"/>
    <p:sldId id="1775" r:id="rId27"/>
    <p:sldId id="1648" r:id="rId28"/>
  </p:sldIdLst>
  <p:sldSz cx="5759450" cy="3240088"/>
  <p:notesSz cx="6858000" cy="9144000"/>
  <p:custDataLst>
    <p:tags r:id="rId30"/>
  </p:custDataLst>
  <p:defaultTextStyle>
    <a:defPPr>
      <a:defRPr lang="en-US"/>
    </a:defPPr>
    <a:lvl1pPr marL="0" algn="l" defTabSz="575895" rtl="0" eaLnBrk="1" latinLnBrk="0" hangingPunct="1">
      <a:defRPr sz="1134" kern="1200">
        <a:solidFill>
          <a:schemeClr val="tx1"/>
        </a:solidFill>
        <a:latin typeface="+mn-lt"/>
        <a:ea typeface="+mn-ea"/>
        <a:cs typeface="+mn-cs"/>
      </a:defRPr>
    </a:lvl1pPr>
    <a:lvl2pPr marL="287948" algn="l" defTabSz="575895" rtl="0" eaLnBrk="1" latinLnBrk="0" hangingPunct="1">
      <a:defRPr sz="1134" kern="1200">
        <a:solidFill>
          <a:schemeClr val="tx1"/>
        </a:solidFill>
        <a:latin typeface="+mn-lt"/>
        <a:ea typeface="+mn-ea"/>
        <a:cs typeface="+mn-cs"/>
      </a:defRPr>
    </a:lvl2pPr>
    <a:lvl3pPr marL="575895" algn="l" defTabSz="575895" rtl="0" eaLnBrk="1" latinLnBrk="0" hangingPunct="1">
      <a:defRPr sz="1134" kern="1200">
        <a:solidFill>
          <a:schemeClr val="tx1"/>
        </a:solidFill>
        <a:latin typeface="+mn-lt"/>
        <a:ea typeface="+mn-ea"/>
        <a:cs typeface="+mn-cs"/>
      </a:defRPr>
    </a:lvl3pPr>
    <a:lvl4pPr marL="863842" algn="l" defTabSz="575895" rtl="0" eaLnBrk="1" latinLnBrk="0" hangingPunct="1">
      <a:defRPr sz="1134" kern="1200">
        <a:solidFill>
          <a:schemeClr val="tx1"/>
        </a:solidFill>
        <a:latin typeface="+mn-lt"/>
        <a:ea typeface="+mn-ea"/>
        <a:cs typeface="+mn-cs"/>
      </a:defRPr>
    </a:lvl4pPr>
    <a:lvl5pPr marL="1151789" algn="l" defTabSz="575895" rtl="0" eaLnBrk="1" latinLnBrk="0" hangingPunct="1">
      <a:defRPr sz="1134" kern="1200">
        <a:solidFill>
          <a:schemeClr val="tx1"/>
        </a:solidFill>
        <a:latin typeface="+mn-lt"/>
        <a:ea typeface="+mn-ea"/>
        <a:cs typeface="+mn-cs"/>
      </a:defRPr>
    </a:lvl5pPr>
    <a:lvl6pPr marL="1439737" algn="l" defTabSz="575895" rtl="0" eaLnBrk="1" latinLnBrk="0" hangingPunct="1">
      <a:defRPr sz="1134" kern="1200">
        <a:solidFill>
          <a:schemeClr val="tx1"/>
        </a:solidFill>
        <a:latin typeface="+mn-lt"/>
        <a:ea typeface="+mn-ea"/>
        <a:cs typeface="+mn-cs"/>
      </a:defRPr>
    </a:lvl6pPr>
    <a:lvl7pPr marL="1727684" algn="l" defTabSz="575895" rtl="0" eaLnBrk="1" latinLnBrk="0" hangingPunct="1">
      <a:defRPr sz="1134" kern="1200">
        <a:solidFill>
          <a:schemeClr val="tx1"/>
        </a:solidFill>
        <a:latin typeface="+mn-lt"/>
        <a:ea typeface="+mn-ea"/>
        <a:cs typeface="+mn-cs"/>
      </a:defRPr>
    </a:lvl7pPr>
    <a:lvl8pPr marL="2015632" algn="l" defTabSz="575895" rtl="0" eaLnBrk="1" latinLnBrk="0" hangingPunct="1">
      <a:defRPr sz="1134" kern="1200">
        <a:solidFill>
          <a:schemeClr val="tx1"/>
        </a:solidFill>
        <a:latin typeface="+mn-lt"/>
        <a:ea typeface="+mn-ea"/>
        <a:cs typeface="+mn-cs"/>
      </a:defRPr>
    </a:lvl8pPr>
    <a:lvl9pPr marL="2303580" algn="l" defTabSz="575895" rtl="0" eaLnBrk="1" latinLnBrk="0" hangingPunct="1">
      <a:defRPr sz="1134"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414"/>
            <p14:sldId id="1796"/>
            <p14:sldId id="1825"/>
            <p14:sldId id="1468"/>
            <p14:sldId id="1824"/>
            <p14:sldId id="1816"/>
            <p14:sldId id="1835"/>
            <p14:sldId id="1836"/>
            <p14:sldId id="1834"/>
            <p14:sldId id="1826"/>
            <p14:sldId id="1828"/>
            <p14:sldId id="1829"/>
            <p14:sldId id="1830"/>
            <p14:sldId id="1831"/>
            <p14:sldId id="1838"/>
            <p14:sldId id="1832"/>
            <p14:sldId id="1833"/>
            <p14:sldId id="1837"/>
            <p14:sldId id="1840"/>
            <p14:sldId id="1839"/>
            <p14:sldId id="1841"/>
            <p14:sldId id="1775"/>
            <p14:sldId id="1648"/>
          </p14:sldIdLst>
        </p14:section>
        <p14:section name="Custom icons" id="{AE7553D5-C09E-4928-A948-69A0E1F717F4}">
          <p14:sldIdLst/>
        </p14:section>
      </p14:sectionLst>
    </p:ext>
    <p:ext uri="{EFAFB233-063F-42B5-8137-9DF3F51BA10A}">
      <p15:sldGuideLst xmlns=""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cmAuthor id="2" name="Ace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C0C0"/>
    <a:srgbClr val="FFFFFF"/>
    <a:srgbClr val="DDDDDD"/>
    <a:srgbClr val="B2B2B2"/>
    <a:srgbClr val="808080"/>
    <a:srgbClr val="5F5F5F"/>
    <a:srgbClr val="7F7F7F"/>
    <a:srgbClr val="328682"/>
    <a:srgbClr val="327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4" autoAdjust="0"/>
    <p:restoredTop sz="82390" autoAdjust="0"/>
  </p:normalViewPr>
  <p:slideViewPr>
    <p:cSldViewPr snapToObjects="1">
      <p:cViewPr>
        <p:scale>
          <a:sx n="130" d="100"/>
          <a:sy n="130" d="100"/>
        </p:scale>
        <p:origin x="-1068" y="-72"/>
      </p:cViewPr>
      <p:guideLst>
        <p:guide orient="horz" pos="742"/>
        <p:guide orient="horz" pos="517"/>
        <p:guide pos="1882"/>
        <p:guide pos="1568"/>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10/21/2020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287948" rtl="0" eaLnBrk="1" latinLnBrk="0" hangingPunct="1">
      <a:defRPr sz="756" kern="1200">
        <a:solidFill>
          <a:schemeClr val="tx1"/>
        </a:solidFill>
        <a:latin typeface="+mn-lt"/>
        <a:ea typeface="+mn-ea"/>
        <a:cs typeface="+mn-cs"/>
      </a:defRPr>
    </a:lvl1pPr>
    <a:lvl2pPr marL="287948" algn="l" defTabSz="287948" rtl="0" eaLnBrk="1" latinLnBrk="0" hangingPunct="1">
      <a:defRPr sz="756" kern="1200">
        <a:solidFill>
          <a:schemeClr val="tx1"/>
        </a:solidFill>
        <a:latin typeface="+mn-lt"/>
        <a:ea typeface="+mn-ea"/>
        <a:cs typeface="+mn-cs"/>
      </a:defRPr>
    </a:lvl2pPr>
    <a:lvl3pPr marL="575895" algn="l" defTabSz="287948" rtl="0" eaLnBrk="1" latinLnBrk="0" hangingPunct="1">
      <a:defRPr sz="756" kern="1200">
        <a:solidFill>
          <a:schemeClr val="tx1"/>
        </a:solidFill>
        <a:latin typeface="+mn-lt"/>
        <a:ea typeface="+mn-ea"/>
        <a:cs typeface="+mn-cs"/>
      </a:defRPr>
    </a:lvl3pPr>
    <a:lvl4pPr marL="863842" algn="l" defTabSz="287948" rtl="0" eaLnBrk="1" latinLnBrk="0" hangingPunct="1">
      <a:defRPr sz="756" kern="1200">
        <a:solidFill>
          <a:schemeClr val="tx1"/>
        </a:solidFill>
        <a:latin typeface="+mn-lt"/>
        <a:ea typeface="+mn-ea"/>
        <a:cs typeface="+mn-cs"/>
      </a:defRPr>
    </a:lvl4pPr>
    <a:lvl5pPr marL="1151789" algn="l" defTabSz="287948" rtl="0" eaLnBrk="1" latinLnBrk="0" hangingPunct="1">
      <a:defRPr sz="756" kern="1200">
        <a:solidFill>
          <a:schemeClr val="tx1"/>
        </a:solidFill>
        <a:latin typeface="+mn-lt"/>
        <a:ea typeface="+mn-ea"/>
        <a:cs typeface="+mn-cs"/>
      </a:defRPr>
    </a:lvl5pPr>
    <a:lvl6pPr marL="1439737" algn="l" defTabSz="287948" rtl="0" eaLnBrk="1" latinLnBrk="0" hangingPunct="1">
      <a:defRPr sz="756" kern="1200">
        <a:solidFill>
          <a:schemeClr val="tx1"/>
        </a:solidFill>
        <a:latin typeface="+mn-lt"/>
        <a:ea typeface="+mn-ea"/>
        <a:cs typeface="+mn-cs"/>
      </a:defRPr>
    </a:lvl6pPr>
    <a:lvl7pPr marL="1727684" algn="l" defTabSz="287948" rtl="0" eaLnBrk="1" latinLnBrk="0" hangingPunct="1">
      <a:defRPr sz="756" kern="1200">
        <a:solidFill>
          <a:schemeClr val="tx1"/>
        </a:solidFill>
        <a:latin typeface="+mn-lt"/>
        <a:ea typeface="+mn-ea"/>
        <a:cs typeface="+mn-cs"/>
      </a:defRPr>
    </a:lvl7pPr>
    <a:lvl8pPr marL="2015632" algn="l" defTabSz="287948" rtl="0" eaLnBrk="1" latinLnBrk="0" hangingPunct="1">
      <a:defRPr sz="756" kern="1200">
        <a:solidFill>
          <a:schemeClr val="tx1"/>
        </a:solidFill>
        <a:latin typeface="+mn-lt"/>
        <a:ea typeface="+mn-ea"/>
        <a:cs typeface="+mn-cs"/>
      </a:defRPr>
    </a:lvl8pPr>
    <a:lvl9pPr marL="2303580" algn="l" defTabSz="287948" rtl="0" eaLnBrk="1" latinLnBrk="0" hangingPunct="1">
      <a:defRPr sz="7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7530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Кольчатые черви обладают самой высокой организацией по сравнению с другими типами червей; у них впервые появляются вторичная полость тела, кровеносная система, более высоко организована нервная система.</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974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Дождевой червь имеет почти круглое в поперечном разрезе тело длиной до 20 см; насчитывают 100-180 сегментов, или члеников. В передней трети тела находится утолщение — поясок (его клетки функционируют в период полового размножения и откладки яиц). По бокам каждого сегмента развиты по две пары коротких упругих щетинок, которые помогают животному при передвижении в почве. Тело имеет красновато-коричневую окраску, светлее на плоской брюшной и темнее на выпуклой спинной стороне.</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669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228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000000"/>
                </a:solidFill>
                <a:effectLst/>
                <a:latin typeface="georgia" panose="02040502050405020303" pitchFamily="18" charset="0"/>
              </a:rPr>
              <a:t>Характерной особенностью внутреннего строения является то, что у дождевых червей развиты настоящие ткани. Снаружи тело покрыто слоем эктодермы, клетки которой образуют покровную ткань. Кожный эпителий богат слизистыми железистыми клетками. Под клетками кожного эпителия находится хорошо развитая мускулатура, состоящая из слоя кольцевых и находящегося под ним более мощного слоя продольных мышц. Мощные продольные и кольцевые мышцы меняют форму каждого членика отдельно.</a:t>
            </a:r>
          </a:p>
          <a:p>
            <a:r>
              <a:rPr lang="ru-RU" dirty="0"/>
              <a:t/>
            </a:r>
            <a:br>
              <a:rPr lang="ru-RU" dirty="0"/>
            </a:b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13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Дождевой червь попеременно то сжимает и удлиняет их, то расширяет и укорачивает. Волнообразные сокращения тела позволяют не только ползти по норке, но и раздвигать почву, расширяя ход.</a:t>
            </a:r>
            <a:endParaRPr lang="ru-RU" dirty="0"/>
          </a:p>
        </p:txBody>
      </p:sp>
      <p:sp>
        <p:nvSpPr>
          <p:cNvPr id="4" name="Номер слайда 3"/>
          <p:cNvSpPr>
            <a:spLocks noGrp="1"/>
          </p:cNvSpPr>
          <p:nvPr>
            <p:ph type="sldNum" sz="quarter" idx="5"/>
          </p:nvPr>
        </p:nvSpPr>
        <p:spPr/>
        <p:txBody>
          <a:bodyPr/>
          <a:lstStyle/>
          <a:p>
            <a:fld id="{97863621-2E60-B848-8968-B0341E26A312}" type="slidenum">
              <a:rPr lang="en-US" smtClean="0"/>
              <a:pPr/>
              <a:t>12</a:t>
            </a:fld>
            <a:endParaRPr lang="en-US"/>
          </a:p>
        </p:txBody>
      </p:sp>
    </p:spTree>
    <p:extLst>
      <p:ext uri="{BB962C8B-B14F-4D97-AF65-F5344CB8AC3E}">
        <p14:creationId xmlns:p14="http://schemas.microsoft.com/office/powerpoint/2010/main" val="3246079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830239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49136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2421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5015265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222096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7801307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008400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6939105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152821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217958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206992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2346713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5500872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069442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959857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7223376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0187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1959" y="1006528"/>
            <a:ext cx="4895533" cy="694519"/>
          </a:xfrm>
        </p:spPr>
        <p:txBody>
          <a:bodyPr/>
          <a:lstStyle/>
          <a:p>
            <a:r>
              <a:rPr lang="ru-RU"/>
              <a:t>Образец заголовка</a:t>
            </a:r>
          </a:p>
        </p:txBody>
      </p:sp>
      <p:sp>
        <p:nvSpPr>
          <p:cNvPr id="3" name="Подзаголовок 2"/>
          <p:cNvSpPr>
            <a:spLocks noGrp="1"/>
          </p:cNvSpPr>
          <p:nvPr>
            <p:ph type="subTitle" idx="1"/>
          </p:nvPr>
        </p:nvSpPr>
        <p:spPr>
          <a:xfrm>
            <a:off x="863918" y="1836051"/>
            <a:ext cx="4031615" cy="828022"/>
          </a:xfrm>
        </p:spPr>
        <p:txBody>
          <a:bodyPr/>
          <a:lstStyle>
            <a:lvl1pPr marL="0" indent="0" algn="ctr">
              <a:buNone/>
              <a:defRPr>
                <a:solidFill>
                  <a:schemeClr val="tx1">
                    <a:tint val="75000"/>
                  </a:schemeClr>
                </a:solidFill>
              </a:defRPr>
            </a:lvl1pPr>
            <a:lvl2pPr marL="287878" indent="0" algn="ctr">
              <a:buNone/>
              <a:defRPr>
                <a:solidFill>
                  <a:schemeClr val="tx1">
                    <a:tint val="75000"/>
                  </a:schemeClr>
                </a:solidFill>
              </a:defRPr>
            </a:lvl2pPr>
            <a:lvl3pPr marL="575756" indent="0" algn="ctr">
              <a:buNone/>
              <a:defRPr>
                <a:solidFill>
                  <a:schemeClr val="tx1">
                    <a:tint val="75000"/>
                  </a:schemeClr>
                </a:solidFill>
              </a:defRPr>
            </a:lvl3pPr>
            <a:lvl4pPr marL="863634" indent="0" algn="ctr">
              <a:buNone/>
              <a:defRPr>
                <a:solidFill>
                  <a:schemeClr val="tx1">
                    <a:tint val="75000"/>
                  </a:schemeClr>
                </a:solidFill>
              </a:defRPr>
            </a:lvl4pPr>
            <a:lvl5pPr marL="1151511" indent="0" algn="ctr">
              <a:buNone/>
              <a:defRPr>
                <a:solidFill>
                  <a:schemeClr val="tx1">
                    <a:tint val="75000"/>
                  </a:schemeClr>
                </a:solidFill>
              </a:defRPr>
            </a:lvl5pPr>
            <a:lvl6pPr marL="1439390" indent="0" algn="ctr">
              <a:buNone/>
              <a:defRPr>
                <a:solidFill>
                  <a:schemeClr val="tx1">
                    <a:tint val="75000"/>
                  </a:schemeClr>
                </a:solidFill>
              </a:defRPr>
            </a:lvl6pPr>
            <a:lvl7pPr marL="1727267" indent="0" algn="ctr">
              <a:buNone/>
              <a:defRPr>
                <a:solidFill>
                  <a:schemeClr val="tx1">
                    <a:tint val="75000"/>
                  </a:schemeClr>
                </a:solidFill>
              </a:defRPr>
            </a:lvl7pPr>
            <a:lvl8pPr marL="2015145" indent="0" algn="ctr">
              <a:buNone/>
              <a:defRPr>
                <a:solidFill>
                  <a:schemeClr val="tx1">
                    <a:tint val="75000"/>
                  </a:schemeClr>
                </a:solidFill>
              </a:defRPr>
            </a:lvl8pPr>
            <a:lvl9pPr marL="2303023"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17161999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804561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956" y="2082058"/>
            <a:ext cx="4895533" cy="643517"/>
          </a:xfrm>
        </p:spPr>
        <p:txBody>
          <a:bodyPr anchor="t"/>
          <a:lstStyle>
            <a:lvl1pPr algn="l">
              <a:defRPr sz="2518" b="1" cap="all"/>
            </a:lvl1pPr>
          </a:lstStyle>
          <a:p>
            <a:r>
              <a:rPr lang="ru-RU"/>
              <a:t>Образец заголовка</a:t>
            </a:r>
          </a:p>
        </p:txBody>
      </p:sp>
      <p:sp>
        <p:nvSpPr>
          <p:cNvPr id="3" name="Текст 2"/>
          <p:cNvSpPr>
            <a:spLocks noGrp="1"/>
          </p:cNvSpPr>
          <p:nvPr>
            <p:ph type="body" idx="1"/>
          </p:nvPr>
        </p:nvSpPr>
        <p:spPr>
          <a:xfrm>
            <a:off x="454956" y="1373288"/>
            <a:ext cx="4895533" cy="708769"/>
          </a:xfrm>
        </p:spPr>
        <p:txBody>
          <a:bodyPr anchor="b"/>
          <a:lstStyle>
            <a:lvl1pPr marL="0" indent="0">
              <a:buNone/>
              <a:defRPr sz="1259">
                <a:solidFill>
                  <a:schemeClr val="tx1">
                    <a:tint val="75000"/>
                  </a:schemeClr>
                </a:solidFill>
              </a:defRPr>
            </a:lvl1pPr>
            <a:lvl2pPr marL="287878" indent="0">
              <a:buNone/>
              <a:defRPr sz="1133">
                <a:solidFill>
                  <a:schemeClr val="tx1">
                    <a:tint val="75000"/>
                  </a:schemeClr>
                </a:solidFill>
              </a:defRPr>
            </a:lvl2pPr>
            <a:lvl3pPr marL="575756" indent="0">
              <a:buNone/>
              <a:defRPr sz="1007">
                <a:solidFill>
                  <a:schemeClr val="tx1">
                    <a:tint val="75000"/>
                  </a:schemeClr>
                </a:solidFill>
              </a:defRPr>
            </a:lvl3pPr>
            <a:lvl4pPr marL="863634" indent="0">
              <a:buNone/>
              <a:defRPr sz="882">
                <a:solidFill>
                  <a:schemeClr val="tx1">
                    <a:tint val="75000"/>
                  </a:schemeClr>
                </a:solidFill>
              </a:defRPr>
            </a:lvl4pPr>
            <a:lvl5pPr marL="1151511" indent="0">
              <a:buNone/>
              <a:defRPr sz="882">
                <a:solidFill>
                  <a:schemeClr val="tx1">
                    <a:tint val="75000"/>
                  </a:schemeClr>
                </a:solidFill>
              </a:defRPr>
            </a:lvl5pPr>
            <a:lvl6pPr marL="1439390" indent="0">
              <a:buNone/>
              <a:defRPr sz="882">
                <a:solidFill>
                  <a:schemeClr val="tx1">
                    <a:tint val="75000"/>
                  </a:schemeClr>
                </a:solidFill>
              </a:defRPr>
            </a:lvl6pPr>
            <a:lvl7pPr marL="1727267" indent="0">
              <a:buNone/>
              <a:defRPr sz="882">
                <a:solidFill>
                  <a:schemeClr val="tx1">
                    <a:tint val="75000"/>
                  </a:schemeClr>
                </a:solidFill>
              </a:defRPr>
            </a:lvl7pPr>
            <a:lvl8pPr marL="2015145" indent="0">
              <a:buNone/>
              <a:defRPr sz="882">
                <a:solidFill>
                  <a:schemeClr val="tx1">
                    <a:tint val="75000"/>
                  </a:schemeClr>
                </a:solidFill>
              </a:defRPr>
            </a:lvl8pPr>
            <a:lvl9pPr marL="2303023" indent="0">
              <a:buNone/>
              <a:defRPr sz="882">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24698070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7973" y="756022"/>
            <a:ext cx="2543757" cy="2138308"/>
          </a:xfrm>
        </p:spPr>
        <p:txBody>
          <a:bodyPr/>
          <a:lstStyle>
            <a:lvl1pPr>
              <a:defRPr sz="1763"/>
            </a:lvl1pPr>
            <a:lvl2pPr>
              <a:defRPr sz="1511"/>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927720" y="756022"/>
            <a:ext cx="2543757" cy="2138308"/>
          </a:xfrm>
        </p:spPr>
        <p:txBody>
          <a:bodyPr/>
          <a:lstStyle>
            <a:lvl1pPr>
              <a:defRPr sz="1763"/>
            </a:lvl1pPr>
            <a:lvl2pPr>
              <a:defRPr sz="1511"/>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756"/>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11920884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287973" y="725270"/>
            <a:ext cx="2544757" cy="302259"/>
          </a:xfrm>
        </p:spPr>
        <p:txBody>
          <a:bodyPr anchor="b"/>
          <a:lstStyle>
            <a:lvl1pPr marL="0" indent="0">
              <a:buNone/>
              <a:defRPr sz="1511" b="1"/>
            </a:lvl1pPr>
            <a:lvl2pPr marL="287878" indent="0">
              <a:buNone/>
              <a:defRPr sz="1259" b="1"/>
            </a:lvl2pPr>
            <a:lvl3pPr marL="575756" indent="0">
              <a:buNone/>
              <a:defRPr sz="1133" b="1"/>
            </a:lvl3pPr>
            <a:lvl4pPr marL="863634" indent="0">
              <a:buNone/>
              <a:defRPr sz="1007" b="1"/>
            </a:lvl4pPr>
            <a:lvl5pPr marL="1151511" indent="0">
              <a:buNone/>
              <a:defRPr sz="1007" b="1"/>
            </a:lvl5pPr>
            <a:lvl6pPr marL="1439390" indent="0">
              <a:buNone/>
              <a:defRPr sz="1007" b="1"/>
            </a:lvl6pPr>
            <a:lvl7pPr marL="1727267" indent="0">
              <a:buNone/>
              <a:defRPr sz="1007" b="1"/>
            </a:lvl7pPr>
            <a:lvl8pPr marL="2015145" indent="0">
              <a:buNone/>
              <a:defRPr sz="1007" b="1"/>
            </a:lvl8pPr>
            <a:lvl9pPr marL="2303023" indent="0">
              <a:buNone/>
              <a:defRPr sz="1007" b="1"/>
            </a:lvl9pPr>
          </a:lstStyle>
          <a:p>
            <a:pPr lvl="0"/>
            <a:r>
              <a:rPr lang="ru-RU"/>
              <a:t>Образец текста</a:t>
            </a:r>
          </a:p>
        </p:txBody>
      </p:sp>
      <p:sp>
        <p:nvSpPr>
          <p:cNvPr id="4" name="Содержимое 3"/>
          <p:cNvSpPr>
            <a:spLocks noGrp="1"/>
          </p:cNvSpPr>
          <p:nvPr>
            <p:ph sz="half" idx="2"/>
          </p:nvPr>
        </p:nvSpPr>
        <p:spPr>
          <a:xfrm>
            <a:off x="287973" y="1027528"/>
            <a:ext cx="2544757" cy="1866801"/>
          </a:xfrm>
        </p:spPr>
        <p:txBody>
          <a:bodyPr/>
          <a:lstStyle>
            <a:lvl1pPr>
              <a:defRPr sz="1511"/>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925721" y="725270"/>
            <a:ext cx="2545757" cy="302259"/>
          </a:xfrm>
        </p:spPr>
        <p:txBody>
          <a:bodyPr anchor="b"/>
          <a:lstStyle>
            <a:lvl1pPr marL="0" indent="0">
              <a:buNone/>
              <a:defRPr sz="1511" b="1"/>
            </a:lvl1pPr>
            <a:lvl2pPr marL="287878" indent="0">
              <a:buNone/>
              <a:defRPr sz="1259" b="1"/>
            </a:lvl2pPr>
            <a:lvl3pPr marL="575756" indent="0">
              <a:buNone/>
              <a:defRPr sz="1133" b="1"/>
            </a:lvl3pPr>
            <a:lvl4pPr marL="863634" indent="0">
              <a:buNone/>
              <a:defRPr sz="1007" b="1"/>
            </a:lvl4pPr>
            <a:lvl5pPr marL="1151511" indent="0">
              <a:buNone/>
              <a:defRPr sz="1007" b="1"/>
            </a:lvl5pPr>
            <a:lvl6pPr marL="1439390" indent="0">
              <a:buNone/>
              <a:defRPr sz="1007" b="1"/>
            </a:lvl6pPr>
            <a:lvl7pPr marL="1727267" indent="0">
              <a:buNone/>
              <a:defRPr sz="1007" b="1"/>
            </a:lvl7pPr>
            <a:lvl8pPr marL="2015145" indent="0">
              <a:buNone/>
              <a:defRPr sz="1007" b="1"/>
            </a:lvl8pPr>
            <a:lvl9pPr marL="2303023" indent="0">
              <a:buNone/>
              <a:defRPr sz="1007" b="1"/>
            </a:lvl9pPr>
          </a:lstStyle>
          <a:p>
            <a:pPr lvl="0"/>
            <a:r>
              <a:rPr lang="ru-RU"/>
              <a:t>Образец текста</a:t>
            </a:r>
          </a:p>
        </p:txBody>
      </p:sp>
      <p:sp>
        <p:nvSpPr>
          <p:cNvPr id="6" name="Содержимое 5"/>
          <p:cNvSpPr>
            <a:spLocks noGrp="1"/>
          </p:cNvSpPr>
          <p:nvPr>
            <p:ph sz="quarter" idx="4"/>
          </p:nvPr>
        </p:nvSpPr>
        <p:spPr>
          <a:xfrm>
            <a:off x="2925721" y="1027528"/>
            <a:ext cx="2545757" cy="1866801"/>
          </a:xfrm>
        </p:spPr>
        <p:txBody>
          <a:bodyPr/>
          <a:lstStyle>
            <a:lvl1pPr>
              <a:defRPr sz="1511"/>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575756"/>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1629756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575756"/>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24476458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575756"/>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858665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3" y="129003"/>
            <a:ext cx="1894819" cy="549015"/>
          </a:xfrm>
        </p:spPr>
        <p:txBody>
          <a:bodyPr anchor="b"/>
          <a:lstStyle>
            <a:lvl1pPr algn="l">
              <a:defRPr sz="1259" b="1"/>
            </a:lvl1pPr>
          </a:lstStyle>
          <a:p>
            <a:r>
              <a:rPr lang="ru-RU"/>
              <a:t>Образец заголовка</a:t>
            </a:r>
          </a:p>
        </p:txBody>
      </p:sp>
      <p:sp>
        <p:nvSpPr>
          <p:cNvPr id="3" name="Содержимое 2"/>
          <p:cNvSpPr>
            <a:spLocks noGrp="1"/>
          </p:cNvSpPr>
          <p:nvPr>
            <p:ph idx="1"/>
          </p:nvPr>
        </p:nvSpPr>
        <p:spPr>
          <a:xfrm>
            <a:off x="2251785" y="129004"/>
            <a:ext cx="3219692" cy="2765326"/>
          </a:xfrm>
        </p:spPr>
        <p:txBody>
          <a:bodyPr/>
          <a:lstStyle>
            <a:lvl1pPr>
              <a:defRPr sz="2015"/>
            </a:lvl1pPr>
            <a:lvl2pPr>
              <a:defRPr sz="1763"/>
            </a:lvl2pPr>
            <a:lvl3pPr>
              <a:defRPr sz="1511"/>
            </a:lvl3pPr>
            <a:lvl4pPr>
              <a:defRPr sz="1259"/>
            </a:lvl4pPr>
            <a:lvl5pPr>
              <a:defRPr sz="1259"/>
            </a:lvl5pPr>
            <a:lvl6pPr>
              <a:defRPr sz="1259"/>
            </a:lvl6pPr>
            <a:lvl7pPr>
              <a:defRPr sz="1259"/>
            </a:lvl7pPr>
            <a:lvl8pPr>
              <a:defRPr sz="1259"/>
            </a:lvl8pPr>
            <a:lvl9pPr>
              <a:defRPr sz="125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7973" y="678019"/>
            <a:ext cx="1894819" cy="2216311"/>
          </a:xfrm>
        </p:spPr>
        <p:txBody>
          <a:bodyPr/>
          <a:lstStyle>
            <a:lvl1pPr marL="0" indent="0">
              <a:buNone/>
              <a:defRPr sz="882"/>
            </a:lvl1pPr>
            <a:lvl2pPr marL="287878" indent="0">
              <a:buNone/>
              <a:defRPr sz="756"/>
            </a:lvl2pPr>
            <a:lvl3pPr marL="575756" indent="0">
              <a:buNone/>
              <a:defRPr sz="630"/>
            </a:lvl3pPr>
            <a:lvl4pPr marL="863634" indent="0">
              <a:buNone/>
              <a:defRPr sz="567"/>
            </a:lvl4pPr>
            <a:lvl5pPr marL="1151511" indent="0">
              <a:buNone/>
              <a:defRPr sz="567"/>
            </a:lvl5pPr>
            <a:lvl6pPr marL="1439390" indent="0">
              <a:buNone/>
              <a:defRPr sz="567"/>
            </a:lvl6pPr>
            <a:lvl7pPr marL="1727267" indent="0">
              <a:buNone/>
              <a:defRPr sz="567"/>
            </a:lvl7pPr>
            <a:lvl8pPr marL="2015145" indent="0">
              <a:buNone/>
              <a:defRPr sz="567"/>
            </a:lvl8pPr>
            <a:lvl9pPr marL="2303023"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756"/>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29036638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8892" y="2268062"/>
            <a:ext cx="3455670" cy="267757"/>
          </a:xfrm>
        </p:spPr>
        <p:txBody>
          <a:bodyPr anchor="b"/>
          <a:lstStyle>
            <a:lvl1pPr algn="l">
              <a:defRPr sz="1259" b="1"/>
            </a:lvl1pPr>
          </a:lstStyle>
          <a:p>
            <a:r>
              <a:rPr lang="ru-RU"/>
              <a:t>Образец заголовка</a:t>
            </a:r>
          </a:p>
        </p:txBody>
      </p:sp>
      <p:sp>
        <p:nvSpPr>
          <p:cNvPr id="3" name="Рисунок 2"/>
          <p:cNvSpPr>
            <a:spLocks noGrp="1"/>
          </p:cNvSpPr>
          <p:nvPr>
            <p:ph type="pic" idx="1"/>
          </p:nvPr>
        </p:nvSpPr>
        <p:spPr>
          <a:xfrm>
            <a:off x="1128892" y="289507"/>
            <a:ext cx="3455670" cy="1944053"/>
          </a:xfrm>
        </p:spPr>
        <p:txBody>
          <a:bodyPr/>
          <a:lstStyle>
            <a:lvl1pPr marL="0" indent="0">
              <a:buNone/>
              <a:defRPr sz="2015"/>
            </a:lvl1pPr>
            <a:lvl2pPr marL="287878" indent="0">
              <a:buNone/>
              <a:defRPr sz="1763"/>
            </a:lvl2pPr>
            <a:lvl3pPr marL="575756" indent="0">
              <a:buNone/>
              <a:defRPr sz="1511"/>
            </a:lvl3pPr>
            <a:lvl4pPr marL="863634" indent="0">
              <a:buNone/>
              <a:defRPr sz="1259"/>
            </a:lvl4pPr>
            <a:lvl5pPr marL="1151511" indent="0">
              <a:buNone/>
              <a:defRPr sz="1259"/>
            </a:lvl5pPr>
            <a:lvl6pPr marL="1439390" indent="0">
              <a:buNone/>
              <a:defRPr sz="1259"/>
            </a:lvl6pPr>
            <a:lvl7pPr marL="1727267" indent="0">
              <a:buNone/>
              <a:defRPr sz="1259"/>
            </a:lvl7pPr>
            <a:lvl8pPr marL="2015145" indent="0">
              <a:buNone/>
              <a:defRPr sz="1259"/>
            </a:lvl8pPr>
            <a:lvl9pPr marL="2303023" indent="0">
              <a:buNone/>
              <a:defRPr sz="1259"/>
            </a:lvl9pPr>
          </a:lstStyle>
          <a:p>
            <a:endParaRPr lang="ru-RU"/>
          </a:p>
        </p:txBody>
      </p:sp>
      <p:sp>
        <p:nvSpPr>
          <p:cNvPr id="4" name="Текст 3"/>
          <p:cNvSpPr>
            <a:spLocks noGrp="1"/>
          </p:cNvSpPr>
          <p:nvPr>
            <p:ph type="body" sz="half" idx="2"/>
          </p:nvPr>
        </p:nvSpPr>
        <p:spPr>
          <a:xfrm>
            <a:off x="1128892" y="2535820"/>
            <a:ext cx="3455670" cy="380260"/>
          </a:xfrm>
        </p:spPr>
        <p:txBody>
          <a:bodyPr/>
          <a:lstStyle>
            <a:lvl1pPr marL="0" indent="0">
              <a:buNone/>
              <a:defRPr sz="882"/>
            </a:lvl1pPr>
            <a:lvl2pPr marL="287878" indent="0">
              <a:buNone/>
              <a:defRPr sz="756"/>
            </a:lvl2pPr>
            <a:lvl3pPr marL="575756" indent="0">
              <a:buNone/>
              <a:defRPr sz="630"/>
            </a:lvl3pPr>
            <a:lvl4pPr marL="863634" indent="0">
              <a:buNone/>
              <a:defRPr sz="567"/>
            </a:lvl4pPr>
            <a:lvl5pPr marL="1151511" indent="0">
              <a:buNone/>
              <a:defRPr sz="567"/>
            </a:lvl5pPr>
            <a:lvl6pPr marL="1439390" indent="0">
              <a:buNone/>
              <a:defRPr sz="567"/>
            </a:lvl6pPr>
            <a:lvl7pPr marL="1727267" indent="0">
              <a:buNone/>
              <a:defRPr sz="567"/>
            </a:lvl7pPr>
            <a:lvl8pPr marL="2015145" indent="0">
              <a:buNone/>
              <a:defRPr sz="567"/>
            </a:lvl8pPr>
            <a:lvl9pPr marL="2303023"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756"/>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2189558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492000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75602" y="129754"/>
            <a:ext cx="1295876" cy="27645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972" y="129754"/>
            <a:ext cx="3791638" cy="27645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32809482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8"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pPr marL="0" marR="0" lvl="0" indent="0" algn="l" defTabSz="575756"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66776" y="71055"/>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pPr marL="0" marR="0" lvl="0" indent="0" algn="l" defTabSz="575756"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645" b="1" i="0">
                <a:solidFill>
                  <a:srgbClr val="FEFEFE"/>
                </a:solidFill>
                <a:latin typeface="Arial"/>
                <a:cs typeface="Arial"/>
              </a:defRPr>
            </a:lvl1pPr>
          </a:lstStyle>
          <a:p>
            <a:endParaRPr/>
          </a:p>
        </p:txBody>
      </p:sp>
      <p:sp>
        <p:nvSpPr>
          <p:cNvPr id="3" name="Holder 3"/>
          <p:cNvSpPr>
            <a:spLocks noGrp="1"/>
          </p:cNvSpPr>
          <p:nvPr>
            <p:ph sz="half" idx="2"/>
          </p:nvPr>
        </p:nvSpPr>
        <p:spPr>
          <a:xfrm>
            <a:off x="247839" y="719707"/>
            <a:ext cx="1822346" cy="215123"/>
          </a:xfrm>
          <a:prstGeom prst="rect">
            <a:avLst/>
          </a:prstGeom>
        </p:spPr>
        <p:txBody>
          <a:bodyPr wrap="square" lIns="0" tIns="0" rIns="0" bIns="0">
            <a:spAutoFit/>
          </a:bodyPr>
          <a:lstStyle>
            <a:lvl1pPr>
              <a:defRPr sz="1385" b="0" i="0">
                <a:solidFill>
                  <a:srgbClr val="FEFEFE"/>
                </a:solidFill>
                <a:latin typeface="Arial"/>
                <a:cs typeface="Arial"/>
              </a:defRPr>
            </a:lvl1pPr>
          </a:lstStyle>
          <a:p>
            <a:endParaRPr/>
          </a:p>
        </p:txBody>
      </p:sp>
      <p:sp>
        <p:nvSpPr>
          <p:cNvPr id="4" name="Holder 4"/>
          <p:cNvSpPr>
            <a:spLocks noGrp="1"/>
          </p:cNvSpPr>
          <p:nvPr>
            <p:ph sz="half" idx="3"/>
          </p:nvPr>
        </p:nvSpPr>
        <p:spPr>
          <a:xfrm>
            <a:off x="2966118" y="745220"/>
            <a:ext cx="2505361" cy="31007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75756"/>
            <a:endParaRPr lang="ru-RU">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75756"/>
            <a:fld id="{1D8BD707-D9CF-40AE-B4C6-C98DA3205C09}" type="datetimeFigureOut">
              <a:rPr lang="en-US" smtClean="0">
                <a:solidFill>
                  <a:prstClr val="black">
                    <a:tint val="75000"/>
                  </a:prstClr>
                </a:solidFill>
              </a:rPr>
              <a:pPr defTabSz="575756"/>
              <a:t>10/21/2020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75756"/>
            <a:fld id="{B6F15528-21DE-4FAA-801E-634DDDAF4B2B}"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04886768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707598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840080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8243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485800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967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092258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0198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229404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40550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9042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1" y="686202"/>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5182495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66" indent="-107966">
              <a:spcBef>
                <a:spcPts val="567"/>
              </a:spcBef>
              <a:buFont typeface="Arial" panose="020B0604020202020204" pitchFamily="34" charset="0"/>
              <a:buChar char="•"/>
              <a:defRPr sz="756"/>
            </a:lvl2pPr>
            <a:lvl3pPr marL="224929" indent="-116963">
              <a:spcBef>
                <a:spcPts val="567"/>
              </a:spcBef>
              <a:buFont typeface="Open Sans Light" panose="020B0306030504020204" pitchFamily="34" charset="0"/>
              <a:buChar char="–"/>
              <a:defRPr sz="756"/>
            </a:lvl3pPr>
            <a:lvl4pPr marL="323898" indent="-107966">
              <a:spcBef>
                <a:spcPts val="567"/>
              </a:spcBef>
              <a:buFont typeface="Arial" panose="020B0604020202020204" pitchFamily="34" charset="0"/>
              <a:buChar char="•"/>
              <a:defRPr sz="756"/>
            </a:lvl4pPr>
            <a:lvl5pPr marL="431865" indent="-107966">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912314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1" y="686202"/>
            <a:ext cx="4895533" cy="2186310"/>
          </a:xfrm>
        </p:spPr>
        <p:txBody>
          <a:bodyPr numCol="2" spcCol="274320">
            <a:normAutofit/>
          </a:bodyPr>
          <a:lstStyle>
            <a:lvl1pPr marL="0" indent="0">
              <a:spcBef>
                <a:spcPts val="567"/>
              </a:spcBef>
              <a:buNone/>
              <a:defRPr sz="756"/>
            </a:lvl1pPr>
            <a:lvl2pPr marL="107966" indent="-107966">
              <a:spcBef>
                <a:spcPts val="567"/>
              </a:spcBef>
              <a:buFont typeface="Arial" panose="020B0604020202020204" pitchFamily="34" charset="0"/>
              <a:buChar char="•"/>
              <a:defRPr sz="756"/>
            </a:lvl2pPr>
            <a:lvl3pPr marL="215932" indent="-107966">
              <a:spcBef>
                <a:spcPts val="567"/>
              </a:spcBef>
              <a:buFont typeface="Open Sans Light" panose="020B0306030504020204" pitchFamily="34" charset="0"/>
              <a:buChar char="–"/>
              <a:defRPr sz="756"/>
            </a:lvl3pPr>
            <a:lvl4pPr marL="323898" indent="-107966">
              <a:spcBef>
                <a:spcPts val="567"/>
              </a:spcBef>
              <a:buFont typeface="Arial" panose="020B0604020202020204" pitchFamily="34" charset="0"/>
              <a:buChar char="•"/>
              <a:defRPr sz="756"/>
            </a:lvl4pPr>
            <a:lvl5pPr marL="431865" indent="-107966">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943555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1" y="686202"/>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5481713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1" y="576016"/>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94243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1" y="576017"/>
            <a:ext cx="2400771"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1" y="737163"/>
            <a:ext cx="2400771" cy="2157166"/>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13775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1" y="690863"/>
            <a:ext cx="2400771"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1" y="852011"/>
            <a:ext cx="2400771" cy="2064071"/>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1"/>
            <a:ext cx="2401770" cy="2064071"/>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539950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0593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2556528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4513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5"/>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5"/>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5"/>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5"/>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62502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1" y="2"/>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2"/>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2"/>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1" y="2"/>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2"/>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1" y="1077872"/>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2"/>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2"/>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1" y="1077872"/>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1"/>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5851" y="2155741"/>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7380" y="2155741"/>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8911" y="2155741"/>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1" y="2155741"/>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121037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0259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1"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2"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1"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2"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16200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 xmlns:p15="http://schemas.microsoft.com/office/powerpoint/2012/main">
        <p15:guide id="1" orient="horz" pos="1021">
          <p15:clr>
            <a:srgbClr val="FBAE40"/>
          </p15:clr>
        </p15:guide>
        <p15:guide id="2" pos="181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1"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2"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1"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2"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397890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 xmlns:p15="http://schemas.microsoft.com/office/powerpoint/2012/main">
        <p15:guide id="1" orient="horz" pos="1021">
          <p15:clr>
            <a:srgbClr val="FBAE40"/>
          </p15:clr>
        </p15:guide>
        <p15:guide id="2" pos="181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98978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4095774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94798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076439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2"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89684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2"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698570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31310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949144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1"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441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1"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860049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80"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2"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80" y="2228568"/>
            <a:ext cx="1153330" cy="626760"/>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2"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80" y="1444294"/>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2"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0544961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80"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2"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80" y="2228568"/>
            <a:ext cx="1153330" cy="626760"/>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2"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80" y="1444294"/>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2"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29639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8040073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444746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1"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3859710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1"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309870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93259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93259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069949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93259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93259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7584147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76018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79205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2223448"/>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2223448"/>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987235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2223448"/>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2223448"/>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205193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16625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16625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60" y="1990120"/>
            <a:ext cx="1153330" cy="809577"/>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06789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16625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16625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60" y="1990120"/>
            <a:ext cx="1153330" cy="809577"/>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590137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7794710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9350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1457109"/>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1457109"/>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1"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2"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29102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1457109"/>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1457109"/>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1"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2"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0604408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371605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543256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7"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1"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9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4"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258755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7"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1"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9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4"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278013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362643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8825278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7"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4"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4"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7"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4"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4"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2987532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7"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4"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4"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7"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4"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4"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2851944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5"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3"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2"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3"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90"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760333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5"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3"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2"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3"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90"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483474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1"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7"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7"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9"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80"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995978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1"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7"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7"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9"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80"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925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2"/>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2"/>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2"/>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30" indent="-71230">
              <a:defRPr sz="661"/>
            </a:lvl3pPr>
            <a:lvl4pPr marL="189696" indent="-98222">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2"/>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30" indent="-71230">
              <a:defRPr sz="661"/>
            </a:lvl3pPr>
            <a:lvl4pPr marL="189696" indent="-98222">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9"/>
            <a:ext cx="2377624"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9"/>
            <a:ext cx="2371252"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6673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5"/>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5"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6"/>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806765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1959" y="1006528"/>
            <a:ext cx="4895533" cy="694519"/>
          </a:xfrm>
        </p:spPr>
        <p:txBody>
          <a:bodyPr/>
          <a:lstStyle/>
          <a:p>
            <a:r>
              <a:rPr lang="ru-RU"/>
              <a:t>Образец заголовка</a:t>
            </a:r>
          </a:p>
        </p:txBody>
      </p:sp>
      <p:sp>
        <p:nvSpPr>
          <p:cNvPr id="3" name="Подзаголовок 2"/>
          <p:cNvSpPr>
            <a:spLocks noGrp="1"/>
          </p:cNvSpPr>
          <p:nvPr>
            <p:ph type="subTitle" idx="1"/>
          </p:nvPr>
        </p:nvSpPr>
        <p:spPr>
          <a:xfrm>
            <a:off x="863918" y="1836052"/>
            <a:ext cx="4031615" cy="828022"/>
          </a:xfrm>
        </p:spPr>
        <p:txBody>
          <a:bodyPr/>
          <a:lstStyle>
            <a:lvl1pPr marL="0" indent="0" algn="ctr">
              <a:buNone/>
              <a:defRPr>
                <a:solidFill>
                  <a:schemeClr val="tx1">
                    <a:tint val="75000"/>
                  </a:schemeClr>
                </a:solidFill>
              </a:defRPr>
            </a:lvl1pPr>
            <a:lvl2pPr marL="287820" indent="0" algn="ctr">
              <a:buNone/>
              <a:defRPr>
                <a:solidFill>
                  <a:schemeClr val="tx1">
                    <a:tint val="75000"/>
                  </a:schemeClr>
                </a:solidFill>
              </a:defRPr>
            </a:lvl2pPr>
            <a:lvl3pPr marL="575641" indent="0" algn="ctr">
              <a:buNone/>
              <a:defRPr>
                <a:solidFill>
                  <a:schemeClr val="tx1">
                    <a:tint val="75000"/>
                  </a:schemeClr>
                </a:solidFill>
              </a:defRPr>
            </a:lvl3pPr>
            <a:lvl4pPr marL="863461" indent="0" algn="ctr">
              <a:buNone/>
              <a:defRPr>
                <a:solidFill>
                  <a:schemeClr val="tx1">
                    <a:tint val="75000"/>
                  </a:schemeClr>
                </a:solidFill>
              </a:defRPr>
            </a:lvl4pPr>
            <a:lvl5pPr marL="1151280" indent="0" algn="ctr">
              <a:buNone/>
              <a:defRPr>
                <a:solidFill>
                  <a:schemeClr val="tx1">
                    <a:tint val="75000"/>
                  </a:schemeClr>
                </a:solidFill>
              </a:defRPr>
            </a:lvl5pPr>
            <a:lvl6pPr marL="1439101" indent="0" algn="ctr">
              <a:buNone/>
              <a:defRPr>
                <a:solidFill>
                  <a:schemeClr val="tx1">
                    <a:tint val="75000"/>
                  </a:schemeClr>
                </a:solidFill>
              </a:defRPr>
            </a:lvl6pPr>
            <a:lvl7pPr marL="1726921" indent="0" algn="ctr">
              <a:buNone/>
              <a:defRPr>
                <a:solidFill>
                  <a:schemeClr val="tx1">
                    <a:tint val="75000"/>
                  </a:schemeClr>
                </a:solidFill>
              </a:defRPr>
            </a:lvl7pPr>
            <a:lvl8pPr marL="2014741" indent="0" algn="ctr">
              <a:buNone/>
              <a:defRPr>
                <a:solidFill>
                  <a:schemeClr val="tx1">
                    <a:tint val="75000"/>
                  </a:schemeClr>
                </a:solidFill>
              </a:defRPr>
            </a:lvl8pPr>
            <a:lvl9pPr marL="2302562"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2882707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27140415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957" y="2082059"/>
            <a:ext cx="4895533" cy="643517"/>
          </a:xfrm>
        </p:spPr>
        <p:txBody>
          <a:bodyPr anchor="t"/>
          <a:lstStyle>
            <a:lvl1pPr algn="l">
              <a:defRPr sz="2518" b="1" cap="all"/>
            </a:lvl1pPr>
          </a:lstStyle>
          <a:p>
            <a:r>
              <a:rPr lang="ru-RU"/>
              <a:t>Образец заголовка</a:t>
            </a:r>
          </a:p>
        </p:txBody>
      </p:sp>
      <p:sp>
        <p:nvSpPr>
          <p:cNvPr id="3" name="Текст 2"/>
          <p:cNvSpPr>
            <a:spLocks noGrp="1"/>
          </p:cNvSpPr>
          <p:nvPr>
            <p:ph type="body" idx="1"/>
          </p:nvPr>
        </p:nvSpPr>
        <p:spPr>
          <a:xfrm>
            <a:off x="454957" y="1373289"/>
            <a:ext cx="4895533" cy="708769"/>
          </a:xfrm>
        </p:spPr>
        <p:txBody>
          <a:bodyPr anchor="b"/>
          <a:lstStyle>
            <a:lvl1pPr marL="0" indent="0">
              <a:buNone/>
              <a:defRPr sz="1259">
                <a:solidFill>
                  <a:schemeClr val="tx1">
                    <a:tint val="75000"/>
                  </a:schemeClr>
                </a:solidFill>
              </a:defRPr>
            </a:lvl1pPr>
            <a:lvl2pPr marL="287820" indent="0">
              <a:buNone/>
              <a:defRPr sz="1133">
                <a:solidFill>
                  <a:schemeClr val="tx1">
                    <a:tint val="75000"/>
                  </a:schemeClr>
                </a:solidFill>
              </a:defRPr>
            </a:lvl2pPr>
            <a:lvl3pPr marL="575641" indent="0">
              <a:buNone/>
              <a:defRPr sz="1007">
                <a:solidFill>
                  <a:schemeClr val="tx1">
                    <a:tint val="75000"/>
                  </a:schemeClr>
                </a:solidFill>
              </a:defRPr>
            </a:lvl3pPr>
            <a:lvl4pPr marL="863461" indent="0">
              <a:buNone/>
              <a:defRPr sz="881">
                <a:solidFill>
                  <a:schemeClr val="tx1">
                    <a:tint val="75000"/>
                  </a:schemeClr>
                </a:solidFill>
              </a:defRPr>
            </a:lvl4pPr>
            <a:lvl5pPr marL="1151280" indent="0">
              <a:buNone/>
              <a:defRPr sz="881">
                <a:solidFill>
                  <a:schemeClr val="tx1">
                    <a:tint val="75000"/>
                  </a:schemeClr>
                </a:solidFill>
              </a:defRPr>
            </a:lvl5pPr>
            <a:lvl6pPr marL="1439101" indent="0">
              <a:buNone/>
              <a:defRPr sz="881">
                <a:solidFill>
                  <a:schemeClr val="tx1">
                    <a:tint val="75000"/>
                  </a:schemeClr>
                </a:solidFill>
              </a:defRPr>
            </a:lvl6pPr>
            <a:lvl7pPr marL="1726921" indent="0">
              <a:buNone/>
              <a:defRPr sz="881">
                <a:solidFill>
                  <a:schemeClr val="tx1">
                    <a:tint val="75000"/>
                  </a:schemeClr>
                </a:solidFill>
              </a:defRPr>
            </a:lvl7pPr>
            <a:lvl8pPr marL="2014741" indent="0">
              <a:buNone/>
              <a:defRPr sz="881">
                <a:solidFill>
                  <a:schemeClr val="tx1">
                    <a:tint val="75000"/>
                  </a:schemeClr>
                </a:solidFill>
              </a:defRPr>
            </a:lvl8pPr>
            <a:lvl9pPr marL="2302562" indent="0">
              <a:buNone/>
              <a:defRPr sz="881">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5342133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7973" y="756023"/>
            <a:ext cx="2543757" cy="2138308"/>
          </a:xfrm>
        </p:spPr>
        <p:txBody>
          <a:bodyPr/>
          <a:lstStyle>
            <a:lvl1pPr>
              <a:defRPr sz="1763"/>
            </a:lvl1pPr>
            <a:lvl2pPr>
              <a:defRPr sz="1510"/>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927720" y="756023"/>
            <a:ext cx="2543757" cy="2138308"/>
          </a:xfrm>
        </p:spPr>
        <p:txBody>
          <a:bodyPr/>
          <a:lstStyle>
            <a:lvl1pPr>
              <a:defRPr sz="1763"/>
            </a:lvl1pPr>
            <a:lvl2pPr>
              <a:defRPr sz="1510"/>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64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0921043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287973" y="725271"/>
            <a:ext cx="2544757" cy="302259"/>
          </a:xfrm>
        </p:spPr>
        <p:txBody>
          <a:bodyPr anchor="b"/>
          <a:lstStyle>
            <a:lvl1pPr marL="0" indent="0">
              <a:buNone/>
              <a:defRPr sz="1510" b="1"/>
            </a:lvl1pPr>
            <a:lvl2pPr marL="287820" indent="0">
              <a:buNone/>
              <a:defRPr sz="1259" b="1"/>
            </a:lvl2pPr>
            <a:lvl3pPr marL="575641" indent="0">
              <a:buNone/>
              <a:defRPr sz="1133" b="1"/>
            </a:lvl3pPr>
            <a:lvl4pPr marL="863461" indent="0">
              <a:buNone/>
              <a:defRPr sz="1007" b="1"/>
            </a:lvl4pPr>
            <a:lvl5pPr marL="1151280" indent="0">
              <a:buNone/>
              <a:defRPr sz="1007" b="1"/>
            </a:lvl5pPr>
            <a:lvl6pPr marL="1439101" indent="0">
              <a:buNone/>
              <a:defRPr sz="1007" b="1"/>
            </a:lvl6pPr>
            <a:lvl7pPr marL="1726921" indent="0">
              <a:buNone/>
              <a:defRPr sz="1007" b="1"/>
            </a:lvl7pPr>
            <a:lvl8pPr marL="2014741" indent="0">
              <a:buNone/>
              <a:defRPr sz="1007" b="1"/>
            </a:lvl8pPr>
            <a:lvl9pPr marL="2302562" indent="0">
              <a:buNone/>
              <a:defRPr sz="1007" b="1"/>
            </a:lvl9pPr>
          </a:lstStyle>
          <a:p>
            <a:pPr lvl="0"/>
            <a:r>
              <a:rPr lang="ru-RU"/>
              <a:t>Образец текста</a:t>
            </a:r>
          </a:p>
        </p:txBody>
      </p:sp>
      <p:sp>
        <p:nvSpPr>
          <p:cNvPr id="4" name="Содержимое 3"/>
          <p:cNvSpPr>
            <a:spLocks noGrp="1"/>
          </p:cNvSpPr>
          <p:nvPr>
            <p:ph sz="half" idx="2"/>
          </p:nvPr>
        </p:nvSpPr>
        <p:spPr>
          <a:xfrm>
            <a:off x="287973" y="1027529"/>
            <a:ext cx="2544757" cy="1866801"/>
          </a:xfrm>
        </p:spPr>
        <p:txBody>
          <a:bodyPr/>
          <a:lstStyle>
            <a:lvl1pPr>
              <a:defRPr sz="1510"/>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925722" y="725271"/>
            <a:ext cx="2545757" cy="302259"/>
          </a:xfrm>
        </p:spPr>
        <p:txBody>
          <a:bodyPr anchor="b"/>
          <a:lstStyle>
            <a:lvl1pPr marL="0" indent="0">
              <a:buNone/>
              <a:defRPr sz="1510" b="1"/>
            </a:lvl1pPr>
            <a:lvl2pPr marL="287820" indent="0">
              <a:buNone/>
              <a:defRPr sz="1259" b="1"/>
            </a:lvl2pPr>
            <a:lvl3pPr marL="575641" indent="0">
              <a:buNone/>
              <a:defRPr sz="1133" b="1"/>
            </a:lvl3pPr>
            <a:lvl4pPr marL="863461" indent="0">
              <a:buNone/>
              <a:defRPr sz="1007" b="1"/>
            </a:lvl4pPr>
            <a:lvl5pPr marL="1151280" indent="0">
              <a:buNone/>
              <a:defRPr sz="1007" b="1"/>
            </a:lvl5pPr>
            <a:lvl6pPr marL="1439101" indent="0">
              <a:buNone/>
              <a:defRPr sz="1007" b="1"/>
            </a:lvl6pPr>
            <a:lvl7pPr marL="1726921" indent="0">
              <a:buNone/>
              <a:defRPr sz="1007" b="1"/>
            </a:lvl7pPr>
            <a:lvl8pPr marL="2014741" indent="0">
              <a:buNone/>
              <a:defRPr sz="1007" b="1"/>
            </a:lvl8pPr>
            <a:lvl9pPr marL="2302562" indent="0">
              <a:buNone/>
              <a:defRPr sz="1007" b="1"/>
            </a:lvl9pPr>
          </a:lstStyle>
          <a:p>
            <a:pPr lvl="0"/>
            <a:r>
              <a:rPr lang="ru-RU"/>
              <a:t>Образец текста</a:t>
            </a:r>
          </a:p>
        </p:txBody>
      </p:sp>
      <p:sp>
        <p:nvSpPr>
          <p:cNvPr id="6" name="Содержимое 5"/>
          <p:cNvSpPr>
            <a:spLocks noGrp="1"/>
          </p:cNvSpPr>
          <p:nvPr>
            <p:ph sz="quarter" idx="4"/>
          </p:nvPr>
        </p:nvSpPr>
        <p:spPr>
          <a:xfrm>
            <a:off x="2925722" y="1027529"/>
            <a:ext cx="2545757" cy="1866801"/>
          </a:xfrm>
        </p:spPr>
        <p:txBody>
          <a:bodyPr/>
          <a:lstStyle>
            <a:lvl1pPr>
              <a:defRPr sz="1510"/>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575641"/>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7939201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575641"/>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2240663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575641"/>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8844534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4" y="129003"/>
            <a:ext cx="1894819" cy="549015"/>
          </a:xfrm>
        </p:spPr>
        <p:txBody>
          <a:bodyPr anchor="b"/>
          <a:lstStyle>
            <a:lvl1pPr algn="l">
              <a:defRPr sz="1259" b="1"/>
            </a:lvl1pPr>
          </a:lstStyle>
          <a:p>
            <a:r>
              <a:rPr lang="ru-RU"/>
              <a:t>Образец заголовка</a:t>
            </a:r>
          </a:p>
        </p:txBody>
      </p:sp>
      <p:sp>
        <p:nvSpPr>
          <p:cNvPr id="3" name="Содержимое 2"/>
          <p:cNvSpPr>
            <a:spLocks noGrp="1"/>
          </p:cNvSpPr>
          <p:nvPr>
            <p:ph idx="1"/>
          </p:nvPr>
        </p:nvSpPr>
        <p:spPr>
          <a:xfrm>
            <a:off x="2251786" y="129004"/>
            <a:ext cx="3219692" cy="2765326"/>
          </a:xfrm>
        </p:spPr>
        <p:txBody>
          <a:bodyPr/>
          <a:lstStyle>
            <a:lvl1pPr>
              <a:defRPr sz="2015"/>
            </a:lvl1pPr>
            <a:lvl2pPr>
              <a:defRPr sz="1763"/>
            </a:lvl2pPr>
            <a:lvl3pPr>
              <a:defRPr sz="1510"/>
            </a:lvl3pPr>
            <a:lvl4pPr>
              <a:defRPr sz="1259"/>
            </a:lvl4pPr>
            <a:lvl5pPr>
              <a:defRPr sz="1259"/>
            </a:lvl5pPr>
            <a:lvl6pPr>
              <a:defRPr sz="1259"/>
            </a:lvl6pPr>
            <a:lvl7pPr>
              <a:defRPr sz="1259"/>
            </a:lvl7pPr>
            <a:lvl8pPr>
              <a:defRPr sz="1259"/>
            </a:lvl8pPr>
            <a:lvl9pPr>
              <a:defRPr sz="125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7974" y="678019"/>
            <a:ext cx="1894819" cy="2216311"/>
          </a:xfrm>
        </p:spPr>
        <p:txBody>
          <a:bodyPr/>
          <a:lstStyle>
            <a:lvl1pPr marL="0" indent="0">
              <a:buNone/>
              <a:defRPr sz="881"/>
            </a:lvl1pPr>
            <a:lvl2pPr marL="287820" indent="0">
              <a:buNone/>
              <a:defRPr sz="756"/>
            </a:lvl2pPr>
            <a:lvl3pPr marL="575641" indent="0">
              <a:buNone/>
              <a:defRPr sz="630"/>
            </a:lvl3pPr>
            <a:lvl4pPr marL="863461" indent="0">
              <a:buNone/>
              <a:defRPr sz="567"/>
            </a:lvl4pPr>
            <a:lvl5pPr marL="1151280" indent="0">
              <a:buNone/>
              <a:defRPr sz="567"/>
            </a:lvl5pPr>
            <a:lvl6pPr marL="1439101" indent="0">
              <a:buNone/>
              <a:defRPr sz="567"/>
            </a:lvl6pPr>
            <a:lvl7pPr marL="1726921" indent="0">
              <a:buNone/>
              <a:defRPr sz="567"/>
            </a:lvl7pPr>
            <a:lvl8pPr marL="2014741" indent="0">
              <a:buNone/>
              <a:defRPr sz="567"/>
            </a:lvl8pPr>
            <a:lvl9pPr marL="2302562"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64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681316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8893" y="2268063"/>
            <a:ext cx="3455670" cy="267757"/>
          </a:xfrm>
        </p:spPr>
        <p:txBody>
          <a:bodyPr anchor="b"/>
          <a:lstStyle>
            <a:lvl1pPr algn="l">
              <a:defRPr sz="1259" b="1"/>
            </a:lvl1pPr>
          </a:lstStyle>
          <a:p>
            <a:r>
              <a:rPr lang="ru-RU"/>
              <a:t>Образец заголовка</a:t>
            </a:r>
          </a:p>
        </p:txBody>
      </p:sp>
      <p:sp>
        <p:nvSpPr>
          <p:cNvPr id="3" name="Рисунок 2"/>
          <p:cNvSpPr>
            <a:spLocks noGrp="1"/>
          </p:cNvSpPr>
          <p:nvPr>
            <p:ph type="pic" idx="1"/>
          </p:nvPr>
        </p:nvSpPr>
        <p:spPr>
          <a:xfrm>
            <a:off x="1128893" y="289507"/>
            <a:ext cx="3455670" cy="1944053"/>
          </a:xfrm>
        </p:spPr>
        <p:txBody>
          <a:bodyPr/>
          <a:lstStyle>
            <a:lvl1pPr marL="0" indent="0">
              <a:buNone/>
              <a:defRPr sz="2015"/>
            </a:lvl1pPr>
            <a:lvl2pPr marL="287820" indent="0">
              <a:buNone/>
              <a:defRPr sz="1763"/>
            </a:lvl2pPr>
            <a:lvl3pPr marL="575641" indent="0">
              <a:buNone/>
              <a:defRPr sz="1510"/>
            </a:lvl3pPr>
            <a:lvl4pPr marL="863461" indent="0">
              <a:buNone/>
              <a:defRPr sz="1259"/>
            </a:lvl4pPr>
            <a:lvl5pPr marL="1151280" indent="0">
              <a:buNone/>
              <a:defRPr sz="1259"/>
            </a:lvl5pPr>
            <a:lvl6pPr marL="1439101" indent="0">
              <a:buNone/>
              <a:defRPr sz="1259"/>
            </a:lvl6pPr>
            <a:lvl7pPr marL="1726921" indent="0">
              <a:buNone/>
              <a:defRPr sz="1259"/>
            </a:lvl7pPr>
            <a:lvl8pPr marL="2014741" indent="0">
              <a:buNone/>
              <a:defRPr sz="1259"/>
            </a:lvl8pPr>
            <a:lvl9pPr marL="2302562" indent="0">
              <a:buNone/>
              <a:defRPr sz="1259"/>
            </a:lvl9pPr>
          </a:lstStyle>
          <a:p>
            <a:endParaRPr lang="ru-RU"/>
          </a:p>
        </p:txBody>
      </p:sp>
      <p:sp>
        <p:nvSpPr>
          <p:cNvPr id="4" name="Текст 3"/>
          <p:cNvSpPr>
            <a:spLocks noGrp="1"/>
          </p:cNvSpPr>
          <p:nvPr>
            <p:ph type="body" sz="half" idx="2"/>
          </p:nvPr>
        </p:nvSpPr>
        <p:spPr>
          <a:xfrm>
            <a:off x="1128893" y="2535821"/>
            <a:ext cx="3455670" cy="380260"/>
          </a:xfrm>
        </p:spPr>
        <p:txBody>
          <a:bodyPr/>
          <a:lstStyle>
            <a:lvl1pPr marL="0" indent="0">
              <a:buNone/>
              <a:defRPr sz="881"/>
            </a:lvl1pPr>
            <a:lvl2pPr marL="287820" indent="0">
              <a:buNone/>
              <a:defRPr sz="756"/>
            </a:lvl2pPr>
            <a:lvl3pPr marL="575641" indent="0">
              <a:buNone/>
              <a:defRPr sz="630"/>
            </a:lvl3pPr>
            <a:lvl4pPr marL="863461" indent="0">
              <a:buNone/>
              <a:defRPr sz="567"/>
            </a:lvl4pPr>
            <a:lvl5pPr marL="1151280" indent="0">
              <a:buNone/>
              <a:defRPr sz="567"/>
            </a:lvl5pPr>
            <a:lvl6pPr marL="1439101" indent="0">
              <a:buNone/>
              <a:defRPr sz="567"/>
            </a:lvl6pPr>
            <a:lvl7pPr marL="1726921" indent="0">
              <a:buNone/>
              <a:defRPr sz="567"/>
            </a:lvl7pPr>
            <a:lvl8pPr marL="2014741" indent="0">
              <a:buNone/>
              <a:defRPr sz="567"/>
            </a:lvl8pPr>
            <a:lvl9pPr marL="2302562"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64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6780344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22520723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75603" y="129754"/>
            <a:ext cx="1295876" cy="27645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973" y="129754"/>
            <a:ext cx="3791637" cy="27645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61859100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8"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pPr marL="0" marR="0" lvl="0" indent="0" algn="l" defTabSz="575641"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66776" y="71056"/>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pPr marL="0" marR="0" lvl="0" indent="0" algn="l" defTabSz="575641"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644" b="1" i="0">
                <a:solidFill>
                  <a:srgbClr val="FEFEFE"/>
                </a:solidFill>
                <a:latin typeface="Arial"/>
                <a:cs typeface="Arial"/>
              </a:defRPr>
            </a:lvl1pPr>
          </a:lstStyle>
          <a:p>
            <a:endParaRPr/>
          </a:p>
        </p:txBody>
      </p:sp>
      <p:sp>
        <p:nvSpPr>
          <p:cNvPr id="3" name="Holder 3"/>
          <p:cNvSpPr>
            <a:spLocks noGrp="1"/>
          </p:cNvSpPr>
          <p:nvPr>
            <p:ph sz="half" idx="2"/>
          </p:nvPr>
        </p:nvSpPr>
        <p:spPr>
          <a:xfrm>
            <a:off x="247839" y="719708"/>
            <a:ext cx="1822346" cy="215123"/>
          </a:xfrm>
          <a:prstGeom prst="rect">
            <a:avLst/>
          </a:prstGeom>
        </p:spPr>
        <p:txBody>
          <a:bodyPr wrap="square" lIns="0" tIns="0" rIns="0" bIns="0">
            <a:spAutoFit/>
          </a:bodyPr>
          <a:lstStyle>
            <a:lvl1pPr>
              <a:defRPr sz="1385" b="0" i="0">
                <a:solidFill>
                  <a:srgbClr val="FEFEFE"/>
                </a:solidFill>
                <a:latin typeface="Arial"/>
                <a:cs typeface="Arial"/>
              </a:defRPr>
            </a:lvl1pPr>
          </a:lstStyle>
          <a:p>
            <a:endParaRPr/>
          </a:p>
        </p:txBody>
      </p:sp>
      <p:sp>
        <p:nvSpPr>
          <p:cNvPr id="4" name="Holder 4"/>
          <p:cNvSpPr>
            <a:spLocks noGrp="1"/>
          </p:cNvSpPr>
          <p:nvPr>
            <p:ph sz="half" idx="3"/>
          </p:nvPr>
        </p:nvSpPr>
        <p:spPr>
          <a:xfrm>
            <a:off x="2966118" y="745220"/>
            <a:ext cx="2505361" cy="31007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75641"/>
            <a:endParaRPr lang="ru-RU">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75641"/>
            <a:fld id="{1D8BD707-D9CF-40AE-B4C6-C98DA3205C09}" type="datetimeFigureOut">
              <a:rPr lang="en-US" smtClean="0">
                <a:solidFill>
                  <a:prstClr val="black">
                    <a:tint val="75000"/>
                  </a:prstClr>
                </a:solidFill>
              </a:rPr>
              <a:pPr defTabSz="575641"/>
              <a:t>10/21/2020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75641"/>
            <a:fld id="{B6F15528-21DE-4FAA-801E-634DDDAF4B2B}"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7796605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4"/>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6"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5"/>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10/21/2020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5425410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858876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8825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5673439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64900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759308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805657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54450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12383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447863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5958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821799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05973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226486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5995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795337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00474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287970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3059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562439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57077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7144631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1030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293455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470048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4707827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9277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104952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5247542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844114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90852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6531985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076593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7619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149472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hyperlink" Target="https://www.linkedin.com/" TargetMode="Externa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hyperlink" Target="https://twitter.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hyperlink" Target="https://www.facebook.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61" Type="http://schemas.openxmlformats.org/officeDocument/2006/relationships/hyperlink" Target="https://www.linkedin.com/" TargetMode="Externa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theme" Target="../theme/theme2.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hyperlink" Target="https://twitter.com/" TargetMode="Externa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hyperlink" Target="https://www.facebook.com" TargetMode="Externa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3.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4.xml"/><Relationship Id="rId21" Type="http://schemas.openxmlformats.org/officeDocument/2006/relationships/slideLayout" Target="../slideLayouts/slideLayout149.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63" Type="http://schemas.openxmlformats.org/officeDocument/2006/relationships/slideLayout" Target="../slideLayouts/slideLayout191.xml"/><Relationship Id="rId68" Type="http://schemas.openxmlformats.org/officeDocument/2006/relationships/theme" Target="../theme/theme4.xml"/><Relationship Id="rId7" Type="http://schemas.openxmlformats.org/officeDocument/2006/relationships/slideLayout" Target="../slideLayouts/slideLayout135.xml"/><Relationship Id="rId71" Type="http://schemas.openxmlformats.org/officeDocument/2006/relationships/hyperlink" Target="https://twitter.com/" TargetMode="Externa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3" Type="http://schemas.openxmlformats.org/officeDocument/2006/relationships/slideLayout" Target="../slideLayouts/slideLayout181.xml"/><Relationship Id="rId58" Type="http://schemas.openxmlformats.org/officeDocument/2006/relationships/slideLayout" Target="../slideLayouts/slideLayout186.xml"/><Relationship Id="rId66" Type="http://schemas.openxmlformats.org/officeDocument/2006/relationships/slideLayout" Target="../slideLayouts/slideLayout194.xml"/><Relationship Id="rId5" Type="http://schemas.openxmlformats.org/officeDocument/2006/relationships/slideLayout" Target="../slideLayouts/slideLayout133.xml"/><Relationship Id="rId61" Type="http://schemas.openxmlformats.org/officeDocument/2006/relationships/slideLayout" Target="../slideLayouts/slideLayout189.xml"/><Relationship Id="rId19" Type="http://schemas.openxmlformats.org/officeDocument/2006/relationships/slideLayout" Target="../slideLayouts/slideLayout14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56" Type="http://schemas.openxmlformats.org/officeDocument/2006/relationships/slideLayout" Target="../slideLayouts/slideLayout184.xml"/><Relationship Id="rId64" Type="http://schemas.openxmlformats.org/officeDocument/2006/relationships/slideLayout" Target="../slideLayouts/slideLayout192.xml"/><Relationship Id="rId69" Type="http://schemas.openxmlformats.org/officeDocument/2006/relationships/hyperlink" Target="https://www.facebook.com/" TargetMode="External"/><Relationship Id="rId8" Type="http://schemas.openxmlformats.org/officeDocument/2006/relationships/slideLayout" Target="../slideLayouts/slideLayout136.xml"/><Relationship Id="rId51" Type="http://schemas.openxmlformats.org/officeDocument/2006/relationships/slideLayout" Target="../slideLayouts/slideLayout179.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59" Type="http://schemas.openxmlformats.org/officeDocument/2006/relationships/slideLayout" Target="../slideLayouts/slideLayout187.xml"/><Relationship Id="rId67" Type="http://schemas.openxmlformats.org/officeDocument/2006/relationships/slideLayout" Target="../slideLayouts/slideLayout195.xml"/><Relationship Id="rId20" Type="http://schemas.openxmlformats.org/officeDocument/2006/relationships/slideLayout" Target="../slideLayouts/slideLayout148.xml"/><Relationship Id="rId41" Type="http://schemas.openxmlformats.org/officeDocument/2006/relationships/slideLayout" Target="../slideLayouts/slideLayout169.xml"/><Relationship Id="rId54" Type="http://schemas.openxmlformats.org/officeDocument/2006/relationships/slideLayout" Target="../slideLayouts/slideLayout182.xml"/><Relationship Id="rId62" Type="http://schemas.openxmlformats.org/officeDocument/2006/relationships/slideLayout" Target="../slideLayouts/slideLayout190.xml"/><Relationship Id="rId70" Type="http://schemas.openxmlformats.org/officeDocument/2006/relationships/hyperlink" Target="https://www.linkedin.com/" TargetMode="Externa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57" Type="http://schemas.openxmlformats.org/officeDocument/2006/relationships/slideLayout" Target="../slideLayouts/slideLayout185.xml"/><Relationship Id="rId10" Type="http://schemas.openxmlformats.org/officeDocument/2006/relationships/slideLayout" Target="../slideLayouts/slideLayout138.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slideLayout" Target="../slideLayouts/slideLayout180.xml"/><Relationship Id="rId60" Type="http://schemas.openxmlformats.org/officeDocument/2006/relationships/slideLayout" Target="../slideLayouts/slideLayout188.xml"/><Relationship Id="rId65" Type="http://schemas.openxmlformats.org/officeDocument/2006/relationships/slideLayout" Target="../slideLayouts/slideLayout193.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9" Type="http://schemas.openxmlformats.org/officeDocument/2006/relationships/slideLayout" Target="../slideLayouts/slideLayout167.xml"/><Relationship Id="rId34" Type="http://schemas.openxmlformats.org/officeDocument/2006/relationships/slideLayout" Target="../slideLayouts/slideLayout162.xml"/><Relationship Id="rId50" Type="http://schemas.openxmlformats.org/officeDocument/2006/relationships/slideLayout" Target="../slideLayouts/slideLayout178.xml"/><Relationship Id="rId55"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pPr algn="ctr"/>
              <a:t>‹#›</a:t>
            </a:fld>
            <a:endParaRPr lang="en-US" sz="567" dirty="0"/>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60"/>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61"/>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62"/>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 id="2147484437" r:id="rId58"/>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rPr>
              <a:t>i9 presentation to Joe Smith</a:t>
            </a: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3" y="129754"/>
            <a:ext cx="5183505" cy="540014"/>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287973" y="756022"/>
            <a:ext cx="5183505" cy="213830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287973" y="3003083"/>
            <a:ext cx="1343871" cy="172504"/>
          </a:xfrm>
          <a:prstGeom prst="rect">
            <a:avLst/>
          </a:prstGeom>
        </p:spPr>
        <p:txBody>
          <a:bodyPr vert="horz" lIns="91440" tIns="45720" rIns="91440" bIns="45720" rtlCol="0" anchor="ctr"/>
          <a:lstStyle>
            <a:lvl1pPr algn="l">
              <a:defRPr sz="756">
                <a:solidFill>
                  <a:schemeClr val="tx1">
                    <a:tint val="75000"/>
                  </a:schemeClr>
                </a:solidFill>
              </a:defRPr>
            </a:lvl1pPr>
          </a:lstStyle>
          <a:p>
            <a:pPr defTabSz="575756"/>
            <a:fld id="{ED137D8F-F469-4C1D-8DCD-3325B5EE5640}" type="datetimeFigureOut">
              <a:rPr lang="ru-RU" smtClean="0">
                <a:solidFill>
                  <a:prstClr val="black">
                    <a:tint val="75000"/>
                  </a:prstClr>
                </a:solidFill>
              </a:rPr>
              <a:pPr defTabSz="575756"/>
              <a:t>21.10.2020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1967813" y="3003083"/>
            <a:ext cx="1823826" cy="172504"/>
          </a:xfrm>
          <a:prstGeom prst="rect">
            <a:avLst/>
          </a:prstGeom>
        </p:spPr>
        <p:txBody>
          <a:bodyPr vert="horz" lIns="91440" tIns="45720" rIns="91440" bIns="45720" rtlCol="0" anchor="ctr"/>
          <a:lstStyle>
            <a:lvl1pPr algn="ctr">
              <a:defRPr sz="756">
                <a:solidFill>
                  <a:schemeClr val="tx1">
                    <a:tint val="75000"/>
                  </a:schemeClr>
                </a:solidFill>
              </a:defRPr>
            </a:lvl1pPr>
          </a:lstStyle>
          <a:p>
            <a:pPr defTabSz="575756"/>
            <a:endParaRPr lang="ru-RU">
              <a:solidFill>
                <a:prstClr val="black">
                  <a:tint val="75000"/>
                </a:prstClr>
              </a:solidFill>
            </a:endParaRPr>
          </a:p>
        </p:txBody>
      </p:sp>
      <p:sp>
        <p:nvSpPr>
          <p:cNvPr id="6" name="Номер слайда 5"/>
          <p:cNvSpPr>
            <a:spLocks noGrp="1"/>
          </p:cNvSpPr>
          <p:nvPr>
            <p:ph type="sldNum" sz="quarter" idx="4"/>
          </p:nvPr>
        </p:nvSpPr>
        <p:spPr>
          <a:xfrm>
            <a:off x="4127607" y="3003083"/>
            <a:ext cx="1343871" cy="172504"/>
          </a:xfrm>
          <a:prstGeom prst="rect">
            <a:avLst/>
          </a:prstGeom>
        </p:spPr>
        <p:txBody>
          <a:bodyPr vert="horz" lIns="91440" tIns="45720" rIns="91440" bIns="45720" rtlCol="0" anchor="ctr"/>
          <a:lstStyle>
            <a:lvl1pPr algn="r">
              <a:defRPr sz="756">
                <a:solidFill>
                  <a:schemeClr val="tx1">
                    <a:tint val="75000"/>
                  </a:schemeClr>
                </a:solidFill>
              </a:defRPr>
            </a:lvl1p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556582318"/>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756" rtl="0" eaLnBrk="1" latinLnBrk="0" hangingPunct="1">
        <a:spcBef>
          <a:spcPct val="0"/>
        </a:spcBef>
        <a:buNone/>
        <a:defRPr sz="2771" kern="1200">
          <a:solidFill>
            <a:schemeClr val="tx1"/>
          </a:solidFill>
          <a:latin typeface="+mj-lt"/>
          <a:ea typeface="+mj-ea"/>
          <a:cs typeface="+mj-cs"/>
        </a:defRPr>
      </a:lvl1pPr>
    </p:titleStyle>
    <p:bodyStyle>
      <a:lvl1pPr marL="215909" indent="-215909" algn="l" defTabSz="575756" rtl="0" eaLnBrk="1" latinLnBrk="0" hangingPunct="1">
        <a:spcBef>
          <a:spcPct val="20000"/>
        </a:spcBef>
        <a:buFont typeface="Arial" pitchFamily="34" charset="0"/>
        <a:buChar char="•"/>
        <a:defRPr sz="2015" kern="1200">
          <a:solidFill>
            <a:schemeClr val="tx1"/>
          </a:solidFill>
          <a:latin typeface="+mn-lt"/>
          <a:ea typeface="+mn-ea"/>
          <a:cs typeface="+mn-cs"/>
        </a:defRPr>
      </a:lvl1pPr>
      <a:lvl2pPr marL="467801" indent="-179924" algn="l" defTabSz="575756" rtl="0" eaLnBrk="1" latinLnBrk="0" hangingPunct="1">
        <a:spcBef>
          <a:spcPct val="20000"/>
        </a:spcBef>
        <a:buFont typeface="Arial" pitchFamily="34" charset="0"/>
        <a:buChar char="–"/>
        <a:defRPr sz="1763" kern="1200">
          <a:solidFill>
            <a:schemeClr val="tx1"/>
          </a:solidFill>
          <a:latin typeface="+mn-lt"/>
          <a:ea typeface="+mn-ea"/>
          <a:cs typeface="+mn-cs"/>
        </a:defRPr>
      </a:lvl2pPr>
      <a:lvl3pPr marL="719695" indent="-143939" algn="l" defTabSz="575756" rtl="0" eaLnBrk="1" latinLnBrk="0" hangingPunct="1">
        <a:spcBef>
          <a:spcPct val="20000"/>
        </a:spcBef>
        <a:buFont typeface="Arial" pitchFamily="34" charset="0"/>
        <a:buChar char="•"/>
        <a:defRPr sz="1511" kern="1200">
          <a:solidFill>
            <a:schemeClr val="tx1"/>
          </a:solidFill>
          <a:latin typeface="+mn-lt"/>
          <a:ea typeface="+mn-ea"/>
          <a:cs typeface="+mn-cs"/>
        </a:defRPr>
      </a:lvl3pPr>
      <a:lvl4pPr marL="1007572"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4pPr>
      <a:lvl5pPr marL="1295450"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5pPr>
      <a:lvl6pPr marL="1583328"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6pPr>
      <a:lvl7pPr marL="1871206"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7pPr>
      <a:lvl8pPr marL="2159084"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8pPr>
      <a:lvl9pPr marL="2446962"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9pPr>
    </p:bodyStyle>
    <p:otherStyle>
      <a:defPPr>
        <a:defRPr lang="ru-RU"/>
      </a:defPPr>
      <a:lvl1pPr marL="0" algn="l" defTabSz="575756" rtl="0" eaLnBrk="1" latinLnBrk="0" hangingPunct="1">
        <a:defRPr sz="1133" kern="1200">
          <a:solidFill>
            <a:schemeClr val="tx1"/>
          </a:solidFill>
          <a:latin typeface="+mn-lt"/>
          <a:ea typeface="+mn-ea"/>
          <a:cs typeface="+mn-cs"/>
        </a:defRPr>
      </a:lvl1pPr>
      <a:lvl2pPr marL="287878" algn="l" defTabSz="575756" rtl="0" eaLnBrk="1" latinLnBrk="0" hangingPunct="1">
        <a:defRPr sz="1133" kern="1200">
          <a:solidFill>
            <a:schemeClr val="tx1"/>
          </a:solidFill>
          <a:latin typeface="+mn-lt"/>
          <a:ea typeface="+mn-ea"/>
          <a:cs typeface="+mn-cs"/>
        </a:defRPr>
      </a:lvl2pPr>
      <a:lvl3pPr marL="575756" algn="l" defTabSz="575756" rtl="0" eaLnBrk="1" latinLnBrk="0" hangingPunct="1">
        <a:defRPr sz="1133" kern="1200">
          <a:solidFill>
            <a:schemeClr val="tx1"/>
          </a:solidFill>
          <a:latin typeface="+mn-lt"/>
          <a:ea typeface="+mn-ea"/>
          <a:cs typeface="+mn-cs"/>
        </a:defRPr>
      </a:lvl3pPr>
      <a:lvl4pPr marL="863634" algn="l" defTabSz="575756" rtl="0" eaLnBrk="1" latinLnBrk="0" hangingPunct="1">
        <a:defRPr sz="1133" kern="1200">
          <a:solidFill>
            <a:schemeClr val="tx1"/>
          </a:solidFill>
          <a:latin typeface="+mn-lt"/>
          <a:ea typeface="+mn-ea"/>
          <a:cs typeface="+mn-cs"/>
        </a:defRPr>
      </a:lvl4pPr>
      <a:lvl5pPr marL="1151511" algn="l" defTabSz="575756" rtl="0" eaLnBrk="1" latinLnBrk="0" hangingPunct="1">
        <a:defRPr sz="1133" kern="1200">
          <a:solidFill>
            <a:schemeClr val="tx1"/>
          </a:solidFill>
          <a:latin typeface="+mn-lt"/>
          <a:ea typeface="+mn-ea"/>
          <a:cs typeface="+mn-cs"/>
        </a:defRPr>
      </a:lvl5pPr>
      <a:lvl6pPr marL="1439390" algn="l" defTabSz="575756" rtl="0" eaLnBrk="1" latinLnBrk="0" hangingPunct="1">
        <a:defRPr sz="1133" kern="1200">
          <a:solidFill>
            <a:schemeClr val="tx1"/>
          </a:solidFill>
          <a:latin typeface="+mn-lt"/>
          <a:ea typeface="+mn-ea"/>
          <a:cs typeface="+mn-cs"/>
        </a:defRPr>
      </a:lvl6pPr>
      <a:lvl7pPr marL="1727267" algn="l" defTabSz="575756" rtl="0" eaLnBrk="1" latinLnBrk="0" hangingPunct="1">
        <a:defRPr sz="1133" kern="1200">
          <a:solidFill>
            <a:schemeClr val="tx1"/>
          </a:solidFill>
          <a:latin typeface="+mn-lt"/>
          <a:ea typeface="+mn-ea"/>
          <a:cs typeface="+mn-cs"/>
        </a:defRPr>
      </a:lvl7pPr>
      <a:lvl8pPr marL="2015145" algn="l" defTabSz="575756" rtl="0" eaLnBrk="1" latinLnBrk="0" hangingPunct="1">
        <a:defRPr sz="1133" kern="1200">
          <a:solidFill>
            <a:schemeClr val="tx1"/>
          </a:solidFill>
          <a:latin typeface="+mn-lt"/>
          <a:ea typeface="+mn-ea"/>
          <a:cs typeface="+mn-cs"/>
        </a:defRPr>
      </a:lvl8pPr>
      <a:lvl9pPr marL="2303023" algn="l" defTabSz="575756" rtl="0" eaLnBrk="1" latinLnBrk="0" hangingPunct="1">
        <a:defRPr sz="1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1"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1" y="576017"/>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85" tIns="28791" rIns="57585" bIns="28791"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85" tIns="28791" rIns="57585" bIns="28791"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solidFill>
                  <a:schemeClr val="tx1"/>
                </a:solidFill>
              </a:rPr>
              <a:pPr algn="ctr"/>
              <a:t>‹#›</a:t>
            </a:fld>
            <a:endParaRPr lang="en-US" sz="567" dirty="0">
              <a:solidFill>
                <a:schemeClr val="tx1"/>
              </a:solidFill>
            </a:endParaRPr>
          </a:p>
        </p:txBody>
      </p:sp>
      <p:sp>
        <p:nvSpPr>
          <p:cNvPr id="10" name="Oval 9"/>
          <p:cNvSpPr/>
          <p:nvPr/>
        </p:nvSpPr>
        <p:spPr>
          <a:xfrm>
            <a:off x="339216"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6"/>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6"/>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8"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585" tIns="28791" rIns="57585" bIns="28791" numCol="1" anchor="t" anchorCtr="0" compatLnSpc="1">
            <a:prstTxWarp prst="textNoShape">
              <a:avLst/>
            </a:prstTxWarp>
          </a:bodyPr>
          <a:lstStyle/>
          <a:p>
            <a:endParaRPr lang="en-US" sz="1511"/>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585" tIns="28791" rIns="57585" bIns="28791" numCol="1" anchor="t" anchorCtr="0" compatLnSpc="1">
            <a:prstTxWarp prst="textNoShape">
              <a:avLst/>
            </a:prstTxWarp>
          </a:bodyPr>
          <a:lstStyle/>
          <a:p>
            <a:endParaRPr lang="en-US" sz="1511"/>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585" tIns="28791" rIns="57585" bIns="28791" numCol="1" anchor="t" anchorCtr="0" compatLnSpc="1">
            <a:prstTxWarp prst="textNoShape">
              <a:avLst/>
            </a:prstTxWarp>
          </a:bodyPr>
          <a:lstStyle/>
          <a:p>
            <a:endParaRPr lang="en-US" sz="1511"/>
          </a:p>
        </p:txBody>
      </p:sp>
      <p:sp>
        <p:nvSpPr>
          <p:cNvPr id="22" name="Oval 21"/>
          <p:cNvSpPr/>
          <p:nvPr userDrawn="1"/>
        </p:nvSpPr>
        <p:spPr>
          <a:xfrm>
            <a:off x="5260237"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69"/>
          </p:cNvPr>
          <p:cNvSpPr/>
          <p:nvPr userDrawn="1"/>
        </p:nvSpPr>
        <p:spPr>
          <a:xfrm>
            <a:off x="5035235" y="2954972"/>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70"/>
          </p:cNvPr>
          <p:cNvSpPr/>
          <p:nvPr userDrawn="1"/>
        </p:nvSpPr>
        <p:spPr>
          <a:xfrm>
            <a:off x="5240258" y="2954972"/>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71"/>
          </p:cNvPr>
          <p:cNvSpPr/>
          <p:nvPr userDrawn="1"/>
        </p:nvSpPr>
        <p:spPr>
          <a:xfrm>
            <a:off x="5449973" y="2954972"/>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6"/>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3796229428"/>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 id="2147484617" r:id="rId16"/>
    <p:sldLayoutId id="2147484618" r:id="rId17"/>
    <p:sldLayoutId id="2147484619" r:id="rId18"/>
    <p:sldLayoutId id="2147484620" r:id="rId19"/>
    <p:sldLayoutId id="2147484621" r:id="rId20"/>
    <p:sldLayoutId id="2147484622" r:id="rId21"/>
    <p:sldLayoutId id="2147484623" r:id="rId22"/>
    <p:sldLayoutId id="2147484624" r:id="rId23"/>
    <p:sldLayoutId id="2147484625" r:id="rId24"/>
    <p:sldLayoutId id="2147484626" r:id="rId25"/>
    <p:sldLayoutId id="2147484627" r:id="rId26"/>
    <p:sldLayoutId id="2147484628" r:id="rId27"/>
    <p:sldLayoutId id="2147484629" r:id="rId28"/>
    <p:sldLayoutId id="2147484630" r:id="rId29"/>
    <p:sldLayoutId id="2147484631" r:id="rId30"/>
    <p:sldLayoutId id="2147484632" r:id="rId31"/>
    <p:sldLayoutId id="2147484633" r:id="rId32"/>
    <p:sldLayoutId id="2147484634" r:id="rId33"/>
    <p:sldLayoutId id="2147484635" r:id="rId34"/>
    <p:sldLayoutId id="2147484636" r:id="rId35"/>
    <p:sldLayoutId id="2147484637" r:id="rId36"/>
    <p:sldLayoutId id="2147484638" r:id="rId37"/>
    <p:sldLayoutId id="2147484639" r:id="rId38"/>
    <p:sldLayoutId id="2147484640" r:id="rId39"/>
    <p:sldLayoutId id="2147484641" r:id="rId40"/>
    <p:sldLayoutId id="2147484642" r:id="rId41"/>
    <p:sldLayoutId id="2147484643" r:id="rId42"/>
    <p:sldLayoutId id="2147484644" r:id="rId43"/>
    <p:sldLayoutId id="2147484645" r:id="rId44"/>
    <p:sldLayoutId id="2147484646" r:id="rId45"/>
    <p:sldLayoutId id="2147484647" r:id="rId46"/>
    <p:sldLayoutId id="2147484648" r:id="rId47"/>
    <p:sldLayoutId id="2147484649" r:id="rId48"/>
    <p:sldLayoutId id="2147484650" r:id="rId49"/>
    <p:sldLayoutId id="2147484651" r:id="rId50"/>
    <p:sldLayoutId id="2147484652" r:id="rId51"/>
    <p:sldLayoutId id="2147484653" r:id="rId52"/>
    <p:sldLayoutId id="2147484654" r:id="rId53"/>
    <p:sldLayoutId id="2147484655" r:id="rId54"/>
    <p:sldLayoutId id="2147484656" r:id="rId55"/>
    <p:sldLayoutId id="2147484657" r:id="rId56"/>
    <p:sldLayoutId id="2147484658" r:id="rId57"/>
    <p:sldLayoutId id="2147484659" r:id="rId58"/>
    <p:sldLayoutId id="2147484660" r:id="rId59"/>
    <p:sldLayoutId id="2147484661" r:id="rId60"/>
    <p:sldLayoutId id="2147484662" r:id="rId61"/>
    <p:sldLayoutId id="2147484663" r:id="rId62"/>
    <p:sldLayoutId id="2147484664" r:id="rId63"/>
    <p:sldLayoutId id="2147484665" r:id="rId64"/>
    <p:sldLayoutId id="2147484666" r:id="rId65"/>
    <p:sldLayoutId id="2147484667" r:id="rId66"/>
    <p:sldLayoutId id="2147484668" r:id="rId67"/>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819"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66" indent="-107966" algn="l" defTabSz="575819" rtl="0" eaLnBrk="1" latinLnBrk="0" hangingPunct="1">
        <a:spcBef>
          <a:spcPct val="20000"/>
        </a:spcBef>
        <a:buClr>
          <a:schemeClr val="accent1"/>
        </a:buClr>
        <a:buFont typeface="Arial" panose="020B0604020202020204" pitchFamily="34" charset="0"/>
        <a:buChar char="•"/>
        <a:defRPr sz="944" kern="800" spc="-6">
          <a:solidFill>
            <a:schemeClr val="tx1"/>
          </a:solidFill>
          <a:latin typeface="+mn-lt"/>
          <a:ea typeface="+mn-ea"/>
          <a:cs typeface="+mn-cs"/>
        </a:defRPr>
      </a:lvl1pPr>
      <a:lvl2pPr marL="216932" indent="-108965"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898" indent="-107966"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864" indent="-107966"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830" indent="-107966"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502"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412"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322"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231"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819" rtl="0" eaLnBrk="1" latinLnBrk="0" hangingPunct="1">
        <a:defRPr sz="1134" kern="1200">
          <a:solidFill>
            <a:schemeClr val="tx1"/>
          </a:solidFill>
          <a:latin typeface="+mn-lt"/>
          <a:ea typeface="+mn-ea"/>
          <a:cs typeface="+mn-cs"/>
        </a:defRPr>
      </a:lvl1pPr>
      <a:lvl2pPr marL="287910" algn="l" defTabSz="575819" rtl="0" eaLnBrk="1" latinLnBrk="0" hangingPunct="1">
        <a:defRPr sz="1134" kern="1200">
          <a:solidFill>
            <a:schemeClr val="tx1"/>
          </a:solidFill>
          <a:latin typeface="+mn-lt"/>
          <a:ea typeface="+mn-ea"/>
          <a:cs typeface="+mn-cs"/>
        </a:defRPr>
      </a:lvl2pPr>
      <a:lvl3pPr marL="575819" algn="l" defTabSz="575819" rtl="0" eaLnBrk="1" latinLnBrk="0" hangingPunct="1">
        <a:defRPr sz="1134" kern="1200">
          <a:solidFill>
            <a:schemeClr val="tx1"/>
          </a:solidFill>
          <a:latin typeface="+mn-lt"/>
          <a:ea typeface="+mn-ea"/>
          <a:cs typeface="+mn-cs"/>
        </a:defRPr>
      </a:lvl3pPr>
      <a:lvl4pPr marL="863728" algn="l" defTabSz="575819" rtl="0" eaLnBrk="1" latinLnBrk="0" hangingPunct="1">
        <a:defRPr sz="1134" kern="1200">
          <a:solidFill>
            <a:schemeClr val="tx1"/>
          </a:solidFill>
          <a:latin typeface="+mn-lt"/>
          <a:ea typeface="+mn-ea"/>
          <a:cs typeface="+mn-cs"/>
        </a:defRPr>
      </a:lvl4pPr>
      <a:lvl5pPr marL="1151638" algn="l" defTabSz="575819" rtl="0" eaLnBrk="1" latinLnBrk="0" hangingPunct="1">
        <a:defRPr sz="1134" kern="1200">
          <a:solidFill>
            <a:schemeClr val="tx1"/>
          </a:solidFill>
          <a:latin typeface="+mn-lt"/>
          <a:ea typeface="+mn-ea"/>
          <a:cs typeface="+mn-cs"/>
        </a:defRPr>
      </a:lvl5pPr>
      <a:lvl6pPr marL="1439548" algn="l" defTabSz="575819" rtl="0" eaLnBrk="1" latinLnBrk="0" hangingPunct="1">
        <a:defRPr sz="1134" kern="1200">
          <a:solidFill>
            <a:schemeClr val="tx1"/>
          </a:solidFill>
          <a:latin typeface="+mn-lt"/>
          <a:ea typeface="+mn-ea"/>
          <a:cs typeface="+mn-cs"/>
        </a:defRPr>
      </a:lvl6pPr>
      <a:lvl7pPr marL="1727457" algn="l" defTabSz="575819" rtl="0" eaLnBrk="1" latinLnBrk="0" hangingPunct="1">
        <a:defRPr sz="1134" kern="1200">
          <a:solidFill>
            <a:schemeClr val="tx1"/>
          </a:solidFill>
          <a:latin typeface="+mn-lt"/>
          <a:ea typeface="+mn-ea"/>
          <a:cs typeface="+mn-cs"/>
        </a:defRPr>
      </a:lvl7pPr>
      <a:lvl8pPr marL="2015367" algn="l" defTabSz="575819" rtl="0" eaLnBrk="1" latinLnBrk="0" hangingPunct="1">
        <a:defRPr sz="1134" kern="1200">
          <a:solidFill>
            <a:schemeClr val="tx1"/>
          </a:solidFill>
          <a:latin typeface="+mn-lt"/>
          <a:ea typeface="+mn-ea"/>
          <a:cs typeface="+mn-cs"/>
        </a:defRPr>
      </a:lvl8pPr>
      <a:lvl9pPr marL="2303277" algn="l" defTabSz="575819" rtl="0" eaLnBrk="1" latinLnBrk="0" hangingPunct="1">
        <a:defRPr sz="11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3" y="129754"/>
            <a:ext cx="5183505" cy="540014"/>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287973" y="756023"/>
            <a:ext cx="5183505" cy="213830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287972" y="3003083"/>
            <a:ext cx="1343872" cy="172504"/>
          </a:xfrm>
          <a:prstGeom prst="rect">
            <a:avLst/>
          </a:prstGeom>
        </p:spPr>
        <p:txBody>
          <a:bodyPr vert="horz" lIns="91440" tIns="45720" rIns="91440" bIns="45720" rtlCol="0" anchor="ctr"/>
          <a:lstStyle>
            <a:lvl1pPr algn="l">
              <a:defRPr sz="756">
                <a:solidFill>
                  <a:schemeClr val="tx1">
                    <a:tint val="75000"/>
                  </a:schemeClr>
                </a:solidFill>
              </a:defRPr>
            </a:lvl1pPr>
          </a:lstStyle>
          <a:p>
            <a:pPr defTabSz="575641"/>
            <a:fld id="{ED137D8F-F469-4C1D-8DCD-3325B5EE5640}" type="datetimeFigureOut">
              <a:rPr lang="ru-RU" smtClean="0">
                <a:solidFill>
                  <a:prstClr val="black">
                    <a:tint val="75000"/>
                  </a:prstClr>
                </a:solidFill>
              </a:rPr>
              <a:pPr defTabSz="575641"/>
              <a:t>21.10.2020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1967813" y="3003083"/>
            <a:ext cx="1823826" cy="172504"/>
          </a:xfrm>
          <a:prstGeom prst="rect">
            <a:avLst/>
          </a:prstGeom>
        </p:spPr>
        <p:txBody>
          <a:bodyPr vert="horz" lIns="91440" tIns="45720" rIns="91440" bIns="45720" rtlCol="0" anchor="ctr"/>
          <a:lstStyle>
            <a:lvl1pPr algn="ctr">
              <a:defRPr sz="756">
                <a:solidFill>
                  <a:schemeClr val="tx1">
                    <a:tint val="75000"/>
                  </a:schemeClr>
                </a:solidFill>
              </a:defRPr>
            </a:lvl1pPr>
          </a:lstStyle>
          <a:p>
            <a:pPr defTabSz="575641"/>
            <a:endParaRPr lang="ru-RU">
              <a:solidFill>
                <a:prstClr val="black">
                  <a:tint val="75000"/>
                </a:prstClr>
              </a:solidFill>
            </a:endParaRPr>
          </a:p>
        </p:txBody>
      </p:sp>
      <p:sp>
        <p:nvSpPr>
          <p:cNvPr id="6" name="Номер слайда 5"/>
          <p:cNvSpPr>
            <a:spLocks noGrp="1"/>
          </p:cNvSpPr>
          <p:nvPr>
            <p:ph type="sldNum" sz="quarter" idx="4"/>
          </p:nvPr>
        </p:nvSpPr>
        <p:spPr>
          <a:xfrm>
            <a:off x="4127606" y="3003083"/>
            <a:ext cx="1343872" cy="172504"/>
          </a:xfrm>
          <a:prstGeom prst="rect">
            <a:avLst/>
          </a:prstGeom>
        </p:spPr>
        <p:txBody>
          <a:bodyPr vert="horz" lIns="91440" tIns="45720" rIns="91440" bIns="45720" rtlCol="0" anchor="ctr"/>
          <a:lstStyle>
            <a:lvl1pPr algn="r">
              <a:defRPr sz="756">
                <a:solidFill>
                  <a:schemeClr val="tx1">
                    <a:tint val="75000"/>
                  </a:schemeClr>
                </a:solidFill>
              </a:defRPr>
            </a:lvl1p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4150514048"/>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641" rtl="0" eaLnBrk="1" latinLnBrk="0" hangingPunct="1">
        <a:spcBef>
          <a:spcPct val="0"/>
        </a:spcBef>
        <a:buNone/>
        <a:defRPr sz="2770" kern="1200">
          <a:solidFill>
            <a:schemeClr val="tx1"/>
          </a:solidFill>
          <a:latin typeface="+mj-lt"/>
          <a:ea typeface="+mj-ea"/>
          <a:cs typeface="+mj-cs"/>
        </a:defRPr>
      </a:lvl1pPr>
    </p:titleStyle>
    <p:bodyStyle>
      <a:lvl1pPr marL="215865" indent="-215865" algn="l" defTabSz="575641" rtl="0" eaLnBrk="1" latinLnBrk="0" hangingPunct="1">
        <a:spcBef>
          <a:spcPct val="20000"/>
        </a:spcBef>
        <a:buFont typeface="Arial" pitchFamily="34" charset="0"/>
        <a:buChar char="•"/>
        <a:defRPr sz="2015" kern="1200">
          <a:solidFill>
            <a:schemeClr val="tx1"/>
          </a:solidFill>
          <a:latin typeface="+mn-lt"/>
          <a:ea typeface="+mn-ea"/>
          <a:cs typeface="+mn-cs"/>
        </a:defRPr>
      </a:lvl1pPr>
      <a:lvl2pPr marL="467708" indent="-179888" algn="l" defTabSz="575641" rtl="0" eaLnBrk="1" latinLnBrk="0" hangingPunct="1">
        <a:spcBef>
          <a:spcPct val="20000"/>
        </a:spcBef>
        <a:buFont typeface="Arial" pitchFamily="34" charset="0"/>
        <a:buChar char="–"/>
        <a:defRPr sz="1763" kern="1200">
          <a:solidFill>
            <a:schemeClr val="tx1"/>
          </a:solidFill>
          <a:latin typeface="+mn-lt"/>
          <a:ea typeface="+mn-ea"/>
          <a:cs typeface="+mn-cs"/>
        </a:defRPr>
      </a:lvl2pPr>
      <a:lvl3pPr marL="719551" indent="-143910" algn="l" defTabSz="575641" rtl="0" eaLnBrk="1" latinLnBrk="0" hangingPunct="1">
        <a:spcBef>
          <a:spcPct val="20000"/>
        </a:spcBef>
        <a:buFont typeface="Arial" pitchFamily="34" charset="0"/>
        <a:buChar char="•"/>
        <a:defRPr sz="1510" kern="1200">
          <a:solidFill>
            <a:schemeClr val="tx1"/>
          </a:solidFill>
          <a:latin typeface="+mn-lt"/>
          <a:ea typeface="+mn-ea"/>
          <a:cs typeface="+mn-cs"/>
        </a:defRPr>
      </a:lvl3pPr>
      <a:lvl4pPr marL="100737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4pPr>
      <a:lvl5pPr marL="1295190"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5pPr>
      <a:lvl6pPr marL="158301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6pPr>
      <a:lvl7pPr marL="187083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7pPr>
      <a:lvl8pPr marL="215865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8pPr>
      <a:lvl9pPr marL="2446472"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9pPr>
    </p:bodyStyle>
    <p:otherStyle>
      <a:defPPr>
        <a:defRPr lang="ru-RU"/>
      </a:defPPr>
      <a:lvl1pPr marL="0" algn="l" defTabSz="575641" rtl="0" eaLnBrk="1" latinLnBrk="0" hangingPunct="1">
        <a:defRPr sz="1133" kern="1200">
          <a:solidFill>
            <a:schemeClr val="tx1"/>
          </a:solidFill>
          <a:latin typeface="+mn-lt"/>
          <a:ea typeface="+mn-ea"/>
          <a:cs typeface="+mn-cs"/>
        </a:defRPr>
      </a:lvl1pPr>
      <a:lvl2pPr marL="287820" algn="l" defTabSz="575641" rtl="0" eaLnBrk="1" latinLnBrk="0" hangingPunct="1">
        <a:defRPr sz="1133" kern="1200">
          <a:solidFill>
            <a:schemeClr val="tx1"/>
          </a:solidFill>
          <a:latin typeface="+mn-lt"/>
          <a:ea typeface="+mn-ea"/>
          <a:cs typeface="+mn-cs"/>
        </a:defRPr>
      </a:lvl2pPr>
      <a:lvl3pPr marL="575641" algn="l" defTabSz="575641" rtl="0" eaLnBrk="1" latinLnBrk="0" hangingPunct="1">
        <a:defRPr sz="1133" kern="1200">
          <a:solidFill>
            <a:schemeClr val="tx1"/>
          </a:solidFill>
          <a:latin typeface="+mn-lt"/>
          <a:ea typeface="+mn-ea"/>
          <a:cs typeface="+mn-cs"/>
        </a:defRPr>
      </a:lvl3pPr>
      <a:lvl4pPr marL="863461" algn="l" defTabSz="575641" rtl="0" eaLnBrk="1" latinLnBrk="0" hangingPunct="1">
        <a:defRPr sz="1133" kern="1200">
          <a:solidFill>
            <a:schemeClr val="tx1"/>
          </a:solidFill>
          <a:latin typeface="+mn-lt"/>
          <a:ea typeface="+mn-ea"/>
          <a:cs typeface="+mn-cs"/>
        </a:defRPr>
      </a:lvl4pPr>
      <a:lvl5pPr marL="1151280" algn="l" defTabSz="575641" rtl="0" eaLnBrk="1" latinLnBrk="0" hangingPunct="1">
        <a:defRPr sz="1133" kern="1200">
          <a:solidFill>
            <a:schemeClr val="tx1"/>
          </a:solidFill>
          <a:latin typeface="+mn-lt"/>
          <a:ea typeface="+mn-ea"/>
          <a:cs typeface="+mn-cs"/>
        </a:defRPr>
      </a:lvl5pPr>
      <a:lvl6pPr marL="1439101" algn="l" defTabSz="575641" rtl="0" eaLnBrk="1" latinLnBrk="0" hangingPunct="1">
        <a:defRPr sz="1133" kern="1200">
          <a:solidFill>
            <a:schemeClr val="tx1"/>
          </a:solidFill>
          <a:latin typeface="+mn-lt"/>
          <a:ea typeface="+mn-ea"/>
          <a:cs typeface="+mn-cs"/>
        </a:defRPr>
      </a:lvl6pPr>
      <a:lvl7pPr marL="1726921" algn="l" defTabSz="575641" rtl="0" eaLnBrk="1" latinLnBrk="0" hangingPunct="1">
        <a:defRPr sz="1133" kern="1200">
          <a:solidFill>
            <a:schemeClr val="tx1"/>
          </a:solidFill>
          <a:latin typeface="+mn-lt"/>
          <a:ea typeface="+mn-ea"/>
          <a:cs typeface="+mn-cs"/>
        </a:defRPr>
      </a:lvl7pPr>
      <a:lvl8pPr marL="2014741" algn="l" defTabSz="575641" rtl="0" eaLnBrk="1" latinLnBrk="0" hangingPunct="1">
        <a:defRPr sz="1133" kern="1200">
          <a:solidFill>
            <a:schemeClr val="tx1"/>
          </a:solidFill>
          <a:latin typeface="+mn-lt"/>
          <a:ea typeface="+mn-ea"/>
          <a:cs typeface="+mn-cs"/>
        </a:defRPr>
      </a:lvl8pPr>
      <a:lvl9pPr marL="2302562" algn="l" defTabSz="575641" rtl="0" eaLnBrk="1" latinLnBrk="0" hangingPunct="1">
        <a:defRPr sz="1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07.xml"/><Relationship Id="rId5" Type="http://schemas.openxmlformats.org/officeDocument/2006/relationships/image" Target="../media/image24.emf"/><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 xmlns:a16="http://schemas.microsoft.com/office/drawing/2014/main" id="{EE80F0AA-4DF1-4DBF-9AA2-5439157D8912}"/>
              </a:ext>
            </a:extLst>
          </p:cNvPr>
          <p:cNvSpPr/>
          <p:nvPr/>
        </p:nvSpPr>
        <p:spPr>
          <a:xfrm>
            <a:off x="1" y="1534"/>
            <a:ext cx="5759632" cy="101958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1132"/>
          </a:p>
        </p:txBody>
      </p:sp>
      <p:sp>
        <p:nvSpPr>
          <p:cNvPr id="15" name="object 4">
            <a:extLst>
              <a:ext uri="{FF2B5EF4-FFF2-40B4-BE49-F238E27FC236}">
                <a16:creationId xmlns="" xmlns:a16="http://schemas.microsoft.com/office/drawing/2014/main" id="{96789AA7-9596-4F83-89FD-AEC28EE179F1}"/>
              </a:ext>
            </a:extLst>
          </p:cNvPr>
          <p:cNvSpPr txBox="1"/>
          <p:nvPr/>
        </p:nvSpPr>
        <p:spPr>
          <a:xfrm>
            <a:off x="952302" y="1275695"/>
            <a:ext cx="2491253" cy="270566"/>
          </a:xfrm>
          <a:prstGeom prst="rect">
            <a:avLst/>
          </a:prstGeom>
        </p:spPr>
        <p:txBody>
          <a:bodyPr vert="horz" wrap="square" lIns="0" tIns="13949" rIns="0" bIns="0" rtlCol="0">
            <a:spAutoFit/>
          </a:bodyPr>
          <a:lstStyle/>
          <a:p>
            <a:pPr marL="18387">
              <a:lnSpc>
                <a:spcPts val="1952"/>
              </a:lnSpc>
              <a:spcBef>
                <a:spcPts val="110"/>
              </a:spcBef>
            </a:pPr>
            <a:endParaRPr sz="1747" dirty="0">
              <a:latin typeface="Arial"/>
              <a:cs typeface="Arial"/>
            </a:endParaRPr>
          </a:p>
        </p:txBody>
      </p:sp>
      <p:sp>
        <p:nvSpPr>
          <p:cNvPr id="16" name="object 5">
            <a:extLst>
              <a:ext uri="{FF2B5EF4-FFF2-40B4-BE49-F238E27FC236}">
                <a16:creationId xmlns="" xmlns:a16="http://schemas.microsoft.com/office/drawing/2014/main" id="{A8BAE388-D6D2-40E9-8208-E39C1E0E7029}"/>
              </a:ext>
            </a:extLst>
          </p:cNvPr>
          <p:cNvSpPr/>
          <p:nvPr/>
        </p:nvSpPr>
        <p:spPr>
          <a:xfrm>
            <a:off x="215429" y="1501855"/>
            <a:ext cx="338726" cy="1054293"/>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1132"/>
          </a:p>
        </p:txBody>
      </p:sp>
      <p:sp>
        <p:nvSpPr>
          <p:cNvPr id="20" name="object 9">
            <a:extLst>
              <a:ext uri="{FF2B5EF4-FFF2-40B4-BE49-F238E27FC236}">
                <a16:creationId xmlns="" xmlns:a16="http://schemas.microsoft.com/office/drawing/2014/main" id="{F294EAD7-CAB8-401C-B12D-6064AA1177E0}"/>
              </a:ext>
            </a:extLst>
          </p:cNvPr>
          <p:cNvSpPr/>
          <p:nvPr/>
        </p:nvSpPr>
        <p:spPr>
          <a:xfrm>
            <a:off x="4696151" y="227770"/>
            <a:ext cx="602999" cy="602999"/>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1132"/>
          </a:p>
        </p:txBody>
      </p:sp>
      <p:sp>
        <p:nvSpPr>
          <p:cNvPr id="21" name="object 10">
            <a:extLst>
              <a:ext uri="{FF2B5EF4-FFF2-40B4-BE49-F238E27FC236}">
                <a16:creationId xmlns="" xmlns:a16="http://schemas.microsoft.com/office/drawing/2014/main" id="{27824596-7DE1-4136-95E4-49A51856B6D3}"/>
              </a:ext>
            </a:extLst>
          </p:cNvPr>
          <p:cNvSpPr/>
          <p:nvPr/>
        </p:nvSpPr>
        <p:spPr>
          <a:xfrm>
            <a:off x="4696151" y="227770"/>
            <a:ext cx="602999" cy="602999"/>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1132"/>
          </a:p>
        </p:txBody>
      </p:sp>
      <p:sp>
        <p:nvSpPr>
          <p:cNvPr id="22" name="object 12">
            <a:extLst>
              <a:ext uri="{FF2B5EF4-FFF2-40B4-BE49-F238E27FC236}">
                <a16:creationId xmlns="" xmlns:a16="http://schemas.microsoft.com/office/drawing/2014/main" id="{CAFE6579-511C-4CCB-9A5C-300ACC2F553A}"/>
              </a:ext>
            </a:extLst>
          </p:cNvPr>
          <p:cNvSpPr txBox="1"/>
          <p:nvPr/>
        </p:nvSpPr>
        <p:spPr>
          <a:xfrm>
            <a:off x="4751933" y="248656"/>
            <a:ext cx="511213" cy="385339"/>
          </a:xfrm>
          <a:prstGeom prst="rect">
            <a:avLst/>
          </a:prstGeom>
        </p:spPr>
        <p:txBody>
          <a:bodyPr vert="horz" wrap="square" lIns="0" tIns="15852" rIns="0" bIns="0" rtlCol="0">
            <a:spAutoFit/>
          </a:bodyPr>
          <a:lstStyle/>
          <a:p>
            <a:pPr algn="ctr">
              <a:spcBef>
                <a:spcPts val="125"/>
              </a:spcBef>
            </a:pPr>
            <a:r>
              <a:rPr lang="ru-RU" sz="2400" b="1" spc="10" dirty="0">
                <a:solidFill>
                  <a:srgbClr val="FEFEFE"/>
                </a:solidFill>
                <a:latin typeface="Arial"/>
                <a:cs typeface="Arial"/>
              </a:rPr>
              <a:t>7</a:t>
            </a:r>
            <a:endParaRPr sz="2400" dirty="0">
              <a:latin typeface="Arial"/>
              <a:cs typeface="Arial"/>
            </a:endParaRPr>
          </a:p>
        </p:txBody>
      </p:sp>
      <p:sp>
        <p:nvSpPr>
          <p:cNvPr id="23" name="object 13">
            <a:extLst>
              <a:ext uri="{FF2B5EF4-FFF2-40B4-BE49-F238E27FC236}">
                <a16:creationId xmlns="" xmlns:a16="http://schemas.microsoft.com/office/drawing/2014/main" id="{065B57C3-CBC0-467B-8CE6-9C853CD5BC49}"/>
              </a:ext>
            </a:extLst>
          </p:cNvPr>
          <p:cNvSpPr txBox="1"/>
          <p:nvPr/>
        </p:nvSpPr>
        <p:spPr>
          <a:xfrm>
            <a:off x="4737113" y="548474"/>
            <a:ext cx="511213" cy="227608"/>
          </a:xfrm>
          <a:prstGeom prst="rect">
            <a:avLst/>
          </a:prstGeom>
        </p:spPr>
        <p:txBody>
          <a:bodyPr vert="horz" wrap="square" lIns="0" tIns="12047" rIns="0" bIns="0" rtlCol="0">
            <a:spAutoFit/>
          </a:bodyPr>
          <a:lstStyle/>
          <a:p>
            <a:pPr algn="ctr">
              <a:spcBef>
                <a:spcPts val="95"/>
              </a:spcBef>
            </a:pPr>
            <a:r>
              <a:rPr lang="ru-RU" sz="1400" b="1" spc="-5" dirty="0">
                <a:solidFill>
                  <a:srgbClr val="FEFEFE"/>
                </a:solidFill>
                <a:latin typeface="Arial"/>
                <a:cs typeface="Arial"/>
              </a:rPr>
              <a:t>класс</a:t>
            </a:r>
            <a:endParaRPr sz="1400" b="1" dirty="0">
              <a:latin typeface="Arial"/>
              <a:cs typeface="Arial"/>
            </a:endParaRPr>
          </a:p>
        </p:txBody>
      </p:sp>
      <p:sp>
        <p:nvSpPr>
          <p:cNvPr id="29" name="object 2">
            <a:extLst>
              <a:ext uri="{FF2B5EF4-FFF2-40B4-BE49-F238E27FC236}">
                <a16:creationId xmlns="" xmlns:a16="http://schemas.microsoft.com/office/drawing/2014/main" id="{D3D6307A-1F46-42A5-B0B8-73C711E55068}"/>
              </a:ext>
            </a:extLst>
          </p:cNvPr>
          <p:cNvSpPr txBox="1">
            <a:spLocks/>
          </p:cNvSpPr>
          <p:nvPr/>
        </p:nvSpPr>
        <p:spPr>
          <a:xfrm>
            <a:off x="924581" y="20918"/>
            <a:ext cx="2799715" cy="546735"/>
          </a:xfrm>
          <a:prstGeom prst="rect">
            <a:avLst/>
          </a:prstGeom>
        </p:spPr>
        <p:txBody>
          <a:bodyPr vert="horz" wrap="square" lIns="0" tIns="14604" rIns="0" bIns="0" rtlCol="0">
            <a:spAutoFit/>
          </a:bodyPr>
          <a:lstStyle>
            <a:lvl1pPr>
              <a:defRPr sz="3400" b="1" i="0">
                <a:solidFill>
                  <a:schemeClr val="bg1"/>
                </a:solidFill>
                <a:latin typeface="Arial"/>
                <a:ea typeface="+mj-ea"/>
                <a:cs typeface="Arial"/>
              </a:defRPr>
            </a:lvl1pPr>
          </a:lstStyle>
          <a:p>
            <a:pPr marL="12700" marR="0" lvl="0" indent="0" defTabSz="914400" eaLnBrk="1" fontAlgn="auto" latinLnBrk="0" hangingPunct="1">
              <a:lnSpc>
                <a:spcPct val="100000"/>
              </a:lnSpc>
              <a:spcBef>
                <a:spcPts val="114"/>
              </a:spcBef>
              <a:spcAft>
                <a:spcPts val="0"/>
              </a:spcAft>
              <a:buClrTx/>
              <a:buSzTx/>
              <a:buFontTx/>
              <a:buNone/>
              <a:tabLst/>
              <a:defRPr/>
            </a:pPr>
            <a:endParaRPr kumimoji="0" lang="en-US" sz="3400" b="1" i="0" u="none" strike="noStrike" kern="0" cap="none" spc="10" normalizeH="0" baseline="0" noProof="0" dirty="0">
              <a:ln>
                <a:noFill/>
              </a:ln>
              <a:solidFill>
                <a:sysClr val="window" lastClr="FFFFFF"/>
              </a:solidFill>
              <a:effectLst/>
              <a:uLnTx/>
              <a:uFillTx/>
              <a:latin typeface="Arial"/>
              <a:ea typeface="+mj-ea"/>
              <a:cs typeface="Arial"/>
            </a:endParaRPr>
          </a:p>
        </p:txBody>
      </p:sp>
      <p:sp>
        <p:nvSpPr>
          <p:cNvPr id="30" name="object 3">
            <a:extLst>
              <a:ext uri="{FF2B5EF4-FFF2-40B4-BE49-F238E27FC236}">
                <a16:creationId xmlns="" xmlns:a16="http://schemas.microsoft.com/office/drawing/2014/main" id="{DEF5C8B4-80D9-43CE-A804-11B138588334}"/>
              </a:ext>
            </a:extLst>
          </p:cNvPr>
          <p:cNvSpPr txBox="1"/>
          <p:nvPr/>
        </p:nvSpPr>
        <p:spPr>
          <a:xfrm>
            <a:off x="924581" y="418639"/>
            <a:ext cx="1038860" cy="546735"/>
          </a:xfrm>
          <a:prstGeom prst="rect">
            <a:avLst/>
          </a:prstGeom>
        </p:spPr>
        <p:txBody>
          <a:bodyPr vert="horz" wrap="square" lIns="0" tIns="14604" rIns="0" bIns="0" rtlCol="0">
            <a:spAutoFit/>
          </a:bodyPr>
          <a:lstStyle/>
          <a:p>
            <a:pPr marL="12700" defTabSz="914400">
              <a:spcBef>
                <a:spcPts val="114"/>
              </a:spcBef>
            </a:pPr>
            <a:endParaRPr sz="3400" dirty="0">
              <a:solidFill>
                <a:prstClr val="black"/>
              </a:solidFill>
              <a:latin typeface="Arial"/>
              <a:cs typeface="Arial"/>
            </a:endParaRPr>
          </a:p>
        </p:txBody>
      </p:sp>
      <p:sp>
        <p:nvSpPr>
          <p:cNvPr id="7" name="TextBox 6">
            <a:extLst>
              <a:ext uri="{FF2B5EF4-FFF2-40B4-BE49-F238E27FC236}">
                <a16:creationId xmlns="" xmlns:a16="http://schemas.microsoft.com/office/drawing/2014/main" id="{A92F2D34-E7EF-40AD-8E6B-3A38D4D90753}"/>
              </a:ext>
            </a:extLst>
          </p:cNvPr>
          <p:cNvSpPr txBox="1"/>
          <p:nvPr/>
        </p:nvSpPr>
        <p:spPr>
          <a:xfrm>
            <a:off x="589440" y="1376725"/>
            <a:ext cx="4162493" cy="1323439"/>
          </a:xfrm>
          <a:prstGeom prst="rect">
            <a:avLst/>
          </a:prstGeom>
          <a:noFill/>
        </p:spPr>
        <p:txBody>
          <a:bodyPr wrap="square" rtlCol="0">
            <a:spAutoFit/>
          </a:bodyPr>
          <a:lstStyle/>
          <a:p>
            <a:pPr algn="ctr"/>
            <a:r>
              <a:rPr lang="ru-RU" sz="2000" b="1" dirty="0">
                <a:solidFill>
                  <a:srgbClr val="002060"/>
                </a:solidFill>
                <a:latin typeface="Arial" panose="020B0604020202020204" pitchFamily="34" charset="0"/>
                <a:cs typeface="Arial" panose="020B0604020202020204" pitchFamily="34" charset="0"/>
              </a:rPr>
              <a:t>Глава </a:t>
            </a:r>
            <a:r>
              <a:rPr lang="en-US" sz="2000" b="1" dirty="0">
                <a:solidFill>
                  <a:srgbClr val="002060"/>
                </a:solidFill>
                <a:latin typeface="Arial" panose="020B0604020202020204" pitchFamily="34" charset="0"/>
                <a:cs typeface="Arial" panose="020B0604020202020204" pitchFamily="34" charset="0"/>
              </a:rPr>
              <a:t>V.</a:t>
            </a:r>
            <a:r>
              <a:rPr lang="ru-RU" sz="2000" b="1" dirty="0">
                <a:solidFill>
                  <a:srgbClr val="002060"/>
                </a:solidFill>
                <a:latin typeface="Arial" panose="020B0604020202020204" pitchFamily="34" charset="0"/>
                <a:cs typeface="Arial" panose="020B0604020202020204" pitchFamily="34" charset="0"/>
              </a:rPr>
              <a:t> Тип кольчатые черви.</a:t>
            </a:r>
          </a:p>
          <a:p>
            <a:pPr algn="ctr"/>
            <a:r>
              <a:rPr lang="ru-RU" sz="2000" b="1" dirty="0">
                <a:solidFill>
                  <a:srgbClr val="002060"/>
                </a:solidFill>
                <a:latin typeface="Arial" panose="020B0604020202020204" pitchFamily="34" charset="0"/>
                <a:cs typeface="Arial" panose="020B0604020202020204" pitchFamily="34" charset="0"/>
              </a:rPr>
              <a:t>Тема: Внешнее строение, нервная система, размножение дождевого червя.</a:t>
            </a:r>
            <a:endParaRPr lang="ru-RU" sz="2400" b="1" dirty="0">
              <a:solidFill>
                <a:srgbClr val="002060"/>
              </a:solidFill>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 xmlns:a16="http://schemas.microsoft.com/office/drawing/2014/main" id="{4E9B19D7-7377-4F11-9952-1CE2647BE040}"/>
              </a:ext>
            </a:extLst>
          </p:cNvPr>
          <p:cNvSpPr/>
          <p:nvPr/>
        </p:nvSpPr>
        <p:spPr>
          <a:xfrm>
            <a:off x="3999990" y="2918220"/>
            <a:ext cx="1618669" cy="249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 xmlns:a16="http://schemas.microsoft.com/office/drawing/2014/main" id="{1E03861C-B1C6-4EA1-A8C3-3DC3AE077BB0}"/>
              </a:ext>
            </a:extLst>
          </p:cNvPr>
          <p:cNvPicPr>
            <a:picLocks noChangeAspect="1"/>
          </p:cNvPicPr>
          <p:nvPr/>
        </p:nvPicPr>
        <p:blipFill rotWithShape="1">
          <a:blip r:embed="rId2"/>
          <a:srcRect l="6150" t="-522" r="6687" b="6479"/>
          <a:stretch/>
        </p:blipFill>
        <p:spPr>
          <a:xfrm>
            <a:off x="293426" y="215737"/>
            <a:ext cx="534071" cy="664543"/>
          </a:xfrm>
          <a:prstGeom prst="rect">
            <a:avLst/>
          </a:prstGeom>
        </p:spPr>
      </p:pic>
      <p:sp>
        <p:nvSpPr>
          <p:cNvPr id="2" name="TextBox 1">
            <a:extLst>
              <a:ext uri="{FF2B5EF4-FFF2-40B4-BE49-F238E27FC236}">
                <a16:creationId xmlns="" xmlns:a16="http://schemas.microsoft.com/office/drawing/2014/main" id="{3A991F55-9A24-42E4-A349-F69BED8E388D}"/>
              </a:ext>
            </a:extLst>
          </p:cNvPr>
          <p:cNvSpPr txBox="1"/>
          <p:nvPr/>
        </p:nvSpPr>
        <p:spPr>
          <a:xfrm>
            <a:off x="1331553" y="248656"/>
            <a:ext cx="2799715" cy="646331"/>
          </a:xfrm>
          <a:prstGeom prst="rect">
            <a:avLst/>
          </a:prstGeom>
          <a:noFill/>
        </p:spPr>
        <p:txBody>
          <a:bodyPr wrap="square" rtlCol="0">
            <a:spAutoFit/>
          </a:bodyPr>
          <a:lstStyle/>
          <a:p>
            <a:pPr algn="ctr"/>
            <a:r>
              <a:rPr lang="ru-RU" sz="3600" b="1" dirty="0">
                <a:solidFill>
                  <a:schemeClr val="bg1"/>
                </a:solidFill>
                <a:latin typeface="Arial" panose="020B0604020202020204" pitchFamily="34" charset="0"/>
                <a:cs typeface="Arial" panose="020B0604020202020204" pitchFamily="34" charset="0"/>
              </a:rPr>
              <a:t>Биология</a:t>
            </a:r>
          </a:p>
        </p:txBody>
      </p:sp>
      <p:pic>
        <p:nvPicPr>
          <p:cNvPr id="4" name="Рисунок 3">
            <a:extLst>
              <a:ext uri="{FF2B5EF4-FFF2-40B4-BE49-F238E27FC236}">
                <a16:creationId xmlns="" xmlns:a16="http://schemas.microsoft.com/office/drawing/2014/main" id="{58AA52B3-AA95-4ADB-A676-B72605E7E45D}"/>
              </a:ext>
            </a:extLst>
          </p:cNvPr>
          <p:cNvPicPr>
            <a:picLocks noChangeAspect="1"/>
          </p:cNvPicPr>
          <p:nvPr/>
        </p:nvPicPr>
        <p:blipFill>
          <a:blip r:embed="rId3"/>
          <a:stretch>
            <a:fillRect/>
          </a:stretch>
        </p:blipFill>
        <p:spPr>
          <a:xfrm>
            <a:off x="4699236" y="1279080"/>
            <a:ext cx="916793" cy="1569660"/>
          </a:xfrm>
          <a:prstGeom prst="rect">
            <a:avLst/>
          </a:prstGeom>
        </p:spPr>
      </p:pic>
    </p:spTree>
    <p:extLst>
      <p:ext uri="{BB962C8B-B14F-4D97-AF65-F5344CB8AC3E}">
        <p14:creationId xmlns:p14="http://schemas.microsoft.com/office/powerpoint/2010/main" val="38684537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7CCEB3A-F978-4F44-A9FB-BC182E928F53}"/>
              </a:ext>
            </a:extLst>
          </p:cNvPr>
          <p:cNvSpPr txBox="1"/>
          <p:nvPr/>
        </p:nvSpPr>
        <p:spPr>
          <a:xfrm>
            <a:off x="72008" y="109037"/>
            <a:ext cx="559092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ПОЛОСТЬ ТЕЛА КОЛЬЧАТЫХ ЧЕРВЕЙ</a:t>
            </a:r>
            <a:endParaRPr lang="ru-RU" sz="2200" dirty="0"/>
          </a:p>
        </p:txBody>
      </p:sp>
      <p:sp>
        <p:nvSpPr>
          <p:cNvPr id="3" name="Прямоугольник 2">
            <a:extLst>
              <a:ext uri="{FF2B5EF4-FFF2-40B4-BE49-F238E27FC236}">
                <a16:creationId xmlns="" xmlns:a16="http://schemas.microsoft.com/office/drawing/2014/main"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4" name="Рисунок 3">
            <a:extLst>
              <a:ext uri="{FF2B5EF4-FFF2-40B4-BE49-F238E27FC236}">
                <a16:creationId xmlns="" xmlns:a16="http://schemas.microsoft.com/office/drawing/2014/main" id="{71ADC241-D530-4364-9B8E-8B04981DF27F}"/>
              </a:ext>
            </a:extLst>
          </p:cNvPr>
          <p:cNvPicPr>
            <a:picLocks noChangeAspect="1"/>
          </p:cNvPicPr>
          <p:nvPr/>
        </p:nvPicPr>
        <p:blipFill rotWithShape="1">
          <a:blip r:embed="rId3"/>
          <a:srcRect l="25002" t="17779" r="24994" b="13326"/>
          <a:stretch/>
        </p:blipFill>
        <p:spPr>
          <a:xfrm>
            <a:off x="3171109" y="554411"/>
            <a:ext cx="2494148" cy="2577286"/>
          </a:xfrm>
          <a:prstGeom prst="rect">
            <a:avLst/>
          </a:prstGeom>
        </p:spPr>
      </p:pic>
      <p:sp>
        <p:nvSpPr>
          <p:cNvPr id="6" name="TextBox 5">
            <a:extLst>
              <a:ext uri="{FF2B5EF4-FFF2-40B4-BE49-F238E27FC236}">
                <a16:creationId xmlns="" xmlns:a16="http://schemas.microsoft.com/office/drawing/2014/main" id="{3C8E3C3D-824E-4E7C-9C02-9724F8282230}"/>
              </a:ext>
            </a:extLst>
          </p:cNvPr>
          <p:cNvSpPr txBox="1"/>
          <p:nvPr/>
        </p:nvSpPr>
        <p:spPr>
          <a:xfrm>
            <a:off x="71413" y="539924"/>
            <a:ext cx="3096344" cy="2677656"/>
          </a:xfrm>
          <a:prstGeom prst="rect">
            <a:avLst/>
          </a:prstGeom>
          <a:noFill/>
        </p:spPr>
        <p:txBody>
          <a:bodyPr wrap="square">
            <a:spAutoFit/>
          </a:bodyPr>
          <a:lstStyle/>
          <a:p>
            <a:pPr algn="just"/>
            <a:r>
              <a:rPr lang="ru-RU" sz="1200" b="0" i="0" dirty="0">
                <a:solidFill>
                  <a:srgbClr val="002060"/>
                </a:solidFill>
                <a:effectLst/>
                <a:latin typeface="Arial" panose="020B0604020202020204" pitchFamily="34" charset="0"/>
                <a:cs typeface="Arial" panose="020B0604020202020204" pitchFamily="34" charset="0"/>
              </a:rPr>
              <a:t>   У кольчатых червей внутри первичной полости образовалась другая, вторичная полость с собственными эластичными стенками из клеток мезодермы. Её можно сравнить с подушками безопасности, по паре в каждом членике тела. Они «раздулись», заполнили пространство между органами и поддерживают их. Теперь каждый сегмент получил свою собственную опору из мешков вторичной полости, наполненных жидкостью, а первичная полость эту функцию утратила.</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21436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КОЖНО-МУСКУЛЬНЫЙ МЕШОК</a:t>
            </a:r>
            <a:endParaRPr lang="ru-RU" sz="2200" dirty="0"/>
          </a:p>
        </p:txBody>
      </p:sp>
      <p:sp>
        <p:nvSpPr>
          <p:cNvPr id="3" name="Прямоугольник 2">
            <a:extLst>
              <a:ext uri="{FF2B5EF4-FFF2-40B4-BE49-F238E27FC236}">
                <a16:creationId xmlns="" xmlns:a16="http://schemas.microsoft.com/office/drawing/2014/main"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6" name="Рисунок 5">
            <a:extLst>
              <a:ext uri="{FF2B5EF4-FFF2-40B4-BE49-F238E27FC236}">
                <a16:creationId xmlns="" xmlns:a16="http://schemas.microsoft.com/office/drawing/2014/main" id="{5EB20D64-E894-4CAD-B07F-CFB8BCA90E58}"/>
              </a:ext>
            </a:extLst>
          </p:cNvPr>
          <p:cNvPicPr>
            <a:picLocks noChangeAspect="1"/>
          </p:cNvPicPr>
          <p:nvPr/>
        </p:nvPicPr>
        <p:blipFill>
          <a:blip r:embed="rId3"/>
          <a:stretch>
            <a:fillRect/>
          </a:stretch>
        </p:blipFill>
        <p:spPr>
          <a:xfrm>
            <a:off x="440189" y="569895"/>
            <a:ext cx="5008880" cy="2504441"/>
          </a:xfrm>
          <a:prstGeom prst="rect">
            <a:avLst/>
          </a:prstGeom>
        </p:spPr>
      </p:pic>
    </p:spTree>
    <p:extLst>
      <p:ext uri="{BB962C8B-B14F-4D97-AF65-F5344CB8AC3E}">
        <p14:creationId xmlns:p14="http://schemas.microsoft.com/office/powerpoint/2010/main" val="8573086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a:xfrm>
            <a:off x="71413" y="132269"/>
            <a:ext cx="5616623" cy="386260"/>
          </a:xfrm>
        </p:spPr>
        <p:txBody>
          <a:bodyPr>
            <a:noAutofit/>
          </a:bodyPr>
          <a:lstStyle/>
          <a:p>
            <a:r>
              <a:rPr lang="ru-RU" sz="2400" dirty="0"/>
              <a:t>ДВИЖЕНИЕ ДОЖДЕВОГО ЧЕРВЯ </a:t>
            </a:r>
          </a:p>
        </p:txBody>
      </p:sp>
      <p:pic>
        <p:nvPicPr>
          <p:cNvPr id="3" name="Движение дождевого червя HD [0TgYYgtiBKw]">
            <a:hlinkClick r:id="" action="ppaction://media"/>
            <a:extLst>
              <a:ext uri="{FF2B5EF4-FFF2-40B4-BE49-F238E27FC236}">
                <a16:creationId xmlns="" xmlns:a16="http://schemas.microsoft.com/office/drawing/2014/main" id="{7F67C844-17F8-46FC-ADA4-FF8E870AB9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6033" y="563572"/>
            <a:ext cx="4522550" cy="2544247"/>
          </a:xfrm>
          <a:prstGeom prst="rect">
            <a:avLst/>
          </a:prstGeom>
        </p:spPr>
      </p:pic>
    </p:spTree>
    <p:extLst>
      <p:ext uri="{BB962C8B-B14F-4D97-AF65-F5344CB8AC3E}">
        <p14:creationId xmlns:p14="http://schemas.microsoft.com/office/powerpoint/2010/main" val="213689836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p:txBody>
          <a:bodyPr/>
          <a:lstStyle/>
          <a:p>
            <a:r>
              <a:rPr lang="ru-RU" dirty="0"/>
              <a:t>НЕРВНАЯ СИСТЕМА</a:t>
            </a:r>
          </a:p>
        </p:txBody>
      </p:sp>
      <p:pic>
        <p:nvPicPr>
          <p:cNvPr id="3" name="Рисунок 2">
            <a:extLst>
              <a:ext uri="{FF2B5EF4-FFF2-40B4-BE49-F238E27FC236}">
                <a16:creationId xmlns="" xmlns:a16="http://schemas.microsoft.com/office/drawing/2014/main" id="{DE8689AC-FBD4-4EB6-984F-1E0555A43823}"/>
              </a:ext>
            </a:extLst>
          </p:cNvPr>
          <p:cNvPicPr>
            <a:picLocks noChangeAspect="1"/>
          </p:cNvPicPr>
          <p:nvPr/>
        </p:nvPicPr>
        <p:blipFill>
          <a:blip r:embed="rId2"/>
          <a:stretch>
            <a:fillRect/>
          </a:stretch>
        </p:blipFill>
        <p:spPr>
          <a:xfrm>
            <a:off x="143421" y="599885"/>
            <a:ext cx="5327493" cy="2040317"/>
          </a:xfrm>
          <a:prstGeom prst="rect">
            <a:avLst/>
          </a:prstGeom>
        </p:spPr>
      </p:pic>
      <p:sp>
        <p:nvSpPr>
          <p:cNvPr id="5" name="TextBox 4">
            <a:extLst>
              <a:ext uri="{FF2B5EF4-FFF2-40B4-BE49-F238E27FC236}">
                <a16:creationId xmlns="" xmlns:a16="http://schemas.microsoft.com/office/drawing/2014/main" id="{CB7BB2DE-898A-4C49-9B2E-443F2553440F}"/>
              </a:ext>
            </a:extLst>
          </p:cNvPr>
          <p:cNvSpPr txBox="1"/>
          <p:nvPr/>
        </p:nvSpPr>
        <p:spPr>
          <a:xfrm>
            <a:off x="143421" y="2557889"/>
            <a:ext cx="5472608" cy="646331"/>
          </a:xfrm>
          <a:prstGeom prst="rect">
            <a:avLst/>
          </a:prstGeom>
          <a:noFill/>
        </p:spPr>
        <p:txBody>
          <a:bodyPr wrap="square">
            <a:spAutoFit/>
          </a:bodyPr>
          <a:lstStyle/>
          <a:p>
            <a:pPr algn="just"/>
            <a:r>
              <a:rPr lang="ru-RU" sz="1200" b="0" i="0" dirty="0">
                <a:solidFill>
                  <a:srgbClr val="002060"/>
                </a:solidFill>
                <a:effectLst/>
                <a:latin typeface="georgia" panose="02040502050405020303" pitchFamily="18" charset="0"/>
              </a:rPr>
              <a:t>       </a:t>
            </a:r>
            <a:r>
              <a:rPr lang="ru-RU" sz="1200" b="0" i="0" dirty="0">
                <a:solidFill>
                  <a:srgbClr val="002060"/>
                </a:solidFill>
                <a:effectLst/>
                <a:latin typeface="Arial" panose="020B0604020202020204" pitchFamily="34" charset="0"/>
                <a:cs typeface="Arial" panose="020B0604020202020204" pitchFamily="34" charset="0"/>
              </a:rPr>
              <a:t>В переднем членике червя находится окологлоточное кольцо — самое крупное скопление нервных клеток. С него начинается брюшная нервная цепочка с узлами нервных клеток в каждом членике.</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127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p:txBody>
          <a:bodyPr/>
          <a:lstStyle/>
          <a:p>
            <a:r>
              <a:rPr lang="ru-RU" dirty="0"/>
              <a:t>НЕРВНАЯ СИСТЕМА</a:t>
            </a:r>
          </a:p>
        </p:txBody>
      </p:sp>
      <p:pic>
        <p:nvPicPr>
          <p:cNvPr id="3" name="Рисунок 2">
            <a:extLst>
              <a:ext uri="{FF2B5EF4-FFF2-40B4-BE49-F238E27FC236}">
                <a16:creationId xmlns="" xmlns:a16="http://schemas.microsoft.com/office/drawing/2014/main" id="{7BF63549-028B-4DAF-BF69-8E748FEAEF62}"/>
              </a:ext>
            </a:extLst>
          </p:cNvPr>
          <p:cNvPicPr>
            <a:picLocks noChangeAspect="1"/>
          </p:cNvPicPr>
          <p:nvPr/>
        </p:nvPicPr>
        <p:blipFill>
          <a:blip r:embed="rId2"/>
          <a:stretch>
            <a:fillRect/>
          </a:stretch>
        </p:blipFill>
        <p:spPr>
          <a:xfrm>
            <a:off x="2766958" y="600636"/>
            <a:ext cx="2849071" cy="2507183"/>
          </a:xfrm>
          <a:prstGeom prst="rect">
            <a:avLst/>
          </a:prstGeom>
        </p:spPr>
      </p:pic>
      <p:sp>
        <p:nvSpPr>
          <p:cNvPr id="5" name="TextBox 4">
            <a:extLst>
              <a:ext uri="{FF2B5EF4-FFF2-40B4-BE49-F238E27FC236}">
                <a16:creationId xmlns="" xmlns:a16="http://schemas.microsoft.com/office/drawing/2014/main" id="{8BFBC1DF-D7B0-4E25-9F7B-A6A77D0CF386}"/>
              </a:ext>
            </a:extLst>
          </p:cNvPr>
          <p:cNvSpPr txBox="1"/>
          <p:nvPr/>
        </p:nvSpPr>
        <p:spPr>
          <a:xfrm>
            <a:off x="71413" y="679872"/>
            <a:ext cx="2736304" cy="2308324"/>
          </a:xfrm>
          <a:prstGeom prst="rect">
            <a:avLst/>
          </a:prstGeom>
          <a:noFill/>
        </p:spPr>
        <p:txBody>
          <a:bodyPr wrap="square">
            <a:spAutoFit/>
          </a:bodyPr>
          <a:lstStyle/>
          <a:p>
            <a:pPr algn="ctr"/>
            <a:r>
              <a:rPr lang="ru-RU" sz="1600" b="0" i="0" dirty="0">
                <a:solidFill>
                  <a:srgbClr val="002060"/>
                </a:solidFill>
                <a:effectLst/>
                <a:latin typeface="Arial" panose="020B0604020202020204" pitchFamily="34" charset="0"/>
                <a:cs typeface="Arial" panose="020B0604020202020204" pitchFamily="34" charset="0"/>
              </a:rPr>
              <a:t>Такая нервная система узловатого типа образовалась при слиянии нервных тяжей правой и левой стороны тела. Она обеспечивает самостоятельность члеников и слаженную работу </a:t>
            </a:r>
            <a:r>
              <a:rPr lang="ru-RU" sz="1600" b="0" i="0" dirty="0" smtClean="0">
                <a:solidFill>
                  <a:srgbClr val="002060"/>
                </a:solidFill>
                <a:effectLst/>
                <a:latin typeface="Arial" panose="020B0604020202020204" pitchFamily="34" charset="0"/>
                <a:cs typeface="Arial" panose="020B0604020202020204" pitchFamily="34" charset="0"/>
              </a:rPr>
              <a:t>всех органов</a:t>
            </a:r>
            <a:r>
              <a:rPr lang="ru-RU" sz="1600" b="0" i="0" dirty="0">
                <a:solidFill>
                  <a:srgbClr val="002060"/>
                </a:solidFill>
                <a:effectLst/>
                <a:latin typeface="Arial" panose="020B0604020202020204" pitchFamily="34" charset="0"/>
                <a:cs typeface="Arial" panose="020B0604020202020204" pitchFamily="34" charset="0"/>
              </a:rPr>
              <a:t>.</a:t>
            </a:r>
            <a:r>
              <a:rPr lang="ru-RU" sz="1600" b="0" i="0" u="none" strike="noStrike" baseline="0" dirty="0">
                <a:solidFill>
                  <a:srgbClr val="002060"/>
                </a:solidFill>
                <a:latin typeface="Arial" panose="020B0604020202020204" pitchFamily="34" charset="0"/>
                <a:cs typeface="Arial" panose="020B0604020202020204" pitchFamily="34" charset="0"/>
              </a:rPr>
              <a:t> </a:t>
            </a:r>
            <a:endParaRPr lang="ru-RU"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3969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p:txBody>
          <a:bodyPr/>
          <a:lstStyle/>
          <a:p>
            <a:r>
              <a:rPr lang="ru-RU" dirty="0"/>
              <a:t>ОРГАНЫ ЧУВСТВ</a:t>
            </a:r>
          </a:p>
        </p:txBody>
      </p:sp>
      <p:pic>
        <p:nvPicPr>
          <p:cNvPr id="3" name="Рисунок 2">
            <a:extLst>
              <a:ext uri="{FF2B5EF4-FFF2-40B4-BE49-F238E27FC236}">
                <a16:creationId xmlns="" xmlns:a16="http://schemas.microsoft.com/office/drawing/2014/main" id="{7BF63549-028B-4DAF-BF69-8E748FEAEF62}"/>
              </a:ext>
            </a:extLst>
          </p:cNvPr>
          <p:cNvPicPr>
            <a:picLocks noChangeAspect="1"/>
          </p:cNvPicPr>
          <p:nvPr/>
        </p:nvPicPr>
        <p:blipFill>
          <a:blip r:embed="rId2"/>
          <a:stretch>
            <a:fillRect/>
          </a:stretch>
        </p:blipFill>
        <p:spPr>
          <a:xfrm>
            <a:off x="2766958" y="600636"/>
            <a:ext cx="2849071" cy="2507183"/>
          </a:xfrm>
          <a:prstGeom prst="rect">
            <a:avLst/>
          </a:prstGeom>
        </p:spPr>
      </p:pic>
      <p:sp>
        <p:nvSpPr>
          <p:cNvPr id="5" name="TextBox 4">
            <a:extLst>
              <a:ext uri="{FF2B5EF4-FFF2-40B4-BE49-F238E27FC236}">
                <a16:creationId xmlns="" xmlns:a16="http://schemas.microsoft.com/office/drawing/2014/main" id="{8BFBC1DF-D7B0-4E25-9F7B-A6A77D0CF386}"/>
              </a:ext>
            </a:extLst>
          </p:cNvPr>
          <p:cNvSpPr txBox="1"/>
          <p:nvPr/>
        </p:nvSpPr>
        <p:spPr>
          <a:xfrm>
            <a:off x="71412" y="526564"/>
            <a:ext cx="2736305" cy="2677656"/>
          </a:xfrm>
          <a:prstGeom prst="rect">
            <a:avLst/>
          </a:prstGeom>
          <a:noFill/>
        </p:spPr>
        <p:txBody>
          <a:bodyPr wrap="square">
            <a:spAutoFit/>
          </a:bodyPr>
          <a:lstStyle/>
          <a:p>
            <a:pPr algn="ctr"/>
            <a:r>
              <a:rPr lang="ru-RU" sz="1400" b="0" i="0" u="none" strike="noStrike" baseline="0" dirty="0">
                <a:solidFill>
                  <a:srgbClr val="002060"/>
                </a:solidFill>
                <a:latin typeface="Arial" panose="020B0604020202020204" pitchFamily="34" charset="0"/>
                <a:cs typeface="Arial" panose="020B0604020202020204" pitchFamily="34" charset="0"/>
              </a:rPr>
              <a:t>Дождевой червь не имеет специальных</a:t>
            </a:r>
          </a:p>
          <a:p>
            <a:pPr algn="ctr"/>
            <a:r>
              <a:rPr lang="ru-RU" sz="1400" b="0" i="0" u="none" strike="noStrike" baseline="0" dirty="0">
                <a:solidFill>
                  <a:srgbClr val="002060"/>
                </a:solidFill>
                <a:latin typeface="Arial" panose="020B0604020202020204" pitchFamily="34" charset="0"/>
                <a:cs typeface="Arial" panose="020B0604020202020204" pitchFamily="34" charset="0"/>
              </a:rPr>
              <a:t>органов чувств. На его коже имеются окончания чувствительных нервов,</a:t>
            </a:r>
          </a:p>
          <a:p>
            <a:pPr algn="ctr"/>
            <a:r>
              <a:rPr lang="ru-RU" sz="1400" b="0" i="0" u="none" strike="noStrike" baseline="0" dirty="0">
                <a:solidFill>
                  <a:srgbClr val="002060"/>
                </a:solidFill>
                <a:latin typeface="Arial" panose="020B0604020202020204" pitchFamily="34" charset="0"/>
                <a:cs typeface="Arial" panose="020B0604020202020204" pitchFamily="34" charset="0"/>
              </a:rPr>
              <a:t>воспринимающие световые, температурные, химические и механические раздражения. Рефлексы у дождевого червя более сложны и разнообразны, чем у </a:t>
            </a:r>
            <a:r>
              <a:rPr lang="ru-RU" sz="1400" b="0" i="0" u="none" strike="noStrike" baseline="0" dirty="0" err="1">
                <a:solidFill>
                  <a:srgbClr val="002060"/>
                </a:solidFill>
                <a:latin typeface="Arial" panose="020B0604020202020204" pitchFamily="34" charset="0"/>
                <a:cs typeface="Arial" panose="020B0604020202020204" pitchFamily="34" charset="0"/>
              </a:rPr>
              <a:t>планарии</a:t>
            </a:r>
            <a:r>
              <a:rPr lang="ru-RU" sz="1400" b="0" i="0" u="none" strike="noStrike" baseline="0" dirty="0">
                <a:solidFill>
                  <a:srgbClr val="002060"/>
                </a:solidFill>
                <a:latin typeface="Arial" panose="020B0604020202020204" pitchFamily="34" charset="0"/>
                <a:cs typeface="Arial" panose="020B0604020202020204" pitchFamily="34" charset="0"/>
              </a:rPr>
              <a:t>.</a:t>
            </a:r>
            <a:endParaRPr lang="ru-RU" sz="10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321101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p:txBody>
          <a:bodyPr/>
          <a:lstStyle/>
          <a:p>
            <a:r>
              <a:rPr lang="ru-RU" dirty="0"/>
              <a:t>ПОЛОВАЯ СИСТЕМА</a:t>
            </a:r>
          </a:p>
        </p:txBody>
      </p:sp>
      <p:sp>
        <p:nvSpPr>
          <p:cNvPr id="5" name="TextBox 4">
            <a:extLst>
              <a:ext uri="{FF2B5EF4-FFF2-40B4-BE49-F238E27FC236}">
                <a16:creationId xmlns="" xmlns:a16="http://schemas.microsoft.com/office/drawing/2014/main" id="{DD7A86A0-17DB-4BD4-9475-AB8568E54C53}"/>
              </a:ext>
            </a:extLst>
          </p:cNvPr>
          <p:cNvSpPr txBox="1"/>
          <p:nvPr/>
        </p:nvSpPr>
        <p:spPr>
          <a:xfrm>
            <a:off x="71413" y="1980084"/>
            <a:ext cx="5616624" cy="1015663"/>
          </a:xfrm>
          <a:prstGeom prst="rect">
            <a:avLst/>
          </a:prstGeom>
          <a:noFill/>
        </p:spPr>
        <p:txBody>
          <a:bodyPr wrap="square">
            <a:spAutoFit/>
          </a:bodyPr>
          <a:lstStyle/>
          <a:p>
            <a:pPr algn="just"/>
            <a:r>
              <a:rPr lang="ru-RU" sz="1200" b="0" i="0" dirty="0">
                <a:solidFill>
                  <a:srgbClr val="002060"/>
                </a:solidFill>
                <a:effectLst/>
                <a:latin typeface="Arial" panose="020B0604020202020204" pitchFamily="34" charset="0"/>
                <a:cs typeface="Arial" panose="020B0604020202020204" pitchFamily="34" charset="0"/>
              </a:rPr>
              <a:t>    Размножение происходит только половым путём. Дождевые черви — гермафродиты. Половая система их расположена в нескольких сегментах передней части. Семенники лежат впереди яичников. При спаривании сперматозоиды каждого из двух червей переносятся в семяприёмники (особые полости) другого. Оплодотворение червей перекрёстное.</a:t>
            </a:r>
            <a:endParaRPr lang="ru-RU" sz="1200" dirty="0">
              <a:solidFill>
                <a:srgbClr val="002060"/>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 xmlns:a16="http://schemas.microsoft.com/office/drawing/2014/main" id="{074580B7-77E6-4CAC-8D01-6EF96C357A22}"/>
              </a:ext>
            </a:extLst>
          </p:cNvPr>
          <p:cNvPicPr>
            <a:picLocks noChangeAspect="1"/>
          </p:cNvPicPr>
          <p:nvPr/>
        </p:nvPicPr>
        <p:blipFill>
          <a:blip r:embed="rId2"/>
          <a:stretch>
            <a:fillRect/>
          </a:stretch>
        </p:blipFill>
        <p:spPr>
          <a:xfrm>
            <a:off x="431960" y="697384"/>
            <a:ext cx="4903304" cy="1210692"/>
          </a:xfrm>
          <a:prstGeom prst="rect">
            <a:avLst/>
          </a:prstGeom>
        </p:spPr>
      </p:pic>
    </p:spTree>
    <p:extLst>
      <p:ext uri="{BB962C8B-B14F-4D97-AF65-F5344CB8AC3E}">
        <p14:creationId xmlns:p14="http://schemas.microsoft.com/office/powerpoint/2010/main" val="353421351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a:xfrm>
            <a:off x="71413" y="132269"/>
            <a:ext cx="5616623" cy="386260"/>
          </a:xfrm>
        </p:spPr>
        <p:txBody>
          <a:bodyPr>
            <a:normAutofit fontScale="90000"/>
          </a:bodyPr>
          <a:lstStyle/>
          <a:p>
            <a:r>
              <a:rPr lang="ru-RU" dirty="0"/>
              <a:t>РАЗМНОЖЕНИЕ ДОЖДЕВОГО ЧЕРВЯ</a:t>
            </a:r>
          </a:p>
        </p:txBody>
      </p:sp>
      <p:pic>
        <p:nvPicPr>
          <p:cNvPr id="3" name="Рисунок 2">
            <a:extLst>
              <a:ext uri="{FF2B5EF4-FFF2-40B4-BE49-F238E27FC236}">
                <a16:creationId xmlns="" xmlns:a16="http://schemas.microsoft.com/office/drawing/2014/main" id="{332D05AB-82CD-44AE-A559-3A966E4E9585}"/>
              </a:ext>
            </a:extLst>
          </p:cNvPr>
          <p:cNvPicPr>
            <a:picLocks noChangeAspect="1"/>
          </p:cNvPicPr>
          <p:nvPr/>
        </p:nvPicPr>
        <p:blipFill>
          <a:blip r:embed="rId2"/>
          <a:stretch>
            <a:fillRect/>
          </a:stretch>
        </p:blipFill>
        <p:spPr>
          <a:xfrm>
            <a:off x="143421" y="920764"/>
            <a:ext cx="5328592" cy="1037616"/>
          </a:xfrm>
          <a:prstGeom prst="rect">
            <a:avLst/>
          </a:prstGeom>
        </p:spPr>
      </p:pic>
      <p:sp>
        <p:nvSpPr>
          <p:cNvPr id="5" name="TextBox 4">
            <a:extLst>
              <a:ext uri="{FF2B5EF4-FFF2-40B4-BE49-F238E27FC236}">
                <a16:creationId xmlns="" xmlns:a16="http://schemas.microsoft.com/office/drawing/2014/main" id="{F76BE2CC-CEEC-42D0-9002-E74437592E3B}"/>
              </a:ext>
            </a:extLst>
          </p:cNvPr>
          <p:cNvSpPr txBox="1"/>
          <p:nvPr/>
        </p:nvSpPr>
        <p:spPr>
          <a:xfrm>
            <a:off x="71413" y="2178105"/>
            <a:ext cx="5616622" cy="954107"/>
          </a:xfrm>
          <a:prstGeom prst="rect">
            <a:avLst/>
          </a:prstGeom>
          <a:noFill/>
        </p:spPr>
        <p:txBody>
          <a:bodyPr wrap="square">
            <a:spAutoFit/>
          </a:bodyPr>
          <a:lstStyle/>
          <a:p>
            <a:pPr algn="just"/>
            <a:r>
              <a:rPr lang="ru-RU" sz="1400" b="0" i="0" dirty="0">
                <a:solidFill>
                  <a:srgbClr val="002060"/>
                </a:solidFill>
                <a:effectLst/>
                <a:latin typeface="Arial" panose="020B0604020202020204" pitchFamily="34" charset="0"/>
                <a:cs typeface="Arial" panose="020B0604020202020204" pitchFamily="34" charset="0"/>
              </a:rPr>
              <a:t>    Во время копуляции (спаривание) и откладки яиц клетки пояска на 32-37 — сегменте выделяют слизь, служащую для образования яйцевого кокона, и белковую жидкость для питания развивающегося зародыша.</a:t>
            </a: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29002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F2B60D-FCE6-4DC7-B994-E3A12123A378}"/>
              </a:ext>
            </a:extLst>
          </p:cNvPr>
          <p:cNvSpPr>
            <a:spLocks noGrp="1"/>
          </p:cNvSpPr>
          <p:nvPr>
            <p:ph type="title"/>
          </p:nvPr>
        </p:nvSpPr>
        <p:spPr>
          <a:xfrm>
            <a:off x="71413" y="132269"/>
            <a:ext cx="5616623" cy="386260"/>
          </a:xfrm>
        </p:spPr>
        <p:txBody>
          <a:bodyPr>
            <a:normAutofit fontScale="90000"/>
          </a:bodyPr>
          <a:lstStyle/>
          <a:p>
            <a:r>
              <a:rPr lang="ru-RU" dirty="0"/>
              <a:t>РАЗМНОЖЕНИЕ ДОЖДЕВОГО ЧЕРВЯ</a:t>
            </a:r>
          </a:p>
        </p:txBody>
      </p:sp>
      <p:pic>
        <p:nvPicPr>
          <p:cNvPr id="3" name="Рисунок 2">
            <a:extLst>
              <a:ext uri="{FF2B5EF4-FFF2-40B4-BE49-F238E27FC236}">
                <a16:creationId xmlns="" xmlns:a16="http://schemas.microsoft.com/office/drawing/2014/main" id="{70E87FE8-4CE4-4609-9E1A-5DD1BF32CA54}"/>
              </a:ext>
            </a:extLst>
          </p:cNvPr>
          <p:cNvPicPr>
            <a:picLocks noChangeAspect="1"/>
          </p:cNvPicPr>
          <p:nvPr/>
        </p:nvPicPr>
        <p:blipFill rotWithShape="1">
          <a:blip r:embed="rId2"/>
          <a:srcRect t="8655"/>
          <a:stretch/>
        </p:blipFill>
        <p:spPr>
          <a:xfrm>
            <a:off x="3239765" y="600570"/>
            <a:ext cx="2315536" cy="2511046"/>
          </a:xfrm>
          <a:prstGeom prst="rect">
            <a:avLst/>
          </a:prstGeom>
        </p:spPr>
      </p:pic>
      <p:sp>
        <p:nvSpPr>
          <p:cNvPr id="5" name="TextBox 4">
            <a:extLst>
              <a:ext uri="{FF2B5EF4-FFF2-40B4-BE49-F238E27FC236}">
                <a16:creationId xmlns="" xmlns:a16="http://schemas.microsoft.com/office/drawing/2014/main" id="{503D7E81-3D65-433D-BE19-E08EBF192A03}"/>
              </a:ext>
            </a:extLst>
          </p:cNvPr>
          <p:cNvSpPr txBox="1"/>
          <p:nvPr/>
        </p:nvSpPr>
        <p:spPr>
          <a:xfrm>
            <a:off x="215429" y="611932"/>
            <a:ext cx="2808312" cy="2462213"/>
          </a:xfrm>
          <a:prstGeom prst="rect">
            <a:avLst/>
          </a:prstGeom>
          <a:noFill/>
        </p:spPr>
        <p:txBody>
          <a:bodyPr wrap="square">
            <a:spAutoFit/>
          </a:bodyPr>
          <a:lstStyle/>
          <a:p>
            <a:pPr algn="just"/>
            <a:r>
              <a:rPr lang="ru-RU" b="0" i="0" dirty="0">
                <a:solidFill>
                  <a:srgbClr val="000000"/>
                </a:solidFill>
                <a:effectLst/>
                <a:latin typeface="georgia" panose="02040502050405020303" pitchFamily="18" charset="0"/>
              </a:rPr>
              <a:t>    </a:t>
            </a:r>
            <a:r>
              <a:rPr lang="ru-RU" sz="1400" b="0" i="0" dirty="0">
                <a:solidFill>
                  <a:srgbClr val="002060"/>
                </a:solidFill>
                <a:effectLst/>
                <a:latin typeface="Arial" panose="020B0604020202020204" pitchFamily="34" charset="0"/>
                <a:cs typeface="Arial" panose="020B0604020202020204" pitchFamily="34" charset="0"/>
              </a:rPr>
              <a:t>Выделения пояска образуют своеобразную слизистую </a:t>
            </a:r>
            <a:r>
              <a:rPr lang="ru-RU" sz="1400" b="0" i="0" dirty="0" smtClean="0">
                <a:solidFill>
                  <a:srgbClr val="002060"/>
                </a:solidFill>
                <a:effectLst/>
                <a:latin typeface="Arial" panose="020B0604020202020204" pitchFamily="34" charset="0"/>
                <a:cs typeface="Arial" panose="020B0604020202020204" pitchFamily="34" charset="0"/>
              </a:rPr>
              <a:t>муфту. (</a:t>
            </a:r>
            <a:r>
              <a:rPr lang="ru-RU" sz="1400" b="0" i="0" dirty="0">
                <a:solidFill>
                  <a:srgbClr val="002060"/>
                </a:solidFill>
                <a:effectLst/>
                <a:latin typeface="Arial" panose="020B0604020202020204" pitchFamily="34" charset="0"/>
                <a:cs typeface="Arial" panose="020B0604020202020204" pitchFamily="34" charset="0"/>
              </a:rPr>
              <a:t>1) Червь выползает из неё задним концом вперёд, откладывая в слизь яйца. Края муфты слипаются и образуется кокон, который остаётся в земляной </a:t>
            </a:r>
            <a:r>
              <a:rPr lang="ru-RU" sz="1400" b="0" i="0" dirty="0" smtClean="0">
                <a:solidFill>
                  <a:srgbClr val="002060"/>
                </a:solidFill>
                <a:effectLst/>
                <a:latin typeface="Arial" panose="020B0604020202020204" pitchFamily="34" charset="0"/>
                <a:cs typeface="Arial" panose="020B0604020202020204" pitchFamily="34" charset="0"/>
              </a:rPr>
              <a:t>норке. </a:t>
            </a:r>
            <a:r>
              <a:rPr lang="ru-RU" sz="1400" b="0" i="0" dirty="0">
                <a:solidFill>
                  <a:srgbClr val="002060"/>
                </a:solidFill>
                <a:effectLst/>
                <a:latin typeface="Arial" panose="020B0604020202020204" pitchFamily="34" charset="0"/>
                <a:cs typeface="Arial" panose="020B0604020202020204" pitchFamily="34" charset="0"/>
              </a:rPr>
              <a:t>(2</a:t>
            </a:r>
            <a:r>
              <a:rPr lang="ru-RU" sz="1400" b="0" i="0" dirty="0" smtClean="0">
                <a:solidFill>
                  <a:srgbClr val="002060"/>
                </a:solidFill>
                <a:effectLst/>
                <a:latin typeface="Arial" panose="020B0604020202020204" pitchFamily="34" charset="0"/>
                <a:cs typeface="Arial" panose="020B0604020202020204" pitchFamily="34" charset="0"/>
              </a:rPr>
              <a:t>) </a:t>
            </a:r>
            <a:r>
              <a:rPr lang="ru-RU" sz="1400" b="0" i="0" dirty="0">
                <a:solidFill>
                  <a:srgbClr val="002060"/>
                </a:solidFill>
                <a:effectLst/>
                <a:latin typeface="Arial" panose="020B0604020202020204" pitchFamily="34" charset="0"/>
                <a:cs typeface="Arial" panose="020B0604020202020204" pitchFamily="34" charset="0"/>
              </a:rPr>
              <a:t>Эмбриональное развитие яиц происходит в коконе, из него выходят молодые </a:t>
            </a:r>
            <a:r>
              <a:rPr lang="ru-RU" sz="1400" b="0" i="0" dirty="0" smtClean="0">
                <a:solidFill>
                  <a:srgbClr val="002060"/>
                </a:solidFill>
                <a:effectLst/>
                <a:latin typeface="Arial" panose="020B0604020202020204" pitchFamily="34" charset="0"/>
                <a:cs typeface="Arial" panose="020B0604020202020204" pitchFamily="34" charset="0"/>
              </a:rPr>
              <a:t>черви. </a:t>
            </a:r>
            <a:r>
              <a:rPr lang="ru-RU" sz="1400" b="0" i="0" dirty="0">
                <a:solidFill>
                  <a:srgbClr val="002060"/>
                </a:solidFill>
                <a:effectLst/>
                <a:latin typeface="Arial" panose="020B0604020202020204" pitchFamily="34" charset="0"/>
                <a:cs typeface="Arial" panose="020B0604020202020204" pitchFamily="34" charset="0"/>
              </a:rPr>
              <a:t>(3</a:t>
            </a:r>
            <a:r>
              <a:rPr lang="ru-RU" sz="1400" b="0" i="0" dirty="0" smtClean="0">
                <a:solidFill>
                  <a:srgbClr val="002060"/>
                </a:solidFill>
                <a:effectLst/>
                <a:latin typeface="Arial" panose="020B0604020202020204" pitchFamily="34" charset="0"/>
                <a:cs typeface="Arial" panose="020B0604020202020204" pitchFamily="34" charset="0"/>
              </a:rPr>
              <a:t>)</a:t>
            </a:r>
            <a:endParaRPr lang="ru-RU"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116208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06E1100-5A6E-4C38-BAEC-B77E8EA0027D}"/>
              </a:ext>
            </a:extLst>
          </p:cNvPr>
          <p:cNvSpPr>
            <a:spLocks noGrp="1"/>
          </p:cNvSpPr>
          <p:nvPr>
            <p:ph type="title"/>
          </p:nvPr>
        </p:nvSpPr>
        <p:spPr/>
        <p:txBody>
          <a:bodyPr/>
          <a:lstStyle/>
          <a:p>
            <a:r>
              <a:rPr lang="ru-RU" dirty="0"/>
              <a:t>ИНТЕРЕСНЫЙ ФАКТ</a:t>
            </a:r>
          </a:p>
        </p:txBody>
      </p:sp>
      <p:pic>
        <p:nvPicPr>
          <p:cNvPr id="5" name="Рисунок 4">
            <a:extLst>
              <a:ext uri="{FF2B5EF4-FFF2-40B4-BE49-F238E27FC236}">
                <a16:creationId xmlns="" xmlns:a16="http://schemas.microsoft.com/office/drawing/2014/main" id="{01398306-CAF9-439D-A36A-131EE8F3E266}"/>
              </a:ext>
            </a:extLst>
          </p:cNvPr>
          <p:cNvPicPr>
            <a:picLocks noChangeAspect="1"/>
          </p:cNvPicPr>
          <p:nvPr/>
        </p:nvPicPr>
        <p:blipFill rotWithShape="1">
          <a:blip r:embed="rId2"/>
          <a:srcRect l="7173" r="1975" b="14528"/>
          <a:stretch/>
        </p:blipFill>
        <p:spPr>
          <a:xfrm>
            <a:off x="1223541" y="597807"/>
            <a:ext cx="3157509" cy="1619396"/>
          </a:xfrm>
          <a:prstGeom prst="rect">
            <a:avLst/>
          </a:prstGeom>
        </p:spPr>
      </p:pic>
      <p:sp>
        <p:nvSpPr>
          <p:cNvPr id="7" name="TextBox 6">
            <a:extLst>
              <a:ext uri="{FF2B5EF4-FFF2-40B4-BE49-F238E27FC236}">
                <a16:creationId xmlns="" xmlns:a16="http://schemas.microsoft.com/office/drawing/2014/main" id="{AF1AE48E-E7B8-4465-9115-4359F1121450}"/>
              </a:ext>
            </a:extLst>
          </p:cNvPr>
          <p:cNvSpPr txBox="1"/>
          <p:nvPr/>
        </p:nvSpPr>
        <p:spPr>
          <a:xfrm>
            <a:off x="71413" y="2196108"/>
            <a:ext cx="5615735" cy="1015663"/>
          </a:xfrm>
          <a:prstGeom prst="rect">
            <a:avLst/>
          </a:prstGeom>
          <a:noFill/>
        </p:spPr>
        <p:txBody>
          <a:bodyPr wrap="square">
            <a:spAutoFit/>
          </a:bodyPr>
          <a:lstStyle/>
          <a:p>
            <a:pPr algn="just"/>
            <a:r>
              <a:rPr lang="ru-RU" sz="1200" b="0" i="0" dirty="0" smtClean="0">
                <a:solidFill>
                  <a:srgbClr val="002060"/>
                </a:solidFill>
                <a:effectLst/>
                <a:latin typeface="Arial" panose="020B0604020202020204" pitchFamily="34" charset="0"/>
              </a:rPr>
              <a:t>   80</a:t>
            </a:r>
            <a:r>
              <a:rPr lang="ru-RU" sz="1200" b="0" i="0" dirty="0">
                <a:solidFill>
                  <a:srgbClr val="002060"/>
                </a:solidFill>
                <a:effectLst/>
                <a:latin typeface="Arial" panose="020B0604020202020204" pitchFamily="34" charset="0"/>
              </a:rPr>
              <a:t> см в длину, 2,5 см толщиной, ног нет, ползёт по земле — что это? Не угадали, это не змея — это червь. Гигантские </a:t>
            </a:r>
            <a:r>
              <a:rPr lang="ru-RU" sz="1200" b="0" i="0" dirty="0" err="1">
                <a:solidFill>
                  <a:srgbClr val="002060"/>
                </a:solidFill>
                <a:effectLst/>
                <a:latin typeface="Arial" panose="020B0604020202020204" pitchFamily="34" charset="0"/>
              </a:rPr>
              <a:t>гипсленды</a:t>
            </a:r>
            <a:r>
              <a:rPr lang="ru-RU" sz="1200" b="0" i="0" dirty="0">
                <a:solidFill>
                  <a:srgbClr val="002060"/>
                </a:solidFill>
                <a:effectLst/>
                <a:latin typeface="Arial" panose="020B0604020202020204" pitchFamily="34" charset="0"/>
              </a:rPr>
              <a:t>, найденные в городке </a:t>
            </a:r>
            <a:r>
              <a:rPr lang="ru-RU" sz="1200" b="0" i="0" dirty="0" err="1">
                <a:solidFill>
                  <a:srgbClr val="002060"/>
                </a:solidFill>
                <a:effectLst/>
                <a:latin typeface="Arial" panose="020B0604020202020204" pitchFamily="34" charset="0"/>
              </a:rPr>
              <a:t>Гипсленд</a:t>
            </a:r>
            <a:r>
              <a:rPr lang="ru-RU" sz="1200" b="0" i="0" dirty="0">
                <a:solidFill>
                  <a:srgbClr val="002060"/>
                </a:solidFill>
                <a:effectLst/>
                <a:latin typeface="Arial" panose="020B0604020202020204" pitchFamily="34" charset="0"/>
              </a:rPr>
              <a:t> на юго-востоке Австралии, являются самым крупными дождевыми червями в мире. Если такой червь вытянется на всю свою длину, то может достигнуть двух метров.</a:t>
            </a:r>
            <a:endParaRPr lang="ru-RU" sz="1200" dirty="0">
              <a:solidFill>
                <a:srgbClr val="002060"/>
              </a:solidFill>
            </a:endParaRPr>
          </a:p>
        </p:txBody>
      </p:sp>
    </p:spTree>
    <p:extLst>
      <p:ext uri="{BB962C8B-B14F-4D97-AF65-F5344CB8AC3E}">
        <p14:creationId xmlns:p14="http://schemas.microsoft.com/office/powerpoint/2010/main" val="2259147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B79D511-3C8B-4BA5-BA81-26FA07F309E3}"/>
              </a:ext>
            </a:extLst>
          </p:cNvPr>
          <p:cNvSpPr>
            <a:spLocks noGrp="1"/>
          </p:cNvSpPr>
          <p:nvPr>
            <p:ph type="title"/>
          </p:nvPr>
        </p:nvSpPr>
        <p:spPr>
          <a:xfrm>
            <a:off x="71413" y="129754"/>
            <a:ext cx="5544616" cy="338162"/>
          </a:xfrm>
        </p:spPr>
        <p:txBody>
          <a:bodyPr>
            <a:noAutofit/>
          </a:bodyPr>
          <a:lstStyle/>
          <a:p>
            <a:r>
              <a:rPr kumimoji="0" lang="ru-RU" sz="2800" b="1" i="0" u="none" strike="noStrike" kern="1200" cap="none" spc="0" normalizeH="0" baseline="0" noProof="0" dirty="0">
                <a:ln>
                  <a:noFill/>
                </a:ln>
                <a:solidFill>
                  <a:srgbClr val="FEFEFE"/>
                </a:solidFill>
                <a:effectLst/>
                <a:uLnTx/>
                <a:uFillTx/>
                <a:latin typeface="Arial"/>
                <a:ea typeface="+mj-ea"/>
                <a:cs typeface="Arial"/>
              </a:rPr>
              <a:t>Проверьте свои знания!</a:t>
            </a:r>
            <a:endParaRPr lang="ru-RU" sz="2800" dirty="0"/>
          </a:p>
        </p:txBody>
      </p:sp>
      <p:pic>
        <p:nvPicPr>
          <p:cNvPr id="8" name="Рисунок 7">
            <a:extLst>
              <a:ext uri="{FF2B5EF4-FFF2-40B4-BE49-F238E27FC236}">
                <a16:creationId xmlns="" xmlns:a16="http://schemas.microsoft.com/office/drawing/2014/main" id="{3590ECA8-82C2-4B28-B52F-34D7E22A45AA}"/>
              </a:ext>
            </a:extLst>
          </p:cNvPr>
          <p:cNvPicPr>
            <a:picLocks noChangeAspect="1"/>
          </p:cNvPicPr>
          <p:nvPr/>
        </p:nvPicPr>
        <p:blipFill>
          <a:blip r:embed="rId2"/>
          <a:stretch>
            <a:fillRect/>
          </a:stretch>
        </p:blipFill>
        <p:spPr>
          <a:xfrm>
            <a:off x="123620" y="592468"/>
            <a:ext cx="465904" cy="648073"/>
          </a:xfrm>
          <a:prstGeom prst="rect">
            <a:avLst/>
          </a:prstGeom>
        </p:spPr>
      </p:pic>
      <p:sp>
        <p:nvSpPr>
          <p:cNvPr id="5" name="TextBox 4">
            <a:extLst>
              <a:ext uri="{FF2B5EF4-FFF2-40B4-BE49-F238E27FC236}">
                <a16:creationId xmlns="" xmlns:a16="http://schemas.microsoft.com/office/drawing/2014/main" id="{4A10F620-711E-44A6-86FA-5B80E6A1DC36}"/>
              </a:ext>
            </a:extLst>
          </p:cNvPr>
          <p:cNvSpPr txBox="1"/>
          <p:nvPr/>
        </p:nvSpPr>
        <p:spPr>
          <a:xfrm>
            <a:off x="143421" y="1017846"/>
            <a:ext cx="5472608" cy="1754326"/>
          </a:xfrm>
          <a:prstGeom prst="rect">
            <a:avLst/>
          </a:prstGeom>
          <a:noFill/>
        </p:spPr>
        <p:txBody>
          <a:bodyPr wrap="square">
            <a:spAutoFit/>
          </a:bodyPr>
          <a:lstStyle/>
          <a:p>
            <a:pPr algn="l"/>
            <a:r>
              <a:rPr lang="ru-RU" sz="1800" b="0" i="0" u="none" strike="noStrike" baseline="0" dirty="0" smtClean="0">
                <a:solidFill>
                  <a:srgbClr val="002060"/>
                </a:solidFill>
                <a:latin typeface="Arial" panose="020B0604020202020204" pitchFamily="34" charset="0"/>
                <a:cs typeface="Arial" panose="020B0604020202020204" pitchFamily="34" charset="0"/>
              </a:rPr>
              <a:t>   Составьте </a:t>
            </a:r>
            <a:r>
              <a:rPr lang="ru-RU" sz="1800" b="0" i="0" u="none" strike="noStrike" baseline="0" dirty="0">
                <a:solidFill>
                  <a:srgbClr val="002060"/>
                </a:solidFill>
                <a:latin typeface="Arial" panose="020B0604020202020204" pitchFamily="34" charset="0"/>
                <a:cs typeface="Arial" panose="020B0604020202020204" pitchFamily="34" charset="0"/>
              </a:rPr>
              <a:t>парные ответы из названий паразитов и их хозяев.</a:t>
            </a:r>
          </a:p>
          <a:p>
            <a:pPr algn="l"/>
            <a:r>
              <a:rPr lang="ru-RU" sz="1800" b="0" i="0" u="none" strike="noStrike" baseline="0" dirty="0">
                <a:solidFill>
                  <a:srgbClr val="002060"/>
                </a:solidFill>
                <a:latin typeface="Arial" panose="020B0604020202020204" pitchFamily="34" charset="0"/>
                <a:cs typeface="Arial" panose="020B0604020202020204" pitchFamily="34" charset="0"/>
              </a:rPr>
              <a:t>а) печеночный сосальщик; 1) хищные животные;</a:t>
            </a:r>
          </a:p>
          <a:p>
            <a:pPr algn="l"/>
            <a:r>
              <a:rPr lang="ru-RU" sz="1800" b="0" i="0" u="none" strike="noStrike" baseline="0" dirty="0">
                <a:solidFill>
                  <a:srgbClr val="002060"/>
                </a:solidFill>
                <a:latin typeface="Arial" panose="020B0604020202020204" pitchFamily="34" charset="0"/>
                <a:cs typeface="Arial" panose="020B0604020202020204" pitchFamily="34" charset="0"/>
              </a:rPr>
              <a:t>б) аскарида; 	          </a:t>
            </a:r>
            <a:r>
              <a:rPr lang="ru-RU" sz="1800" b="0" i="0" u="none" strike="noStrike" baseline="0" dirty="0" smtClean="0">
                <a:solidFill>
                  <a:srgbClr val="002060"/>
                </a:solidFill>
                <a:latin typeface="Arial" panose="020B0604020202020204" pitchFamily="34" charset="0"/>
                <a:cs typeface="Arial" panose="020B0604020202020204" pitchFamily="34" charset="0"/>
              </a:rPr>
              <a:t>2</a:t>
            </a:r>
            <a:r>
              <a:rPr lang="ru-RU" sz="1800" b="0" i="0" u="none" strike="noStrike" baseline="0" dirty="0">
                <a:solidFill>
                  <a:srgbClr val="002060"/>
                </a:solidFill>
                <a:latin typeface="Arial" panose="020B0604020202020204" pitchFamily="34" charset="0"/>
                <a:cs typeface="Arial" panose="020B0604020202020204" pitchFamily="34" charset="0"/>
              </a:rPr>
              <a:t>) пресноводный моллюск;</a:t>
            </a:r>
          </a:p>
          <a:p>
            <a:pPr algn="l"/>
            <a:r>
              <a:rPr lang="ru-RU" sz="1800" b="0" i="0" u="none" strike="noStrike" baseline="0" dirty="0">
                <a:solidFill>
                  <a:srgbClr val="002060"/>
                </a:solidFill>
                <a:latin typeface="Arial" panose="020B0604020202020204" pitchFamily="34" charset="0"/>
                <a:cs typeface="Arial" panose="020B0604020202020204" pitchFamily="34" charset="0"/>
              </a:rPr>
              <a:t>в) эхинококк; 	          3) крупный рогатый скот;</a:t>
            </a:r>
          </a:p>
          <a:p>
            <a:pPr algn="l"/>
            <a:r>
              <a:rPr lang="ru-RU" sz="1800" b="0" i="0" u="none" strike="noStrike" baseline="0" dirty="0">
                <a:solidFill>
                  <a:srgbClr val="002060"/>
                </a:solidFill>
                <a:latin typeface="Arial" panose="020B0604020202020204" pitchFamily="34" charset="0"/>
                <a:cs typeface="Arial" panose="020B0604020202020204" pitchFamily="34" charset="0"/>
              </a:rPr>
              <a:t>г) бычий цепень. 	 4) человек.</a:t>
            </a:r>
            <a:endParaRPr lang="ru-RU"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46643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BFFAEC-4040-4F78-B34A-FB1DC1CB409E}"/>
              </a:ext>
            </a:extLst>
          </p:cNvPr>
          <p:cNvSpPr>
            <a:spLocks noGrp="1"/>
          </p:cNvSpPr>
          <p:nvPr>
            <p:ph type="title"/>
          </p:nvPr>
        </p:nvSpPr>
        <p:spPr>
          <a:xfrm>
            <a:off x="71413" y="132269"/>
            <a:ext cx="5616623" cy="386260"/>
          </a:xfrm>
        </p:spPr>
        <p:txBody>
          <a:bodyPr>
            <a:noAutofit/>
          </a:bodyPr>
          <a:lstStyle/>
          <a:p>
            <a:r>
              <a:rPr lang="ru-RU" sz="2000" dirty="0"/>
              <a:t>САМЫЙ БОЛЬШОЙ ДОЖДЕВОЙ ЧЕРВЬ</a:t>
            </a:r>
            <a:endParaRPr lang="ru-RU" sz="1800" dirty="0"/>
          </a:p>
        </p:txBody>
      </p:sp>
      <p:pic>
        <p:nvPicPr>
          <p:cNvPr id="5" name="Рисунок 4">
            <a:extLst>
              <a:ext uri="{FF2B5EF4-FFF2-40B4-BE49-F238E27FC236}">
                <a16:creationId xmlns="" xmlns:a16="http://schemas.microsoft.com/office/drawing/2014/main" id="{68FE970F-D8CC-465C-A7ED-2F904A997FC5}"/>
              </a:ext>
            </a:extLst>
          </p:cNvPr>
          <p:cNvPicPr>
            <a:picLocks noChangeAspect="1"/>
          </p:cNvPicPr>
          <p:nvPr/>
        </p:nvPicPr>
        <p:blipFill>
          <a:blip r:embed="rId2"/>
          <a:stretch>
            <a:fillRect/>
          </a:stretch>
        </p:blipFill>
        <p:spPr>
          <a:xfrm>
            <a:off x="2015629" y="567328"/>
            <a:ext cx="3629908" cy="2564884"/>
          </a:xfrm>
          <a:prstGeom prst="rect">
            <a:avLst/>
          </a:prstGeom>
        </p:spPr>
      </p:pic>
      <p:sp>
        <p:nvSpPr>
          <p:cNvPr id="7" name="TextBox 6">
            <a:extLst>
              <a:ext uri="{FF2B5EF4-FFF2-40B4-BE49-F238E27FC236}">
                <a16:creationId xmlns="" xmlns:a16="http://schemas.microsoft.com/office/drawing/2014/main" id="{D365011A-AA95-4241-A476-6A539CF77499}"/>
              </a:ext>
            </a:extLst>
          </p:cNvPr>
          <p:cNvSpPr txBox="1"/>
          <p:nvPr/>
        </p:nvSpPr>
        <p:spPr>
          <a:xfrm>
            <a:off x="71413" y="526564"/>
            <a:ext cx="1985887" cy="2677656"/>
          </a:xfrm>
          <a:prstGeom prst="rect">
            <a:avLst/>
          </a:prstGeom>
          <a:noFill/>
        </p:spPr>
        <p:txBody>
          <a:bodyPr wrap="square">
            <a:spAutoFit/>
          </a:bodyPr>
          <a:lstStyle/>
          <a:p>
            <a:pPr algn="ctr"/>
            <a:r>
              <a:rPr lang="ru-RU" sz="1400" b="0" i="0" dirty="0">
                <a:solidFill>
                  <a:srgbClr val="002060"/>
                </a:solidFill>
                <a:effectLst/>
                <a:latin typeface="Arial" panose="020B0604020202020204" pitchFamily="34" charset="0"/>
              </a:rPr>
              <a:t>Эти ползучие гиганты — существа удивительно нежные. Найти их довольно трудно, так как большую часть своей жизни они проводят глубоко под землёй, и чем выше содержание воды в почве, тем легче им дышать. </a:t>
            </a:r>
            <a:endParaRPr lang="ru-RU" sz="1400" dirty="0">
              <a:solidFill>
                <a:srgbClr val="002060"/>
              </a:solidFill>
            </a:endParaRPr>
          </a:p>
        </p:txBody>
      </p:sp>
    </p:spTree>
    <p:extLst>
      <p:ext uri="{BB962C8B-B14F-4D97-AF65-F5344CB8AC3E}">
        <p14:creationId xmlns:p14="http://schemas.microsoft.com/office/powerpoint/2010/main" val="204547378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EBFFAEC-4040-4F78-B34A-FB1DC1CB409E}"/>
              </a:ext>
            </a:extLst>
          </p:cNvPr>
          <p:cNvSpPr>
            <a:spLocks noGrp="1"/>
          </p:cNvSpPr>
          <p:nvPr>
            <p:ph type="title"/>
          </p:nvPr>
        </p:nvSpPr>
        <p:spPr>
          <a:xfrm>
            <a:off x="71414" y="132269"/>
            <a:ext cx="5688036" cy="386260"/>
          </a:xfrm>
        </p:spPr>
        <p:txBody>
          <a:bodyPr>
            <a:noAutofit/>
          </a:bodyPr>
          <a:lstStyle/>
          <a:p>
            <a:r>
              <a:rPr lang="ru-RU" sz="2000" dirty="0"/>
              <a:t>САМЫЙ БОЛЬШОЙ ДОЖДЕВОЙ ЧЕРВЬ</a:t>
            </a:r>
          </a:p>
        </p:txBody>
      </p:sp>
      <p:pic>
        <p:nvPicPr>
          <p:cNvPr id="5" name="Рисунок 4">
            <a:extLst>
              <a:ext uri="{FF2B5EF4-FFF2-40B4-BE49-F238E27FC236}">
                <a16:creationId xmlns="" xmlns:a16="http://schemas.microsoft.com/office/drawing/2014/main" id="{68FE970F-D8CC-465C-A7ED-2F904A997FC5}"/>
              </a:ext>
            </a:extLst>
          </p:cNvPr>
          <p:cNvPicPr>
            <a:picLocks noChangeAspect="1"/>
          </p:cNvPicPr>
          <p:nvPr/>
        </p:nvPicPr>
        <p:blipFill>
          <a:blip r:embed="rId2"/>
          <a:stretch>
            <a:fillRect/>
          </a:stretch>
        </p:blipFill>
        <p:spPr>
          <a:xfrm>
            <a:off x="2087637" y="576156"/>
            <a:ext cx="3557900" cy="2556056"/>
          </a:xfrm>
          <a:prstGeom prst="rect">
            <a:avLst/>
          </a:prstGeom>
        </p:spPr>
      </p:pic>
      <p:sp>
        <p:nvSpPr>
          <p:cNvPr id="7" name="TextBox 6">
            <a:extLst>
              <a:ext uri="{FF2B5EF4-FFF2-40B4-BE49-F238E27FC236}">
                <a16:creationId xmlns="" xmlns:a16="http://schemas.microsoft.com/office/drawing/2014/main" id="{D365011A-AA95-4241-A476-6A539CF77499}"/>
              </a:ext>
            </a:extLst>
          </p:cNvPr>
          <p:cNvSpPr txBox="1"/>
          <p:nvPr/>
        </p:nvSpPr>
        <p:spPr>
          <a:xfrm>
            <a:off x="71413" y="511175"/>
            <a:ext cx="2016223" cy="2693045"/>
          </a:xfrm>
          <a:prstGeom prst="rect">
            <a:avLst/>
          </a:prstGeom>
          <a:noFill/>
        </p:spPr>
        <p:txBody>
          <a:bodyPr wrap="square">
            <a:spAutoFit/>
          </a:bodyPr>
          <a:lstStyle/>
          <a:p>
            <a:pPr marL="0" marR="0" lvl="0" indent="0" algn="ctr" defTabSz="575895"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Их норы довольно глубоки — часто эти черви обитают на глубине 7,5–13 см под землёй, иногда сильные дожди заставляют их выбираться на поверхность. Также их норы можно найти в тех местах, где недавно сошёл оползень.</a:t>
            </a:r>
            <a:endParaRPr kumimoji="0" lang="ru-RU" sz="1300" b="0" i="0" u="none" strike="noStrike" kern="1200" cap="none" spc="0" normalizeH="0" baseline="0" noProof="0" dirty="0">
              <a:ln>
                <a:noFill/>
              </a:ln>
              <a:solidFill>
                <a:srgbClr val="002060"/>
              </a:solidFill>
              <a:effectLst/>
              <a:uLnTx/>
              <a:uFillTx/>
              <a:latin typeface="Open Sans Light"/>
              <a:ea typeface="+mn-ea"/>
              <a:cs typeface="+mn-cs"/>
            </a:endParaRPr>
          </a:p>
        </p:txBody>
      </p:sp>
    </p:spTree>
    <p:extLst>
      <p:ext uri="{BB962C8B-B14F-4D97-AF65-F5344CB8AC3E}">
        <p14:creationId xmlns:p14="http://schemas.microsoft.com/office/powerpoint/2010/main" val="243783570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0799"/>
            <a:ext cx="5688037" cy="385979"/>
          </a:xfrm>
          <a:prstGeom prst="rect">
            <a:avLst/>
          </a:prstGeom>
        </p:spPr>
        <p:txBody>
          <a:bodyPr vert="horz" wrap="square" lIns="0" tIns="16486" rIns="0" bIns="0" rtlCol="0" anchor="ctr">
            <a:spAutoFit/>
          </a:bodyPr>
          <a:lstStyle/>
          <a:p>
            <a:pPr marL="12681">
              <a:lnSpc>
                <a:spcPct val="100000"/>
              </a:lnSpc>
              <a:spcBef>
                <a:spcPts val="130"/>
              </a:spcBef>
            </a:pPr>
            <a:r>
              <a:rPr lang="ru-RU" sz="2400" dirty="0"/>
              <a:t>ОБОБЩЕНИЕ</a:t>
            </a:r>
          </a:p>
        </p:txBody>
      </p:sp>
      <p:sp>
        <p:nvSpPr>
          <p:cNvPr id="4" name="TextBox 3">
            <a:extLst>
              <a:ext uri="{FF2B5EF4-FFF2-40B4-BE49-F238E27FC236}">
                <a16:creationId xmlns="" xmlns:a16="http://schemas.microsoft.com/office/drawing/2014/main" id="{9490AAFE-29D7-4E4C-BD65-11F8A8C16103}"/>
              </a:ext>
            </a:extLst>
          </p:cNvPr>
          <p:cNvSpPr txBox="1"/>
          <p:nvPr/>
        </p:nvSpPr>
        <p:spPr>
          <a:xfrm>
            <a:off x="71412" y="523081"/>
            <a:ext cx="5688037" cy="1384995"/>
          </a:xfrm>
          <a:prstGeom prst="rect">
            <a:avLst/>
          </a:prstGeom>
          <a:noFill/>
        </p:spPr>
        <p:txBody>
          <a:bodyPr wrap="square">
            <a:spAutoFit/>
          </a:bodyPr>
          <a:lstStyle/>
          <a:p>
            <a:pPr marL="285750" indent="-285750">
              <a:buFont typeface="Arial" panose="020B0604020202020204" pitchFamily="34" charset="0"/>
              <a:buChar char="•"/>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Кольчатые черви обладают самой высокой организацией по сравнению с другими типами червей; у них впервые появляются вторичная полость тела, более высоко организована нервная система. </a:t>
            </a:r>
          </a:p>
          <a:p>
            <a:pPr marL="285750" indent="-285750">
              <a:buFont typeface="Arial" panose="020B0604020202020204" pitchFamily="34" charset="0"/>
              <a:buChar char="•"/>
            </a:pPr>
            <a:r>
              <a:rPr 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Участвуют в почвообразовании. </a:t>
            </a:r>
          </a:p>
          <a:p>
            <a:pPr marL="285750" indent="-285750">
              <a:buFont typeface="Arial" panose="020B0604020202020204" pitchFamily="34" charset="0"/>
              <a:buChar char="•"/>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Имеют важное значение в круговороте веществ в природе.</a:t>
            </a:r>
            <a:endParaRPr lang="ru-RU" sz="1200" dirty="0">
              <a:solidFill>
                <a:srgbClr val="002060"/>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 xmlns:a16="http://schemas.microsoft.com/office/drawing/2014/main" id="{40DC23F4-D9DF-43BA-9DCE-1EBDD8598889}"/>
              </a:ext>
            </a:extLst>
          </p:cNvPr>
          <p:cNvPicPr>
            <a:picLocks noChangeAspect="1"/>
          </p:cNvPicPr>
          <p:nvPr/>
        </p:nvPicPr>
        <p:blipFill>
          <a:blip r:embed="rId2"/>
          <a:stretch>
            <a:fillRect/>
          </a:stretch>
        </p:blipFill>
        <p:spPr>
          <a:xfrm rot="10800000" flipV="1">
            <a:off x="3072901" y="1876909"/>
            <a:ext cx="2255095" cy="1252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a:extLst>
              <a:ext uri="{FF2B5EF4-FFF2-40B4-BE49-F238E27FC236}">
                <a16:creationId xmlns="" xmlns:a16="http://schemas.microsoft.com/office/drawing/2014/main" id="{A10D4C79-900F-42D5-97AF-9521006F9F38}"/>
              </a:ext>
            </a:extLst>
          </p:cNvPr>
          <p:cNvPicPr>
            <a:picLocks noChangeAspect="1"/>
          </p:cNvPicPr>
          <p:nvPr/>
        </p:nvPicPr>
        <p:blipFill>
          <a:blip r:embed="rId3"/>
          <a:stretch>
            <a:fillRect/>
          </a:stretch>
        </p:blipFill>
        <p:spPr>
          <a:xfrm>
            <a:off x="431453" y="1879518"/>
            <a:ext cx="2088232" cy="12595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227034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87" y="51293"/>
            <a:ext cx="4752783" cy="446812"/>
          </a:xfrm>
          <a:prstGeom prst="rect">
            <a:avLst/>
          </a:prstGeom>
        </p:spPr>
        <p:txBody>
          <a:bodyPr vert="horz" wrap="square" lIns="0" tIns="16476" rIns="0" bIns="0" rtlCol="0" anchor="ctr">
            <a:spAutoFit/>
          </a:bodyPr>
          <a:lstStyle/>
          <a:p>
            <a:pPr marL="12673">
              <a:spcBef>
                <a:spcPts val="130"/>
              </a:spcBef>
            </a:pPr>
            <a:r>
              <a:rPr lang="ru-RU" sz="2795"/>
              <a:t>ЗАДАНИЕ</a:t>
            </a:r>
            <a:endParaRPr sz="2795" dirty="0"/>
          </a:p>
        </p:txBody>
      </p:sp>
      <p:sp>
        <p:nvSpPr>
          <p:cNvPr id="5" name="Chevron 15">
            <a:extLst>
              <a:ext uri="{FF2B5EF4-FFF2-40B4-BE49-F238E27FC236}">
                <a16:creationId xmlns="" xmlns:a16="http://schemas.microsoft.com/office/drawing/2014/main" id="{F7EBA848-D2E5-42B8-B14C-CB78773D3FF1}"/>
              </a:ext>
            </a:extLst>
          </p:cNvPr>
          <p:cNvSpPr/>
          <p:nvPr/>
        </p:nvSpPr>
        <p:spPr>
          <a:xfrm>
            <a:off x="4096913" y="685485"/>
            <a:ext cx="1415536" cy="827937"/>
          </a:xfrm>
          <a:prstGeom prst="chevron">
            <a:avLst>
              <a:gd name="adj" fmla="val 17785"/>
            </a:avLst>
          </a:prstGeom>
          <a:solidFill>
            <a:srgbClr val="FF0000"/>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srgbClr val="C00000"/>
                </a:solidFill>
                <a:latin typeface="Arial" panose="020B0604020202020204" pitchFamily="34" charset="0"/>
                <a:cs typeface="Arial" panose="020B0604020202020204" pitchFamily="34" charset="0"/>
              </a:rPr>
              <a:t> </a:t>
            </a:r>
          </a:p>
        </p:txBody>
      </p:sp>
      <p:pic>
        <p:nvPicPr>
          <p:cNvPr id="7" name="Picture 17">
            <a:extLst>
              <a:ext uri="{FF2B5EF4-FFF2-40B4-BE49-F238E27FC236}">
                <a16:creationId xmlns="" xmlns:a16="http://schemas.microsoft.com/office/drawing/2014/main" id="{6E74CAED-4615-4AB9-8B67-C05FB359947D}"/>
              </a:ext>
            </a:extLst>
          </p:cNvPr>
          <p:cNvPicPr>
            <a:picLocks noChangeAspect="1"/>
          </p:cNvPicPr>
          <p:nvPr/>
        </p:nvPicPr>
        <p:blipFill>
          <a:blip r:embed="rId2" cstate="print"/>
          <a:stretch>
            <a:fillRect/>
          </a:stretch>
        </p:blipFill>
        <p:spPr>
          <a:xfrm>
            <a:off x="4546077" y="901153"/>
            <a:ext cx="463725" cy="463667"/>
          </a:xfrm>
          <a:prstGeom prst="rect">
            <a:avLst/>
          </a:prstGeom>
        </p:spPr>
      </p:pic>
      <p:sp>
        <p:nvSpPr>
          <p:cNvPr id="8" name="Chevron 18">
            <a:extLst>
              <a:ext uri="{FF2B5EF4-FFF2-40B4-BE49-F238E27FC236}">
                <a16:creationId xmlns="" xmlns:a16="http://schemas.microsoft.com/office/drawing/2014/main" id="{91FEE48D-34B7-449A-8E52-48BCC4AF59B2}"/>
              </a:ext>
            </a:extLst>
          </p:cNvPr>
          <p:cNvSpPr/>
          <p:nvPr/>
        </p:nvSpPr>
        <p:spPr>
          <a:xfrm>
            <a:off x="2654421" y="685485"/>
            <a:ext cx="1597229" cy="827937"/>
          </a:xfrm>
          <a:prstGeom prst="chevron">
            <a:avLst>
              <a:gd name="adj" fmla="val 17785"/>
            </a:avLst>
          </a:prstGeom>
          <a:solidFill>
            <a:schemeClr val="accent5"/>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prstClr val="white"/>
                </a:solidFill>
                <a:latin typeface="Arial" panose="020B0604020202020204" pitchFamily="34" charset="0"/>
                <a:cs typeface="Arial" panose="020B0604020202020204" pitchFamily="34" charset="0"/>
              </a:rPr>
              <a:t> </a:t>
            </a:r>
          </a:p>
        </p:txBody>
      </p:sp>
      <p:pic>
        <p:nvPicPr>
          <p:cNvPr id="10" name="Picture 20">
            <a:extLst>
              <a:ext uri="{FF2B5EF4-FFF2-40B4-BE49-F238E27FC236}">
                <a16:creationId xmlns="" xmlns:a16="http://schemas.microsoft.com/office/drawing/2014/main" id="{7C0BE93F-84E0-441D-995D-A49B5B2A5DF9}"/>
              </a:ext>
            </a:extLst>
          </p:cNvPr>
          <p:cNvPicPr>
            <a:picLocks noChangeAspect="1"/>
          </p:cNvPicPr>
          <p:nvPr/>
        </p:nvPicPr>
        <p:blipFill>
          <a:blip r:embed="rId3" cstate="print"/>
          <a:stretch>
            <a:fillRect/>
          </a:stretch>
        </p:blipFill>
        <p:spPr>
          <a:xfrm>
            <a:off x="3260096" y="901153"/>
            <a:ext cx="555621" cy="421808"/>
          </a:xfrm>
          <a:prstGeom prst="rect">
            <a:avLst/>
          </a:prstGeom>
        </p:spPr>
      </p:pic>
      <p:sp>
        <p:nvSpPr>
          <p:cNvPr id="11" name="Chevron 21">
            <a:extLst>
              <a:ext uri="{FF2B5EF4-FFF2-40B4-BE49-F238E27FC236}">
                <a16:creationId xmlns="" xmlns:a16="http://schemas.microsoft.com/office/drawing/2014/main" id="{43462388-AD3B-4DC0-87D1-58BBFAB7ABAE}"/>
              </a:ext>
            </a:extLst>
          </p:cNvPr>
          <p:cNvSpPr/>
          <p:nvPr/>
        </p:nvSpPr>
        <p:spPr>
          <a:xfrm>
            <a:off x="1579596" y="685485"/>
            <a:ext cx="1415536" cy="827937"/>
          </a:xfrm>
          <a:prstGeom prst="chevron">
            <a:avLst>
              <a:gd name="adj" fmla="val 17785"/>
            </a:avLst>
          </a:prstGeom>
          <a:solidFill>
            <a:srgbClr val="00B050"/>
          </a:solidFill>
          <a:ln>
            <a:solidFill>
              <a:srgbClr val="00B050"/>
            </a:solidFill>
          </a:ln>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prstClr val="white"/>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 xmlns:a16="http://schemas.microsoft.com/office/drawing/2014/main" id="{38AF05FC-40D6-49C7-8459-55715E908190}"/>
              </a:ext>
            </a:extLst>
          </p:cNvPr>
          <p:cNvSpPr txBox="1"/>
          <p:nvPr/>
        </p:nvSpPr>
        <p:spPr>
          <a:xfrm>
            <a:off x="1513832" y="1620045"/>
            <a:ext cx="2322532" cy="1075532"/>
          </a:xfrm>
          <a:prstGeom prst="rect">
            <a:avLst/>
          </a:prstGeom>
          <a:noFill/>
        </p:spPr>
        <p:txBody>
          <a:bodyPr wrap="square" lIns="91381" tIns="45690" rIns="91381" bIns="45690" rtlCol="0">
            <a:spAutoFit/>
          </a:bodyPr>
          <a:lstStyle/>
          <a:p>
            <a:pPr algn="ctr" defTabSz="575641">
              <a:defRPr/>
            </a:pPr>
            <a:r>
              <a:rPr lang="ru-RU" sz="1597" b="1" dirty="0">
                <a:solidFill>
                  <a:prstClr val="black"/>
                </a:solidFill>
                <a:latin typeface="Arial" pitchFamily="34" charset="0"/>
                <a:cs typeface="Arial" pitchFamily="34" charset="0"/>
              </a:rPr>
              <a:t>Выполнить задания  и ответить на вопросы письменно</a:t>
            </a:r>
          </a:p>
          <a:p>
            <a:pPr algn="ctr" defTabSz="575641">
              <a:defRPr/>
            </a:pPr>
            <a:r>
              <a:rPr lang="ru-RU" sz="1597" b="1" dirty="0">
                <a:solidFill>
                  <a:prstClr val="black"/>
                </a:solidFill>
                <a:latin typeface="Arial" pitchFamily="34" charset="0"/>
                <a:cs typeface="Arial" pitchFamily="34" charset="0"/>
              </a:rPr>
              <a:t>(стр.46-47)</a:t>
            </a:r>
            <a:r>
              <a:rPr lang="en-US" sz="1597" b="1" dirty="0">
                <a:solidFill>
                  <a:prstClr val="black"/>
                </a:solidFill>
                <a:latin typeface="Arial" pitchFamily="34" charset="0"/>
                <a:cs typeface="Arial" pitchFamily="34" charset="0"/>
              </a:rPr>
              <a:t>.</a:t>
            </a:r>
            <a:endParaRPr lang="ru-RU" sz="1597" b="1" dirty="0">
              <a:solidFill>
                <a:prstClr val="black"/>
              </a:solidFill>
              <a:latin typeface="Arial" pitchFamily="34" charset="0"/>
              <a:cs typeface="Arial" pitchFamily="34" charset="0"/>
            </a:endParaRPr>
          </a:p>
        </p:txBody>
      </p:sp>
      <p:pic>
        <p:nvPicPr>
          <p:cNvPr id="13" name="Picture 23">
            <a:extLst>
              <a:ext uri="{FF2B5EF4-FFF2-40B4-BE49-F238E27FC236}">
                <a16:creationId xmlns="" xmlns:a16="http://schemas.microsoft.com/office/drawing/2014/main" id="{A3CEFE8D-6013-4962-ADCB-10FA100D53F1}"/>
              </a:ext>
            </a:extLst>
          </p:cNvPr>
          <p:cNvPicPr>
            <a:picLocks noChangeAspect="1"/>
          </p:cNvPicPr>
          <p:nvPr/>
        </p:nvPicPr>
        <p:blipFill>
          <a:blip r:embed="rId4" cstate="print"/>
          <a:stretch>
            <a:fillRect/>
          </a:stretch>
        </p:blipFill>
        <p:spPr>
          <a:xfrm>
            <a:off x="2033039" y="829265"/>
            <a:ext cx="523664" cy="539089"/>
          </a:xfrm>
          <a:prstGeom prst="rect">
            <a:avLst/>
          </a:prstGeom>
        </p:spPr>
      </p:pic>
      <p:sp>
        <p:nvSpPr>
          <p:cNvPr id="14" name="Chevron 25">
            <a:extLst>
              <a:ext uri="{FF2B5EF4-FFF2-40B4-BE49-F238E27FC236}">
                <a16:creationId xmlns="" xmlns:a16="http://schemas.microsoft.com/office/drawing/2014/main" id="{83429AA4-D611-4991-B34E-193F6BD7B5E4}"/>
              </a:ext>
            </a:extLst>
          </p:cNvPr>
          <p:cNvSpPr/>
          <p:nvPr/>
        </p:nvSpPr>
        <p:spPr>
          <a:xfrm>
            <a:off x="247004" y="685487"/>
            <a:ext cx="1535168" cy="827936"/>
          </a:xfrm>
          <a:prstGeom prst="chevron">
            <a:avLst>
              <a:gd name="adj" fmla="val 17785"/>
            </a:avLst>
          </a:prstGeom>
          <a:solidFill>
            <a:schemeClr val="accent1"/>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prstClr val="white"/>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 xmlns:a16="http://schemas.microsoft.com/office/drawing/2014/main" id="{F06F4F7A-E37D-4778-B9F6-2C1B186FB126}"/>
              </a:ext>
            </a:extLst>
          </p:cNvPr>
          <p:cNvSpPr txBox="1"/>
          <p:nvPr/>
        </p:nvSpPr>
        <p:spPr>
          <a:xfrm>
            <a:off x="55907" y="1620045"/>
            <a:ext cx="1673592" cy="829590"/>
          </a:xfrm>
          <a:prstGeom prst="rect">
            <a:avLst/>
          </a:prstGeom>
          <a:noFill/>
        </p:spPr>
        <p:txBody>
          <a:bodyPr wrap="square" lIns="91381" tIns="45690" rIns="91381" bIns="45690" rtlCol="0">
            <a:spAutoFit/>
          </a:bodyPr>
          <a:lstStyle/>
          <a:p>
            <a:pPr algn="ctr" defTabSz="575641">
              <a:defRPr/>
            </a:pPr>
            <a:r>
              <a:rPr lang="ru-RU" sz="1597" b="1" dirty="0">
                <a:solidFill>
                  <a:prstClr val="black"/>
                </a:solidFill>
                <a:latin typeface="Arial" pitchFamily="34" charset="0"/>
                <a:cs typeface="Arial" pitchFamily="34" charset="0"/>
              </a:rPr>
              <a:t>Прочитать </a:t>
            </a:r>
          </a:p>
          <a:p>
            <a:pPr algn="ctr" defTabSz="575641">
              <a:defRPr/>
            </a:pPr>
            <a:r>
              <a:rPr lang="ru-RU" sz="1597" b="1" dirty="0">
                <a:solidFill>
                  <a:prstClr val="black"/>
                </a:solidFill>
                <a:latin typeface="Arial" pitchFamily="34" charset="0"/>
                <a:cs typeface="Arial" pitchFamily="34" charset="0"/>
              </a:rPr>
              <a:t>§12 </a:t>
            </a:r>
          </a:p>
          <a:p>
            <a:pPr algn="ctr" defTabSz="575641">
              <a:defRPr/>
            </a:pPr>
            <a:r>
              <a:rPr lang="ru-RU" sz="1597" b="1" dirty="0">
                <a:solidFill>
                  <a:prstClr val="black"/>
                </a:solidFill>
                <a:latin typeface="Arial" pitchFamily="34" charset="0"/>
                <a:cs typeface="Arial" pitchFamily="34" charset="0"/>
              </a:rPr>
              <a:t>(стр. 44- 47)</a:t>
            </a:r>
            <a:r>
              <a:rPr lang="ru-RU" sz="1510" b="1" dirty="0">
                <a:solidFill>
                  <a:prstClr val="black"/>
                </a:solidFill>
                <a:latin typeface="Arial" pitchFamily="34" charset="0"/>
                <a:cs typeface="Arial" pitchFamily="34" charset="0"/>
              </a:rPr>
              <a:t>.</a:t>
            </a:r>
          </a:p>
        </p:txBody>
      </p:sp>
      <p:pic>
        <p:nvPicPr>
          <p:cNvPr id="16" name="Picture 27">
            <a:extLst>
              <a:ext uri="{FF2B5EF4-FFF2-40B4-BE49-F238E27FC236}">
                <a16:creationId xmlns="" xmlns:a16="http://schemas.microsoft.com/office/drawing/2014/main" id="{A5BC2A21-0471-46F9-B5B1-88716C63DF99}"/>
              </a:ext>
            </a:extLst>
          </p:cNvPr>
          <p:cNvPicPr>
            <a:picLocks noChangeAspect="1"/>
          </p:cNvPicPr>
          <p:nvPr/>
        </p:nvPicPr>
        <p:blipFill>
          <a:blip r:embed="rId5" cstate="print"/>
          <a:stretch>
            <a:fillRect/>
          </a:stretch>
        </p:blipFill>
        <p:spPr>
          <a:xfrm>
            <a:off x="826321" y="973042"/>
            <a:ext cx="607995" cy="270888"/>
          </a:xfrm>
          <a:prstGeom prst="rect">
            <a:avLst/>
          </a:prstGeom>
        </p:spPr>
      </p:pic>
      <p:sp>
        <p:nvSpPr>
          <p:cNvPr id="3" name="TextBox 2">
            <a:extLst>
              <a:ext uri="{FF2B5EF4-FFF2-40B4-BE49-F238E27FC236}">
                <a16:creationId xmlns="" xmlns:a16="http://schemas.microsoft.com/office/drawing/2014/main" id="{C94C51EF-6BAF-49DD-8CA2-5246078D2945}"/>
              </a:ext>
            </a:extLst>
          </p:cNvPr>
          <p:cNvSpPr txBox="1"/>
          <p:nvPr/>
        </p:nvSpPr>
        <p:spPr>
          <a:xfrm>
            <a:off x="3702079" y="1637253"/>
            <a:ext cx="1985958" cy="583878"/>
          </a:xfrm>
          <a:prstGeom prst="rect">
            <a:avLst/>
          </a:prstGeom>
          <a:noFill/>
        </p:spPr>
        <p:txBody>
          <a:bodyPr wrap="square" rtlCol="0">
            <a:spAutoFit/>
          </a:bodyPr>
          <a:lstStyle/>
          <a:p>
            <a:pPr algn="ctr" defTabSz="912846"/>
            <a:r>
              <a:rPr lang="ru-RU" sz="1597" b="1" dirty="0">
                <a:solidFill>
                  <a:prstClr val="black"/>
                </a:solidFill>
                <a:latin typeface="Arial" panose="020B0604020202020204" pitchFamily="34" charset="0"/>
                <a:cs typeface="Arial" panose="020B0604020202020204" pitchFamily="34" charset="0"/>
              </a:rPr>
              <a:t>Нарисовать</a:t>
            </a:r>
          </a:p>
          <a:p>
            <a:pPr algn="ctr" defTabSz="912846"/>
            <a:r>
              <a:rPr lang="ru-RU" sz="1597" b="1" dirty="0">
                <a:solidFill>
                  <a:prstClr val="black"/>
                </a:solidFill>
                <a:latin typeface="Arial" panose="020B0604020202020204" pitchFamily="34" charset="0"/>
                <a:cs typeface="Arial" panose="020B0604020202020204" pitchFamily="34" charset="0"/>
              </a:rPr>
              <a:t> рис. </a:t>
            </a:r>
            <a:r>
              <a:rPr lang="ru-RU" sz="1597" b="1" dirty="0" smtClean="0">
                <a:solidFill>
                  <a:prstClr val="black"/>
                </a:solidFill>
                <a:latin typeface="Arial" panose="020B0604020202020204" pitchFamily="34" charset="0"/>
                <a:cs typeface="Arial" panose="020B0604020202020204" pitchFamily="34" charset="0"/>
              </a:rPr>
              <a:t>№25 </a:t>
            </a:r>
            <a:endParaRPr lang="ru-RU" sz="1597"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2238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900" fill="hold"/>
                                        <p:tgtEl>
                                          <p:spTgt spid="14"/>
                                        </p:tgtEl>
                                        <p:attrNameLst>
                                          <p:attrName>ppt_x</p:attrName>
                                        </p:attrNameLst>
                                      </p:cBhvr>
                                      <p:tavLst>
                                        <p:tav tm="0">
                                          <p:val>
                                            <p:strVal val="0-#ppt_w/2"/>
                                          </p:val>
                                        </p:tav>
                                        <p:tav tm="100000">
                                          <p:val>
                                            <p:strVal val="#ppt_x"/>
                                          </p:val>
                                        </p:tav>
                                      </p:tavLst>
                                    </p:anim>
                                    <p:anim calcmode="lin" valueType="num">
                                      <p:cBhvr additive="base">
                                        <p:cTn id="8" dur="9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childTnLst>
                                </p:cTn>
                              </p:par>
                              <p:par>
                                <p:cTn id="15" presetID="2" presetClass="entr" presetSubtype="8" fill="hold" grpId="0" nodeType="withEffect">
                                  <p:stCondLst>
                                    <p:cond delay="2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100" fill="hold"/>
                                        <p:tgtEl>
                                          <p:spTgt spid="11"/>
                                        </p:tgtEl>
                                        <p:attrNameLst>
                                          <p:attrName>ppt_x</p:attrName>
                                        </p:attrNameLst>
                                      </p:cBhvr>
                                      <p:tavLst>
                                        <p:tav tm="0">
                                          <p:val>
                                            <p:strVal val="0-#ppt_w/2"/>
                                          </p:val>
                                        </p:tav>
                                        <p:tav tm="100000">
                                          <p:val>
                                            <p:strVal val="#ppt_x"/>
                                          </p:val>
                                        </p:tav>
                                      </p:tavLst>
                                    </p:anim>
                                    <p:anim calcmode="lin" valueType="num">
                                      <p:cBhvr additive="base">
                                        <p:cTn id="18" dur="1100" fill="hold"/>
                                        <p:tgtEl>
                                          <p:spTgt spid="11"/>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
                                        <p:tgtEl>
                                          <p:spTgt spid="13"/>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
                                        <p:tgtEl>
                                          <p:spTgt spid="12"/>
                                        </p:tgtEl>
                                      </p:cBhvr>
                                    </p:animEffect>
                                  </p:childTnLst>
                                </p:cTn>
                              </p:par>
                              <p:par>
                                <p:cTn id="25" presetID="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300" fill="hold"/>
                                        <p:tgtEl>
                                          <p:spTgt spid="8"/>
                                        </p:tgtEl>
                                        <p:attrNameLst>
                                          <p:attrName>ppt_x</p:attrName>
                                        </p:attrNameLst>
                                      </p:cBhvr>
                                      <p:tavLst>
                                        <p:tav tm="0">
                                          <p:val>
                                            <p:strVal val="0-#ppt_w/2"/>
                                          </p:val>
                                        </p:tav>
                                        <p:tav tm="100000">
                                          <p:val>
                                            <p:strVal val="#ppt_x"/>
                                          </p:val>
                                        </p:tav>
                                      </p:tavLst>
                                    </p:anim>
                                    <p:anim calcmode="lin" valueType="num">
                                      <p:cBhvr additive="base">
                                        <p:cTn id="28" dur="1300" fill="hold"/>
                                        <p:tgtEl>
                                          <p:spTgt spid="8"/>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4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
                                        <p:tgtEl>
                                          <p:spTgt spid="10"/>
                                        </p:tgtEl>
                                      </p:cBhvr>
                                    </p:animEffect>
                                  </p:childTnLst>
                                </p:cTn>
                              </p:par>
                              <p:par>
                                <p:cTn id="32" presetID="2" presetClass="entr" presetSubtype="8" fill="hold" grpId="0" nodeType="withEffect">
                                  <p:stCondLst>
                                    <p:cond delay="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500" fill="hold"/>
                                        <p:tgtEl>
                                          <p:spTgt spid="5"/>
                                        </p:tgtEl>
                                        <p:attrNameLst>
                                          <p:attrName>ppt_x</p:attrName>
                                        </p:attrNameLst>
                                      </p:cBhvr>
                                      <p:tavLst>
                                        <p:tav tm="0">
                                          <p:val>
                                            <p:strVal val="0-#ppt_w/2"/>
                                          </p:val>
                                        </p:tav>
                                        <p:tav tm="100000">
                                          <p:val>
                                            <p:strVal val="#ppt_x"/>
                                          </p:val>
                                        </p:tav>
                                      </p:tavLst>
                                    </p:anim>
                                    <p:anim calcmode="lin" valueType="num">
                                      <p:cBhvr additive="base">
                                        <p:cTn id="35" dur="1500" fill="hold"/>
                                        <p:tgtEl>
                                          <p:spTgt spid="5"/>
                                        </p:tgtEl>
                                        <p:attrNameLst>
                                          <p:attrName>ppt_y</p:attrName>
                                        </p:attrNameLst>
                                      </p:cBhvr>
                                      <p:tavLst>
                                        <p:tav tm="0">
                                          <p:val>
                                            <p:strVal val="#ppt_y"/>
                                          </p:val>
                                        </p:tav>
                                        <p:tav tm="100000">
                                          <p:val>
                                            <p:strVal val="#ppt_y"/>
                                          </p:val>
                                        </p:tav>
                                      </p:tavLst>
                                    </p:anim>
                                  </p:childTnLst>
                                </p:cTn>
                              </p:par>
                            </p:childTnLst>
                          </p:cTn>
                        </p:par>
                        <p:par>
                          <p:cTn id="36" fill="hold">
                            <p:stCondLst>
                              <p:cond delay="21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2400"/>
                            </p:stCondLst>
                            <p:childTnLst>
                              <p:par>
                                <p:cTn id="41" presetID="42"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4" grpId="0" animBg="1"/>
      <p:bldP spid="15"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B79D511-3C8B-4BA5-BA81-26FA07F309E3}"/>
              </a:ext>
            </a:extLst>
          </p:cNvPr>
          <p:cNvSpPr>
            <a:spLocks noGrp="1"/>
          </p:cNvSpPr>
          <p:nvPr>
            <p:ph type="title"/>
          </p:nvPr>
        </p:nvSpPr>
        <p:spPr>
          <a:xfrm>
            <a:off x="71413" y="129754"/>
            <a:ext cx="5544616" cy="338162"/>
          </a:xfrm>
        </p:spPr>
        <p:txBody>
          <a:bodyPr>
            <a:noAutofit/>
          </a:bodyPr>
          <a:lstStyle/>
          <a:p>
            <a:r>
              <a:rPr kumimoji="0" lang="ru-RU" sz="2800" b="1" i="0" u="none" strike="noStrike" kern="1200" cap="none" spc="0" normalizeH="0" baseline="0" noProof="0" dirty="0">
                <a:ln>
                  <a:noFill/>
                </a:ln>
                <a:solidFill>
                  <a:srgbClr val="FEFEFE"/>
                </a:solidFill>
                <a:effectLst/>
                <a:uLnTx/>
                <a:uFillTx/>
                <a:latin typeface="Arial"/>
                <a:ea typeface="+mj-ea"/>
                <a:cs typeface="Arial"/>
              </a:rPr>
              <a:t>Проверьте свои знания!</a:t>
            </a:r>
            <a:endParaRPr lang="ru-RU" sz="2800" dirty="0"/>
          </a:p>
        </p:txBody>
      </p:sp>
      <p:pic>
        <p:nvPicPr>
          <p:cNvPr id="8" name="Рисунок 7">
            <a:extLst>
              <a:ext uri="{FF2B5EF4-FFF2-40B4-BE49-F238E27FC236}">
                <a16:creationId xmlns="" xmlns:a16="http://schemas.microsoft.com/office/drawing/2014/main" id="{3590ECA8-82C2-4B28-B52F-34D7E22A45AA}"/>
              </a:ext>
            </a:extLst>
          </p:cNvPr>
          <p:cNvPicPr>
            <a:picLocks noChangeAspect="1"/>
          </p:cNvPicPr>
          <p:nvPr/>
        </p:nvPicPr>
        <p:blipFill>
          <a:blip r:embed="rId2"/>
          <a:stretch>
            <a:fillRect/>
          </a:stretch>
        </p:blipFill>
        <p:spPr>
          <a:xfrm>
            <a:off x="123620" y="592468"/>
            <a:ext cx="465904" cy="648073"/>
          </a:xfrm>
          <a:prstGeom prst="rect">
            <a:avLst/>
          </a:prstGeom>
        </p:spPr>
      </p:pic>
      <p:sp>
        <p:nvSpPr>
          <p:cNvPr id="5" name="TextBox 4">
            <a:extLst>
              <a:ext uri="{FF2B5EF4-FFF2-40B4-BE49-F238E27FC236}">
                <a16:creationId xmlns="" xmlns:a16="http://schemas.microsoft.com/office/drawing/2014/main" id="{4A10F620-711E-44A6-86FA-5B80E6A1DC36}"/>
              </a:ext>
            </a:extLst>
          </p:cNvPr>
          <p:cNvSpPr txBox="1"/>
          <p:nvPr/>
        </p:nvSpPr>
        <p:spPr>
          <a:xfrm>
            <a:off x="143421" y="899964"/>
            <a:ext cx="5472608" cy="2031325"/>
          </a:xfrm>
          <a:prstGeom prst="rect">
            <a:avLst/>
          </a:prstGeom>
          <a:noFill/>
        </p:spPr>
        <p:txBody>
          <a:bodyPr wrap="square">
            <a:spAutoFit/>
          </a:bodyPr>
          <a:lstStyle/>
          <a:p>
            <a:pPr algn="ctr"/>
            <a:r>
              <a:rPr lang="ru-RU" sz="1800" dirty="0">
                <a:solidFill>
                  <a:srgbClr val="002060"/>
                </a:solidFill>
                <a:latin typeface="Arial" panose="020B0604020202020204" pitchFamily="34" charset="0"/>
                <a:cs typeface="Arial" panose="020B0604020202020204" pitchFamily="34" charset="0"/>
              </a:rPr>
              <a:t>Ответ</a:t>
            </a:r>
            <a:r>
              <a:rPr lang="ru-RU" sz="1800" b="0" i="0" u="none" strike="noStrike" baseline="0" dirty="0">
                <a:solidFill>
                  <a:srgbClr val="002060"/>
                </a:solidFill>
                <a:latin typeface="Arial" panose="020B0604020202020204" pitchFamily="34" charset="0"/>
                <a:cs typeface="Arial" panose="020B0604020202020204" pitchFamily="34" charset="0"/>
              </a:rPr>
              <a:t>.</a:t>
            </a:r>
          </a:p>
          <a:p>
            <a:pPr marL="0" marR="0" lvl="0" indent="0" algn="l" defTabSz="575895" rtl="0" eaLnBrk="1" fontAlgn="auto" latinLnBrk="0" hangingPunct="1">
              <a:lnSpc>
                <a:spcPct val="100000"/>
              </a:lnSpc>
              <a:spcBef>
                <a:spcPts val="0"/>
              </a:spcBef>
              <a:spcAft>
                <a:spcPts val="0"/>
              </a:spcAft>
              <a:buClrTx/>
              <a:buSzTx/>
              <a:buFontTx/>
              <a:buNone/>
              <a:tabLst/>
              <a:defRPr/>
            </a:pPr>
            <a:r>
              <a:rPr lang="ru-RU" sz="1800" b="0" i="0" u="none" strike="noStrike" baseline="0" dirty="0">
                <a:solidFill>
                  <a:srgbClr val="0070C0"/>
                </a:solidFill>
                <a:latin typeface="Arial" panose="020B0604020202020204" pitchFamily="34" charset="0"/>
                <a:cs typeface="Arial" panose="020B0604020202020204" pitchFamily="34" charset="0"/>
              </a:rPr>
              <a:t>а) печеночный сосальщик; </a:t>
            </a:r>
            <a:r>
              <a:rPr kumimoji="0" lang="ru-RU"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 пресноводный 								моллюск;</a:t>
            </a:r>
          </a:p>
          <a:p>
            <a:r>
              <a:rPr lang="ru-RU" sz="1800" b="0" i="0" u="none" strike="noStrike" baseline="0" dirty="0">
                <a:solidFill>
                  <a:srgbClr val="002060"/>
                </a:solidFill>
                <a:latin typeface="Arial" panose="020B0604020202020204" pitchFamily="34" charset="0"/>
                <a:cs typeface="Arial" panose="020B0604020202020204" pitchFamily="34" charset="0"/>
              </a:rPr>
              <a:t>б) аскарида; 			4) человек. 	     </a:t>
            </a:r>
          </a:p>
          <a:p>
            <a:r>
              <a:rPr lang="ru-RU" sz="1800" b="0" i="0" u="none" strike="noStrike" baseline="0" dirty="0">
                <a:solidFill>
                  <a:srgbClr val="00B050"/>
                </a:solidFill>
                <a:latin typeface="Arial" panose="020B0604020202020204" pitchFamily="34" charset="0"/>
                <a:cs typeface="Arial" panose="020B0604020202020204" pitchFamily="34" charset="0"/>
              </a:rPr>
              <a:t>в) эхинококк; 			1) хищные животные;</a:t>
            </a:r>
          </a:p>
          <a:p>
            <a:r>
              <a:rPr lang="ru-RU" sz="1800" b="0" i="0" u="none" strike="noStrike" baseline="0" dirty="0">
                <a:solidFill>
                  <a:schemeClr val="accent6">
                    <a:lumMod val="50000"/>
                  </a:schemeClr>
                </a:solidFill>
                <a:latin typeface="Arial" panose="020B0604020202020204" pitchFamily="34" charset="0"/>
                <a:cs typeface="Arial" panose="020B0604020202020204" pitchFamily="34" charset="0"/>
              </a:rPr>
              <a:t>г) бычий цепень</a:t>
            </a:r>
            <a:r>
              <a:rPr lang="ru-RU" sz="1800" dirty="0">
                <a:solidFill>
                  <a:schemeClr val="accent6">
                    <a:lumMod val="50000"/>
                  </a:schemeClr>
                </a:solidFill>
                <a:latin typeface="Arial" panose="020B0604020202020204" pitchFamily="34" charset="0"/>
                <a:cs typeface="Arial" panose="020B0604020202020204" pitchFamily="34" charset="0"/>
              </a:rPr>
              <a:t>;</a:t>
            </a:r>
            <a:r>
              <a:rPr lang="ru-RU" sz="1800" b="0" i="0" u="none" strike="noStrike" baseline="0" dirty="0">
                <a:solidFill>
                  <a:schemeClr val="accent6">
                    <a:lumMod val="50000"/>
                  </a:schemeClr>
                </a:solidFill>
                <a:latin typeface="Arial" panose="020B0604020202020204" pitchFamily="34" charset="0"/>
                <a:cs typeface="Arial" panose="020B0604020202020204" pitchFamily="34" charset="0"/>
              </a:rPr>
              <a:t>		3) крупный рогатый 									скот.</a:t>
            </a:r>
            <a:r>
              <a:rPr lang="ru-RU" sz="1800" b="0" i="0" u="none" strike="noStrike" baseline="0" dirty="0">
                <a:solidFill>
                  <a:srgbClr val="002060"/>
                </a:solidFill>
                <a:latin typeface="Arial" panose="020B0604020202020204" pitchFamily="34" charset="0"/>
                <a:cs typeface="Arial" panose="020B0604020202020204" pitchFamily="34" charset="0"/>
              </a:rPr>
              <a:t>	</a:t>
            </a:r>
            <a:endParaRPr lang="ru-RU"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7936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1840" y="81049"/>
            <a:ext cx="5164407" cy="385976"/>
          </a:xfrm>
          <a:prstGeom prst="rect">
            <a:avLst/>
          </a:prstGeom>
        </p:spPr>
        <p:txBody>
          <a:bodyPr vert="horz" wrap="square" lIns="0" tIns="16483" rIns="0" bIns="0" rtlCol="0" anchor="ctr">
            <a:spAutoFit/>
          </a:bodyPr>
          <a:lstStyle/>
          <a:p>
            <a:pPr marL="12678">
              <a:lnSpc>
                <a:spcPct val="100000"/>
              </a:lnSpc>
              <a:spcBef>
                <a:spcPts val="130"/>
              </a:spcBef>
            </a:pPr>
            <a:r>
              <a:rPr lang="ru-RU" sz="2400" dirty="0"/>
              <a:t>СЕГОДНЯ НА УРОКЕ </a:t>
            </a:r>
            <a:endParaRPr sz="2400" dirty="0"/>
          </a:p>
        </p:txBody>
      </p:sp>
      <p:sp>
        <p:nvSpPr>
          <p:cNvPr id="17" name="TextBox 16"/>
          <p:cNvSpPr txBox="1"/>
          <p:nvPr/>
        </p:nvSpPr>
        <p:spPr>
          <a:xfrm>
            <a:off x="1007517" y="1189737"/>
            <a:ext cx="4752528" cy="646331"/>
          </a:xfrm>
          <a:prstGeom prst="rect">
            <a:avLst/>
          </a:prstGeom>
          <a:noFill/>
        </p:spPr>
        <p:txBody>
          <a:bodyPr wrap="square" rtlCol="0">
            <a:spAutoFit/>
          </a:bodyPr>
          <a:lstStyle/>
          <a:p>
            <a:pPr lvl="0" algn="ctr" defTabSz="575819">
              <a:spcAft>
                <a:spcPts val="94"/>
              </a:spcAft>
              <a:defRPr/>
            </a:pPr>
            <a:r>
              <a:rPr lang="ru-RU" sz="1800" kern="0" dirty="0">
                <a:solidFill>
                  <a:srgbClr val="002060"/>
                </a:solidFill>
                <a:latin typeface="Arial Black" panose="020B0A04020102020204" pitchFamily="34" charset="0"/>
              </a:rPr>
              <a:t>Кожно- мускульный мешок и передвижение</a:t>
            </a:r>
            <a:endParaRPr kumimoji="0" lang="en-US" sz="1800" b="0" i="0" u="none" strike="noStrike" kern="0" cap="none" spc="0" normalizeH="0" baseline="0" noProof="0" dirty="0">
              <a:ln>
                <a:noFill/>
              </a:ln>
              <a:solidFill>
                <a:srgbClr val="002060"/>
              </a:solidFill>
              <a:effectLst/>
              <a:uLnTx/>
              <a:uFillTx/>
              <a:latin typeface="Arial Black" panose="020B0A04020102020204" pitchFamily="34" charset="0"/>
            </a:endParaRPr>
          </a:p>
        </p:txBody>
      </p:sp>
      <p:sp>
        <p:nvSpPr>
          <p:cNvPr id="19" name="TextBox 18"/>
          <p:cNvSpPr txBox="1"/>
          <p:nvPr/>
        </p:nvSpPr>
        <p:spPr>
          <a:xfrm>
            <a:off x="2015629" y="1836068"/>
            <a:ext cx="3744416" cy="646331"/>
          </a:xfrm>
          <a:prstGeom prst="rect">
            <a:avLst/>
          </a:prstGeom>
          <a:noFill/>
        </p:spPr>
        <p:txBody>
          <a:bodyPr wrap="square" rtlCol="0">
            <a:spAutoFit/>
          </a:bodyPr>
          <a:lstStyle/>
          <a:p>
            <a:pPr marL="0" marR="0" lvl="0" indent="0" algn="ctr" defTabSz="575819" rtl="0" eaLnBrk="1" fontAlgn="auto" latinLnBrk="0" hangingPunct="1">
              <a:lnSpc>
                <a:spcPct val="100000"/>
              </a:lnSpc>
              <a:spcBef>
                <a:spcPts val="0"/>
              </a:spcBef>
              <a:spcAft>
                <a:spcPts val="94"/>
              </a:spcAft>
              <a:buClrTx/>
              <a:buSzTx/>
              <a:buFontTx/>
              <a:buNone/>
              <a:tabLst/>
              <a:defRPr/>
            </a:pPr>
            <a:r>
              <a:rPr lang="ru-RU" sz="1800" kern="0" dirty="0">
                <a:solidFill>
                  <a:srgbClr val="00B050"/>
                </a:solidFill>
                <a:latin typeface="Arial Black" panose="020B0A04020102020204" pitchFamily="34" charset="0"/>
              </a:rPr>
              <a:t>Нервная система и органы чувств </a:t>
            </a:r>
            <a:endParaRPr kumimoji="0" lang="en-US" sz="1800" b="0" i="0" u="none" strike="noStrike" kern="0" cap="none" spc="0" normalizeH="0" baseline="0" noProof="0" dirty="0">
              <a:ln>
                <a:noFill/>
              </a:ln>
              <a:solidFill>
                <a:srgbClr val="00B050"/>
              </a:solidFill>
              <a:effectLst/>
              <a:uLnTx/>
              <a:uFillTx/>
              <a:latin typeface="Arial Black" panose="020B0A04020102020204" pitchFamily="34" charset="0"/>
            </a:endParaRPr>
          </a:p>
        </p:txBody>
      </p:sp>
      <p:sp>
        <p:nvSpPr>
          <p:cNvPr id="21" name="Oval 11"/>
          <p:cNvSpPr/>
          <p:nvPr/>
        </p:nvSpPr>
        <p:spPr>
          <a:xfrm>
            <a:off x="141054" y="662400"/>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1</a:t>
            </a:r>
          </a:p>
        </p:txBody>
      </p:sp>
      <p:sp>
        <p:nvSpPr>
          <p:cNvPr id="22" name="Oval 13"/>
          <p:cNvSpPr/>
          <p:nvPr/>
        </p:nvSpPr>
        <p:spPr>
          <a:xfrm>
            <a:off x="719485" y="1239673"/>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2</a:t>
            </a:r>
          </a:p>
        </p:txBody>
      </p:sp>
      <p:sp>
        <p:nvSpPr>
          <p:cNvPr id="23" name="Oval 14"/>
          <p:cNvSpPr/>
          <p:nvPr/>
        </p:nvSpPr>
        <p:spPr>
          <a:xfrm>
            <a:off x="1655589" y="1908076"/>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3</a:t>
            </a:r>
          </a:p>
        </p:txBody>
      </p:sp>
      <p:sp>
        <p:nvSpPr>
          <p:cNvPr id="24" name="Oval 15"/>
          <p:cNvSpPr/>
          <p:nvPr/>
        </p:nvSpPr>
        <p:spPr>
          <a:xfrm>
            <a:off x="2670624" y="2491063"/>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4</a:t>
            </a:r>
          </a:p>
        </p:txBody>
      </p:sp>
      <p:sp>
        <p:nvSpPr>
          <p:cNvPr id="25" name="TextBox 24">
            <a:extLst>
              <a:ext uri="{FF2B5EF4-FFF2-40B4-BE49-F238E27FC236}">
                <a16:creationId xmlns="" xmlns:a16="http://schemas.microsoft.com/office/drawing/2014/main" id="{28B8C9F9-F8CC-46F7-9B19-9601AAD43A43}"/>
              </a:ext>
            </a:extLst>
          </p:cNvPr>
          <p:cNvSpPr txBox="1"/>
          <p:nvPr/>
        </p:nvSpPr>
        <p:spPr>
          <a:xfrm>
            <a:off x="2951733" y="2412132"/>
            <a:ext cx="2736304" cy="646331"/>
          </a:xfrm>
          <a:prstGeom prst="rect">
            <a:avLst/>
          </a:prstGeom>
          <a:noFill/>
        </p:spPr>
        <p:txBody>
          <a:bodyPr wrap="square" rtlCol="0">
            <a:spAutoFit/>
          </a:bodyPr>
          <a:lstStyle/>
          <a:p>
            <a:pPr marL="0" marR="0" lvl="0" indent="0" algn="ctr" defTabSz="575819" rtl="0" eaLnBrk="1" fontAlgn="auto" latinLnBrk="0" hangingPunct="1">
              <a:lnSpc>
                <a:spcPct val="100000"/>
              </a:lnSpc>
              <a:spcBef>
                <a:spcPts val="0"/>
              </a:spcBef>
              <a:spcAft>
                <a:spcPts val="94"/>
              </a:spcAft>
              <a:buClrTx/>
              <a:buSzTx/>
              <a:buFontTx/>
              <a:buNone/>
              <a:tabLst/>
              <a:defRPr/>
            </a:pPr>
            <a:r>
              <a:rPr lang="ru-RU" sz="1800" kern="0" dirty="0">
                <a:solidFill>
                  <a:srgbClr val="002060"/>
                </a:solidFill>
                <a:latin typeface="Arial Black" panose="020B0A04020102020204" pitchFamily="34" charset="0"/>
              </a:rPr>
              <a:t>Размножение дождевых червей    </a:t>
            </a:r>
            <a:r>
              <a:rPr lang="ru-RU" sz="1800" kern="0" noProof="0" dirty="0">
                <a:solidFill>
                  <a:srgbClr val="002060"/>
                </a:solidFill>
                <a:latin typeface="Arial Black" panose="020B0A04020102020204" pitchFamily="34" charset="0"/>
              </a:rPr>
              <a:t> </a:t>
            </a:r>
            <a:endParaRPr kumimoji="0" lang="en-US" sz="1800" b="0" i="0" u="none" strike="noStrike" kern="0" cap="none" spc="0" normalizeH="0" baseline="0" noProof="0" dirty="0">
              <a:ln>
                <a:noFill/>
              </a:ln>
              <a:solidFill>
                <a:srgbClr val="002060"/>
              </a:solidFill>
              <a:effectLst/>
              <a:uLnTx/>
              <a:uFillTx/>
              <a:latin typeface="Arial Black" panose="020B0A04020102020204" pitchFamily="34" charset="0"/>
            </a:endParaRPr>
          </a:p>
        </p:txBody>
      </p:sp>
      <p:sp>
        <p:nvSpPr>
          <p:cNvPr id="3" name="TextBox 2">
            <a:extLst>
              <a:ext uri="{FF2B5EF4-FFF2-40B4-BE49-F238E27FC236}">
                <a16:creationId xmlns="" xmlns:a16="http://schemas.microsoft.com/office/drawing/2014/main" id="{104E905C-7ACF-4C9F-9602-D8DEBBB4DF61}"/>
              </a:ext>
            </a:extLst>
          </p:cNvPr>
          <p:cNvSpPr txBox="1"/>
          <p:nvPr/>
        </p:nvSpPr>
        <p:spPr>
          <a:xfrm>
            <a:off x="648072" y="674648"/>
            <a:ext cx="5039965" cy="369332"/>
          </a:xfrm>
          <a:prstGeom prst="rect">
            <a:avLst/>
          </a:prstGeom>
          <a:noFill/>
        </p:spPr>
        <p:txBody>
          <a:bodyPr wrap="square" rtlCol="0">
            <a:spAutoFit/>
          </a:bodyPr>
          <a:lstStyle/>
          <a:p>
            <a:r>
              <a:rPr lang="ru-RU" sz="1800" b="1" dirty="0">
                <a:solidFill>
                  <a:srgbClr val="00B050"/>
                </a:solidFill>
                <a:latin typeface="Arial Black" panose="020B0A04020102020204" pitchFamily="34" charset="0"/>
                <a:cs typeface="Arial" panose="020B0604020202020204" pitchFamily="34" charset="0"/>
              </a:rPr>
              <a:t>Среда обитания и внешнее строение</a:t>
            </a:r>
          </a:p>
        </p:txBody>
      </p:sp>
    </p:spTree>
    <p:extLst>
      <p:ext uri="{BB962C8B-B14F-4D97-AF65-F5344CB8AC3E}">
        <p14:creationId xmlns:p14="http://schemas.microsoft.com/office/powerpoint/2010/main" val="16092727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14:bounceEnd="66667">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9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 presetClass="entr" presetSubtype="1" fill="hold" grpId="0" nodeType="withEffect" p14:presetBounceEnd="66667">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14:bounceEnd="66667">
                                          <p:cBhvr additive="base">
                                            <p:cTn id="18"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1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14:presetBounceEnd="66667">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14:bounceEnd="66667">
                                          <p:cBhvr additive="base">
                                            <p:cTn id="25"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1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2" grpId="0" animBg="1"/>
          <p:bldP spid="23" grpId="0" animBg="1"/>
          <p:bldP spid="24" grpId="0" animBg="1"/>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ppt_x"/>
                                              </p:val>
                                            </p:tav>
                                            <p:tav tm="100000">
                                              <p:val>
                                                <p:strVal val="#ppt_x"/>
                                              </p:val>
                                            </p:tav>
                                          </p:tavLst>
                                        </p:anim>
                                        <p:anim calcmode="lin" valueType="num">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9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 presetClass="entr" presetSubtype="1"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100" fill="hold"/>
                                            <p:tgtEl>
                                              <p:spTgt spid="23"/>
                                            </p:tgtEl>
                                            <p:attrNameLst>
                                              <p:attrName>ppt_x</p:attrName>
                                            </p:attrNameLst>
                                          </p:cBhvr>
                                          <p:tavLst>
                                            <p:tav tm="0">
                                              <p:val>
                                                <p:strVal val="#ppt_x"/>
                                              </p:val>
                                            </p:tav>
                                            <p:tav tm="100000">
                                              <p:val>
                                                <p:strVal val="#ppt_x"/>
                                              </p:val>
                                            </p:tav>
                                          </p:tavLst>
                                        </p:anim>
                                        <p:anim calcmode="lin" valueType="num">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1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200" fill="hold"/>
                                            <p:tgtEl>
                                              <p:spTgt spid="24"/>
                                            </p:tgtEl>
                                            <p:attrNameLst>
                                              <p:attrName>ppt_x</p:attrName>
                                            </p:attrNameLst>
                                          </p:cBhvr>
                                          <p:tavLst>
                                            <p:tav tm="0">
                                              <p:val>
                                                <p:strVal val="#ppt_x"/>
                                              </p:val>
                                            </p:tav>
                                            <p:tav tm="100000">
                                              <p:val>
                                                <p:strVal val="#ppt_x"/>
                                              </p:val>
                                            </p:tav>
                                          </p:tavLst>
                                        </p:anim>
                                        <p:anim calcmode="lin" valueType="num">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1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2" grpId="0" animBg="1"/>
          <p:bldP spid="23" grpId="0" animBg="1"/>
          <p:bldP spid="24" grpId="0" animBg="1"/>
          <p:bldP spid="2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  </a:t>
            </a:r>
            <a:r>
              <a:rPr lang="ru-RU" sz="1800" b="1" kern="800" spc="-25" dirty="0">
                <a:solidFill>
                  <a:srgbClr val="FEFEFE"/>
                </a:solidFill>
                <a:latin typeface="Arial"/>
                <a:ea typeface="+mj-ea"/>
                <a:cs typeface="Arial"/>
              </a:rPr>
              <a:t>ТИП КОЛЬЧАТЫЕ ЧЕРВИ-ОКОЛО 12000 ВИДОВ</a:t>
            </a:r>
            <a:endParaRPr lang="ru-RU" sz="2200" dirty="0"/>
          </a:p>
        </p:txBody>
      </p:sp>
      <p:sp>
        <p:nvSpPr>
          <p:cNvPr id="3" name="Прямоугольник 2">
            <a:extLst>
              <a:ext uri="{FF2B5EF4-FFF2-40B4-BE49-F238E27FC236}">
                <a16:creationId xmlns="" xmlns:a16="http://schemas.microsoft.com/office/drawing/2014/main"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2" name="Рисунок 1">
            <a:extLst>
              <a:ext uri="{FF2B5EF4-FFF2-40B4-BE49-F238E27FC236}">
                <a16:creationId xmlns="" xmlns:a16="http://schemas.microsoft.com/office/drawing/2014/main" id="{BE038ECB-A780-431A-8DC2-8A4AFA487A87}"/>
              </a:ext>
            </a:extLst>
          </p:cNvPr>
          <p:cNvPicPr>
            <a:picLocks noChangeAspect="1"/>
          </p:cNvPicPr>
          <p:nvPr/>
        </p:nvPicPr>
        <p:blipFill rotWithShape="1">
          <a:blip r:embed="rId3"/>
          <a:srcRect l="6664" t="16663" r="4996" b="21109"/>
          <a:stretch/>
        </p:blipFill>
        <p:spPr>
          <a:xfrm>
            <a:off x="487899" y="539924"/>
            <a:ext cx="4912106" cy="2595075"/>
          </a:xfrm>
          <a:prstGeom prst="rect">
            <a:avLst/>
          </a:prstGeom>
        </p:spPr>
      </p:pic>
    </p:spTree>
    <p:extLst>
      <p:ext uri="{BB962C8B-B14F-4D97-AF65-F5344CB8AC3E}">
        <p14:creationId xmlns:p14="http://schemas.microsoft.com/office/powerpoint/2010/main" val="14970223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ВНЕШНЕЕ СТРОЕНИЕ </a:t>
            </a:r>
            <a:endParaRPr lang="ru-RU" sz="2200" dirty="0"/>
          </a:p>
        </p:txBody>
      </p:sp>
      <p:sp>
        <p:nvSpPr>
          <p:cNvPr id="3" name="Прямоугольник 2">
            <a:extLst>
              <a:ext uri="{FF2B5EF4-FFF2-40B4-BE49-F238E27FC236}">
                <a16:creationId xmlns="" xmlns:a16="http://schemas.microsoft.com/office/drawing/2014/main"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2" name="Рисунок 1">
            <a:extLst>
              <a:ext uri="{FF2B5EF4-FFF2-40B4-BE49-F238E27FC236}">
                <a16:creationId xmlns="" xmlns:a16="http://schemas.microsoft.com/office/drawing/2014/main" id="{89CE0517-7516-4918-8040-6E26C31C7978}"/>
              </a:ext>
            </a:extLst>
          </p:cNvPr>
          <p:cNvPicPr>
            <a:picLocks noChangeAspect="1"/>
          </p:cNvPicPr>
          <p:nvPr/>
        </p:nvPicPr>
        <p:blipFill>
          <a:blip r:embed="rId3"/>
          <a:stretch>
            <a:fillRect/>
          </a:stretch>
        </p:blipFill>
        <p:spPr>
          <a:xfrm>
            <a:off x="683184" y="615133"/>
            <a:ext cx="4500797" cy="2498260"/>
          </a:xfrm>
          <a:prstGeom prst="rect">
            <a:avLst/>
          </a:prstGeom>
        </p:spPr>
      </p:pic>
    </p:spTree>
    <p:extLst>
      <p:ext uri="{BB962C8B-B14F-4D97-AF65-F5344CB8AC3E}">
        <p14:creationId xmlns:p14="http://schemas.microsoft.com/office/powerpoint/2010/main" val="29613869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767C4103-0F72-4D6C-BE91-412FFF3B0BE1}"/>
              </a:ext>
            </a:extLst>
          </p:cNvPr>
          <p:cNvSpPr>
            <a:spLocks noGrp="1"/>
          </p:cNvSpPr>
          <p:nvPr>
            <p:ph type="title"/>
          </p:nvPr>
        </p:nvSpPr>
        <p:spPr>
          <a:xfrm>
            <a:off x="71413" y="132269"/>
            <a:ext cx="5616623" cy="386260"/>
          </a:xfrm>
        </p:spPr>
        <p:txBody>
          <a:bodyPr>
            <a:noAutofit/>
          </a:bodyPr>
          <a:lstStyle/>
          <a:p>
            <a:r>
              <a:rPr lang="ru-RU" sz="1800" dirty="0"/>
              <a:t>КАРТА БИОРАЗНООБРАЗИЯ ДОЖДЕВЫХ ЧЕРВЕЙ</a:t>
            </a:r>
          </a:p>
        </p:txBody>
      </p:sp>
      <p:pic>
        <p:nvPicPr>
          <p:cNvPr id="5" name="Рисунок 4">
            <a:extLst>
              <a:ext uri="{FF2B5EF4-FFF2-40B4-BE49-F238E27FC236}">
                <a16:creationId xmlns="" xmlns:a16="http://schemas.microsoft.com/office/drawing/2014/main" id="{5155B7CD-7B5A-4C5C-B033-E4D0E6F396C1}"/>
              </a:ext>
            </a:extLst>
          </p:cNvPr>
          <p:cNvPicPr>
            <a:picLocks noChangeAspect="1"/>
          </p:cNvPicPr>
          <p:nvPr/>
        </p:nvPicPr>
        <p:blipFill>
          <a:blip r:embed="rId2"/>
          <a:stretch>
            <a:fillRect/>
          </a:stretch>
        </p:blipFill>
        <p:spPr>
          <a:xfrm>
            <a:off x="215429" y="577442"/>
            <a:ext cx="5328592" cy="2552276"/>
          </a:xfrm>
          <a:prstGeom prst="rect">
            <a:avLst/>
          </a:prstGeom>
        </p:spPr>
      </p:pic>
    </p:spTree>
    <p:extLst>
      <p:ext uri="{BB962C8B-B14F-4D97-AF65-F5344CB8AC3E}">
        <p14:creationId xmlns:p14="http://schemas.microsoft.com/office/powerpoint/2010/main" val="10727376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4C1B8859-1D55-43E0-8D5D-335A356578FB}"/>
              </a:ext>
            </a:extLst>
          </p:cNvPr>
          <p:cNvSpPr>
            <a:spLocks noGrp="1"/>
          </p:cNvSpPr>
          <p:nvPr>
            <p:ph type="title"/>
          </p:nvPr>
        </p:nvSpPr>
        <p:spPr/>
        <p:txBody>
          <a:bodyPr/>
          <a:lstStyle/>
          <a:p>
            <a:r>
              <a:rPr lang="ru-RU" dirty="0"/>
              <a:t>СРЕДА ОБИТАНИЯ</a:t>
            </a:r>
          </a:p>
        </p:txBody>
      </p:sp>
      <p:pic>
        <p:nvPicPr>
          <p:cNvPr id="5" name="Рисунок 4">
            <a:extLst>
              <a:ext uri="{FF2B5EF4-FFF2-40B4-BE49-F238E27FC236}">
                <a16:creationId xmlns="" xmlns:a16="http://schemas.microsoft.com/office/drawing/2014/main" id="{5C08970B-4492-4C64-8A53-851A71DB24AB}"/>
              </a:ext>
            </a:extLst>
          </p:cNvPr>
          <p:cNvPicPr>
            <a:picLocks noChangeAspect="1"/>
          </p:cNvPicPr>
          <p:nvPr/>
        </p:nvPicPr>
        <p:blipFill>
          <a:blip r:embed="rId2"/>
          <a:stretch>
            <a:fillRect/>
          </a:stretch>
        </p:blipFill>
        <p:spPr>
          <a:xfrm>
            <a:off x="2160149" y="571327"/>
            <a:ext cx="3527888" cy="2575358"/>
          </a:xfrm>
          <a:prstGeom prst="rect">
            <a:avLst/>
          </a:prstGeom>
        </p:spPr>
      </p:pic>
      <p:sp>
        <p:nvSpPr>
          <p:cNvPr id="6" name="TextBox 5">
            <a:extLst>
              <a:ext uri="{FF2B5EF4-FFF2-40B4-BE49-F238E27FC236}">
                <a16:creationId xmlns="" xmlns:a16="http://schemas.microsoft.com/office/drawing/2014/main" id="{D6DEEC78-35CD-41BF-B596-40E0603E41C8}"/>
              </a:ext>
            </a:extLst>
          </p:cNvPr>
          <p:cNvSpPr txBox="1"/>
          <p:nvPr/>
        </p:nvSpPr>
        <p:spPr>
          <a:xfrm>
            <a:off x="71413" y="526564"/>
            <a:ext cx="2088736" cy="2677656"/>
          </a:xfrm>
          <a:prstGeom prst="rect">
            <a:avLst/>
          </a:prstGeom>
          <a:noFill/>
        </p:spPr>
        <p:txBody>
          <a:bodyPr wrap="square">
            <a:spAutoFit/>
          </a:bodyPr>
          <a:lstStyle/>
          <a:p>
            <a:pPr algn="ctr"/>
            <a:r>
              <a:rPr lang="ru-RU" sz="1400" b="0" i="0" u="none" strike="noStrike" baseline="0" dirty="0">
                <a:solidFill>
                  <a:srgbClr val="002060"/>
                </a:solidFill>
                <a:latin typeface="Arial" panose="020B0604020202020204" pitchFamily="34" charset="0"/>
                <a:cs typeface="Arial" panose="020B0604020202020204" pitchFamily="34" charset="0"/>
              </a:rPr>
              <a:t>Дождевой червь живет во влажных почвах</a:t>
            </a:r>
          </a:p>
          <a:p>
            <a:pPr algn="ctr"/>
            <a:r>
              <a:rPr lang="ru-RU" sz="1400" b="0" i="0" u="none" strike="noStrike" baseline="0" dirty="0">
                <a:solidFill>
                  <a:srgbClr val="002060"/>
                </a:solidFill>
                <a:latin typeface="Arial" panose="020B0604020202020204" pitchFamily="34" charset="0"/>
                <a:cs typeface="Arial" panose="020B0604020202020204" pitchFamily="34" charset="0"/>
              </a:rPr>
              <a:t>с большим содержанием перегноя.</a:t>
            </a:r>
          </a:p>
          <a:p>
            <a:pPr algn="ctr"/>
            <a:r>
              <a:rPr lang="ru-RU" sz="1400" b="0" i="0" u="none" strike="noStrike" baseline="0" dirty="0">
                <a:solidFill>
                  <a:srgbClr val="002060"/>
                </a:solidFill>
                <a:latin typeface="Arial" panose="020B0604020202020204" pitchFamily="34" charset="0"/>
                <a:cs typeface="Arial" panose="020B0604020202020204" pitchFamily="34" charset="0"/>
              </a:rPr>
              <a:t>Часто его можно встретить в почве по</a:t>
            </a:r>
          </a:p>
          <a:p>
            <a:pPr algn="ctr"/>
            <a:r>
              <a:rPr lang="ru-RU" sz="1400" b="0" i="0" u="none" strike="noStrike" baseline="0" dirty="0">
                <a:solidFill>
                  <a:srgbClr val="002060"/>
                </a:solidFill>
                <a:latin typeface="Arial" panose="020B0604020202020204" pitchFamily="34" charset="0"/>
                <a:cs typeface="Arial" panose="020B0604020202020204" pitchFamily="34" charset="0"/>
              </a:rPr>
              <a:t>берегам оросительных каналов, под люцерной</a:t>
            </a:r>
          </a:p>
          <a:p>
            <a:pPr algn="ctr"/>
            <a:r>
              <a:rPr lang="ru-RU" sz="1400" b="0" i="0" u="none" strike="noStrike" baseline="0" dirty="0">
                <a:solidFill>
                  <a:srgbClr val="002060"/>
                </a:solidFill>
                <a:latin typeface="Arial" panose="020B0604020202020204" pitchFamily="34" charset="0"/>
                <a:cs typeface="Arial" panose="020B0604020202020204" pitchFamily="34" charset="0"/>
              </a:rPr>
              <a:t>и овоще-бахчевыми культурами.</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5657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ВНЕШНЕЕ СТРОЕНИЕ </a:t>
            </a:r>
            <a:endParaRPr lang="ru-RU" sz="2200" dirty="0"/>
          </a:p>
        </p:txBody>
      </p:sp>
      <p:sp>
        <p:nvSpPr>
          <p:cNvPr id="3" name="Прямоугольник 2">
            <a:extLst>
              <a:ext uri="{FF2B5EF4-FFF2-40B4-BE49-F238E27FC236}">
                <a16:creationId xmlns="" xmlns:a16="http://schemas.microsoft.com/office/drawing/2014/main"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4" name="Рисунок 3">
            <a:extLst>
              <a:ext uri="{FF2B5EF4-FFF2-40B4-BE49-F238E27FC236}">
                <a16:creationId xmlns="" xmlns:a16="http://schemas.microsoft.com/office/drawing/2014/main" id="{27BC24E9-CD6B-4CF1-BDA8-445F072941BE}"/>
              </a:ext>
            </a:extLst>
          </p:cNvPr>
          <p:cNvPicPr>
            <a:picLocks noChangeAspect="1"/>
          </p:cNvPicPr>
          <p:nvPr/>
        </p:nvPicPr>
        <p:blipFill rotWithShape="1">
          <a:blip r:embed="rId3"/>
          <a:srcRect t="8972" r="2128" b="4107"/>
          <a:stretch/>
        </p:blipFill>
        <p:spPr>
          <a:xfrm>
            <a:off x="2231653" y="597989"/>
            <a:ext cx="3312368" cy="2482078"/>
          </a:xfrm>
          <a:prstGeom prst="rect">
            <a:avLst/>
          </a:prstGeom>
        </p:spPr>
      </p:pic>
      <p:sp>
        <p:nvSpPr>
          <p:cNvPr id="6" name="TextBox 5">
            <a:extLst>
              <a:ext uri="{FF2B5EF4-FFF2-40B4-BE49-F238E27FC236}">
                <a16:creationId xmlns="" xmlns:a16="http://schemas.microsoft.com/office/drawing/2014/main" id="{1042196C-7DD2-4099-82B0-CD93302A9898}"/>
              </a:ext>
            </a:extLst>
          </p:cNvPr>
          <p:cNvSpPr txBox="1"/>
          <p:nvPr/>
        </p:nvSpPr>
        <p:spPr>
          <a:xfrm>
            <a:off x="71413" y="679872"/>
            <a:ext cx="2376264" cy="2308324"/>
          </a:xfrm>
          <a:prstGeom prst="rect">
            <a:avLst/>
          </a:prstGeom>
          <a:noFill/>
        </p:spPr>
        <p:txBody>
          <a:bodyPr wrap="square">
            <a:spAutoFit/>
          </a:bodyPr>
          <a:lstStyle/>
          <a:p>
            <a:pPr algn="just"/>
            <a:r>
              <a:rPr lang="ru-RU" sz="1200" b="0" i="0" u="none" strike="noStrike" baseline="0" dirty="0">
                <a:solidFill>
                  <a:srgbClr val="002060"/>
                </a:solidFill>
                <a:latin typeface="Arial" panose="020B0604020202020204" pitchFamily="34" charset="0"/>
                <a:cs typeface="Arial" panose="020B0604020202020204" pitchFamily="34" charset="0"/>
              </a:rPr>
              <a:t>    Тело дождевого червя длиной 5–10 см, передний конец сужен в виде конуса. Оно расчленено на множество члеников кольцевидными перетяжками. На каждом членике тела с брюшной стороны расположены по четыре пары коротких и тонких щетинок, которые выполняют опорную функцию во время движения червя.</a:t>
            </a:r>
            <a:endParaRPr lang="ru-RU" sz="11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4817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e7ad166d7934b83f58aa829ff80bf99e5fa72"/>
</p:tagLst>
</file>

<file path=ppt/theme/theme1.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155295</TotalTime>
  <Words>637</Words>
  <Application>Microsoft Office PowerPoint</Application>
  <PresentationFormat>Произвольный</PresentationFormat>
  <Paragraphs>93</Paragraphs>
  <Slides>23</Slides>
  <Notes>6</Notes>
  <HiddenSlides>0</HiddenSlides>
  <MMClips>1</MMClips>
  <ScaleCrop>false</ScaleCrop>
  <HeadingPairs>
    <vt:vector size="4" baseType="variant">
      <vt:variant>
        <vt:lpstr>Тема</vt:lpstr>
      </vt:variant>
      <vt:variant>
        <vt:i4>5</vt:i4>
      </vt:variant>
      <vt:variant>
        <vt:lpstr>Заголовки слайдов</vt:lpstr>
      </vt:variant>
      <vt:variant>
        <vt:i4>23</vt:i4>
      </vt:variant>
    </vt:vector>
  </HeadingPairs>
  <TitlesOfParts>
    <vt:vector size="28" baseType="lpstr">
      <vt:lpstr>1_Office Theme</vt:lpstr>
      <vt:lpstr>2_Office Theme</vt:lpstr>
      <vt:lpstr>Тема Office</vt:lpstr>
      <vt:lpstr>5_Office Theme</vt:lpstr>
      <vt:lpstr>1_Тема Office</vt:lpstr>
      <vt:lpstr>Презентация PowerPoint</vt:lpstr>
      <vt:lpstr>Проверьте свои знания!</vt:lpstr>
      <vt:lpstr>Проверьте свои знания!</vt:lpstr>
      <vt:lpstr>СЕГОДНЯ НА УРОКЕ </vt:lpstr>
      <vt:lpstr>Презентация PowerPoint</vt:lpstr>
      <vt:lpstr>Презентация PowerPoint</vt:lpstr>
      <vt:lpstr>КАРТА БИОРАЗНООБРАЗИЯ ДОЖДЕВЫХ ЧЕРВЕЙ</vt:lpstr>
      <vt:lpstr>СРЕДА ОБИТАНИЯ</vt:lpstr>
      <vt:lpstr>Презентация PowerPoint</vt:lpstr>
      <vt:lpstr>Презентация PowerPoint</vt:lpstr>
      <vt:lpstr>Презентация PowerPoint</vt:lpstr>
      <vt:lpstr>ДВИЖЕНИЕ ДОЖДЕВОГО ЧЕРВЯ </vt:lpstr>
      <vt:lpstr>НЕРВНАЯ СИСТЕМА</vt:lpstr>
      <vt:lpstr>НЕРВНАЯ СИСТЕМА</vt:lpstr>
      <vt:lpstr>ОРГАНЫ ЧУВСТВ</vt:lpstr>
      <vt:lpstr>ПОЛОВАЯ СИСТЕМА</vt:lpstr>
      <vt:lpstr>РАЗМНОЖЕНИЕ ДОЖДЕВОГО ЧЕРВЯ</vt:lpstr>
      <vt:lpstr>РАЗМНОЖЕНИЕ ДОЖДЕВОГО ЧЕРВЯ</vt:lpstr>
      <vt:lpstr>ИНТЕРЕСНЫЙ ФАКТ</vt:lpstr>
      <vt:lpstr>САМЫЙ БОЛЬШОЙ ДОЖДЕВОЙ ЧЕРВЬ</vt:lpstr>
      <vt:lpstr>САМЫЙ БОЛЬШОЙ ДОЖДЕВОЙ ЧЕРВЬ</vt:lpstr>
      <vt:lpstr>ОБОБЩЕНИЕ</vt:lpstr>
      <vt:lpstr>ЗАДАНИЕ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User</cp:lastModifiedBy>
  <cp:revision>1858</cp:revision>
  <dcterms:created xsi:type="dcterms:W3CDTF">2014-10-08T23:03:32Z</dcterms:created>
  <dcterms:modified xsi:type="dcterms:W3CDTF">2020-10-21T06:54:07Z</dcterms:modified>
</cp:coreProperties>
</file>