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2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4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898" r:id="rId2"/>
    <p:sldMasterId id="2147484513" r:id="rId3"/>
    <p:sldMasterId id="2147484594" r:id="rId4"/>
    <p:sldMasterId id="2147484601" r:id="rId5"/>
  </p:sldMasterIdLst>
  <p:notesMasterIdLst>
    <p:notesMasterId r:id="rId40"/>
  </p:notesMasterIdLst>
  <p:sldIdLst>
    <p:sldId id="1414" r:id="rId6"/>
    <p:sldId id="1752" r:id="rId7"/>
    <p:sldId id="1754" r:id="rId8"/>
    <p:sldId id="1753" r:id="rId9"/>
    <p:sldId id="1755" r:id="rId10"/>
    <p:sldId id="1639" r:id="rId11"/>
    <p:sldId id="1468" r:id="rId12"/>
    <p:sldId id="1737" r:id="rId13"/>
    <p:sldId id="1653" r:id="rId14"/>
    <p:sldId id="1758" r:id="rId15"/>
    <p:sldId id="1769" r:id="rId16"/>
    <p:sldId id="1757" r:id="rId17"/>
    <p:sldId id="1739" r:id="rId18"/>
    <p:sldId id="1756" r:id="rId19"/>
    <p:sldId id="1759" r:id="rId20"/>
    <p:sldId id="1760" r:id="rId21"/>
    <p:sldId id="1504" r:id="rId22"/>
    <p:sldId id="1761" r:id="rId23"/>
    <p:sldId id="1768" r:id="rId24"/>
    <p:sldId id="1744" r:id="rId25"/>
    <p:sldId id="1770" r:id="rId26"/>
    <p:sldId id="1745" r:id="rId27"/>
    <p:sldId id="1762" r:id="rId28"/>
    <p:sldId id="1771" r:id="rId29"/>
    <p:sldId id="1764" r:id="rId30"/>
    <p:sldId id="1763" r:id="rId31"/>
    <p:sldId id="1773" r:id="rId32"/>
    <p:sldId id="1418" r:id="rId33"/>
    <p:sldId id="1774" r:id="rId34"/>
    <p:sldId id="1765" r:id="rId35"/>
    <p:sldId id="1772" r:id="rId36"/>
    <p:sldId id="1776" r:id="rId37"/>
    <p:sldId id="1775" r:id="rId38"/>
    <p:sldId id="354" r:id="rId39"/>
  </p:sldIdLst>
  <p:sldSz cx="5759450" cy="3240088"/>
  <p:notesSz cx="6858000" cy="9144000"/>
  <p:custDataLst>
    <p:tags r:id="rId41"/>
  </p:custDataLst>
  <p:defaultTextStyle>
    <a:defPPr>
      <a:defRPr lang="en-US"/>
    </a:defPPr>
    <a:lvl1pPr marL="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575895" rtl="0" eaLnBrk="1" latinLnBrk="0" hangingPunct="1">
      <a:defRPr sz="113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414"/>
            <p14:sldId id="1752"/>
            <p14:sldId id="1754"/>
            <p14:sldId id="1753"/>
            <p14:sldId id="1755"/>
            <p14:sldId id="1639"/>
            <p14:sldId id="1468"/>
            <p14:sldId id="1737"/>
            <p14:sldId id="1653"/>
            <p14:sldId id="1758"/>
            <p14:sldId id="1769"/>
            <p14:sldId id="1757"/>
            <p14:sldId id="1739"/>
            <p14:sldId id="1756"/>
            <p14:sldId id="1759"/>
            <p14:sldId id="1760"/>
            <p14:sldId id="1504"/>
            <p14:sldId id="1761"/>
            <p14:sldId id="1768"/>
            <p14:sldId id="1744"/>
            <p14:sldId id="1770"/>
            <p14:sldId id="1745"/>
            <p14:sldId id="1762"/>
            <p14:sldId id="1771"/>
            <p14:sldId id="1764"/>
            <p14:sldId id="1763"/>
            <p14:sldId id="1773"/>
            <p14:sldId id="1418"/>
            <p14:sldId id="1774"/>
            <p14:sldId id="1765"/>
            <p14:sldId id="1772"/>
            <p14:sldId id="1776"/>
            <p14:sldId id="1775"/>
            <p14:sldId id="354"/>
          </p14:sldIdLst>
        </p14:section>
        <p14:section name="Custom icons" id="{AE7553D5-C09E-4928-A948-69A0E1F717F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userId="b45d8b19bf4079a2" providerId="Windows Live"/>
      </p:ext>
    </p:extLst>
  </p:cmAuthor>
  <p:cmAuthor id="2" name="Acer" initials="A" lastIdx="4" clrIdx="1">
    <p:extLst>
      <p:ext uri="{19B8F6BF-5375-455C-9EA6-DF929625EA0E}">
        <p15:presenceInfo xmlns:p15="http://schemas.microsoft.com/office/powerpoint/2012/main" userId="Ac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C0C0"/>
    <a:srgbClr val="FFFFFF"/>
    <a:srgbClr val="DDDDDD"/>
    <a:srgbClr val="B2B2B2"/>
    <a:srgbClr val="808080"/>
    <a:srgbClr val="5F5F5F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4" autoAdjust="0"/>
    <p:restoredTop sz="88029" autoAdjust="0"/>
  </p:normalViewPr>
  <p:slideViewPr>
    <p:cSldViewPr snapToObjects="1">
      <p:cViewPr varScale="1">
        <p:scale>
          <a:sx n="131" d="100"/>
          <a:sy n="131" d="100"/>
        </p:scale>
        <p:origin x="1038" y="102"/>
      </p:cViewPr>
      <p:guideLst>
        <p:guide orient="horz" pos="742"/>
        <p:guide pos="1882"/>
        <p:guide orient="horz" pos="517"/>
        <p:guide pos="1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pPr/>
              <a:t>10/10/2020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1pPr>
    <a:lvl2pPr marL="287948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2pPr>
    <a:lvl3pPr marL="575895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3pPr>
    <a:lvl4pPr marL="86384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4pPr>
    <a:lvl5pPr marL="1151789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5pPr>
    <a:lvl6pPr marL="1439737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6pPr>
    <a:lvl7pPr marL="1727684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7pPr>
    <a:lvl8pPr marL="2015632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8pPr>
    <a:lvl9pPr marL="2303580" algn="l" defTabSz="287948" rtl="0" eaLnBrk="1" latinLnBrk="0" hangingPunct="1">
      <a:defRPr sz="7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4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20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142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910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494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3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63621-2E60-B848-8968-B0341E26A3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5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190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0" y="1006529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3023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4913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8242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45710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145710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0152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2220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4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4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4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4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80130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0084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48990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5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799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19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8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2" y="220508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3910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528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5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799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19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8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2" y="774724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5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799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19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8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2" y="1836227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2179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2069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5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2" y="774724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5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2" y="1836227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23467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50087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1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8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6944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9598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79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2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5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5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8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1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22337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0"/>
            <a:ext cx="1111198" cy="1670445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0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44" indent="-71244">
              <a:defRPr sz="661"/>
            </a:lvl3pPr>
            <a:lvl4pPr marL="189734" indent="-98242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7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7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501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3918" y="1836051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19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45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956" y="2082058"/>
            <a:ext cx="4895533" cy="643517"/>
          </a:xfrm>
        </p:spPr>
        <p:txBody>
          <a:bodyPr anchor="t"/>
          <a:lstStyle>
            <a:lvl1pPr algn="l">
              <a:defRPr sz="2518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4956" y="1373288"/>
            <a:ext cx="4895533" cy="708769"/>
          </a:xfrm>
        </p:spPr>
        <p:txBody>
          <a:bodyPr anchor="b"/>
          <a:lstStyle>
            <a:lvl1pPr marL="0" indent="0">
              <a:buNone/>
              <a:defRPr sz="1259">
                <a:solidFill>
                  <a:schemeClr val="tx1">
                    <a:tint val="75000"/>
                  </a:schemeClr>
                </a:solidFill>
              </a:defRPr>
            </a:lvl1pPr>
            <a:lvl2pPr marL="287878" indent="0">
              <a:buNone/>
              <a:defRPr sz="1133">
                <a:solidFill>
                  <a:schemeClr val="tx1">
                    <a:tint val="75000"/>
                  </a:schemeClr>
                </a:solidFill>
              </a:defRPr>
            </a:lvl2pPr>
            <a:lvl3pPr marL="575756" indent="0">
              <a:buNone/>
              <a:defRPr sz="1007">
                <a:solidFill>
                  <a:schemeClr val="tx1">
                    <a:tint val="75000"/>
                  </a:schemeClr>
                </a:solidFill>
              </a:defRPr>
            </a:lvl3pPr>
            <a:lvl4pPr marL="863634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4pPr>
            <a:lvl5pPr marL="1151511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5pPr>
            <a:lvl6pPr marL="1439390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6pPr>
            <a:lvl7pPr marL="1727267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7pPr>
            <a:lvl8pPr marL="2015145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8pPr>
            <a:lvl9pPr marL="2303023" indent="0">
              <a:buNone/>
              <a:defRPr sz="88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807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7973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27720" y="756022"/>
            <a:ext cx="2543757" cy="2138308"/>
          </a:xfrm>
        </p:spPr>
        <p:txBody>
          <a:bodyPr/>
          <a:lstStyle>
            <a:lvl1pPr>
              <a:defRPr sz="1763"/>
            </a:lvl1pPr>
            <a:lvl2pPr>
              <a:defRPr sz="1511"/>
            </a:lvl2pPr>
            <a:lvl3pPr>
              <a:defRPr sz="1259"/>
            </a:lvl3pPr>
            <a:lvl4pPr>
              <a:defRPr sz="1133"/>
            </a:lvl4pPr>
            <a:lvl5pPr>
              <a:defRPr sz="1133"/>
            </a:lvl5pPr>
            <a:lvl6pPr>
              <a:defRPr sz="1133"/>
            </a:lvl6pPr>
            <a:lvl7pPr>
              <a:defRPr sz="1133"/>
            </a:lvl7pPr>
            <a:lvl8pPr>
              <a:defRPr sz="1133"/>
            </a:lvl8pPr>
            <a:lvl9pPr>
              <a:defRPr sz="1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88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25270"/>
            <a:ext cx="2544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7973" y="1027528"/>
            <a:ext cx="2544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5721" y="725270"/>
            <a:ext cx="2545757" cy="302259"/>
          </a:xfrm>
        </p:spPr>
        <p:txBody>
          <a:bodyPr anchor="b"/>
          <a:lstStyle>
            <a:lvl1pPr marL="0" indent="0">
              <a:buNone/>
              <a:defRPr sz="1511" b="1"/>
            </a:lvl1pPr>
            <a:lvl2pPr marL="287878" indent="0">
              <a:buNone/>
              <a:defRPr sz="1259" b="1"/>
            </a:lvl2pPr>
            <a:lvl3pPr marL="575756" indent="0">
              <a:buNone/>
              <a:defRPr sz="1133" b="1"/>
            </a:lvl3pPr>
            <a:lvl4pPr marL="863634" indent="0">
              <a:buNone/>
              <a:defRPr sz="1007" b="1"/>
            </a:lvl4pPr>
            <a:lvl5pPr marL="1151511" indent="0">
              <a:buNone/>
              <a:defRPr sz="1007" b="1"/>
            </a:lvl5pPr>
            <a:lvl6pPr marL="1439390" indent="0">
              <a:buNone/>
              <a:defRPr sz="1007" b="1"/>
            </a:lvl6pPr>
            <a:lvl7pPr marL="1727267" indent="0">
              <a:buNone/>
              <a:defRPr sz="1007" b="1"/>
            </a:lvl7pPr>
            <a:lvl8pPr marL="2015145" indent="0">
              <a:buNone/>
              <a:defRPr sz="1007" b="1"/>
            </a:lvl8pPr>
            <a:lvl9pPr marL="2303023" indent="0">
              <a:buNone/>
              <a:defRPr sz="100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25721" y="1027528"/>
            <a:ext cx="2545757" cy="1866801"/>
          </a:xfrm>
        </p:spPr>
        <p:txBody>
          <a:bodyPr/>
          <a:lstStyle>
            <a:lvl1pPr>
              <a:defRPr sz="1511"/>
            </a:lvl1pPr>
            <a:lvl2pPr>
              <a:defRPr sz="1259"/>
            </a:lvl2pPr>
            <a:lvl3pPr>
              <a:defRPr sz="1133"/>
            </a:lvl3pPr>
            <a:lvl4pPr>
              <a:defRPr sz="1007"/>
            </a:lvl4pPr>
            <a:lvl5pPr>
              <a:defRPr sz="1007"/>
            </a:lvl5pPr>
            <a:lvl6pPr>
              <a:defRPr sz="1007"/>
            </a:lvl6pPr>
            <a:lvl7pPr>
              <a:defRPr sz="1007"/>
            </a:lvl7pPr>
            <a:lvl8pPr>
              <a:defRPr sz="1007"/>
            </a:lvl8pPr>
            <a:lvl9pPr>
              <a:defRPr sz="100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75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45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866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003"/>
            <a:ext cx="1894819" cy="549015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1785" y="129004"/>
            <a:ext cx="3219692" cy="2765326"/>
          </a:xfrm>
        </p:spPr>
        <p:txBody>
          <a:bodyPr/>
          <a:lstStyle>
            <a:lvl1pPr>
              <a:defRPr sz="2015"/>
            </a:lvl1pPr>
            <a:lvl2pPr>
              <a:defRPr sz="1763"/>
            </a:lvl2pPr>
            <a:lvl3pPr>
              <a:defRPr sz="1511"/>
            </a:lvl3pPr>
            <a:lvl4pPr>
              <a:defRPr sz="1259"/>
            </a:lvl4pPr>
            <a:lvl5pPr>
              <a:defRPr sz="1259"/>
            </a:lvl5pPr>
            <a:lvl6pPr>
              <a:defRPr sz="1259"/>
            </a:lvl6pPr>
            <a:lvl7pPr>
              <a:defRPr sz="1259"/>
            </a:lvl7pPr>
            <a:lvl8pPr>
              <a:defRPr sz="1259"/>
            </a:lvl8pPr>
            <a:lvl9pPr>
              <a:defRPr sz="125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7973" y="678019"/>
            <a:ext cx="1894819" cy="2216311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66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8892" y="2268062"/>
            <a:ext cx="3455670" cy="267757"/>
          </a:xfrm>
        </p:spPr>
        <p:txBody>
          <a:bodyPr anchor="b"/>
          <a:lstStyle>
            <a:lvl1pPr algn="l">
              <a:defRPr sz="125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8892" y="289507"/>
            <a:ext cx="3455670" cy="1944053"/>
          </a:xfrm>
        </p:spPr>
        <p:txBody>
          <a:bodyPr/>
          <a:lstStyle>
            <a:lvl1pPr marL="0" indent="0">
              <a:buNone/>
              <a:defRPr sz="2015"/>
            </a:lvl1pPr>
            <a:lvl2pPr marL="287878" indent="0">
              <a:buNone/>
              <a:defRPr sz="1763"/>
            </a:lvl2pPr>
            <a:lvl3pPr marL="575756" indent="0">
              <a:buNone/>
              <a:defRPr sz="1511"/>
            </a:lvl3pPr>
            <a:lvl4pPr marL="863634" indent="0">
              <a:buNone/>
              <a:defRPr sz="1259"/>
            </a:lvl4pPr>
            <a:lvl5pPr marL="1151511" indent="0">
              <a:buNone/>
              <a:defRPr sz="1259"/>
            </a:lvl5pPr>
            <a:lvl6pPr marL="1439390" indent="0">
              <a:buNone/>
              <a:defRPr sz="1259"/>
            </a:lvl6pPr>
            <a:lvl7pPr marL="1727267" indent="0">
              <a:buNone/>
              <a:defRPr sz="1259"/>
            </a:lvl7pPr>
            <a:lvl8pPr marL="2015145" indent="0">
              <a:buNone/>
              <a:defRPr sz="1259"/>
            </a:lvl8pPr>
            <a:lvl9pPr marL="2303023" indent="0">
              <a:buNone/>
              <a:defRPr sz="125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8892" y="2535820"/>
            <a:ext cx="3455670" cy="380260"/>
          </a:xfrm>
        </p:spPr>
        <p:txBody>
          <a:bodyPr/>
          <a:lstStyle>
            <a:lvl1pPr marL="0" indent="0">
              <a:buNone/>
              <a:defRPr sz="882"/>
            </a:lvl1pPr>
            <a:lvl2pPr marL="287878" indent="0">
              <a:buNone/>
              <a:defRPr sz="756"/>
            </a:lvl2pPr>
            <a:lvl3pPr marL="575756" indent="0">
              <a:buNone/>
              <a:defRPr sz="630"/>
            </a:lvl3pPr>
            <a:lvl4pPr marL="863634" indent="0">
              <a:buNone/>
              <a:defRPr sz="567"/>
            </a:lvl4pPr>
            <a:lvl5pPr marL="1151511" indent="0">
              <a:buNone/>
              <a:defRPr sz="567"/>
            </a:lvl5pPr>
            <a:lvl6pPr marL="1439390" indent="0">
              <a:buNone/>
              <a:defRPr sz="567"/>
            </a:lvl6pPr>
            <a:lvl7pPr marL="1727267" indent="0">
              <a:buNone/>
              <a:defRPr sz="567"/>
            </a:lvl7pPr>
            <a:lvl8pPr marL="2015145" indent="0">
              <a:buNone/>
              <a:defRPr sz="567"/>
            </a:lvl8pPr>
            <a:lvl9pPr marL="2303023" indent="0">
              <a:buNone/>
              <a:defRPr sz="5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55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00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5602" y="129754"/>
            <a:ext cx="1295876" cy="27645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7972" y="129754"/>
            <a:ext cx="3791638" cy="27645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48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8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776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9" y="719707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5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8" y="745220"/>
            <a:ext cx="2505361" cy="3100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5756"/>
              <a:t>10/10/2020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86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1959" y="1004427"/>
            <a:ext cx="4895533" cy="315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3918" y="1814449"/>
            <a:ext cx="4031615" cy="215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477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398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5837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7973" y="745221"/>
            <a:ext cx="2505361" cy="215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1"/>
            <a:ext cx="2505361" cy="215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29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75" y="71060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47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561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70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70"/>
            <a:ext cx="4895534" cy="407306"/>
          </a:xfrm>
        </p:spPr>
        <p:txBody>
          <a:bodyPr lIns="91539" tIns="45770" rIns="91539" bIns="4577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20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5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1" y="660020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5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20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5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90"/>
            <a:ext cx="1572330" cy="453013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599"/>
            </a:lvl1pPr>
            <a:lvl2pPr marL="71946" indent="-71946">
              <a:buFont typeface="Arial" panose="020B0604020202020204" pitchFamily="34" charset="0"/>
              <a:buChar char="•"/>
              <a:defRPr sz="599"/>
            </a:lvl2pPr>
            <a:lvl3pPr marL="143894" indent="-71946">
              <a:defRPr sz="599"/>
            </a:lvl3pPr>
            <a:lvl4pPr marL="251815" indent="-107920">
              <a:defRPr sz="599"/>
            </a:lvl4pPr>
            <a:lvl5pPr marL="359735" indent="-107920"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1" y="2353090"/>
            <a:ext cx="1572330" cy="453013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599"/>
            </a:lvl1pPr>
            <a:lvl2pPr marL="71946" indent="-71946">
              <a:buFont typeface="Arial" panose="020B0604020202020204" pitchFamily="34" charset="0"/>
              <a:buChar char="•"/>
              <a:defRPr sz="599"/>
            </a:lvl2pPr>
            <a:lvl3pPr marL="143894" indent="-71946">
              <a:defRPr sz="599"/>
            </a:lvl3pPr>
            <a:lvl4pPr marL="251815" indent="-107920">
              <a:defRPr sz="599"/>
            </a:lvl4pPr>
            <a:lvl5pPr marL="359735" indent="-107920"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90"/>
            <a:ext cx="1572330" cy="453013"/>
          </a:xfrm>
        </p:spPr>
        <p:txBody>
          <a:bodyPr lIns="91539" tIns="45770" rIns="91539" bIns="45770">
            <a:noAutofit/>
          </a:bodyPr>
          <a:lstStyle>
            <a:lvl1pPr marL="0" indent="0">
              <a:buNone/>
              <a:defRPr sz="599"/>
            </a:lvl1pPr>
            <a:lvl2pPr marL="71946" indent="-71946">
              <a:buFont typeface="Arial" panose="020B0604020202020204" pitchFamily="34" charset="0"/>
              <a:buChar char="•"/>
              <a:defRPr sz="599"/>
            </a:lvl2pPr>
            <a:lvl3pPr marL="143894" indent="-71946">
              <a:defRPr sz="599"/>
            </a:lvl3pPr>
            <a:lvl4pPr marL="251815" indent="-107920">
              <a:defRPr sz="599"/>
            </a:lvl4pPr>
            <a:lvl5pPr marL="359735" indent="-107920">
              <a:defRPr sz="5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5"/>
            <a:ext cx="4895534" cy="192005"/>
          </a:xfrm>
        </p:spPr>
        <p:txBody>
          <a:bodyPr lIns="91539" tIns="45770" rIns="91539" bIns="45770"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0715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75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4008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82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8580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996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4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092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019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61" y="1006530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9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7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3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22940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40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9042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1824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29" indent="-116963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12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1" y="686202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66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32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898" indent="-107966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865" indent="-107966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94355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48171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1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9424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737163"/>
            <a:ext cx="2400771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137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1" y="852011"/>
            <a:ext cx="2400771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4" b="1"/>
            </a:lvl1pPr>
            <a:lvl2pPr marL="287910" indent="0">
              <a:buNone/>
              <a:defRPr sz="1260" b="1"/>
            </a:lvl2pPr>
            <a:lvl3pPr marL="575819" indent="0">
              <a:buNone/>
              <a:defRPr sz="1134" b="1"/>
            </a:lvl3pPr>
            <a:lvl4pPr marL="863728" indent="0">
              <a:buNone/>
              <a:defRPr sz="1008" b="1"/>
            </a:lvl4pPr>
            <a:lvl5pPr marL="1151638" indent="0">
              <a:buNone/>
              <a:defRPr sz="1008" b="1"/>
            </a:lvl5pPr>
            <a:lvl6pPr marL="1439548" indent="0">
              <a:buNone/>
              <a:defRPr sz="1008" b="1"/>
            </a:lvl6pPr>
            <a:lvl7pPr marL="1727457" indent="0">
              <a:buNone/>
              <a:defRPr sz="1008" b="1"/>
            </a:lvl7pPr>
            <a:lvl8pPr marL="2015367" indent="0">
              <a:buNone/>
              <a:defRPr sz="1008" b="1"/>
            </a:lvl8pPr>
            <a:lvl9pPr marL="2303277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1"/>
            <a:ext cx="2401770" cy="2064071"/>
          </a:xfrm>
        </p:spPr>
        <p:txBody>
          <a:bodyPr>
            <a:normAutofit/>
          </a:bodyPr>
          <a:lstStyle>
            <a:lvl1pPr>
              <a:defRPr sz="944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3995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205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55652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45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5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250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1" y="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1" y="1077872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585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7380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891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1" y="2155741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3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5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1620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1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2" y="2353089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3978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89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9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0957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47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160985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9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7643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968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69742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985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3131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94914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344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6955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443480"/>
            <a:ext cx="2401691" cy="141184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600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8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96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8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2" y="660018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80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2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8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2" y="1444294"/>
            <a:ext cx="1151890" cy="69742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296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40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50"/>
            <a:ext cx="1572330" cy="647379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5"/>
            <a:ext cx="1572330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4474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971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9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2222615"/>
            <a:ext cx="2401691" cy="632713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5"/>
            <a:ext cx="2402411" cy="69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987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6994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9"/>
            <a:ext cx="115189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58414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601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9"/>
            <a:ext cx="1572330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7920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98723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9"/>
            <a:ext cx="2402411" cy="201553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222344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222344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20519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0678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1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2" y="660018"/>
            <a:ext cx="115189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60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1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20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20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9013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79471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20"/>
            <a:ext cx="1572330" cy="827121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1935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2910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1" y="1457109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2" y="1457109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4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53" indent="-80976">
              <a:defRPr sz="661">
                <a:solidFill>
                  <a:srgbClr val="FFFFFF"/>
                </a:solidFill>
              </a:defRPr>
            </a:lvl3pPr>
            <a:lvl4pPr marL="242929" indent="-80976">
              <a:defRPr sz="661">
                <a:solidFill>
                  <a:srgbClr val="FFFFFF"/>
                </a:solidFill>
              </a:defRPr>
            </a:lvl4pPr>
            <a:lvl5pPr marL="350898" indent="-107969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1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2" y="1990120"/>
            <a:ext cx="2401691" cy="804620"/>
          </a:xfrm>
        </p:spPr>
        <p:txBody>
          <a:bodyPr/>
          <a:lstStyle>
            <a:lvl1pPr marL="0" indent="0">
              <a:buNone/>
              <a:defRPr sz="991"/>
            </a:lvl1pPr>
            <a:lvl2pPr marL="80976" indent="-80976">
              <a:buFont typeface="Arial" panose="020B0604020202020204" pitchFamily="34" charset="0"/>
              <a:buChar char="•"/>
              <a:defRPr sz="661"/>
            </a:lvl2pPr>
            <a:lvl3pPr marL="161953" indent="-80976">
              <a:defRPr sz="661"/>
            </a:lvl3pPr>
            <a:lvl4pPr marL="242929" indent="-80976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60440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7160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7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54325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8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25875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48990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48990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2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7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1" y="2205087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1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90" y="220508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4" y="2205087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7801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6264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2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7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1" y="774726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1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90" y="774725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4" y="774726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2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7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1" y="1836229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1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90" y="1836228"/>
            <a:ext cx="431959" cy="43201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4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2527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298753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7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4" y="774725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4" y="774726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7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4" y="1836228"/>
            <a:ext cx="724728" cy="72481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4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85194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76033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5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3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4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3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90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834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1" y="441014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9597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1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7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7" y="774725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9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80" y="774724"/>
            <a:ext cx="661005" cy="661086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3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4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29" indent="-80976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925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56239" y="599432"/>
            <a:ext cx="1111198" cy="1670445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38131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56039" y="599432"/>
            <a:ext cx="1171452" cy="1670445"/>
          </a:xfrm>
        </p:spPr>
        <p:txBody>
          <a:bodyPr>
            <a:noAutofit/>
          </a:bodyPr>
          <a:lstStyle>
            <a:lvl1pPr marL="0" indent="0">
              <a:buNone/>
              <a:defRPr sz="661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1"/>
            </a:lvl2pPr>
            <a:lvl3pPr marL="71230" indent="-71230">
              <a:defRPr sz="661"/>
            </a:lvl3pPr>
            <a:lvl4pPr marL="189696" indent="-98222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1959" y="2353089"/>
            <a:ext cx="2377624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56240" y="2353089"/>
            <a:ext cx="2371252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77" indent="-71977">
              <a:buFont typeface="Arial" panose="020B0604020202020204" pitchFamily="34" charset="0"/>
              <a:buChar char="•"/>
              <a:defRPr sz="661"/>
            </a:lvl2pPr>
            <a:lvl3pPr marL="143955" indent="-71977">
              <a:defRPr sz="661"/>
            </a:lvl3pPr>
            <a:lvl4pPr marL="251921" indent="-107966">
              <a:defRPr sz="661"/>
            </a:lvl4pPr>
            <a:lvl5pPr marL="359887" indent="-107966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4667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5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5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6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676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60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1" y="2353088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80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80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443480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80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2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80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2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2223447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2223447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9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9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9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9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1311683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1311683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1311683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990119"/>
            <a:ext cx="1572330" cy="827121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60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1" y="660018"/>
            <a:ext cx="2402411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60" y="1457108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1" y="1457108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60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25801" y="1990119"/>
            <a:ext cx="2401691" cy="804620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569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4762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1957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1504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9345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895383" y="774725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569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4762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1957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1504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39345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895383" y="148990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569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4762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1957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1504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39345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895383" y="2205086"/>
            <a:ext cx="651542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48990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48990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48990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1811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3746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59800" y="2205086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3520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47789" y="220508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53293" y="2205086"/>
            <a:ext cx="1093317" cy="462253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60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1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3746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59800" y="774725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3520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47789" y="774724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53293" y="774725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1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3746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59800" y="1836228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3520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47789" y="1836227"/>
            <a:ext cx="431959" cy="43201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53293" y="1836228"/>
            <a:ext cx="1093317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1810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4326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66553" y="774725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0853" y="774725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1810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4326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66553" y="1836228"/>
            <a:ext cx="724728" cy="72481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0853" y="1836228"/>
            <a:ext cx="1681105" cy="91761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567" i="1"/>
            </a:lvl2pPr>
            <a:lvl3pPr marL="0" indent="0">
              <a:buNone/>
              <a:defRPr sz="567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8934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1812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2692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59801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14912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47789" y="1538778"/>
            <a:ext cx="1595251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7080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397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1613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4306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26146" y="774725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88838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0679" y="774724"/>
            <a:ext cx="661005" cy="6610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6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13372" y="1538778"/>
            <a:ext cx="1135619" cy="1135410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5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8"/>
              </a:spcAft>
              <a:buFont typeface="Arial" panose="020B0604020202020204" pitchFamily="34" charset="0"/>
              <a:buNone/>
              <a:defRPr sz="661" i="1"/>
            </a:lvl2pPr>
            <a:lvl3pPr marL="0" indent="0" algn="ctr">
              <a:buNone/>
              <a:defRPr sz="661"/>
            </a:lvl3pPr>
            <a:lvl4pPr marL="242979" indent="-80993">
              <a:defRPr sz="567"/>
            </a:lvl4pPr>
            <a:lvl5pPr>
              <a:defRPr sz="567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7" name="bg object 17"/>
          <p:cNvSpPr/>
          <p:nvPr/>
        </p:nvSpPr>
        <p:spPr>
          <a:xfrm>
            <a:off x="66775" y="71054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6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7838" y="719705"/>
            <a:ext cx="1822346" cy="2151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98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6117" y="745220"/>
            <a:ext cx="2505361" cy="145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254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1006528"/>
            <a:ext cx="4895533" cy="694519"/>
          </a:xfrm>
        </p:spPr>
        <p:txBody>
          <a:bodyPr>
            <a:normAutofit/>
          </a:bodyPr>
          <a:lstStyle>
            <a:lvl1pPr>
              <a:defRPr sz="17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3918" y="1836050"/>
            <a:ext cx="4031615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7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5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3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1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39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7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5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37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887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7882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/>
          <a:lstStyle>
            <a:lvl1pPr>
              <a:spcBef>
                <a:spcPts val="567"/>
              </a:spcBef>
              <a:defRPr/>
            </a:lvl1pPr>
            <a:lvl2pPr>
              <a:spcBef>
                <a:spcPts val="567"/>
              </a:spcBef>
              <a:defRPr/>
            </a:lvl2pPr>
            <a:lvl3pPr>
              <a:spcBef>
                <a:spcPts val="567"/>
              </a:spcBef>
              <a:defRPr/>
            </a:lvl3pPr>
            <a:lvl4pPr>
              <a:spcBef>
                <a:spcPts val="567"/>
              </a:spcBef>
              <a:defRPr/>
            </a:lvl4pPr>
            <a:lvl5pPr>
              <a:spcBef>
                <a:spcPts val="5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67343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24975" indent="-116987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6490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59" y="686201"/>
            <a:ext cx="4895533" cy="2186310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7"/>
              </a:spcBef>
              <a:buNone/>
              <a:defRPr sz="756"/>
            </a:lvl1pPr>
            <a:lvl2pPr marL="107988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2pPr>
            <a:lvl3pPr marL="215976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3pPr>
            <a:lvl4pPr marL="323964" indent="-107988">
              <a:spcBef>
                <a:spcPts val="567"/>
              </a:spcBef>
              <a:buFont typeface="Arial" panose="020B0604020202020204" pitchFamily="34" charset="0"/>
              <a:buChar char="•"/>
              <a:defRPr sz="756"/>
            </a:lvl4pPr>
            <a:lvl5pPr marL="431952" indent="-107988">
              <a:spcBef>
                <a:spcPts val="567"/>
              </a:spcBef>
              <a:buFont typeface="Open Sans Light" panose="020B0306030504020204" pitchFamily="34" charset="0"/>
              <a:buChar char="–"/>
              <a:defRPr sz="756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5930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686202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80565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59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5445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6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238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690862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59" y="852009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2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09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478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595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82179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96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7720" y="576016"/>
            <a:ext cx="2399771" cy="2138308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95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0342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0685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1027" y="0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0342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0685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1027" y="1615724"/>
            <a:ext cx="1447062" cy="162436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73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153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306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5459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06120" y="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153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306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5459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06120" y="1077870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153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306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5459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06120" y="2155739"/>
            <a:ext cx="1153330" cy="1084349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606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837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6745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5118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1862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3490" y="0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837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6745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5118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1862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3490" y="807862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837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6745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5118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1862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3490" y="1615724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837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6745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5118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1862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3490" y="2423586"/>
            <a:ext cx="967588" cy="8165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50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0597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7984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27720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75601" y="2353087"/>
            <a:ext cx="115189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264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459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3560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5161" y="2353087"/>
            <a:ext cx="1572330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79533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0047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160985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1959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5080" y="2353087"/>
            <a:ext cx="2402411" cy="453013"/>
          </a:xfrm>
        </p:spPr>
        <p:txBody>
          <a:bodyPr>
            <a:noAutofit/>
          </a:bodyPr>
          <a:lstStyle>
            <a:lvl1pPr marL="0" indent="0">
              <a:buNone/>
              <a:defRPr sz="661"/>
            </a:lvl1pPr>
            <a:lvl2pPr marL="71992" indent="-71992">
              <a:buFont typeface="Arial" panose="020B0604020202020204" pitchFamily="34" charset="0"/>
              <a:buChar char="•"/>
              <a:defRPr sz="661"/>
            </a:lvl2pPr>
            <a:lvl3pPr marL="143984" indent="-71992">
              <a:defRPr sz="661"/>
            </a:lvl3pPr>
            <a:lvl4pPr marL="251972" indent="-107988">
              <a:defRPr sz="661"/>
            </a:lvl4pPr>
            <a:lvl5pPr marL="359960" indent="-107988"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8797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7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737163"/>
            <a:ext cx="2400771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576017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737163"/>
            <a:ext cx="2401770" cy="2157166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23059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69742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1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93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760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4161" y="1443479"/>
            <a:ext cx="1153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562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57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1443479"/>
            <a:ext cx="1572330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14463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1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6955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1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1443479"/>
            <a:ext cx="2401691" cy="141184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29345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479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36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240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121" y="660018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1479" y="2228568"/>
            <a:ext cx="1153330" cy="626760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788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26280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73681" y="2228568"/>
            <a:ext cx="1153330" cy="626760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1479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7936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27240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75121" y="1444293"/>
            <a:ext cx="1151890" cy="69742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7004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4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3560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55161" y="2230449"/>
            <a:ext cx="1572330" cy="647379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1959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3560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55161" y="1446174"/>
            <a:ext cx="1572330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70782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690863"/>
            <a:ext cx="2400771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960" y="852010"/>
            <a:ext cx="2400771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25722" y="690863"/>
            <a:ext cx="2401770" cy="145410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5" b="1"/>
            </a:lvl1pPr>
            <a:lvl2pPr marL="287968" indent="0">
              <a:buNone/>
              <a:defRPr sz="1260" b="1"/>
            </a:lvl2pPr>
            <a:lvl3pPr marL="575936" indent="0">
              <a:buNone/>
              <a:defRPr sz="1134" b="1"/>
            </a:lvl3pPr>
            <a:lvl4pPr marL="863903" indent="0">
              <a:buNone/>
              <a:defRPr sz="1008" b="1"/>
            </a:lvl4pPr>
            <a:lvl5pPr marL="1151871" indent="0">
              <a:buNone/>
              <a:defRPr sz="1008" b="1"/>
            </a:lvl5pPr>
            <a:lvl6pPr marL="1439839" indent="0">
              <a:buNone/>
              <a:defRPr sz="1008" b="1"/>
            </a:lvl6pPr>
            <a:lvl7pPr marL="1727807" indent="0">
              <a:buNone/>
              <a:defRPr sz="1008" b="1"/>
            </a:lvl7pPr>
            <a:lvl8pPr marL="2015775" indent="0">
              <a:buNone/>
              <a:defRPr sz="1008" b="1"/>
            </a:lvl8pPr>
            <a:lvl9pPr marL="2303743" indent="0">
              <a:buNone/>
              <a:defRPr sz="1008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25722" y="852010"/>
            <a:ext cx="2401770" cy="2064071"/>
          </a:xfrm>
        </p:spPr>
        <p:txBody>
          <a:bodyPr>
            <a:normAutofit/>
          </a:bodyPr>
          <a:lstStyle>
            <a:lvl1pPr>
              <a:defRPr sz="945"/>
            </a:lvl1pPr>
            <a:lvl2pPr>
              <a:defRPr sz="756"/>
            </a:lvl2pPr>
            <a:lvl3pPr>
              <a:defRPr sz="756"/>
            </a:lvl3pPr>
            <a:lvl4pPr>
              <a:defRPr sz="756"/>
            </a:lvl4pPr>
            <a:lvl5pPr>
              <a:defRPr sz="756"/>
            </a:lvl5pPr>
            <a:lvl6pPr>
              <a:defRPr sz="1008"/>
            </a:lvl6pPr>
            <a:lvl7pPr>
              <a:defRPr sz="1008"/>
            </a:lvl7pPr>
            <a:lvl8pPr>
              <a:defRPr sz="1008"/>
            </a:lvl8pPr>
            <a:lvl9pPr>
              <a:defRPr sz="1008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960" y="441013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2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9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801" y="660018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25800" y="2222614"/>
            <a:ext cx="2401691" cy="632713"/>
          </a:xfrm>
        </p:spPr>
        <p:txBody>
          <a:bodyPr/>
          <a:lstStyle>
            <a:lvl1pPr marL="0" indent="0">
              <a:buNone/>
              <a:defRPr sz="992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2679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25801" y="1446174"/>
            <a:ext cx="2402411" cy="69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927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049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93259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93259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93259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93259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5247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441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3560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5161" y="660018"/>
            <a:ext cx="1572330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078022"/>
            <a:ext cx="1572330" cy="597536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3560" y="2078022"/>
            <a:ext cx="1572330" cy="597536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55161" y="2078022"/>
            <a:ext cx="1572330" cy="597536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9085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5319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5080" y="660018"/>
            <a:ext cx="2402411" cy="201553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1959" y="2223446"/>
            <a:ext cx="2401691" cy="45211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25800" y="2223446"/>
            <a:ext cx="2401691" cy="45211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659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3761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959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7984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27720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75601" y="660018"/>
            <a:ext cx="1151890" cy="1249200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1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1959" y="1166258"/>
            <a:ext cx="1153330" cy="742960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79360" y="1166258"/>
            <a:ext cx="1153330" cy="742960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26760" y="1166258"/>
            <a:ext cx="1153330" cy="742960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74161" y="1166258"/>
            <a:ext cx="1153330" cy="742960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5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1">
                <a:solidFill>
                  <a:srgbClr val="FFFFFF"/>
                </a:solidFill>
              </a:defRPr>
            </a:lvl2pPr>
            <a:lvl3pPr marL="161986" indent="-80993">
              <a:defRPr sz="661">
                <a:solidFill>
                  <a:srgbClr val="FFFFFF"/>
                </a:solidFill>
              </a:defRPr>
            </a:lvl3pPr>
            <a:lvl4pPr marL="242979" indent="-80993">
              <a:defRPr sz="661">
                <a:solidFill>
                  <a:srgbClr val="FFFFFF"/>
                </a:solidFill>
              </a:defRPr>
            </a:lvl4pPr>
            <a:lvl5pPr marL="350970" indent="-107991">
              <a:defRPr sz="66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1959" y="1990119"/>
            <a:ext cx="1153330" cy="809577"/>
          </a:xfrm>
        </p:spPr>
        <p:txBody>
          <a:bodyPr/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793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26760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74161" y="1990119"/>
            <a:ext cx="1153330" cy="809577"/>
          </a:xfrm>
        </p:spPr>
        <p:txBody>
          <a:bodyPr>
            <a:normAutofit/>
          </a:bodyPr>
          <a:lstStyle>
            <a:lvl1pPr marL="0" indent="0">
              <a:buNone/>
              <a:defRPr sz="661"/>
            </a:lvl1pPr>
            <a:lvl2pPr marL="80993" indent="-80993">
              <a:buFont typeface="Arial" panose="020B0604020202020204" pitchFamily="34" charset="0"/>
              <a:buChar char="•"/>
              <a:defRPr sz="661"/>
            </a:lvl2pPr>
            <a:lvl3pPr marL="161986" indent="-80993">
              <a:defRPr sz="661"/>
            </a:lvl3pPr>
            <a:lvl4pPr marL="242979" indent="-80993">
              <a:defRPr sz="661"/>
            </a:lvl4pPr>
            <a:lvl5pPr>
              <a:defRPr sz="66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1959" y="441012"/>
            <a:ext cx="4895533" cy="192005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14947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hyperlink" Target="https://www.facebook.com" TargetMode="Externa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/Relationships>
</file>

<file path=ppt/slideMasters/_rels/slideMaster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60.xml"/><Relationship Id="rId21" Type="http://schemas.openxmlformats.org/officeDocument/2006/relationships/slideLayout" Target="../slideLayouts/slideLayout155.xml"/><Relationship Id="rId42" Type="http://schemas.openxmlformats.org/officeDocument/2006/relationships/slideLayout" Target="../slideLayouts/slideLayout176.xml"/><Relationship Id="rId47" Type="http://schemas.openxmlformats.org/officeDocument/2006/relationships/slideLayout" Target="../slideLayouts/slideLayout181.xml"/><Relationship Id="rId63" Type="http://schemas.openxmlformats.org/officeDocument/2006/relationships/slideLayout" Target="../slideLayouts/slideLayout197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141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45.xml"/><Relationship Id="rId24" Type="http://schemas.openxmlformats.org/officeDocument/2006/relationships/slideLayout" Target="../slideLayouts/slideLayout158.xml"/><Relationship Id="rId32" Type="http://schemas.openxmlformats.org/officeDocument/2006/relationships/slideLayout" Target="../slideLayouts/slideLayout166.xml"/><Relationship Id="rId37" Type="http://schemas.openxmlformats.org/officeDocument/2006/relationships/slideLayout" Target="../slideLayouts/slideLayout171.xml"/><Relationship Id="rId40" Type="http://schemas.openxmlformats.org/officeDocument/2006/relationships/slideLayout" Target="../slideLayouts/slideLayout174.xml"/><Relationship Id="rId45" Type="http://schemas.openxmlformats.org/officeDocument/2006/relationships/slideLayout" Target="../slideLayouts/slideLayout179.xml"/><Relationship Id="rId53" Type="http://schemas.openxmlformats.org/officeDocument/2006/relationships/slideLayout" Target="../slideLayouts/slideLayout187.xml"/><Relationship Id="rId58" Type="http://schemas.openxmlformats.org/officeDocument/2006/relationships/slideLayout" Target="../slideLayouts/slideLayout192.xml"/><Relationship Id="rId66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39.xml"/><Relationship Id="rId61" Type="http://schemas.openxmlformats.org/officeDocument/2006/relationships/slideLayout" Target="../slideLayouts/slideLayout195.xml"/><Relationship Id="rId1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48.xml"/><Relationship Id="rId22" Type="http://schemas.openxmlformats.org/officeDocument/2006/relationships/slideLayout" Target="../slideLayouts/slideLayout156.xml"/><Relationship Id="rId27" Type="http://schemas.openxmlformats.org/officeDocument/2006/relationships/slideLayout" Target="../slideLayouts/slideLayout161.xml"/><Relationship Id="rId30" Type="http://schemas.openxmlformats.org/officeDocument/2006/relationships/slideLayout" Target="../slideLayouts/slideLayout164.xml"/><Relationship Id="rId35" Type="http://schemas.openxmlformats.org/officeDocument/2006/relationships/slideLayout" Target="../slideLayouts/slideLayout169.xml"/><Relationship Id="rId43" Type="http://schemas.openxmlformats.org/officeDocument/2006/relationships/slideLayout" Target="../slideLayouts/slideLayout177.xml"/><Relationship Id="rId48" Type="http://schemas.openxmlformats.org/officeDocument/2006/relationships/slideLayout" Target="../slideLayouts/slideLayout182.xml"/><Relationship Id="rId56" Type="http://schemas.openxmlformats.org/officeDocument/2006/relationships/slideLayout" Target="../slideLayouts/slideLayout190.xml"/><Relationship Id="rId64" Type="http://schemas.openxmlformats.org/officeDocument/2006/relationships/slideLayout" Target="../slideLayouts/slideLayout198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142.xml"/><Relationship Id="rId51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5" Type="http://schemas.openxmlformats.org/officeDocument/2006/relationships/slideLayout" Target="../slideLayouts/slideLayout159.xml"/><Relationship Id="rId33" Type="http://schemas.openxmlformats.org/officeDocument/2006/relationships/slideLayout" Target="../slideLayouts/slideLayout167.xml"/><Relationship Id="rId38" Type="http://schemas.openxmlformats.org/officeDocument/2006/relationships/slideLayout" Target="../slideLayouts/slideLayout172.xml"/><Relationship Id="rId46" Type="http://schemas.openxmlformats.org/officeDocument/2006/relationships/slideLayout" Target="../slideLayouts/slideLayout180.xml"/><Relationship Id="rId59" Type="http://schemas.openxmlformats.org/officeDocument/2006/relationships/slideLayout" Target="../slideLayouts/slideLayout193.xml"/><Relationship Id="rId67" Type="http://schemas.openxmlformats.org/officeDocument/2006/relationships/slideLayout" Target="../slideLayouts/slideLayout201.xml"/><Relationship Id="rId20" Type="http://schemas.openxmlformats.org/officeDocument/2006/relationships/slideLayout" Target="../slideLayouts/slideLayout154.xml"/><Relationship Id="rId41" Type="http://schemas.openxmlformats.org/officeDocument/2006/relationships/slideLayout" Target="../slideLayouts/slideLayout175.xml"/><Relationship Id="rId54" Type="http://schemas.openxmlformats.org/officeDocument/2006/relationships/slideLayout" Target="../slideLayouts/slideLayout188.xml"/><Relationship Id="rId62" Type="http://schemas.openxmlformats.org/officeDocument/2006/relationships/slideLayout" Target="../slideLayouts/slideLayout196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5" Type="http://schemas.openxmlformats.org/officeDocument/2006/relationships/slideLayout" Target="../slideLayouts/slideLayout149.xml"/><Relationship Id="rId23" Type="http://schemas.openxmlformats.org/officeDocument/2006/relationships/slideLayout" Target="../slideLayouts/slideLayout157.xml"/><Relationship Id="rId28" Type="http://schemas.openxmlformats.org/officeDocument/2006/relationships/slideLayout" Target="../slideLayouts/slideLayout162.xml"/><Relationship Id="rId36" Type="http://schemas.openxmlformats.org/officeDocument/2006/relationships/slideLayout" Target="../slideLayouts/slideLayout170.xml"/><Relationship Id="rId49" Type="http://schemas.openxmlformats.org/officeDocument/2006/relationships/slideLayout" Target="../slideLayouts/slideLayout183.xml"/><Relationship Id="rId57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65.xml"/><Relationship Id="rId44" Type="http://schemas.openxmlformats.org/officeDocument/2006/relationships/slideLayout" Target="../slideLayouts/slideLayout178.xml"/><Relationship Id="rId52" Type="http://schemas.openxmlformats.org/officeDocument/2006/relationships/slideLayout" Target="../slideLayouts/slideLayout186.xml"/><Relationship Id="rId60" Type="http://schemas.openxmlformats.org/officeDocument/2006/relationships/slideLayout" Target="../slideLayouts/slideLayout194.xml"/><Relationship Id="rId65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9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68.xml"/><Relationship Id="rId50" Type="http://schemas.openxmlformats.org/officeDocument/2006/relationships/slideLayout" Target="../slideLayouts/slideLayout184.xml"/><Relationship Id="rId55" Type="http://schemas.openxmlformats.org/officeDocument/2006/relationships/slideLayout" Target="../slideLayouts/slideLayout1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0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0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/>
              <a:pPr algn="ctr"/>
              <a:t>‹#›</a:t>
            </a:fld>
            <a:endParaRPr lang="en-US" sz="567" dirty="0"/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5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7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endParaRPr lang="en-US" sz="1512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1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5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  <p:sldLayoutId id="2147484437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59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59" y="576016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95" tIns="28797" rIns="57595" bIns="28797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7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5" y="2973193"/>
            <a:ext cx="65863" cy="155104"/>
          </a:xfrm>
          <a:prstGeom prst="rect">
            <a:avLst/>
          </a:prstGeom>
        </p:spPr>
        <p:txBody>
          <a:bodyPr vert="horz" wrap="none" lIns="57595" tIns="28797" rIns="57595" bIns="28797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19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567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4319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567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4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6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95" tIns="28797" rIns="57595" bIns="28797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12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35235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0258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49973" y="2954970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4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1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5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6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  <p:sldLayoutId id="2147483918" r:id="rId20"/>
    <p:sldLayoutId id="2147483919" r:id="rId21"/>
    <p:sldLayoutId id="2147483920" r:id="rId22"/>
    <p:sldLayoutId id="2147483921" r:id="rId23"/>
    <p:sldLayoutId id="2147483922" r:id="rId24"/>
    <p:sldLayoutId id="2147483923" r:id="rId25"/>
    <p:sldLayoutId id="2147483924" r:id="rId26"/>
    <p:sldLayoutId id="2147483925" r:id="rId27"/>
    <p:sldLayoutId id="2147483926" r:id="rId28"/>
    <p:sldLayoutId id="2147483927" r:id="rId29"/>
    <p:sldLayoutId id="2147483928" r:id="rId30"/>
    <p:sldLayoutId id="2147483929" r:id="rId31"/>
    <p:sldLayoutId id="2147483930" r:id="rId32"/>
    <p:sldLayoutId id="2147483931" r:id="rId33"/>
    <p:sldLayoutId id="2147483932" r:id="rId34"/>
    <p:sldLayoutId id="2147483933" r:id="rId35"/>
    <p:sldLayoutId id="2147483934" r:id="rId36"/>
    <p:sldLayoutId id="2147483935" r:id="rId37"/>
    <p:sldLayoutId id="2147483936" r:id="rId38"/>
    <p:sldLayoutId id="2147483937" r:id="rId39"/>
    <p:sldLayoutId id="2147483938" r:id="rId40"/>
    <p:sldLayoutId id="2147483939" r:id="rId41"/>
    <p:sldLayoutId id="2147483940" r:id="rId42"/>
    <p:sldLayoutId id="2147483941" r:id="rId43"/>
    <p:sldLayoutId id="2147483942" r:id="rId44"/>
    <p:sldLayoutId id="2147483943" r:id="rId45"/>
    <p:sldLayoutId id="2147483944" r:id="rId46"/>
    <p:sldLayoutId id="2147483945" r:id="rId47"/>
    <p:sldLayoutId id="2147483946" r:id="rId48"/>
    <p:sldLayoutId id="2147483947" r:id="rId49"/>
    <p:sldLayoutId id="2147483948" r:id="rId50"/>
    <p:sldLayoutId id="2147483949" r:id="rId51"/>
    <p:sldLayoutId id="2147483950" r:id="rId52"/>
    <p:sldLayoutId id="2147483951" r:id="rId53"/>
    <p:sldLayoutId id="2147483952" r:id="rId54"/>
    <p:sldLayoutId id="2147483953" r:id="rId55"/>
    <p:sldLayoutId id="2147483954" r:id="rId56"/>
    <p:sldLayoutId id="2147483955" r:id="rId57"/>
    <p:sldLayoutId id="2147483956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936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88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5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76" indent="-108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964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952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940" indent="-107988" algn="l" defTabSz="57593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823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791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759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726" indent="-143984" algn="l" defTabSz="575936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68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36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0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871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839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807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775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743" algn="l" defTabSz="575936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3" y="129754"/>
            <a:ext cx="5183505" cy="540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973" y="756022"/>
            <a:ext cx="5183505" cy="2138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7973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10.10.2020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7813" y="3003083"/>
            <a:ext cx="1823826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7607" y="3003083"/>
            <a:ext cx="1343871" cy="1725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5756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575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58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756" rtl="0" eaLnBrk="1" latinLnBrk="0" hangingPunct="1">
        <a:spcBef>
          <a:spcPct val="0"/>
        </a:spcBef>
        <a:buNone/>
        <a:defRPr sz="27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9" indent="-215909" algn="l" defTabSz="575756" rtl="0" eaLnBrk="1" latinLnBrk="0" hangingPunct="1">
        <a:spcBef>
          <a:spcPct val="20000"/>
        </a:spcBef>
        <a:buFont typeface="Arial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1pPr>
      <a:lvl2pPr marL="467801" indent="-179924" algn="l" defTabSz="575756" rtl="0" eaLnBrk="1" latinLnBrk="0" hangingPunct="1">
        <a:spcBef>
          <a:spcPct val="20000"/>
        </a:spcBef>
        <a:buFont typeface="Arial" pitchFamily="34" charset="0"/>
        <a:buChar char="–"/>
        <a:defRPr sz="1763" kern="1200">
          <a:solidFill>
            <a:schemeClr val="tx1"/>
          </a:solidFill>
          <a:latin typeface="+mn-lt"/>
          <a:ea typeface="+mn-ea"/>
          <a:cs typeface="+mn-cs"/>
        </a:defRPr>
      </a:lvl2pPr>
      <a:lvl3pPr marL="719695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511" kern="1200">
          <a:solidFill>
            <a:schemeClr val="tx1"/>
          </a:solidFill>
          <a:latin typeface="+mn-lt"/>
          <a:ea typeface="+mn-ea"/>
          <a:cs typeface="+mn-cs"/>
        </a:defRPr>
      </a:lvl3pPr>
      <a:lvl4pPr marL="1007572" indent="-143939" algn="l" defTabSz="575756" rtl="0" eaLnBrk="1" latinLnBrk="0" hangingPunct="1">
        <a:spcBef>
          <a:spcPct val="20000"/>
        </a:spcBef>
        <a:buFont typeface="Arial" pitchFamily="34" charset="0"/>
        <a:buChar char="–"/>
        <a:defRPr sz="1259" kern="1200">
          <a:solidFill>
            <a:schemeClr val="tx1"/>
          </a:solidFill>
          <a:latin typeface="+mn-lt"/>
          <a:ea typeface="+mn-ea"/>
          <a:cs typeface="+mn-cs"/>
        </a:defRPr>
      </a:lvl4pPr>
      <a:lvl5pPr marL="1295450" indent="-143939" algn="l" defTabSz="575756" rtl="0" eaLnBrk="1" latinLnBrk="0" hangingPunct="1">
        <a:spcBef>
          <a:spcPct val="20000"/>
        </a:spcBef>
        <a:buFont typeface="Arial" pitchFamily="34" charset="0"/>
        <a:buChar char="»"/>
        <a:defRPr sz="1259" kern="1200">
          <a:solidFill>
            <a:schemeClr val="tx1"/>
          </a:solidFill>
          <a:latin typeface="+mn-lt"/>
          <a:ea typeface="+mn-ea"/>
          <a:cs typeface="+mn-cs"/>
        </a:defRPr>
      </a:lvl5pPr>
      <a:lvl6pPr marL="1583328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6pPr>
      <a:lvl7pPr marL="1871206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7pPr>
      <a:lvl8pPr marL="2159084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8pPr>
      <a:lvl9pPr marL="2446962" indent="-143939" algn="l" defTabSz="575756" rtl="0" eaLnBrk="1" latinLnBrk="0" hangingPunct="1">
        <a:spcBef>
          <a:spcPct val="20000"/>
        </a:spcBef>
        <a:buFont typeface="Arial" pitchFamily="34" charset="0"/>
        <a:buChar char="•"/>
        <a:defRPr sz="12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1pPr>
      <a:lvl2pPr marL="287878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2pPr>
      <a:lvl3pPr marL="575756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3pPr>
      <a:lvl4pPr marL="863634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4pPr>
      <a:lvl5pPr marL="1151511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5pPr>
      <a:lvl6pPr marL="1439390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6pPr>
      <a:lvl7pPr marL="1727267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7pPr>
      <a:lvl8pPr marL="2015145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8pPr>
      <a:lvl9pPr marL="2303023" algn="l" defTabSz="575756" rtl="0" eaLnBrk="1" latinLnBrk="0" hangingPunct="1">
        <a:defRPr sz="1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767" y="535381"/>
            <a:ext cx="5644642" cy="2645332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17" name="bg object 17"/>
          <p:cNvSpPr/>
          <p:nvPr/>
        </p:nvSpPr>
        <p:spPr>
          <a:xfrm>
            <a:off x="66775" y="71060"/>
            <a:ext cx="5644642" cy="42862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407" y="102274"/>
            <a:ext cx="5158633" cy="315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5625" y="980599"/>
            <a:ext cx="4888200" cy="2151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58213" y="3013282"/>
            <a:ext cx="1843024" cy="17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7973" y="3013282"/>
            <a:ext cx="1324673" cy="17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46804" y="3013282"/>
            <a:ext cx="1324673" cy="1745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30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5" r:id="rId1"/>
    <p:sldLayoutId id="2147484596" r:id="rId2"/>
    <p:sldLayoutId id="2147484597" r:id="rId3"/>
    <p:sldLayoutId id="2147484598" r:id="rId4"/>
    <p:sldLayoutId id="2147484599" r:id="rId5"/>
    <p:sldLayoutId id="2147484600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6423">
        <a:defRPr>
          <a:latin typeface="+mn-lt"/>
          <a:ea typeface="+mn-ea"/>
          <a:cs typeface="+mn-cs"/>
        </a:defRPr>
      </a:lvl2pPr>
      <a:lvl3pPr marL="912846">
        <a:defRPr>
          <a:latin typeface="+mn-lt"/>
          <a:ea typeface="+mn-ea"/>
          <a:cs typeface="+mn-cs"/>
        </a:defRPr>
      </a:lvl3pPr>
      <a:lvl4pPr marL="1369268">
        <a:defRPr>
          <a:latin typeface="+mn-lt"/>
          <a:ea typeface="+mn-ea"/>
          <a:cs typeface="+mn-cs"/>
        </a:defRPr>
      </a:lvl4pPr>
      <a:lvl5pPr marL="1825691">
        <a:defRPr>
          <a:latin typeface="+mn-lt"/>
          <a:ea typeface="+mn-ea"/>
          <a:cs typeface="+mn-cs"/>
        </a:defRPr>
      </a:lvl5pPr>
      <a:lvl6pPr marL="2282114">
        <a:defRPr>
          <a:latin typeface="+mn-lt"/>
          <a:ea typeface="+mn-ea"/>
          <a:cs typeface="+mn-cs"/>
        </a:defRPr>
      </a:lvl6pPr>
      <a:lvl7pPr marL="2738537">
        <a:defRPr>
          <a:latin typeface="+mn-lt"/>
          <a:ea typeface="+mn-ea"/>
          <a:cs typeface="+mn-cs"/>
        </a:defRPr>
      </a:lvl7pPr>
      <a:lvl8pPr marL="3194959">
        <a:defRPr>
          <a:latin typeface="+mn-lt"/>
          <a:ea typeface="+mn-ea"/>
          <a:cs typeface="+mn-cs"/>
        </a:defRPr>
      </a:lvl8pPr>
      <a:lvl9pPr marL="36513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6423">
        <a:defRPr>
          <a:latin typeface="+mn-lt"/>
          <a:ea typeface="+mn-ea"/>
          <a:cs typeface="+mn-cs"/>
        </a:defRPr>
      </a:lvl2pPr>
      <a:lvl3pPr marL="912846">
        <a:defRPr>
          <a:latin typeface="+mn-lt"/>
          <a:ea typeface="+mn-ea"/>
          <a:cs typeface="+mn-cs"/>
        </a:defRPr>
      </a:lvl3pPr>
      <a:lvl4pPr marL="1369268">
        <a:defRPr>
          <a:latin typeface="+mn-lt"/>
          <a:ea typeface="+mn-ea"/>
          <a:cs typeface="+mn-cs"/>
        </a:defRPr>
      </a:lvl4pPr>
      <a:lvl5pPr marL="1825691">
        <a:defRPr>
          <a:latin typeface="+mn-lt"/>
          <a:ea typeface="+mn-ea"/>
          <a:cs typeface="+mn-cs"/>
        </a:defRPr>
      </a:lvl5pPr>
      <a:lvl6pPr marL="2282114">
        <a:defRPr>
          <a:latin typeface="+mn-lt"/>
          <a:ea typeface="+mn-ea"/>
          <a:cs typeface="+mn-cs"/>
        </a:defRPr>
      </a:lvl6pPr>
      <a:lvl7pPr marL="2738537">
        <a:defRPr>
          <a:latin typeface="+mn-lt"/>
          <a:ea typeface="+mn-ea"/>
          <a:cs typeface="+mn-cs"/>
        </a:defRPr>
      </a:lvl7pPr>
      <a:lvl8pPr marL="3194959">
        <a:defRPr>
          <a:latin typeface="+mn-lt"/>
          <a:ea typeface="+mn-ea"/>
          <a:cs typeface="+mn-cs"/>
        </a:defRPr>
      </a:lvl8pPr>
      <a:lvl9pPr marL="3651382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961" y="132269"/>
            <a:ext cx="4895533" cy="38626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961" y="576017"/>
            <a:ext cx="4895533" cy="21863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84157" y="2978033"/>
            <a:ext cx="1020978" cy="145424"/>
          </a:xfrm>
          <a:prstGeom prst="rect">
            <a:avLst/>
          </a:prstGeom>
        </p:spPr>
        <p:txBody>
          <a:bodyPr vert="horz" wrap="square" lIns="57585" tIns="28791" rIns="57585" bIns="28791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7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4986" y="2973193"/>
            <a:ext cx="65863" cy="155104"/>
          </a:xfrm>
          <a:prstGeom prst="rect">
            <a:avLst/>
          </a:prstGeom>
        </p:spPr>
        <p:txBody>
          <a:bodyPr vert="horz" wrap="none" lIns="57585" tIns="28791" rIns="57585" bIns="28791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7" smtClean="0">
                <a:solidFill>
                  <a:schemeClr val="tx1"/>
                </a:solidFill>
              </a:rPr>
              <a:pPr algn="ctr"/>
              <a:t>‹#›</a:t>
            </a:fld>
            <a:endParaRPr lang="en-US" sz="567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216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6" name="Oval 15"/>
          <p:cNvSpPr/>
          <p:nvPr/>
        </p:nvSpPr>
        <p:spPr>
          <a:xfrm>
            <a:off x="133150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7" name="Rectangle 9"/>
          <p:cNvSpPr/>
          <p:nvPr/>
        </p:nvSpPr>
        <p:spPr>
          <a:xfrm rot="2700000">
            <a:off x="201578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4" name="Oval 13"/>
          <p:cNvSpPr/>
          <p:nvPr/>
        </p:nvSpPr>
        <p:spPr>
          <a:xfrm rot="10800000">
            <a:off x="545281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5" name="Rectangle 9"/>
          <p:cNvSpPr/>
          <p:nvPr/>
        </p:nvSpPr>
        <p:spPr>
          <a:xfrm rot="13500000">
            <a:off x="591679" y="3029466"/>
            <a:ext cx="42576" cy="4257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7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17728" y="3019152"/>
            <a:ext cx="30297" cy="65106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05347" y="3017768"/>
            <a:ext cx="67184" cy="6449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08638" y="3023626"/>
            <a:ext cx="72732" cy="5941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585" tIns="28791" rIns="57585" bIns="28791" numCol="1" anchor="t" anchorCtr="0" compatLnSpc="1">
            <a:prstTxWarp prst="textNoShape">
              <a:avLst/>
            </a:prstTxWarp>
          </a:bodyPr>
          <a:lstStyle/>
          <a:p>
            <a:endParaRPr lang="en-US" sz="1511"/>
          </a:p>
        </p:txBody>
      </p:sp>
      <p:sp>
        <p:nvSpPr>
          <p:cNvPr id="22" name="Oval 21"/>
          <p:cNvSpPr/>
          <p:nvPr userDrawn="1"/>
        </p:nvSpPr>
        <p:spPr>
          <a:xfrm>
            <a:off x="5260237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3" name="Oval 22"/>
          <p:cNvSpPr/>
          <p:nvPr userDrawn="1"/>
        </p:nvSpPr>
        <p:spPr>
          <a:xfrm>
            <a:off x="5054172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66303" y="2972038"/>
            <a:ext cx="157402" cy="157422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4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35235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0258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49973" y="2954972"/>
            <a:ext cx="190062" cy="190085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6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2427" y="2957136"/>
            <a:ext cx="190062" cy="190085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080" y="2953462"/>
            <a:ext cx="190062" cy="190085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6"/>
          </a:p>
        </p:txBody>
      </p:sp>
    </p:spTree>
    <p:extLst>
      <p:ext uri="{BB962C8B-B14F-4D97-AF65-F5344CB8AC3E}">
        <p14:creationId xmlns:p14="http://schemas.microsoft.com/office/powerpoint/2010/main" val="379622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2" r:id="rId1"/>
    <p:sldLayoutId id="2147484603" r:id="rId2"/>
    <p:sldLayoutId id="2147484604" r:id="rId3"/>
    <p:sldLayoutId id="2147484605" r:id="rId4"/>
    <p:sldLayoutId id="2147484606" r:id="rId5"/>
    <p:sldLayoutId id="2147484607" r:id="rId6"/>
    <p:sldLayoutId id="2147484608" r:id="rId7"/>
    <p:sldLayoutId id="2147484609" r:id="rId8"/>
    <p:sldLayoutId id="2147484610" r:id="rId9"/>
    <p:sldLayoutId id="2147484611" r:id="rId10"/>
    <p:sldLayoutId id="2147484612" r:id="rId11"/>
    <p:sldLayoutId id="2147484613" r:id="rId12"/>
    <p:sldLayoutId id="2147484614" r:id="rId13"/>
    <p:sldLayoutId id="2147484615" r:id="rId14"/>
    <p:sldLayoutId id="2147484616" r:id="rId15"/>
    <p:sldLayoutId id="2147484617" r:id="rId16"/>
    <p:sldLayoutId id="2147484618" r:id="rId17"/>
    <p:sldLayoutId id="2147484619" r:id="rId18"/>
    <p:sldLayoutId id="2147484620" r:id="rId19"/>
    <p:sldLayoutId id="2147484621" r:id="rId20"/>
    <p:sldLayoutId id="2147484622" r:id="rId21"/>
    <p:sldLayoutId id="2147484623" r:id="rId22"/>
    <p:sldLayoutId id="2147484624" r:id="rId23"/>
    <p:sldLayoutId id="2147484625" r:id="rId24"/>
    <p:sldLayoutId id="2147484626" r:id="rId25"/>
    <p:sldLayoutId id="2147484627" r:id="rId26"/>
    <p:sldLayoutId id="2147484628" r:id="rId27"/>
    <p:sldLayoutId id="2147484629" r:id="rId28"/>
    <p:sldLayoutId id="2147484630" r:id="rId29"/>
    <p:sldLayoutId id="2147484631" r:id="rId30"/>
    <p:sldLayoutId id="2147484632" r:id="rId31"/>
    <p:sldLayoutId id="2147484633" r:id="rId32"/>
    <p:sldLayoutId id="2147484634" r:id="rId33"/>
    <p:sldLayoutId id="2147484635" r:id="rId34"/>
    <p:sldLayoutId id="2147484636" r:id="rId35"/>
    <p:sldLayoutId id="2147484637" r:id="rId36"/>
    <p:sldLayoutId id="2147484638" r:id="rId37"/>
    <p:sldLayoutId id="2147484639" r:id="rId38"/>
    <p:sldLayoutId id="2147484640" r:id="rId39"/>
    <p:sldLayoutId id="2147484641" r:id="rId40"/>
    <p:sldLayoutId id="2147484642" r:id="rId41"/>
    <p:sldLayoutId id="2147484643" r:id="rId42"/>
    <p:sldLayoutId id="2147484644" r:id="rId43"/>
    <p:sldLayoutId id="2147484645" r:id="rId44"/>
    <p:sldLayoutId id="2147484646" r:id="rId45"/>
    <p:sldLayoutId id="2147484647" r:id="rId46"/>
    <p:sldLayoutId id="2147484648" r:id="rId47"/>
    <p:sldLayoutId id="2147484649" r:id="rId48"/>
    <p:sldLayoutId id="2147484650" r:id="rId49"/>
    <p:sldLayoutId id="2147484651" r:id="rId50"/>
    <p:sldLayoutId id="2147484652" r:id="rId51"/>
    <p:sldLayoutId id="2147484653" r:id="rId52"/>
    <p:sldLayoutId id="2147484654" r:id="rId53"/>
    <p:sldLayoutId id="2147484655" r:id="rId54"/>
    <p:sldLayoutId id="2147484656" r:id="rId55"/>
    <p:sldLayoutId id="2147484657" r:id="rId56"/>
    <p:sldLayoutId id="2147484658" r:id="rId57"/>
    <p:sldLayoutId id="2147484659" r:id="rId58"/>
    <p:sldLayoutId id="2147484660" r:id="rId59"/>
    <p:sldLayoutId id="2147484661" r:id="rId60"/>
    <p:sldLayoutId id="2147484662" r:id="rId61"/>
    <p:sldLayoutId id="2147484663" r:id="rId62"/>
    <p:sldLayoutId id="2147484664" r:id="rId63"/>
    <p:sldLayoutId id="2147484665" r:id="rId64"/>
    <p:sldLayoutId id="2147484666" r:id="rId65"/>
    <p:sldLayoutId id="2147484667" r:id="rId66"/>
    <p:sldLayoutId id="2147484668" r:id="rId6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5819" rtl="0" eaLnBrk="1" latinLnBrk="0" hangingPunct="1">
        <a:lnSpc>
          <a:spcPct val="86000"/>
        </a:lnSpc>
        <a:spcBef>
          <a:spcPct val="0"/>
        </a:spcBef>
        <a:buNone/>
        <a:defRPr sz="1323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7966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4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6932" indent="-108965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2pPr>
      <a:lvl3pPr marL="324898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6" kern="800">
          <a:solidFill>
            <a:schemeClr val="tx1"/>
          </a:solidFill>
          <a:latin typeface="+mn-lt"/>
          <a:ea typeface="+mn-ea"/>
          <a:cs typeface="+mn-cs"/>
        </a:defRPr>
      </a:lvl3pPr>
      <a:lvl4pPr marL="432864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6" kern="800">
          <a:solidFill>
            <a:schemeClr val="tx1"/>
          </a:solidFill>
          <a:latin typeface="+mn-lt"/>
          <a:ea typeface="+mn-ea"/>
          <a:cs typeface="+mn-cs"/>
        </a:defRPr>
      </a:lvl4pPr>
      <a:lvl5pPr marL="540830" indent="-107966" algn="l" defTabSz="575819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6" kern="800">
          <a:solidFill>
            <a:schemeClr val="tx1"/>
          </a:solidFill>
          <a:latin typeface="+mn-lt"/>
          <a:ea typeface="+mn-ea"/>
          <a:cs typeface="+mn-cs"/>
        </a:defRPr>
      </a:lvl5pPr>
      <a:lvl6pPr marL="158350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6pPr>
      <a:lvl7pPr marL="187141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7pPr>
      <a:lvl8pPr marL="2159322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8pPr>
      <a:lvl9pPr marL="2447231" indent="-143955" algn="l" defTabSz="57581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10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819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72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63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548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45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36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277" algn="l" defTabSz="575819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3.emf"/><Relationship Id="rId5" Type="http://schemas.openxmlformats.org/officeDocument/2006/relationships/image" Target="../media/image4.emf"/><Relationship Id="rId4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8001" y="1534"/>
            <a:ext cx="5751631" cy="101958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952302" y="1275695"/>
            <a:ext cx="2491253" cy="270566"/>
          </a:xfrm>
          <a:prstGeom prst="rect">
            <a:avLst/>
          </a:prstGeom>
        </p:spPr>
        <p:txBody>
          <a:bodyPr vert="horz" wrap="square" lIns="0" tIns="13949" rIns="0" bIns="0" rtlCol="0">
            <a:spAutoFit/>
          </a:bodyPr>
          <a:lstStyle/>
          <a:p>
            <a:pPr marL="18387">
              <a:lnSpc>
                <a:spcPts val="1952"/>
              </a:lnSpc>
              <a:spcBef>
                <a:spcPts val="110"/>
              </a:spcBef>
            </a:pPr>
            <a:endParaRPr sz="1747" dirty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43739" y="1499163"/>
            <a:ext cx="338726" cy="112630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696151" y="227770"/>
            <a:ext cx="602999" cy="602999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32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751933" y="248656"/>
            <a:ext cx="511213" cy="385339"/>
          </a:xfrm>
          <a:prstGeom prst="rect">
            <a:avLst/>
          </a:prstGeom>
        </p:spPr>
        <p:txBody>
          <a:bodyPr vert="horz" wrap="square" lIns="0" tIns="15852" rIns="0" bIns="0" rtlCol="0">
            <a:spAutoFit/>
          </a:bodyPr>
          <a:lstStyle/>
          <a:p>
            <a:pPr algn="ctr">
              <a:spcBef>
                <a:spcPts val="125"/>
              </a:spcBef>
            </a:pPr>
            <a:r>
              <a:rPr lang="ru-RU" sz="2400" b="1" spc="10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737113" y="548474"/>
            <a:ext cx="511213" cy="227608"/>
          </a:xfrm>
          <a:prstGeom prst="rect">
            <a:avLst/>
          </a:prstGeom>
        </p:spPr>
        <p:txBody>
          <a:bodyPr vert="horz" wrap="square" lIns="0" tIns="12047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lang="ru-RU" sz="14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400" b="1" dirty="0">
              <a:latin typeface="Arial"/>
              <a:cs typeface="Arial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D3D6307A-1F46-42A5-B0B8-73C711E55068}"/>
              </a:ext>
            </a:extLst>
          </p:cNvPr>
          <p:cNvSpPr txBox="1">
            <a:spLocks/>
          </p:cNvSpPr>
          <p:nvPr/>
        </p:nvSpPr>
        <p:spPr>
          <a:xfrm>
            <a:off x="924581" y="20918"/>
            <a:ext cx="2799715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1" i="0" u="none" strike="noStrike" kern="0" cap="none" spc="1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DEF5C8B4-80D9-43CE-A804-11B138588334}"/>
              </a:ext>
            </a:extLst>
          </p:cNvPr>
          <p:cNvSpPr txBox="1"/>
          <p:nvPr/>
        </p:nvSpPr>
        <p:spPr>
          <a:xfrm>
            <a:off x="924581" y="418639"/>
            <a:ext cx="1038860" cy="54673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defTabSz="914400">
              <a:spcBef>
                <a:spcPts val="114"/>
              </a:spcBef>
            </a:pPr>
            <a:endParaRPr sz="3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2F2D34-E7EF-40AD-8E6B-3A38D4D90753}"/>
              </a:ext>
            </a:extLst>
          </p:cNvPr>
          <p:cNvSpPr txBox="1"/>
          <p:nvPr/>
        </p:nvSpPr>
        <p:spPr>
          <a:xfrm>
            <a:off x="867669" y="1427827"/>
            <a:ext cx="3956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</a:t>
            </a:r>
          </a:p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сосальщики</a:t>
            </a:r>
          </a:p>
          <a:p>
            <a:r>
              <a:rPr lang="ru-RU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ленточные черви.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9B19D7-7377-4F11-9952-1CE2647BE040}"/>
              </a:ext>
            </a:extLst>
          </p:cNvPr>
          <p:cNvSpPr/>
          <p:nvPr/>
        </p:nvSpPr>
        <p:spPr>
          <a:xfrm>
            <a:off x="3999990" y="2918220"/>
            <a:ext cx="1618669" cy="249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E03861C-B1C6-4EA1-A8C3-3DC3AE077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0" t="-522" r="6687" b="6479"/>
          <a:stretch/>
        </p:blipFill>
        <p:spPr>
          <a:xfrm>
            <a:off x="293426" y="215737"/>
            <a:ext cx="534071" cy="6645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991F55-9A24-42E4-A349-F69BED8E388D}"/>
              </a:ext>
            </a:extLst>
          </p:cNvPr>
          <p:cNvSpPr txBox="1"/>
          <p:nvPr/>
        </p:nvSpPr>
        <p:spPr>
          <a:xfrm>
            <a:off x="1331553" y="248656"/>
            <a:ext cx="2799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Биология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F98A0C-548C-4AC6-8C97-62C80A217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351" y="1176172"/>
            <a:ext cx="857698" cy="177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45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E28CA-8116-415D-8209-AAC7933A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21" y="132269"/>
            <a:ext cx="5472607" cy="3862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КЛАСС СОСАЛЬЩИКИ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B7D75-3775-456F-AF18-10C2901EF18F}"/>
              </a:ext>
            </a:extLst>
          </p:cNvPr>
          <p:cNvSpPr txBox="1"/>
          <p:nvPr/>
        </p:nvSpPr>
        <p:spPr>
          <a:xfrm>
            <a:off x="143421" y="1634560"/>
            <a:ext cx="540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     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СОСАЛЬЩИКИ, 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трематоды (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Trematoda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класс плоских червей (тип 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Platyhelminthes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), наружные и внутренние паразиты человека и других животных. У половозрелых сосальщиков уплощенное листовидное или языковидное тело; размеры варьируют от микроскопических до длины 30 см. 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F9BBDB-A330-4C23-A5E2-017D2BF7C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53" t="36666" r="8499" b="27775"/>
          <a:stretch/>
        </p:blipFill>
        <p:spPr>
          <a:xfrm>
            <a:off x="1655589" y="606822"/>
            <a:ext cx="3888432" cy="1054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0D2BD6-23BD-4CE6-8430-7EE62F3077AE}"/>
              </a:ext>
            </a:extLst>
          </p:cNvPr>
          <p:cNvSpPr txBox="1"/>
          <p:nvPr/>
        </p:nvSpPr>
        <p:spPr>
          <a:xfrm>
            <a:off x="71413" y="68394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Ланцетовидная двуустка</a:t>
            </a:r>
          </a:p>
        </p:txBody>
      </p:sp>
    </p:spTree>
    <p:extLst>
      <p:ext uri="{BB962C8B-B14F-4D97-AF65-F5344CB8AC3E}">
        <p14:creationId xmlns:p14="http://schemas.microsoft.com/office/powerpoint/2010/main" val="4076755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E28CA-8116-415D-8209-AAC7933A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21" y="132269"/>
            <a:ext cx="5472607" cy="386260"/>
          </a:xfrm>
        </p:spPr>
        <p:txBody>
          <a:bodyPr>
            <a:normAutofit/>
          </a:bodyPr>
          <a:lstStyle/>
          <a:p>
            <a:r>
              <a:rPr kumimoji="0" lang="ru-RU" sz="24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</a:rPr>
              <a:t>КЛАСС СОСАЛЬЩИКИ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4B7D75-3775-456F-AF18-10C2901EF18F}"/>
              </a:ext>
            </a:extLst>
          </p:cNvPr>
          <p:cNvSpPr txBox="1"/>
          <p:nvPr/>
        </p:nvSpPr>
        <p:spPr>
          <a:xfrm>
            <a:off x="143421" y="1880781"/>
            <a:ext cx="5400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Наиболее характерный внешний признак – наличие присосок, которыми животное прикрепляется к тканям животных-хозяев. Сосальщики – облигатные паразиты, т.е. не способны развиваться без хозяев, от которых получают питательные вещества и кислород.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72C333-BA4B-4BC7-975C-30F0B4970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27" b="16150"/>
          <a:stretch/>
        </p:blipFill>
        <p:spPr>
          <a:xfrm>
            <a:off x="334851" y="568041"/>
            <a:ext cx="5017740" cy="1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34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E28CA-8116-415D-8209-AAC7933A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" y="107876"/>
            <a:ext cx="5616028" cy="386260"/>
          </a:xfrm>
        </p:spPr>
        <p:txBody>
          <a:bodyPr>
            <a:noAutofit/>
          </a:bodyPr>
          <a:lstStyle/>
          <a:p>
            <a:r>
              <a:rPr lang="ru-RU" sz="2000" dirty="0"/>
              <a:t>СРЕДА ОБИТАНИЯ - ОРГАНИЗМЕННАЯ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97A22E-ED00-4CC6-B20D-BE4025EF7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96"/>
          <a:stretch/>
        </p:blipFill>
        <p:spPr>
          <a:xfrm>
            <a:off x="2663701" y="589689"/>
            <a:ext cx="2984714" cy="2507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F0B9D-F6E1-4F51-8C8A-E6EEE639EAE8}"/>
              </a:ext>
            </a:extLst>
          </p:cNvPr>
          <p:cNvSpPr txBox="1"/>
          <p:nvPr/>
        </p:nvSpPr>
        <p:spPr>
          <a:xfrm>
            <a:off x="71413" y="755948"/>
            <a:ext cx="266429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Печеночный сосальщик </a:t>
            </a:r>
            <a:r>
              <a:rPr lang="ru-RU" sz="160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паразитирует в печени крупного рогатого скота, коровы, овец, коз, свиней, верблюда и других животных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Питается желчью и кровью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2131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E28CA-8116-415D-8209-AAC7933A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32269"/>
            <a:ext cx="5616624" cy="386260"/>
          </a:xfrm>
        </p:spPr>
        <p:txBody>
          <a:bodyPr>
            <a:noAutofit/>
          </a:bodyPr>
          <a:lstStyle/>
          <a:p>
            <a:r>
              <a:rPr lang="ru-RU" sz="1600" dirty="0"/>
              <a:t>ВНЕШНЕЕ СТРОЕНИЕ ПЕЧЕНОЧНОГО СОСАЛЬЩИКА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18F26C-D042-431A-A5D4-11F839752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80"/>
          <a:stretch/>
        </p:blipFill>
        <p:spPr>
          <a:xfrm>
            <a:off x="3815829" y="590720"/>
            <a:ext cx="1800200" cy="2537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98C4EE-5600-44A5-AD4B-A714C46B0AE6}"/>
              </a:ext>
            </a:extLst>
          </p:cNvPr>
          <p:cNvSpPr txBox="1"/>
          <p:nvPr/>
        </p:nvSpPr>
        <p:spPr>
          <a:xfrm>
            <a:off x="143421" y="539924"/>
            <a:ext cx="34563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Тело длиной 3–4 см покрыто плотной кутикулой; на переднем конце расположена ротовая, а несколько кзади от нее – брюшная присоски. При помощи этих присосок печеночный сосальщик присасывается к стенкам желчных ходов.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E28CA-8116-415D-8209-AAC7933A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21" y="132269"/>
            <a:ext cx="5472607" cy="386260"/>
          </a:xfrm>
        </p:spPr>
        <p:txBody>
          <a:bodyPr>
            <a:normAutofit/>
          </a:bodyPr>
          <a:lstStyle/>
          <a:p>
            <a:r>
              <a:rPr lang="ru-RU" sz="2400" dirty="0"/>
              <a:t>ПИЩЕВАРИТЕЛЬНАЯ СИСТЕМА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2C877D-6296-412F-8F43-4C9B5F54A6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1" t="18774" r="1241" b="9852"/>
          <a:stretch/>
        </p:blipFill>
        <p:spPr>
          <a:xfrm>
            <a:off x="899504" y="596180"/>
            <a:ext cx="3960440" cy="1736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A18543-B3A0-491E-BB3D-C440646A3E76}"/>
              </a:ext>
            </a:extLst>
          </p:cNvPr>
          <p:cNvSpPr txBox="1"/>
          <p:nvPr/>
        </p:nvSpPr>
        <p:spPr>
          <a:xfrm>
            <a:off x="71414" y="2250113"/>
            <a:ext cx="5616624" cy="93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35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Через кутикулу и мякоть тела сосальщика смутно просвечивает сильно  ветвящийся кишечник. Поступающая через рот пища по</a:t>
            </a:r>
          </a:p>
          <a:p>
            <a:pPr algn="just"/>
            <a:r>
              <a:rPr lang="ru-RU" sz="135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разветвлениям кишечника распределяется по всему телу, попадает во все его участки и идёт на поддержание жизни всех клеток.</a:t>
            </a:r>
            <a:endParaRPr lang="ru-RU" sz="13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0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8508E-677D-441B-A29C-594787C6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ВЫДЕЛИТЕЛЬНАЯ СИСТЕМА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351407-2D38-4C72-9E6F-D6757DC733A4}"/>
              </a:ext>
            </a:extLst>
          </p:cNvPr>
          <p:cNvSpPr txBox="1"/>
          <p:nvPr/>
        </p:nvSpPr>
        <p:spPr>
          <a:xfrm>
            <a:off x="143421" y="611932"/>
            <a:ext cx="39604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 Ещё более сложные разветвления образует выделительная система сосальщика (её при наружном осмотре червя не видно): вся мякоть тела пронизана тончайшими каналами, по которым жидкие продукты обмена веществ из всех живых тканей собираются в более крупный, средний канал, открывающийся на заднем конце тела. 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Строение печёночного сосальщика">
            <a:extLst>
              <a:ext uri="{FF2B5EF4-FFF2-40B4-BE49-F238E27FC236}">
                <a16:creationId xmlns:a16="http://schemas.microsoft.com/office/drawing/2014/main" id="{7D41A69F-C06A-4607-8175-3410BA975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09" t="3330" b="7774"/>
          <a:stretch/>
        </p:blipFill>
        <p:spPr bwMode="auto">
          <a:xfrm>
            <a:off x="4175869" y="562846"/>
            <a:ext cx="1296144" cy="256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549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A8508E-677D-441B-A29C-594787C60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ПОЛОВАЯ СИСТЕМА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A6CC9D-028C-4049-AC68-067AA37FD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861" y="564317"/>
            <a:ext cx="1512168" cy="2567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9E0262-69F2-4A6A-86F8-65AB0F920566}"/>
              </a:ext>
            </a:extLst>
          </p:cNvPr>
          <p:cNvSpPr txBox="1"/>
          <p:nvPr/>
        </p:nvSpPr>
        <p:spPr>
          <a:xfrm>
            <a:off x="71413" y="467916"/>
            <a:ext cx="410445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PT Serif"/>
              </a:rPr>
              <a:t>  Очень запутанный вид представляет и система органов размножения. В отдельных частях этой системы образуются мужские и женские половые клетки. После оплодотворения яйца снабжаются питательным материалом и одеваются оболочками. Под оболочкой каждого яйца, пока оно продвигается по извилистым половым путям наружу, происходит и развитие зародыша.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00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86782-CE2D-45AA-A2AD-AB121C52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" y="132269"/>
            <a:ext cx="5724040" cy="386260"/>
          </a:xfrm>
        </p:spPr>
        <p:txBody>
          <a:bodyPr>
            <a:normAutofit/>
          </a:bodyPr>
          <a:lstStyle/>
          <a:p>
            <a:r>
              <a:rPr lang="ru-RU" sz="2000" dirty="0"/>
              <a:t>РАЗВИТИЕ ПЕЧЕНОЧНОГО СОСАЛЬЩИКА</a:t>
            </a:r>
          </a:p>
        </p:txBody>
      </p:sp>
      <p:pic>
        <p:nvPicPr>
          <p:cNvPr id="3" name="Цикл развития печеночного сосальщика [2e7SWCBe44Y]">
            <a:hlinkClick r:id="" action="ppaction://media"/>
            <a:extLst>
              <a:ext uri="{FF2B5EF4-FFF2-40B4-BE49-F238E27FC236}">
                <a16:creationId xmlns:a16="http://schemas.microsoft.com/office/drawing/2014/main" id="{C1773931-DACC-4A98-85FD-6C7EFBFC53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461" y="613488"/>
            <a:ext cx="4391893" cy="247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97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86782-CE2D-45AA-A2AD-AB121C52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0" y="132269"/>
            <a:ext cx="5724040" cy="386260"/>
          </a:xfrm>
        </p:spPr>
        <p:txBody>
          <a:bodyPr>
            <a:normAutofit/>
          </a:bodyPr>
          <a:lstStyle/>
          <a:p>
            <a:r>
              <a:rPr lang="ru-RU" sz="2000" dirty="0"/>
              <a:t>РАЗВИТИЕ ПЕЧЕНОЧНОГО СОСАЛЬЩИКА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C26B8C-565C-4302-AABC-F44C138748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0" t="14313" r="1239" b="1163"/>
          <a:stretch/>
        </p:blipFill>
        <p:spPr>
          <a:xfrm>
            <a:off x="545145" y="654984"/>
            <a:ext cx="4669159" cy="242387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0EAED61-A04C-45B9-BE78-ADAB3CF02735}"/>
              </a:ext>
            </a:extLst>
          </p:cNvPr>
          <p:cNvSpPr/>
          <p:nvPr/>
        </p:nvSpPr>
        <p:spPr>
          <a:xfrm>
            <a:off x="3815829" y="2815224"/>
            <a:ext cx="1398475" cy="2636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1764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8E28CA-8116-415D-8209-AAC7933AB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" y="107876"/>
            <a:ext cx="5616028" cy="386260"/>
          </a:xfrm>
        </p:spPr>
        <p:txBody>
          <a:bodyPr>
            <a:noAutofit/>
          </a:bodyPr>
          <a:lstStyle/>
          <a:p>
            <a:r>
              <a:rPr lang="ru-RU" sz="1600"/>
              <a:t>ПОВРЕЖДЕНИЯ ПЕЧЕНИ ЧЕЛОВЕКА</a:t>
            </a:r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4BDFF6-A7AA-4FBF-8480-CAB372335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669" y="555926"/>
            <a:ext cx="3312368" cy="2576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F0B9D-F6E1-4F51-8C8A-E6EEE639EAE8}"/>
              </a:ext>
            </a:extLst>
          </p:cNvPr>
          <p:cNvSpPr txBox="1"/>
          <p:nvPr/>
        </p:nvSpPr>
        <p:spPr>
          <a:xfrm>
            <a:off x="71413" y="669419"/>
            <a:ext cx="23042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Человек может заразиться печёночным сосальщиком при питье воды из мелких водоёмов и когда берёт в рот травинки, сорванные в болотистых местах. </a:t>
            </a:r>
          </a:p>
          <a:p>
            <a:pPr marL="0" marR="0" lvl="0" indent="0" algn="just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 этом случае он становится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окончатель-ным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хозяином паразита.</a:t>
            </a:r>
          </a:p>
        </p:txBody>
      </p:sp>
    </p:spTree>
    <p:extLst>
      <p:ext uri="{BB962C8B-B14F-4D97-AF65-F5344CB8AC3E}">
        <p14:creationId xmlns:p14="http://schemas.microsoft.com/office/powerpoint/2010/main" val="4139694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1DF95-C4E0-463D-A0F5-0B1E3EA6B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616624" cy="338162"/>
          </a:xfrm>
        </p:spPr>
        <p:txBody>
          <a:bodyPr>
            <a:noAutofit/>
          </a:bodyPr>
          <a:lstStyle/>
          <a:p>
            <a:r>
              <a:rPr lang="ru-RU" sz="2400" dirty="0"/>
              <a:t>ПРОВЕРЬТЕ СВОИ ЗНАНИЯ</a:t>
            </a:r>
            <a:r>
              <a:rPr lang="ru-RU" sz="2800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F8724-ADAF-4BB3-BA87-8052D53D25E0}"/>
              </a:ext>
            </a:extLst>
          </p:cNvPr>
          <p:cNvSpPr txBox="1"/>
          <p:nvPr/>
        </p:nvSpPr>
        <p:spPr>
          <a:xfrm>
            <a:off x="143421" y="755948"/>
            <a:ext cx="54726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1.</a:t>
            </a:r>
            <a:r>
              <a:rPr lang="ru-RU" sz="1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Двусторонняя симметрия тела, это: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а) равномерное расположение органов по средней линии тела;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б) равномерное расположение органов по радиусу от средней линии;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в) одинаковые размеры ширины по всей длине тела.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0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63EDB-1B32-4E7D-8E2A-00155C14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КЛАСС ЛЕНТОЧНЫЕ ЧЕРВИ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644C9-1A37-4F09-B36F-59527AC2166D}"/>
              </a:ext>
            </a:extLst>
          </p:cNvPr>
          <p:cNvSpPr txBox="1"/>
          <p:nvPr/>
        </p:nvSpPr>
        <p:spPr>
          <a:xfrm>
            <a:off x="143421" y="2127002"/>
            <a:ext cx="55446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Представители данного класса</a:t>
            </a:r>
            <a:r>
              <a:rPr lang="ru-RU" sz="160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имеют сильно уплощенную ленточную форму тела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60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</a:t>
            </a:r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тело покрыто кутикулой и расчленено на множество члеников; пищеварительная система отсутствует.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AEB678-2397-46BC-9141-8CB7C86BB1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508"/>
          <a:stretch/>
        </p:blipFill>
        <p:spPr>
          <a:xfrm>
            <a:off x="772244" y="587467"/>
            <a:ext cx="4063622" cy="159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61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63EDB-1B32-4E7D-8E2A-00155C14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ВНЕШНЕЕ СТРОЕНИЕ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644C9-1A37-4F09-B36F-59527AC2166D}"/>
              </a:ext>
            </a:extLst>
          </p:cNvPr>
          <p:cNvSpPr txBox="1"/>
          <p:nvPr/>
        </p:nvSpPr>
        <p:spPr>
          <a:xfrm>
            <a:off x="143421" y="2844180"/>
            <a:ext cx="55446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Типичным видом этого класса </a:t>
            </a:r>
            <a:r>
              <a:rPr lang="ru-RU" sz="1600" b="0" i="0" u="none" strike="noStrike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</a:t>
            </a:r>
            <a:r>
              <a:rPr lang="ru-RU" sz="1600" b="1" u="none" strike="noStrike" baseline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бычий </a:t>
            </a:r>
            <a:r>
              <a:rPr lang="ru-RU" sz="1600" b="1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цепень.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A3ABE0-8F19-4871-A494-927A80339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9" t="17501" r="3329"/>
          <a:stretch/>
        </p:blipFill>
        <p:spPr>
          <a:xfrm>
            <a:off x="1115529" y="577276"/>
            <a:ext cx="3528392" cy="23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51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63EDB-1B32-4E7D-8E2A-00155C14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ВНЕШНЕЕ СТРОЕНИЕ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8F9E0B-6F52-4F20-B766-8B92CDDAF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21" y="596598"/>
            <a:ext cx="3708701" cy="2511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CC9A17-A437-46A0-B417-D45C563FD20D}"/>
              </a:ext>
            </a:extLst>
          </p:cNvPr>
          <p:cNvSpPr txBox="1"/>
          <p:nvPr/>
        </p:nvSpPr>
        <p:spPr>
          <a:xfrm>
            <a:off x="143421" y="607864"/>
            <a:ext cx="17281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Тело червя длиной 4—10 метров состоит из многочис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лен-</a:t>
            </a:r>
            <a:endParaRPr lang="ru-RU" sz="1600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  <a:p>
            <a:pPr algn="just"/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</a:rPr>
              <a:t>н</a:t>
            </a:r>
            <a:r>
              <a:rPr lang="ru-RU" sz="16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ых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  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</a:rPr>
              <a:t>члеников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</a:p>
          <a:p>
            <a:pPr algn="just"/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(их число колеблется от 2 до 5 десятков тысяч).</a:t>
            </a:r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12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63EDB-1B32-4E7D-8E2A-00155C14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ВНУТРЕНЕЕ СТРОЕНИЕ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7B327B-33F3-4BE5-94BE-40CFC4C65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31" r="1662" b="-1"/>
          <a:stretch/>
        </p:blipFill>
        <p:spPr>
          <a:xfrm>
            <a:off x="1439565" y="617857"/>
            <a:ext cx="4176464" cy="244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11E349-021A-4B26-A3D8-3E5F25A55738}"/>
              </a:ext>
            </a:extLst>
          </p:cNvPr>
          <p:cNvSpPr txBox="1"/>
          <p:nvPr/>
        </p:nvSpPr>
        <p:spPr>
          <a:xfrm>
            <a:off x="143421" y="526564"/>
            <a:ext cx="144016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пищеварения неразвиты, питается путем всасывания усвоенных</a:t>
            </a:r>
          </a:p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кишечнике питательных веществ всей поверхностью своего тела.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199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263EDB-1B32-4E7D-8E2A-00155C146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ВНУТРЕНЕЕ СТРОЕНИЕ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7B327B-33F3-4BE5-94BE-40CFC4C65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31" r="1662" b="-1"/>
          <a:stretch/>
        </p:blipFill>
        <p:spPr>
          <a:xfrm>
            <a:off x="1439565" y="617857"/>
            <a:ext cx="4176464" cy="24421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11E349-021A-4B26-A3D8-3E5F25A55738}"/>
              </a:ext>
            </a:extLst>
          </p:cNvPr>
          <p:cNvSpPr txBox="1"/>
          <p:nvPr/>
        </p:nvSpPr>
        <p:spPr>
          <a:xfrm>
            <a:off x="71413" y="526564"/>
            <a:ext cx="158417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Половые органы бычьего</a:t>
            </a:r>
          </a:p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цепня повторяются многократно, так что в каждом членике</a:t>
            </a:r>
          </a:p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имеются яичники, одна матка и множество семенников</a:t>
            </a:r>
            <a:r>
              <a:rPr lang="ru-RU" sz="1400" b="0" i="0" u="none" strike="noStrike" baseline="0" dirty="0">
                <a:latin typeface="TimesET"/>
              </a:rPr>
              <a:t>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413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67A93-390B-45FF-A709-214E63FB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РАЗВИТИЕ БЫЧЬЕГО ЦЕПНЯ</a:t>
            </a:r>
          </a:p>
        </p:txBody>
      </p:sp>
      <p:pic>
        <p:nvPicPr>
          <p:cNvPr id="3" name="Жизненный цикл бычьего цепня. Биология для школьников [fMTqmZxZ49w]">
            <a:hlinkClick r:id="" action="ppaction://media"/>
            <a:extLst>
              <a:ext uri="{FF2B5EF4-FFF2-40B4-BE49-F238E27FC236}">
                <a16:creationId xmlns:a16="http://schemas.microsoft.com/office/drawing/2014/main" id="{CEB3EC99-EDB6-431B-A0AE-C36C974A8F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5052" y="518529"/>
            <a:ext cx="3829347" cy="25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67A93-390B-45FF-A709-214E63FB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РАЗВИТИЕ БЫЧЬЕГО ЦЕПНЯ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131830-91BE-4AD1-B219-46A16A0F61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6" t="14442" r="1662" b="3329"/>
          <a:stretch/>
        </p:blipFill>
        <p:spPr>
          <a:xfrm>
            <a:off x="935509" y="617012"/>
            <a:ext cx="3816424" cy="25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47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9F81FE-ECCD-4C48-BEA6-D375AE51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ГЕЛЬМИНТОЛОГИЯ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7BC88F-87F9-43C2-8C1C-F9A0BDEB467E}"/>
              </a:ext>
            </a:extLst>
          </p:cNvPr>
          <p:cNvSpPr txBox="1"/>
          <p:nvPr/>
        </p:nvSpPr>
        <p:spPr>
          <a:xfrm>
            <a:off x="143421" y="596250"/>
            <a:ext cx="554461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  Гельминтология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— наука о паразитических червях и заболеваниях, вызываемых ими у человека и животных, — гельминтозах. Являясь частью комплекса паразитологических наук, </a:t>
            </a:r>
            <a:r>
              <a:rPr lang="ru-RU" sz="1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гельминтология</a:t>
            </a:r>
            <a:r>
              <a:rPr lang="ru-RU" sz="16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тесно связана одновременно со многими другими биологическими науками (прежде всего с зоологией), медициной, ветеринарией и фитопатологией</a:t>
            </a:r>
            <a:r>
              <a:rPr lang="ru-RU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050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1295549" y="35868"/>
            <a:ext cx="3022247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46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 </a:t>
            </a:r>
            <a:r>
              <a:rPr lang="ru-RU" sz="24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ОПИСТОРХОЗ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37572-C4B9-4001-A311-2F7DDD066BC0}"/>
              </a:ext>
            </a:extLst>
          </p:cNvPr>
          <p:cNvSpPr txBox="1"/>
          <p:nvPr/>
        </p:nvSpPr>
        <p:spPr>
          <a:xfrm>
            <a:off x="71413" y="611932"/>
            <a:ext cx="561662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   Описторхоз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лат.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400" b="0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opisthorchiasis</a:t>
            </a:r>
            <a:r>
              <a:rPr lang="en-US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) —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заболевание из группы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трематодозов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 вызываемое паразитическими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плоскими червями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из рода 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</a:rPr>
              <a:t>Opisthorchis</a:t>
            </a:r>
            <a:r>
              <a:rPr lang="en-US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— 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</a:rPr>
              <a:t>Opisthorchis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</a:rPr>
              <a:t>felineus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и </a:t>
            </a:r>
            <a:r>
              <a:rPr lang="en-US" sz="1400" i="1" dirty="0">
                <a:solidFill>
                  <a:srgbClr val="002060"/>
                </a:solidFill>
                <a:latin typeface="Arial" panose="020B0604020202020204" pitchFamily="34" charset="0"/>
              </a:rPr>
              <a:t>Opisthorchis </a:t>
            </a:r>
            <a:r>
              <a:rPr lang="en-US" sz="1400" i="1" dirty="0" err="1">
                <a:solidFill>
                  <a:srgbClr val="002060"/>
                </a:solidFill>
                <a:latin typeface="Arial" panose="020B0604020202020204" pitchFamily="34" charset="0"/>
              </a:rPr>
              <a:t>viverrini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 Описторхоз распространён на территории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России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Украины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Казахстана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и стран 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</a:rPr>
              <a:t>Юго-Восточной Азии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E4A8BA-D6AC-4CB5-A5B1-BF7CE1643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448" y="1930418"/>
            <a:ext cx="4560554" cy="120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4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1225630" y="45214"/>
            <a:ext cx="3022247" cy="49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646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 </a:t>
            </a:r>
            <a:r>
              <a:rPr lang="ru-RU" sz="24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ТЕНИАРИНХОЗ</a:t>
            </a:r>
            <a:endParaRPr lang="ru-RU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37572-C4B9-4001-A311-2F7DDD066BC0}"/>
              </a:ext>
            </a:extLst>
          </p:cNvPr>
          <p:cNvSpPr txBox="1"/>
          <p:nvPr/>
        </p:nvSpPr>
        <p:spPr>
          <a:xfrm>
            <a:off x="72008" y="539924"/>
            <a:ext cx="561602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ычий цепень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вид паразитических ленточных червей семейства </a:t>
            </a:r>
            <a:r>
              <a:rPr lang="ru-RU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Тенииды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оражает крупный рогатый скот и человека, у последнего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вызывает заболевание  </a:t>
            </a:r>
            <a:r>
              <a:rPr lang="ru-RU" sz="14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тениаринхоз</a:t>
            </a:r>
            <a:r>
              <a:rPr lang="ru-RU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Заражение бычьим цепнем особенно распространено в экваториальной Африке, Латинской Америке, на Филиппинах и в некоторых частях Восточной Европы.</a:t>
            </a:r>
            <a:r>
              <a:rPr lang="ru-RU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FEFBAD-8737-467D-B719-46FCBC1A0E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747"/>
          <a:stretch/>
        </p:blipFill>
        <p:spPr>
          <a:xfrm>
            <a:off x="3153612" y="1893956"/>
            <a:ext cx="1989684" cy="1254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DB930B-1369-44F9-89AC-CC5D9AEC2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61" y="1880237"/>
            <a:ext cx="1944216" cy="1254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3768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1DF95-C4E0-463D-A0F5-0B1E3EA6B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616624" cy="338162"/>
          </a:xfrm>
        </p:spPr>
        <p:txBody>
          <a:bodyPr>
            <a:noAutofit/>
          </a:bodyPr>
          <a:lstStyle/>
          <a:p>
            <a:r>
              <a:rPr lang="ru-RU" sz="2400" dirty="0"/>
              <a:t>ПРОВЕРЬТЕ СВОИ ЗНАНИЯ</a:t>
            </a:r>
            <a:r>
              <a:rPr lang="ru-RU" sz="2800" dirty="0"/>
              <a:t>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2F8724-ADAF-4BB3-BA87-8052D53D25E0}"/>
              </a:ext>
            </a:extLst>
          </p:cNvPr>
          <p:cNvSpPr txBox="1"/>
          <p:nvPr/>
        </p:nvSpPr>
        <p:spPr>
          <a:xfrm>
            <a:off x="143421" y="755948"/>
            <a:ext cx="54726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6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  1. </a:t>
            </a:r>
            <a:r>
              <a:rPr lang="ru-RU" sz="18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Двусторонняя симметрия тела, это:</a:t>
            </a:r>
          </a:p>
          <a:p>
            <a:pPr algn="l"/>
            <a:r>
              <a:rPr lang="ru-RU" sz="1800" b="0" i="0" u="sng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а) равномерное расположение органов по средней линии тела;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б) равномерное расположение органов по радиусу от средней линии;</a:t>
            </a:r>
          </a:p>
          <a:p>
            <a:pPr algn="l"/>
            <a:r>
              <a:rPr lang="ru-RU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в) одинаковые размеры ширины по всей длине тела.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2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67A93-390B-45FF-A709-214E63FB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ПРОФИЛАКТИКА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D1DD2-FA89-4B6F-93AB-05012F3BA939}"/>
              </a:ext>
            </a:extLst>
          </p:cNvPr>
          <p:cNvSpPr txBox="1"/>
          <p:nvPr/>
        </p:nvSpPr>
        <p:spPr>
          <a:xfrm>
            <a:off x="143421" y="611932"/>
            <a:ext cx="54005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Соблюдайте правила личной гигиены!!!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Мойте руки перед едой, после работы с землей, ухода за животными, после посещения туалета!!!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Пейте только кипяченную воду!!!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Мясо и рыбу хорошо прожаривайте  перед употреблением!!!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 тщательно мойте и по возможности обдайте кипятком зелень, овощи, фрукты, подаваемые к столу в сыром виде.</a:t>
            </a:r>
          </a:p>
        </p:txBody>
      </p:sp>
    </p:spTree>
    <p:extLst>
      <p:ext uri="{BB962C8B-B14F-4D97-AF65-F5344CB8AC3E}">
        <p14:creationId xmlns:p14="http://schemas.microsoft.com/office/powerpoint/2010/main" val="1640279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35868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ПРОИСХОЖДЕНИЕ ПЛОСКИХ ЧЕРВЕЙ  </a:t>
            </a:r>
            <a:endParaRPr lang="ru-RU" sz="2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A6D7B8-5A84-487A-B27E-F008265AB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96" r="1662" b="3329"/>
          <a:stretch/>
        </p:blipFill>
        <p:spPr>
          <a:xfrm>
            <a:off x="1871613" y="599257"/>
            <a:ext cx="3791322" cy="2506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BC432E-A4D1-4B2A-B120-E5B58009DDE0}"/>
              </a:ext>
            </a:extLst>
          </p:cNvPr>
          <p:cNvSpPr txBox="1"/>
          <p:nvPr/>
        </p:nvSpPr>
        <p:spPr>
          <a:xfrm>
            <a:off x="143421" y="683940"/>
            <a:ext cx="19442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Самыми древними среди плоских червей считаются ресничные черви, не имеющие кишечника. В их</a:t>
            </a:r>
          </a:p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строении много общего с личинками кишечнополостных. 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C78E3E-D0B9-480E-B31E-5F275707F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845" y="2841804"/>
            <a:ext cx="481626" cy="3170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602425-A537-4824-A9D6-4D58AF4D9E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894" y="2849438"/>
            <a:ext cx="414564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30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7CCEB3A-F978-4F44-A9FB-BC182E928F53}"/>
              </a:ext>
            </a:extLst>
          </p:cNvPr>
          <p:cNvSpPr txBox="1"/>
          <p:nvPr/>
        </p:nvSpPr>
        <p:spPr>
          <a:xfrm>
            <a:off x="0" y="35868"/>
            <a:ext cx="56880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kern="800" spc="-25" dirty="0">
                <a:solidFill>
                  <a:srgbClr val="FEFEFE"/>
                </a:solidFill>
                <a:latin typeface="Arial"/>
                <a:ea typeface="+mj-ea"/>
                <a:cs typeface="Arial"/>
              </a:rPr>
              <a:t>ПРОИСХОЖДЕНИЕ ПЛОСКИХ ЧЕРВЕЙ  </a:t>
            </a:r>
            <a:endParaRPr lang="ru-RU" sz="2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A6D7B8-5A84-487A-B27E-F008265AB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96" r="1662" b="3329"/>
          <a:stretch/>
        </p:blipFill>
        <p:spPr>
          <a:xfrm>
            <a:off x="1871613" y="599257"/>
            <a:ext cx="3791322" cy="2506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BC432E-A4D1-4B2A-B120-E5B58009DDE0}"/>
              </a:ext>
            </a:extLst>
          </p:cNvPr>
          <p:cNvSpPr txBox="1"/>
          <p:nvPr/>
        </p:nvSpPr>
        <p:spPr>
          <a:xfrm>
            <a:off x="-595" y="526564"/>
            <a:ext cx="208823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</a:t>
            </a:r>
          </a:p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приспособлению ресничных к паразитическому образу жизни, их</a:t>
            </a:r>
          </a:p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строение в дальнейшем упростилось и они дали начало происхождению</a:t>
            </a:r>
          </a:p>
          <a:p>
            <a:pPr algn="ctr"/>
            <a:r>
              <a:rPr lang="ru-RU" sz="1400" b="0" i="0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сосальщиков и ленточных червей.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E781780-9B37-4DD8-805F-5417BCB9142E}"/>
              </a:ext>
            </a:extLst>
          </p:cNvPr>
          <p:cNvSpPr/>
          <p:nvPr/>
        </p:nvSpPr>
        <p:spPr>
          <a:xfrm>
            <a:off x="5183981" y="2844180"/>
            <a:ext cx="478954" cy="261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00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B8E148E-5132-40CF-8824-E3D2DE8C2411}"/>
              </a:ext>
            </a:extLst>
          </p:cNvPr>
          <p:cNvSpPr/>
          <p:nvPr/>
        </p:nvSpPr>
        <p:spPr>
          <a:xfrm>
            <a:off x="4726831" y="2844180"/>
            <a:ext cx="410244" cy="2613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750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80799"/>
            <a:ext cx="5688037" cy="385979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ОБОБЩЕНИЕ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32CDE-3EC4-432C-9B9A-C3F94D7D77B9}"/>
              </a:ext>
            </a:extLst>
          </p:cNvPr>
          <p:cNvSpPr txBox="1"/>
          <p:nvPr/>
        </p:nvSpPr>
        <p:spPr>
          <a:xfrm>
            <a:off x="215428" y="539924"/>
            <a:ext cx="5400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СРЕДА ОБИТАНИЯ ПАРАЗИТИЧЕСКИХ ЧЕРВЕЙ - ОРГАНИЗМЕННАЯ: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имеют органы прикрепления;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хорошо развиты защитные покровы;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упрощение строения систем органов;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обладают высокой плодовитостью;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гермафродитизм;</a:t>
            </a:r>
          </a:p>
          <a:p>
            <a:pPr marL="342900" marR="0" lvl="0" indent="-342900" algn="l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жизненный цикл со сменой хозяев.</a:t>
            </a:r>
            <a:endParaRPr kumimoji="0" lang="ru-RU" sz="1134" b="0" i="0" u="none" strike="noStrike" kern="1200" cap="none" spc="0" normalizeH="0" baseline="0" noProof="0" dirty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0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3" y="50687"/>
            <a:ext cx="4753656" cy="385972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15" dirty="0"/>
              <a:t>  </a:t>
            </a:r>
            <a:r>
              <a:rPr lang="ru-RU" sz="2400" dirty="0"/>
              <a:t>ЗАДАНИЕ</a:t>
            </a:r>
            <a:endParaRPr sz="24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3729403" y="828344"/>
            <a:ext cx="1670602" cy="811569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marL="0" marR="0" lvl="0" indent="0" algn="ctr" defTabSz="100746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2139" y="988135"/>
            <a:ext cx="463810" cy="463752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4379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marL="0" marR="0" lvl="0" indent="0" algn="ctr" defTabSz="100746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60900" y="1000244"/>
            <a:ext cx="555723" cy="42188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79356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3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marL="0" marR="0" lvl="0" indent="0" algn="ctr" defTabSz="100746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2712202" y="1728056"/>
            <a:ext cx="1391659" cy="7897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0" marR="0" lvl="0" indent="0" algn="ctr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Выполнить</a:t>
            </a:r>
          </a:p>
          <a:p>
            <a:pPr marL="0" marR="0" lvl="0" indent="0" algn="ctr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задания на стр. 37</a:t>
            </a:r>
            <a:r>
              <a:rPr kumimoji="0" lang="ru-RU" sz="1511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kumimoji="0" lang="ru-RU" sz="151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504333" y="828344"/>
            <a:ext cx="1415796" cy="811569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219" tIns="30223" rIns="222771" bIns="30223" numCol="1" spcCol="2016" anchor="ctr" anchorCtr="0">
            <a:noAutofit/>
          </a:bodyPr>
          <a:lstStyle/>
          <a:p>
            <a:pPr marL="0" marR="0" lvl="0" indent="0" algn="ctr" defTabSz="100746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170561" y="1728056"/>
            <a:ext cx="1269004" cy="7897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0" marR="0" lvl="0" indent="0" algn="ctr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Прочитать </a:t>
            </a:r>
          </a:p>
          <a:p>
            <a:pPr marL="0" marR="0" lvl="0" indent="0" algn="ctr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§9  </a:t>
            </a:r>
          </a:p>
          <a:p>
            <a:pPr marL="0" marR="0" lvl="0" indent="0" algn="ctr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(стр.</a:t>
            </a:r>
            <a:r>
              <a:rPr lang="ru-RU" sz="1511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35</a:t>
            </a:r>
            <a:r>
              <a:rPr kumimoji="0" lang="ru-RU" sz="15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-37). 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2213" y="1068204"/>
            <a:ext cx="608107" cy="270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DBDDA-8602-46FE-ABD6-93DE5EE8BA4B}"/>
              </a:ext>
            </a:extLst>
          </p:cNvPr>
          <p:cNvSpPr txBox="1"/>
          <p:nvPr/>
        </p:nvSpPr>
        <p:spPr>
          <a:xfrm>
            <a:off x="3944916" y="1728056"/>
            <a:ext cx="1599105" cy="789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Нарисовать</a:t>
            </a:r>
            <a:r>
              <a:rPr kumimoji="0" lang="ru-RU" sz="1511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рисунки </a:t>
            </a:r>
          </a:p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1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№18</a:t>
            </a:r>
            <a:r>
              <a:rPr kumimoji="0" lang="ru-RU" sz="1511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20.</a:t>
            </a:r>
            <a:endParaRPr kumimoji="0" lang="ru-RU" sz="1511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240D08-B58E-4966-BB7E-93306BA8EE9A}"/>
              </a:ext>
            </a:extLst>
          </p:cNvPr>
          <p:cNvSpPr txBox="1"/>
          <p:nvPr/>
        </p:nvSpPr>
        <p:spPr>
          <a:xfrm>
            <a:off x="1343195" y="1728056"/>
            <a:ext cx="1464522" cy="1022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0" marR="0" lvl="0" indent="0" algn="ctr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Ответить</a:t>
            </a:r>
          </a:p>
          <a:p>
            <a:pPr marL="0" marR="0" lvl="0" indent="0" algn="ctr" defTabSz="575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1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на вопросы письменно (стр. 37).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  <p:bldP spid="12" grpId="0"/>
      <p:bldP spid="14" grpId="0" animBg="1"/>
      <p:bldP spid="15" grpId="0"/>
      <p:bldP spid="3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1DF95-C4E0-463D-A0F5-0B1E3EA6B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616624" cy="338162"/>
          </a:xfrm>
        </p:spPr>
        <p:txBody>
          <a:bodyPr>
            <a:noAutofit/>
          </a:bodyPr>
          <a:lstStyle/>
          <a:p>
            <a:r>
              <a:rPr lang="ru-RU" sz="2400" dirty="0"/>
              <a:t>ПРОВЕРЬТЕ СВОИ ЗНАНИЯ</a:t>
            </a:r>
            <a:r>
              <a:rPr lang="ru-RU" sz="2800" dirty="0"/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0D359-589E-48AB-996B-0024E0286394}"/>
              </a:ext>
            </a:extLst>
          </p:cNvPr>
          <p:cNvSpPr txBox="1"/>
          <p:nvPr/>
        </p:nvSpPr>
        <p:spPr>
          <a:xfrm>
            <a:off x="287437" y="521340"/>
            <a:ext cx="51125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  2. Эпителиальные клетки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планарии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расположены:</a:t>
            </a: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а) в один ряд на поверхности тела;</a:t>
            </a: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б) на брюшной стороне тела;</a:t>
            </a: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в) на передней и средней части тела.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7D24FC-B75D-4948-87C9-05D863B8C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25" y="2052092"/>
            <a:ext cx="3096344" cy="10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90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1DF95-C4E0-463D-A0F5-0B1E3EA6B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13" y="129754"/>
            <a:ext cx="5616624" cy="338162"/>
          </a:xfrm>
        </p:spPr>
        <p:txBody>
          <a:bodyPr>
            <a:noAutofit/>
          </a:bodyPr>
          <a:lstStyle/>
          <a:p>
            <a:r>
              <a:rPr lang="ru-RU" sz="2400" dirty="0"/>
              <a:t>ПРОВЕРЬТЕ СВОИ ЗНАНИЯ</a:t>
            </a:r>
            <a:r>
              <a:rPr lang="ru-RU" sz="2800" dirty="0"/>
              <a:t>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0D359-589E-48AB-996B-0024E0286394}"/>
              </a:ext>
            </a:extLst>
          </p:cNvPr>
          <p:cNvSpPr txBox="1"/>
          <p:nvPr/>
        </p:nvSpPr>
        <p:spPr>
          <a:xfrm>
            <a:off x="287437" y="521340"/>
            <a:ext cx="511256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  2. Эпителиальные клетки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планарии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расположены:</a:t>
            </a:r>
          </a:p>
          <a:p>
            <a:pPr algn="l"/>
            <a:r>
              <a:rPr lang="ru-RU" sz="1800" u="sng" dirty="0">
                <a:latin typeface="Arial" panose="020B0604020202020204" pitchFamily="34" charset="0"/>
                <a:cs typeface="Arial" panose="020B0604020202020204" pitchFamily="34" charset="0"/>
              </a:rPr>
              <a:t>а) в один ряд на поверхности тела;</a:t>
            </a: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б) на брюшной стороне тела;</a:t>
            </a:r>
          </a:p>
          <a:p>
            <a:pPr algn="l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в) на передней и средней части тела.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7D24FC-B75D-4948-87C9-05D863B8C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25" y="2052092"/>
            <a:ext cx="3096344" cy="100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21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12" y="107876"/>
            <a:ext cx="5241709" cy="324416"/>
          </a:xfrm>
          <a:prstGeom prst="rect">
            <a:avLst/>
          </a:prstGeom>
        </p:spPr>
        <p:txBody>
          <a:bodyPr vert="horz" wrap="square" lIns="0" tIns="16479" rIns="0" bIns="0" rtlCol="0" anchor="ctr">
            <a:spAutoFit/>
          </a:bodyPr>
          <a:lstStyle/>
          <a:p>
            <a:pPr marL="12676">
              <a:spcBef>
                <a:spcPts val="130"/>
              </a:spcBef>
            </a:pPr>
            <a:r>
              <a:rPr lang="ru-RU" sz="2000" dirty="0"/>
              <a:t> ПРОВЕРИМ ДОМАШНЕЕ  ЗАДАНИЕ</a:t>
            </a:r>
            <a:endParaRPr sz="2000" dirty="0"/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1775" y="936486"/>
            <a:ext cx="424869" cy="539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EDBDDA-8602-46FE-ABD6-93DE5EE8BA4B}"/>
              </a:ext>
            </a:extLst>
          </p:cNvPr>
          <p:cNvSpPr txBox="1"/>
          <p:nvPr/>
        </p:nvSpPr>
        <p:spPr>
          <a:xfrm>
            <a:off x="302314" y="647139"/>
            <a:ext cx="5241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Значение </a:t>
            </a:r>
            <a:r>
              <a:rPr lang="ru-RU" sz="1600" b="1" noProof="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планарии</a:t>
            </a:r>
            <a:r>
              <a:rPr lang="ru-RU" sz="1600" b="1" noProof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в природе и жизни человека: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67EA62-20AF-4112-A1C5-1491EF72A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557" y="1484168"/>
            <a:ext cx="2844662" cy="923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EF2839-3452-42F8-8824-619EA1554388}"/>
              </a:ext>
            </a:extLst>
          </p:cNvPr>
          <p:cNvSpPr txBox="1"/>
          <p:nvPr/>
        </p:nvSpPr>
        <p:spPr>
          <a:xfrm>
            <a:off x="1007517" y="1043980"/>
            <a:ext cx="35283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природе - звено в цепи питания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F36161-3D6C-4339-9441-292DD45FF014}"/>
              </a:ext>
            </a:extLst>
          </p:cNvPr>
          <p:cNvSpPr txBox="1"/>
          <p:nvPr/>
        </p:nvSpPr>
        <p:spPr>
          <a:xfrm>
            <a:off x="719485" y="2556148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В жизни человека - паразит аквариумов, модельный образец при обучении.</a:t>
            </a:r>
          </a:p>
        </p:txBody>
      </p:sp>
    </p:spTree>
    <p:extLst>
      <p:ext uri="{BB962C8B-B14F-4D97-AF65-F5344CB8AC3E}">
        <p14:creationId xmlns:p14="http://schemas.microsoft.com/office/powerpoint/2010/main" val="285728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840" y="81049"/>
            <a:ext cx="5164407" cy="385976"/>
          </a:xfrm>
          <a:prstGeom prst="rect">
            <a:avLst/>
          </a:prstGeom>
        </p:spPr>
        <p:txBody>
          <a:bodyPr vert="horz" wrap="square" lIns="0" tIns="16483" rIns="0" bIns="0" rtlCol="0" anchor="ctr">
            <a:spAutoFit/>
          </a:bodyPr>
          <a:lstStyle/>
          <a:p>
            <a:pPr marL="12678">
              <a:lnSpc>
                <a:spcPct val="100000"/>
              </a:lnSpc>
              <a:spcBef>
                <a:spcPts val="130"/>
              </a:spcBef>
            </a:pPr>
            <a:r>
              <a:rPr lang="ru-RU" sz="2400" dirty="0"/>
              <a:t>СЕГОДНЯ НА УРОКЕ </a:t>
            </a:r>
            <a:endParaRPr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431453" y="602640"/>
            <a:ext cx="533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B050"/>
                </a:solidFill>
                <a:latin typeface="Arial Black" panose="020B0A04020102020204" pitchFamily="34" charset="0"/>
              </a:rPr>
              <a:t>Особенности паразитических червей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5509" y="912738"/>
            <a:ext cx="47525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2060"/>
                </a:solidFill>
                <a:latin typeface="Arial Black" panose="020B0A04020102020204" pitchFamily="34" charset="0"/>
              </a:rPr>
              <a:t>Особенности строения, размножения и развития сосальщиков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96738" y="1764060"/>
            <a:ext cx="3391299" cy="65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B050"/>
                </a:solidFill>
                <a:latin typeface="Arial Black" panose="020B0A04020102020204" pitchFamily="34" charset="0"/>
              </a:rPr>
              <a:t>Класс ленточные черви:</a:t>
            </a:r>
          </a:p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B050"/>
                </a:solidFill>
                <a:latin typeface="Arial Black" panose="020B0A04020102020204" pitchFamily="34" charset="0"/>
              </a:rPr>
              <a:t>бычий цепень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054" y="662400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7870" y="123967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1835609" y="1908076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670624" y="2491063"/>
            <a:ext cx="425125" cy="425125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204356" y="2474848"/>
            <a:ext cx="2411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58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1800" kern="0" dirty="0">
                <a:solidFill>
                  <a:srgbClr val="002060"/>
                </a:solidFill>
                <a:latin typeface="Arial Black" panose="020B0A04020102020204" pitchFamily="34" charset="0"/>
              </a:rPr>
              <a:t>Происхождение плоских червей </a:t>
            </a:r>
            <a:r>
              <a:rPr lang="ru-RU" sz="1800" kern="0" noProof="0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7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710B-8F0B-461F-B42E-679BF736F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50" y="102553"/>
            <a:ext cx="5607351" cy="307777"/>
          </a:xfrm>
        </p:spPr>
        <p:txBody>
          <a:bodyPr/>
          <a:lstStyle/>
          <a:p>
            <a:pPr algn="ctr"/>
            <a:r>
              <a:rPr kumimoji="0" lang="ru-RU" sz="20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КЛАССИФИКАЦИЯ ТИПА ПЛОСКИЕ ЧЕРВИ</a:t>
            </a:r>
            <a:endParaRPr lang="ru-RU" sz="2396" dirty="0"/>
          </a:p>
        </p:txBody>
      </p:sp>
      <p:sp>
        <p:nvSpPr>
          <p:cNvPr id="3" name="Стрелка: влево 2">
            <a:extLst>
              <a:ext uri="{FF2B5EF4-FFF2-40B4-BE49-F238E27FC236}">
                <a16:creationId xmlns:a16="http://schemas.microsoft.com/office/drawing/2014/main" id="{025E8BBD-2BE8-4201-9E4E-7F5C64C3E2B8}"/>
              </a:ext>
            </a:extLst>
          </p:cNvPr>
          <p:cNvSpPr/>
          <p:nvPr/>
        </p:nvSpPr>
        <p:spPr>
          <a:xfrm rot="19796216">
            <a:off x="1627537" y="703739"/>
            <a:ext cx="672428" cy="685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46"/>
            <a:endParaRPr lang="ru-RU" sz="179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440EBB21-EC01-4CE7-B6A8-0835EB8FE9A2}"/>
              </a:ext>
            </a:extLst>
          </p:cNvPr>
          <p:cNvSpPr/>
          <p:nvPr/>
        </p:nvSpPr>
        <p:spPr>
          <a:xfrm rot="2243690">
            <a:off x="3382065" y="723317"/>
            <a:ext cx="619086" cy="67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46"/>
            <a:endParaRPr lang="ru-RU" sz="179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C15085-3F21-4F99-9564-123B99748C61}"/>
              </a:ext>
            </a:extLst>
          </p:cNvPr>
          <p:cNvSpPr txBox="1"/>
          <p:nvPr/>
        </p:nvSpPr>
        <p:spPr>
          <a:xfrm>
            <a:off x="76050" y="926728"/>
            <a:ext cx="1936846" cy="162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46"/>
            <a:r>
              <a:rPr lang="ru-RU" sz="179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РЕСНИЧНЫЕ ЧЕРВИ</a:t>
            </a:r>
          </a:p>
          <a:p>
            <a:pPr algn="ctr" defTabSz="912846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свободноживущие,</a:t>
            </a:r>
          </a:p>
          <a:p>
            <a:pPr algn="ctr" defTabSz="912846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хищные около 3500 видов</a:t>
            </a:r>
            <a:r>
              <a:rPr lang="ru-RU" sz="1797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B6E0D700-656E-4D40-B195-73736D9E8844}"/>
              </a:ext>
            </a:extLst>
          </p:cNvPr>
          <p:cNvSpPr/>
          <p:nvPr/>
        </p:nvSpPr>
        <p:spPr>
          <a:xfrm>
            <a:off x="2807836" y="541708"/>
            <a:ext cx="71889" cy="4526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846"/>
            <a:endParaRPr lang="ru-RU" sz="179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C00FD-8B33-4441-B685-B9A3563A1BDC}"/>
              </a:ext>
            </a:extLst>
          </p:cNvPr>
          <p:cNvSpPr txBox="1"/>
          <p:nvPr/>
        </p:nvSpPr>
        <p:spPr>
          <a:xfrm>
            <a:off x="1871613" y="976352"/>
            <a:ext cx="2012895" cy="129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46"/>
            <a:r>
              <a:rPr lang="ru-RU" sz="179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СОСАЛЬЩИКИ</a:t>
            </a:r>
          </a:p>
          <a:p>
            <a:pPr algn="ctr" defTabSz="912846"/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2846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паразиты</a:t>
            </a:r>
          </a:p>
          <a:p>
            <a:pPr algn="ctr" defTabSz="912846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4000 видов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4138C-4043-4155-AA64-B68B0CF53EBF}"/>
              </a:ext>
            </a:extLst>
          </p:cNvPr>
          <p:cNvSpPr txBox="1"/>
          <p:nvPr/>
        </p:nvSpPr>
        <p:spPr>
          <a:xfrm>
            <a:off x="3815829" y="971972"/>
            <a:ext cx="1823972" cy="1291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846"/>
            <a:r>
              <a:rPr lang="ru-RU" sz="1797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 ЛЕНТОЧНЫЕ</a:t>
            </a:r>
          </a:p>
          <a:p>
            <a:pPr algn="ctr" defTabSz="912846"/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2846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паразиты около 3000 видов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9D078D-56C9-414D-92BC-D2FB8F996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1" t="10151" r="6535" b="18107"/>
          <a:stretch/>
        </p:blipFill>
        <p:spPr>
          <a:xfrm>
            <a:off x="359445" y="2484139"/>
            <a:ext cx="1176109" cy="6533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4AFC86D-A069-43CD-8C78-9F102DA62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035" y="2259653"/>
            <a:ext cx="1357015" cy="8613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BA5E1F-4B58-4AFA-9A5D-10F6F6985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343" y="2263736"/>
            <a:ext cx="1513623" cy="86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0021"/>
            <a:ext cx="5688037" cy="447534"/>
          </a:xfrm>
          <a:prstGeom prst="rect">
            <a:avLst/>
          </a:prstGeom>
        </p:spPr>
        <p:txBody>
          <a:bodyPr vert="horz" wrap="square" lIns="0" tIns="16486" rIns="0" bIns="0" rtlCol="0" anchor="ctr">
            <a:spAutoFit/>
          </a:bodyPr>
          <a:lstStyle/>
          <a:p>
            <a:pPr marL="12681">
              <a:lnSpc>
                <a:spcPct val="100000"/>
              </a:lnSpc>
              <a:spcBef>
                <a:spcPts val="130"/>
              </a:spcBef>
            </a:pPr>
            <a:r>
              <a:rPr lang="ru-RU" sz="1400" dirty="0"/>
              <a:t>ОСОБЕННОСТИ ПАРАЗИТИЧЕСКИХ ПЛОСКИХ </a:t>
            </a:r>
            <a:br>
              <a:rPr lang="ru-RU" sz="1400" dirty="0"/>
            </a:br>
            <a:r>
              <a:rPr lang="ru-RU" sz="1400" dirty="0"/>
              <a:t>И ЛЕНТОЧНЫХ ЧЕРВЕЙ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932CDE-3EC4-432C-9B9A-C3F94D7D77B9}"/>
              </a:ext>
            </a:extLst>
          </p:cNvPr>
          <p:cNvSpPr txBox="1"/>
          <p:nvPr/>
        </p:nvSpPr>
        <p:spPr>
          <a:xfrm>
            <a:off x="215428" y="539924"/>
            <a:ext cx="5400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СРЕДА ОБИТАНИЯ ПАРАЗИТИЧЕСКИХ ЧЕРВЕЙ - ОРГАНИЗМЕННАЯ: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органы прикрепления;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хорошо развиты защитные покровы;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упрощение строения систем органов;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обладают высокой плодовитостью;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гермафродитизм;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Жизненный цикл со сменой хозяев.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763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4e7ad166d7934b83f58aa829ff80bf99e5fa72"/>
</p:tagLst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154444</TotalTime>
  <Words>1078</Words>
  <Application>Microsoft Office PowerPoint</Application>
  <PresentationFormat>Произвольный</PresentationFormat>
  <Paragraphs>147</Paragraphs>
  <Slides>34</Slides>
  <Notes>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34</vt:i4>
      </vt:variant>
    </vt:vector>
  </HeadingPairs>
  <TitlesOfParts>
    <vt:vector size="49" baseType="lpstr">
      <vt:lpstr>Arial</vt:lpstr>
      <vt:lpstr>Arial</vt:lpstr>
      <vt:lpstr>Arial Black</vt:lpstr>
      <vt:lpstr>Calibri</vt:lpstr>
      <vt:lpstr>Georgia</vt:lpstr>
      <vt:lpstr>Open Sans</vt:lpstr>
      <vt:lpstr>Open Sans Light</vt:lpstr>
      <vt:lpstr>PT Serif</vt:lpstr>
      <vt:lpstr>TimesET</vt:lpstr>
      <vt:lpstr>Wingdings</vt:lpstr>
      <vt:lpstr>1_Office Theme</vt:lpstr>
      <vt:lpstr>2_Office Theme</vt:lpstr>
      <vt:lpstr>Тема Office</vt:lpstr>
      <vt:lpstr>4_Office Theme</vt:lpstr>
      <vt:lpstr>5_Office Theme</vt:lpstr>
      <vt:lpstr>Презентация PowerPoint</vt:lpstr>
      <vt:lpstr>ПРОВЕРЬТЕ СВОИ ЗНАНИЯ!</vt:lpstr>
      <vt:lpstr>ПРОВЕРЬТЕ СВОИ ЗНАНИЯ!</vt:lpstr>
      <vt:lpstr>ПРОВЕРЬТЕ СВОИ ЗНАНИЯ!</vt:lpstr>
      <vt:lpstr>ПРОВЕРЬТЕ СВОИ ЗНАНИЯ!</vt:lpstr>
      <vt:lpstr> ПРОВЕРИМ ДОМАШНЕЕ  ЗАДАНИЕ</vt:lpstr>
      <vt:lpstr>СЕГОДНЯ НА УРОКЕ </vt:lpstr>
      <vt:lpstr>КЛАССИФИКАЦИЯ ТИПА ПЛОСКИЕ ЧЕРВИ</vt:lpstr>
      <vt:lpstr>ОСОБЕННОСТИ ПАРАЗИТИЧЕСКИХ ПЛОСКИХ  И ЛЕНТОЧНЫХ ЧЕРВЕЙ</vt:lpstr>
      <vt:lpstr>КЛАСС СОСАЛЬЩИКИ</vt:lpstr>
      <vt:lpstr>КЛАСС СОСАЛЬЩИКИ</vt:lpstr>
      <vt:lpstr>СРЕДА ОБИТАНИЯ - ОРГАНИЗМЕННАЯ</vt:lpstr>
      <vt:lpstr>ВНЕШНЕЕ СТРОЕНИЕ ПЕЧЕНОЧНОГО СОСАЛЬЩИКА</vt:lpstr>
      <vt:lpstr>ПИЩЕВАРИТЕЛЬНАЯ СИСТЕМА</vt:lpstr>
      <vt:lpstr>ВЫДЕЛИТЕЛЬНАЯ СИСТЕМА</vt:lpstr>
      <vt:lpstr>ПОЛОВАЯ СИСТЕМА</vt:lpstr>
      <vt:lpstr>РАЗВИТИЕ ПЕЧЕНОЧНОГО СОСАЛЬЩИКА</vt:lpstr>
      <vt:lpstr>РАЗВИТИЕ ПЕЧЕНОЧНОГО СОСАЛЬЩИКА</vt:lpstr>
      <vt:lpstr>ПОВРЕЖДЕНИЯ ПЕЧЕНИ ЧЕЛОВЕКА</vt:lpstr>
      <vt:lpstr>КЛАСС ЛЕНТОЧНЫЕ ЧЕРВИ</vt:lpstr>
      <vt:lpstr>ВНЕШНЕЕ СТРОЕНИЕ</vt:lpstr>
      <vt:lpstr>ВНЕШНЕЕ СТРОЕНИЕ</vt:lpstr>
      <vt:lpstr>ВНУТРЕНЕЕ СТРОЕНИЕ</vt:lpstr>
      <vt:lpstr>ВНУТРЕНЕЕ СТРОЕНИЕ</vt:lpstr>
      <vt:lpstr>РАЗВИТИЕ БЫЧЬЕГО ЦЕПНЯ</vt:lpstr>
      <vt:lpstr>РАЗВИТИЕ БЫЧЬЕГО ЦЕПНЯ</vt:lpstr>
      <vt:lpstr>ГЕЛЬМИНТОЛОГИЯ</vt:lpstr>
      <vt:lpstr>Презентация PowerPoint</vt:lpstr>
      <vt:lpstr>Презентация PowerPoint</vt:lpstr>
      <vt:lpstr>ПРОФИЛАКТИКА </vt:lpstr>
      <vt:lpstr>Презентация PowerPoint</vt:lpstr>
      <vt:lpstr>Презентация PowerPoint</vt:lpstr>
      <vt:lpstr>ОБОБЩЕНИЕ</vt:lpstr>
      <vt:lpstr>  ЗАДАНИЕ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Acer</cp:lastModifiedBy>
  <cp:revision>1787</cp:revision>
  <dcterms:created xsi:type="dcterms:W3CDTF">2014-10-08T23:03:32Z</dcterms:created>
  <dcterms:modified xsi:type="dcterms:W3CDTF">2020-10-10T06:35:33Z</dcterms:modified>
</cp:coreProperties>
</file>