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4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4438" r:id="rId3"/>
    <p:sldMasterId id="2147484513" r:id="rId4"/>
    <p:sldMasterId id="2147484526" r:id="rId5"/>
  </p:sldMasterIdLst>
  <p:notesMasterIdLst>
    <p:notesMasterId r:id="rId33"/>
  </p:notesMasterIdLst>
  <p:sldIdLst>
    <p:sldId id="1414" r:id="rId6"/>
    <p:sldId id="1564" r:id="rId7"/>
    <p:sldId id="1560" r:id="rId8"/>
    <p:sldId id="1565" r:id="rId9"/>
    <p:sldId id="1561" r:id="rId10"/>
    <p:sldId id="1562" r:id="rId11"/>
    <p:sldId id="1566" r:id="rId12"/>
    <p:sldId id="1468" r:id="rId13"/>
    <p:sldId id="1567" r:id="rId14"/>
    <p:sldId id="1568" r:id="rId15"/>
    <p:sldId id="1572" r:id="rId16"/>
    <p:sldId id="1573" r:id="rId17"/>
    <p:sldId id="1576" r:id="rId18"/>
    <p:sldId id="1580" r:id="rId19"/>
    <p:sldId id="1577" r:id="rId20"/>
    <p:sldId id="1578" r:id="rId21"/>
    <p:sldId id="1579" r:id="rId22"/>
    <p:sldId id="1569" r:id="rId23"/>
    <p:sldId id="1574" r:id="rId24"/>
    <p:sldId id="1512" r:id="rId25"/>
    <p:sldId id="1582" r:id="rId26"/>
    <p:sldId id="1581" r:id="rId27"/>
    <p:sldId id="267" r:id="rId28"/>
    <p:sldId id="268" r:id="rId29"/>
    <p:sldId id="1584" r:id="rId30"/>
    <p:sldId id="1557" r:id="rId31"/>
    <p:sldId id="354" r:id="rId32"/>
  </p:sldIdLst>
  <p:sldSz cx="5759450" cy="3240088"/>
  <p:notesSz cx="6858000" cy="9144000"/>
  <p:custDataLst>
    <p:tags r:id="rId34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64"/>
            <p14:sldId id="1560"/>
            <p14:sldId id="1565"/>
            <p14:sldId id="1561"/>
            <p14:sldId id="1562"/>
            <p14:sldId id="1566"/>
            <p14:sldId id="1468"/>
            <p14:sldId id="1567"/>
            <p14:sldId id="1568"/>
            <p14:sldId id="1572"/>
            <p14:sldId id="1573"/>
            <p14:sldId id="1576"/>
            <p14:sldId id="1580"/>
            <p14:sldId id="1577"/>
            <p14:sldId id="1578"/>
            <p14:sldId id="1579"/>
            <p14:sldId id="1569"/>
            <p14:sldId id="1574"/>
            <p14:sldId id="1512"/>
            <p14:sldId id="1582"/>
            <p14:sldId id="1581"/>
            <p14:sldId id="267"/>
            <p14:sldId id="268"/>
            <p14:sldId id="1584"/>
            <p14:sldId id="1557"/>
            <p14:sldId id="35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  <p:cmAuthor id="2" name="Acer" initials="A" lastIdx="3" clrIdx="1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4" autoAdjust="0"/>
    <p:restoredTop sz="94291" autoAdjust="0"/>
  </p:normalViewPr>
  <p:slideViewPr>
    <p:cSldViewPr snapToObjects="1">
      <p:cViewPr varScale="1">
        <p:scale>
          <a:sx n="149" d="100"/>
          <a:sy n="149" d="100"/>
        </p:scale>
        <p:origin x="696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097115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404823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17341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248694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675449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5948575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854220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049753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50176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12079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2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455282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66" indent="-107966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29" indent="-116963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898" indent="-107966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865" indent="-107966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882424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2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66" indent="-107966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32" indent="-107966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898" indent="-107966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865" indent="-107966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157245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944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4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566325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944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4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346356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4" b="1"/>
            </a:lvl1pPr>
            <a:lvl2pPr marL="287910" indent="0">
              <a:buNone/>
              <a:defRPr sz="1260" b="1"/>
            </a:lvl2pPr>
            <a:lvl3pPr marL="575819" indent="0">
              <a:buNone/>
              <a:defRPr sz="1134" b="1"/>
            </a:lvl3pPr>
            <a:lvl4pPr marL="863728" indent="0">
              <a:buNone/>
              <a:defRPr sz="1008" b="1"/>
            </a:lvl4pPr>
            <a:lvl5pPr marL="1151638" indent="0">
              <a:buNone/>
              <a:defRPr sz="1008" b="1"/>
            </a:lvl5pPr>
            <a:lvl6pPr marL="1439548" indent="0">
              <a:buNone/>
              <a:defRPr sz="1008" b="1"/>
            </a:lvl6pPr>
            <a:lvl7pPr marL="1727457" indent="0">
              <a:buNone/>
              <a:defRPr sz="1008" b="1"/>
            </a:lvl7pPr>
            <a:lvl8pPr marL="2015367" indent="0">
              <a:buNone/>
              <a:defRPr sz="1008" b="1"/>
            </a:lvl8pPr>
            <a:lvl9pPr marL="2303277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944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4" b="1"/>
            </a:lvl1pPr>
            <a:lvl2pPr marL="287910" indent="0">
              <a:buNone/>
              <a:defRPr sz="1260" b="1"/>
            </a:lvl2pPr>
            <a:lvl3pPr marL="575819" indent="0">
              <a:buNone/>
              <a:defRPr sz="1134" b="1"/>
            </a:lvl3pPr>
            <a:lvl4pPr marL="863728" indent="0">
              <a:buNone/>
              <a:defRPr sz="1008" b="1"/>
            </a:lvl4pPr>
            <a:lvl5pPr marL="1151638" indent="0">
              <a:buNone/>
              <a:defRPr sz="1008" b="1"/>
            </a:lvl5pPr>
            <a:lvl6pPr marL="1439548" indent="0">
              <a:buNone/>
              <a:defRPr sz="1008" b="1"/>
            </a:lvl6pPr>
            <a:lvl7pPr marL="1727457" indent="0">
              <a:buNone/>
              <a:defRPr sz="1008" b="1"/>
            </a:lvl7pPr>
            <a:lvl8pPr marL="2015367" indent="0">
              <a:buNone/>
              <a:defRPr sz="1008" b="1"/>
            </a:lvl8pPr>
            <a:lvl9pPr marL="2303277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4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617760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4" b="1"/>
            </a:lvl1pPr>
            <a:lvl2pPr marL="287910" indent="0">
              <a:buNone/>
              <a:defRPr sz="1260" b="1"/>
            </a:lvl2pPr>
            <a:lvl3pPr marL="575819" indent="0">
              <a:buNone/>
              <a:defRPr sz="1134" b="1"/>
            </a:lvl3pPr>
            <a:lvl4pPr marL="863728" indent="0">
              <a:buNone/>
              <a:defRPr sz="1008" b="1"/>
            </a:lvl4pPr>
            <a:lvl5pPr marL="1151638" indent="0">
              <a:buNone/>
              <a:defRPr sz="1008" b="1"/>
            </a:lvl5pPr>
            <a:lvl6pPr marL="1439548" indent="0">
              <a:buNone/>
              <a:defRPr sz="1008" b="1"/>
            </a:lvl6pPr>
            <a:lvl7pPr marL="1727457" indent="0">
              <a:buNone/>
              <a:defRPr sz="1008" b="1"/>
            </a:lvl7pPr>
            <a:lvl8pPr marL="2015367" indent="0">
              <a:buNone/>
              <a:defRPr sz="1008" b="1"/>
            </a:lvl8pPr>
            <a:lvl9pPr marL="2303277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1"/>
            <a:ext cx="2400771" cy="2064071"/>
          </a:xfrm>
        </p:spPr>
        <p:txBody>
          <a:bodyPr>
            <a:normAutofit/>
          </a:bodyPr>
          <a:lstStyle>
            <a:lvl1pPr>
              <a:defRPr sz="944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4" b="1"/>
            </a:lvl1pPr>
            <a:lvl2pPr marL="287910" indent="0">
              <a:buNone/>
              <a:defRPr sz="1260" b="1"/>
            </a:lvl2pPr>
            <a:lvl3pPr marL="575819" indent="0">
              <a:buNone/>
              <a:defRPr sz="1134" b="1"/>
            </a:lvl3pPr>
            <a:lvl4pPr marL="863728" indent="0">
              <a:buNone/>
              <a:defRPr sz="1008" b="1"/>
            </a:lvl4pPr>
            <a:lvl5pPr marL="1151638" indent="0">
              <a:buNone/>
              <a:defRPr sz="1008" b="1"/>
            </a:lvl5pPr>
            <a:lvl6pPr marL="1439548" indent="0">
              <a:buNone/>
              <a:defRPr sz="1008" b="1"/>
            </a:lvl6pPr>
            <a:lvl7pPr marL="1727457" indent="0">
              <a:buNone/>
              <a:defRPr sz="1008" b="1"/>
            </a:lvl7pPr>
            <a:lvl8pPr marL="2015367" indent="0">
              <a:buNone/>
              <a:defRPr sz="1008" b="1"/>
            </a:lvl8pPr>
            <a:lvl9pPr marL="2303277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1"/>
            <a:ext cx="2401770" cy="2064071"/>
          </a:xfrm>
        </p:spPr>
        <p:txBody>
          <a:bodyPr>
            <a:normAutofit/>
          </a:bodyPr>
          <a:lstStyle>
            <a:lvl1pPr>
              <a:defRPr sz="944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6482102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601992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0765396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820882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5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5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5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5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9401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1" y="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1" y="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1" y="107787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1" y="1077872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1" y="215574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1" y="215574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1" y="215574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3327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723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1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2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2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85823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1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2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2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81890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392053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1150657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00512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6281265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2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1153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1" y="1443480"/>
            <a:ext cx="1153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863243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2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1153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1" y="1443480"/>
            <a:ext cx="1153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529923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860975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047026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0"/>
            <a:ext cx="2401691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0"/>
            <a:ext cx="2401691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988843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0"/>
            <a:ext cx="2401691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0"/>
            <a:ext cx="2401691" cy="141184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9179402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8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2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80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2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80" y="1444294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4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4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2" y="1444294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0703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8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2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80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2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80" y="1444294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4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4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2" y="1444294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74209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39603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555436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9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9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5"/>
            <a:ext cx="2401691" cy="632713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5"/>
            <a:ext cx="2401691" cy="632713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5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5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546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9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9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5"/>
            <a:ext cx="2401691" cy="632713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5"/>
            <a:ext cx="2401691" cy="632713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5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5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0643723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1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2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60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1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9506296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1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2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60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1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2826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4109771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9418025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3003840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1271853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2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60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1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20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995086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2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60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1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20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8547074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2512344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76675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20"/>
            <a:ext cx="2401691" cy="804620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20"/>
            <a:ext cx="2401691" cy="804620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19226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4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53" indent="-80976">
              <a:defRPr sz="661">
                <a:solidFill>
                  <a:srgbClr val="FFFFFF"/>
                </a:solidFill>
              </a:defRPr>
            </a:lvl3pPr>
            <a:lvl4pPr marL="242929" indent="-80976">
              <a:defRPr sz="661">
                <a:solidFill>
                  <a:srgbClr val="FFFFFF"/>
                </a:solidFill>
              </a:defRPr>
            </a:lvl4pPr>
            <a:lvl5pPr marL="350898" indent="-107969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20"/>
            <a:ext cx="2401691" cy="804620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20"/>
            <a:ext cx="2401691" cy="804620"/>
          </a:xfrm>
        </p:spPr>
        <p:txBody>
          <a:bodyPr/>
          <a:lstStyle>
            <a:lvl1pPr marL="0" indent="0">
              <a:buNone/>
              <a:defRPr sz="991"/>
            </a:lvl1pPr>
            <a:lvl2pPr marL="80976" indent="-80976">
              <a:buFont typeface="Arial" panose="020B0604020202020204" pitchFamily="34" charset="0"/>
              <a:buChar char="•"/>
              <a:defRPr sz="661"/>
            </a:lvl2pPr>
            <a:lvl3pPr marL="161953" indent="-80976">
              <a:defRPr sz="661"/>
            </a:lvl3pPr>
            <a:lvl4pPr marL="242929" indent="-80976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850806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2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2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188136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2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2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436191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7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2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7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2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7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8399483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7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2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7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2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7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0771799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7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2" y="1836229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7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9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862261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2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7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2" y="1836229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7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9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3824485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4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4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8294019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4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4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0291443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5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7549205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5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374513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7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0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640787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7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0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4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29" indent="-80976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7582001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2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30" indent="-71230">
              <a:defRPr sz="661"/>
            </a:lvl3pPr>
            <a:lvl4pPr marL="189696" indent="-98222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30" indent="-71230">
              <a:defRPr sz="661"/>
            </a:lvl3pPr>
            <a:lvl4pPr marL="189696" indent="-98222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77" indent="-71977">
              <a:buFont typeface="Arial" panose="020B0604020202020204" pitchFamily="34" charset="0"/>
              <a:buChar char="•"/>
              <a:defRPr sz="661"/>
            </a:lvl2pPr>
            <a:lvl3pPr marL="143955" indent="-71977">
              <a:defRPr sz="661"/>
            </a:lvl3pPr>
            <a:lvl4pPr marL="251921" indent="-107966">
              <a:defRPr sz="661"/>
            </a:lvl4pPr>
            <a:lvl5pPr marL="359887" indent="-107966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281635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5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692810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918" y="1836051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9909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56172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56" y="2082058"/>
            <a:ext cx="4895533" cy="643517"/>
          </a:xfrm>
        </p:spPr>
        <p:txBody>
          <a:bodyPr anchor="t"/>
          <a:lstStyle>
            <a:lvl1pPr algn="l">
              <a:defRPr sz="251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56" y="1373288"/>
            <a:ext cx="4895533" cy="708769"/>
          </a:xfrm>
        </p:spPr>
        <p:txBody>
          <a:bodyPr anchor="b"/>
          <a:lstStyle>
            <a:lvl1pPr marL="0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1pPr>
            <a:lvl2pPr marL="287878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2pPr>
            <a:lvl3pPr marL="575756" indent="0">
              <a:buNone/>
              <a:defRPr sz="1007">
                <a:solidFill>
                  <a:schemeClr val="tx1">
                    <a:tint val="75000"/>
                  </a:schemeClr>
                </a:solidFill>
              </a:defRPr>
            </a:lvl3pPr>
            <a:lvl4pPr marL="86363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1511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393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726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51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302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07063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973" y="756022"/>
            <a:ext cx="2543757" cy="2138308"/>
          </a:xfrm>
        </p:spPr>
        <p:txBody>
          <a:bodyPr/>
          <a:lstStyle>
            <a:lvl1pPr>
              <a:defRPr sz="1763"/>
            </a:lvl1pPr>
            <a:lvl2pPr>
              <a:defRPr sz="1511"/>
            </a:lvl2pPr>
            <a:lvl3pPr>
              <a:defRPr sz="1259"/>
            </a:lvl3pPr>
            <a:lvl4pPr>
              <a:defRPr sz="1133"/>
            </a:lvl4pPr>
            <a:lvl5pPr>
              <a:defRPr sz="1133"/>
            </a:lvl5pPr>
            <a:lvl6pPr>
              <a:defRPr sz="1133"/>
            </a:lvl6pPr>
            <a:lvl7pPr>
              <a:defRPr sz="1133"/>
            </a:lvl7pPr>
            <a:lvl8pPr>
              <a:defRPr sz="1133"/>
            </a:lvl8pPr>
            <a:lvl9pPr>
              <a:defRPr sz="1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7720" y="756022"/>
            <a:ext cx="2543757" cy="2138308"/>
          </a:xfrm>
        </p:spPr>
        <p:txBody>
          <a:bodyPr/>
          <a:lstStyle>
            <a:lvl1pPr>
              <a:defRPr sz="1763"/>
            </a:lvl1pPr>
            <a:lvl2pPr>
              <a:defRPr sz="1511"/>
            </a:lvl2pPr>
            <a:lvl3pPr>
              <a:defRPr sz="1259"/>
            </a:lvl3pPr>
            <a:lvl4pPr>
              <a:defRPr sz="1133"/>
            </a:lvl4pPr>
            <a:lvl5pPr>
              <a:defRPr sz="1133"/>
            </a:lvl5pPr>
            <a:lvl6pPr>
              <a:defRPr sz="1133"/>
            </a:lvl6pPr>
            <a:lvl7pPr>
              <a:defRPr sz="1133"/>
            </a:lvl7pPr>
            <a:lvl8pPr>
              <a:defRPr sz="1133"/>
            </a:lvl8pPr>
            <a:lvl9pPr>
              <a:defRPr sz="1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8849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9"/>
          </a:xfrm>
        </p:spPr>
        <p:txBody>
          <a:bodyPr anchor="b"/>
          <a:lstStyle>
            <a:lvl1pPr marL="0" indent="0">
              <a:buNone/>
              <a:defRPr sz="1511" b="1"/>
            </a:lvl1pPr>
            <a:lvl2pPr marL="287878" indent="0">
              <a:buNone/>
              <a:defRPr sz="1259" b="1"/>
            </a:lvl2pPr>
            <a:lvl3pPr marL="575756" indent="0">
              <a:buNone/>
              <a:defRPr sz="1133" b="1"/>
            </a:lvl3pPr>
            <a:lvl4pPr marL="863634" indent="0">
              <a:buNone/>
              <a:defRPr sz="1007" b="1"/>
            </a:lvl4pPr>
            <a:lvl5pPr marL="1151511" indent="0">
              <a:buNone/>
              <a:defRPr sz="1007" b="1"/>
            </a:lvl5pPr>
            <a:lvl6pPr marL="1439390" indent="0">
              <a:buNone/>
              <a:defRPr sz="1007" b="1"/>
            </a:lvl6pPr>
            <a:lvl7pPr marL="1727267" indent="0">
              <a:buNone/>
              <a:defRPr sz="1007" b="1"/>
            </a:lvl7pPr>
            <a:lvl8pPr marL="2015145" indent="0">
              <a:buNone/>
              <a:defRPr sz="1007" b="1"/>
            </a:lvl8pPr>
            <a:lvl9pPr marL="2303023" indent="0">
              <a:buNone/>
              <a:defRPr sz="10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511"/>
            </a:lvl1pPr>
            <a:lvl2pPr>
              <a:defRPr sz="1259"/>
            </a:lvl2pPr>
            <a:lvl3pPr>
              <a:defRPr sz="1133"/>
            </a:lvl3pPr>
            <a:lvl4pPr>
              <a:defRPr sz="1007"/>
            </a:lvl4pPr>
            <a:lvl5pPr>
              <a:defRPr sz="1007"/>
            </a:lvl5pPr>
            <a:lvl6pPr>
              <a:defRPr sz="1007"/>
            </a:lvl6pPr>
            <a:lvl7pPr>
              <a:defRPr sz="1007"/>
            </a:lvl7pPr>
            <a:lvl8pPr>
              <a:defRPr sz="1007"/>
            </a:lvl8pPr>
            <a:lvl9pPr>
              <a:defRPr sz="10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5721" y="725270"/>
            <a:ext cx="2545757" cy="302259"/>
          </a:xfrm>
        </p:spPr>
        <p:txBody>
          <a:bodyPr anchor="b"/>
          <a:lstStyle>
            <a:lvl1pPr marL="0" indent="0">
              <a:buNone/>
              <a:defRPr sz="1511" b="1"/>
            </a:lvl1pPr>
            <a:lvl2pPr marL="287878" indent="0">
              <a:buNone/>
              <a:defRPr sz="1259" b="1"/>
            </a:lvl2pPr>
            <a:lvl3pPr marL="575756" indent="0">
              <a:buNone/>
              <a:defRPr sz="1133" b="1"/>
            </a:lvl3pPr>
            <a:lvl4pPr marL="863634" indent="0">
              <a:buNone/>
              <a:defRPr sz="1007" b="1"/>
            </a:lvl4pPr>
            <a:lvl5pPr marL="1151511" indent="0">
              <a:buNone/>
              <a:defRPr sz="1007" b="1"/>
            </a:lvl5pPr>
            <a:lvl6pPr marL="1439390" indent="0">
              <a:buNone/>
              <a:defRPr sz="1007" b="1"/>
            </a:lvl6pPr>
            <a:lvl7pPr marL="1727267" indent="0">
              <a:buNone/>
              <a:defRPr sz="1007" b="1"/>
            </a:lvl7pPr>
            <a:lvl8pPr marL="2015145" indent="0">
              <a:buNone/>
              <a:defRPr sz="1007" b="1"/>
            </a:lvl8pPr>
            <a:lvl9pPr marL="2303023" indent="0">
              <a:buNone/>
              <a:defRPr sz="10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5721" y="1027528"/>
            <a:ext cx="2545757" cy="1866801"/>
          </a:xfrm>
        </p:spPr>
        <p:txBody>
          <a:bodyPr/>
          <a:lstStyle>
            <a:lvl1pPr>
              <a:defRPr sz="1511"/>
            </a:lvl1pPr>
            <a:lvl2pPr>
              <a:defRPr sz="1259"/>
            </a:lvl2pPr>
            <a:lvl3pPr>
              <a:defRPr sz="1133"/>
            </a:lvl3pPr>
            <a:lvl4pPr>
              <a:defRPr sz="1007"/>
            </a:lvl4pPr>
            <a:lvl5pPr>
              <a:defRPr sz="1007"/>
            </a:lvl5pPr>
            <a:lvl6pPr>
              <a:defRPr sz="1007"/>
            </a:lvl6pPr>
            <a:lvl7pPr>
              <a:defRPr sz="1007"/>
            </a:lvl7pPr>
            <a:lvl8pPr>
              <a:defRPr sz="1007"/>
            </a:lvl8pPr>
            <a:lvl9pPr>
              <a:defRPr sz="10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5617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4584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66530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3" y="129003"/>
            <a:ext cx="1894819" cy="549015"/>
          </a:xfrm>
        </p:spPr>
        <p:txBody>
          <a:bodyPr anchor="b"/>
          <a:lstStyle>
            <a:lvl1pPr algn="l">
              <a:defRPr sz="125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1785" y="129004"/>
            <a:ext cx="3219692" cy="2765326"/>
          </a:xfrm>
        </p:spPr>
        <p:txBody>
          <a:bodyPr/>
          <a:lstStyle>
            <a:lvl1pPr>
              <a:defRPr sz="2015"/>
            </a:lvl1pPr>
            <a:lvl2pPr>
              <a:defRPr sz="1763"/>
            </a:lvl2pPr>
            <a:lvl3pPr>
              <a:defRPr sz="1511"/>
            </a:lvl3pPr>
            <a:lvl4pPr>
              <a:defRPr sz="1259"/>
            </a:lvl4pPr>
            <a:lvl5pPr>
              <a:defRPr sz="1259"/>
            </a:lvl5pPr>
            <a:lvl6pPr>
              <a:defRPr sz="1259"/>
            </a:lvl6pPr>
            <a:lvl7pPr>
              <a:defRPr sz="1259"/>
            </a:lvl7pPr>
            <a:lvl8pPr>
              <a:defRPr sz="1259"/>
            </a:lvl8pPr>
            <a:lvl9pPr>
              <a:defRPr sz="12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973" y="678019"/>
            <a:ext cx="1894819" cy="2216311"/>
          </a:xfrm>
        </p:spPr>
        <p:txBody>
          <a:bodyPr/>
          <a:lstStyle>
            <a:lvl1pPr marL="0" indent="0">
              <a:buNone/>
              <a:defRPr sz="882"/>
            </a:lvl1pPr>
            <a:lvl2pPr marL="287878" indent="0">
              <a:buNone/>
              <a:defRPr sz="756"/>
            </a:lvl2pPr>
            <a:lvl3pPr marL="575756" indent="0">
              <a:buNone/>
              <a:defRPr sz="630"/>
            </a:lvl3pPr>
            <a:lvl4pPr marL="863634" indent="0">
              <a:buNone/>
              <a:defRPr sz="567"/>
            </a:lvl4pPr>
            <a:lvl5pPr marL="1151511" indent="0">
              <a:buNone/>
              <a:defRPr sz="567"/>
            </a:lvl5pPr>
            <a:lvl6pPr marL="1439390" indent="0">
              <a:buNone/>
              <a:defRPr sz="567"/>
            </a:lvl6pPr>
            <a:lvl7pPr marL="1727267" indent="0">
              <a:buNone/>
              <a:defRPr sz="567"/>
            </a:lvl7pPr>
            <a:lvl8pPr marL="2015145" indent="0">
              <a:buNone/>
              <a:defRPr sz="567"/>
            </a:lvl8pPr>
            <a:lvl9pPr marL="2303023" indent="0">
              <a:buNone/>
              <a:defRPr sz="5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63885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92" y="2268062"/>
            <a:ext cx="3455670" cy="267757"/>
          </a:xfrm>
        </p:spPr>
        <p:txBody>
          <a:bodyPr anchor="b"/>
          <a:lstStyle>
            <a:lvl1pPr algn="l">
              <a:defRPr sz="125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8892" y="289507"/>
            <a:ext cx="3455670" cy="1944053"/>
          </a:xfrm>
        </p:spPr>
        <p:txBody>
          <a:bodyPr/>
          <a:lstStyle>
            <a:lvl1pPr marL="0" indent="0">
              <a:buNone/>
              <a:defRPr sz="2015"/>
            </a:lvl1pPr>
            <a:lvl2pPr marL="287878" indent="0">
              <a:buNone/>
              <a:defRPr sz="1763"/>
            </a:lvl2pPr>
            <a:lvl3pPr marL="575756" indent="0">
              <a:buNone/>
              <a:defRPr sz="1511"/>
            </a:lvl3pPr>
            <a:lvl4pPr marL="863634" indent="0">
              <a:buNone/>
              <a:defRPr sz="1259"/>
            </a:lvl4pPr>
            <a:lvl5pPr marL="1151511" indent="0">
              <a:buNone/>
              <a:defRPr sz="1259"/>
            </a:lvl5pPr>
            <a:lvl6pPr marL="1439390" indent="0">
              <a:buNone/>
              <a:defRPr sz="1259"/>
            </a:lvl6pPr>
            <a:lvl7pPr marL="1727267" indent="0">
              <a:buNone/>
              <a:defRPr sz="1259"/>
            </a:lvl7pPr>
            <a:lvl8pPr marL="2015145" indent="0">
              <a:buNone/>
              <a:defRPr sz="1259"/>
            </a:lvl8pPr>
            <a:lvl9pPr marL="2303023" indent="0">
              <a:buNone/>
              <a:defRPr sz="125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892" y="2535820"/>
            <a:ext cx="3455670" cy="380260"/>
          </a:xfrm>
        </p:spPr>
        <p:txBody>
          <a:bodyPr/>
          <a:lstStyle>
            <a:lvl1pPr marL="0" indent="0">
              <a:buNone/>
              <a:defRPr sz="882"/>
            </a:lvl1pPr>
            <a:lvl2pPr marL="287878" indent="0">
              <a:buNone/>
              <a:defRPr sz="756"/>
            </a:lvl2pPr>
            <a:lvl3pPr marL="575756" indent="0">
              <a:buNone/>
              <a:defRPr sz="630"/>
            </a:lvl3pPr>
            <a:lvl4pPr marL="863634" indent="0">
              <a:buNone/>
              <a:defRPr sz="567"/>
            </a:lvl4pPr>
            <a:lvl5pPr marL="1151511" indent="0">
              <a:buNone/>
              <a:defRPr sz="567"/>
            </a:lvl5pPr>
            <a:lvl6pPr marL="1439390" indent="0">
              <a:buNone/>
              <a:defRPr sz="567"/>
            </a:lvl6pPr>
            <a:lvl7pPr marL="1727267" indent="0">
              <a:buNone/>
              <a:defRPr sz="567"/>
            </a:lvl7pPr>
            <a:lvl8pPr marL="2015145" indent="0">
              <a:buNone/>
              <a:defRPr sz="567"/>
            </a:lvl8pPr>
            <a:lvl9pPr marL="2303023" indent="0">
              <a:buNone/>
              <a:defRPr sz="5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5851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00024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5602" y="129754"/>
            <a:ext cx="1295876" cy="2764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972" y="129754"/>
            <a:ext cx="3791638" cy="2764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48267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575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6" y="71055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575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9" y="719707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8" y="745220"/>
            <a:ext cx="2505361" cy="3100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575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5756"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5756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67683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CBBD5-BA07-480F-86B7-472B6140D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C4B609-56B4-45E9-9506-F2E86663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6027" indent="0" algn="ctr">
              <a:buNone/>
              <a:defRPr sz="945"/>
            </a:lvl2pPr>
            <a:lvl3pPr marL="432054" indent="0" algn="ctr">
              <a:buNone/>
              <a:defRPr sz="851"/>
            </a:lvl3pPr>
            <a:lvl4pPr marL="648081" indent="0" algn="ctr">
              <a:buNone/>
              <a:defRPr sz="756"/>
            </a:lvl4pPr>
            <a:lvl5pPr marL="864108" indent="0" algn="ctr">
              <a:buNone/>
              <a:defRPr sz="756"/>
            </a:lvl5pPr>
            <a:lvl6pPr marL="1080135" indent="0" algn="ctr">
              <a:buNone/>
              <a:defRPr sz="756"/>
            </a:lvl6pPr>
            <a:lvl7pPr marL="1296162" indent="0" algn="ctr">
              <a:buNone/>
              <a:defRPr sz="756"/>
            </a:lvl7pPr>
            <a:lvl8pPr marL="1512189" indent="0" algn="ctr">
              <a:buNone/>
              <a:defRPr sz="756"/>
            </a:lvl8pPr>
            <a:lvl9pPr marL="1728216" indent="0" algn="ctr">
              <a:buNone/>
              <a:defRPr sz="756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6EAB2-58B5-472D-B485-B6EB0B77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4580F-B3C7-42A5-9402-C9B1886E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4876D-EC9E-4D16-B496-B0E1CC59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B8295-C96E-469C-8655-167A860DA7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9636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B208D-5238-4DCB-9A84-308CEA3D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73A051-8480-4601-BCB9-8A01E785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C4E55-7CB1-4A36-8EF1-EBA35BF4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C794C-2B4B-47D5-A083-E4A52927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724F6-AA08-461F-BCD9-8226C028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35F0B-AC91-4016-8DEC-C6E73D1B1D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059698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AAE64-941E-4E05-BD3D-FDCDA332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63" y="807773"/>
            <a:ext cx="4967526" cy="134778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50AC9C-E58B-4E0B-972B-8FDD1C983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2168309"/>
            <a:ext cx="4967526" cy="708769"/>
          </a:xfrm>
        </p:spPr>
        <p:txBody>
          <a:bodyPr/>
          <a:lstStyle>
            <a:lvl1pPr marL="0" indent="0">
              <a:buNone/>
              <a:defRPr sz="1134"/>
            </a:lvl1pPr>
            <a:lvl2pPr marL="216027" indent="0">
              <a:buNone/>
              <a:defRPr sz="945"/>
            </a:lvl2pPr>
            <a:lvl3pPr marL="432054" indent="0">
              <a:buNone/>
              <a:defRPr sz="851"/>
            </a:lvl3pPr>
            <a:lvl4pPr marL="648081" indent="0">
              <a:buNone/>
              <a:defRPr sz="756"/>
            </a:lvl4pPr>
            <a:lvl5pPr marL="864108" indent="0">
              <a:buNone/>
              <a:defRPr sz="756"/>
            </a:lvl5pPr>
            <a:lvl6pPr marL="1080135" indent="0">
              <a:buNone/>
              <a:defRPr sz="756"/>
            </a:lvl6pPr>
            <a:lvl7pPr marL="1296162" indent="0">
              <a:buNone/>
              <a:defRPr sz="756"/>
            </a:lvl7pPr>
            <a:lvl8pPr marL="1512189" indent="0">
              <a:buNone/>
              <a:defRPr sz="756"/>
            </a:lvl8pPr>
            <a:lvl9pPr marL="1728216" indent="0">
              <a:buNone/>
              <a:defRPr sz="75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765F7-D554-42F2-A14E-EE066085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99910-32D3-4815-9A68-49F80BAE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D1E27-3BBD-4E11-BBBA-DA784E5B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DB03-4A9B-4171-89D0-F11CC193EC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276574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64213-924F-4577-B1DC-3FAC198E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AB429-5270-4770-8FEC-43E3BF284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73" y="756021"/>
            <a:ext cx="2543757" cy="21383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4ED0EB-3DDA-40A0-825B-958D03497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7720" y="756021"/>
            <a:ext cx="2543757" cy="21383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CAA2F-C54C-4F59-AD8F-6A082CC8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E3A89D-6648-4635-8531-E12D79D9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4AB1-DEA3-4FAD-AF00-92F4D5DC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2E2CB-D0A1-4EBC-8F5E-AC0BFC52E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5331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43EDA-6A8B-4609-ABC9-EA1C6D55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62" y="172505"/>
            <a:ext cx="4967526" cy="6262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518EA2-6DBA-44B5-A7FC-D43C5B552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963" y="794272"/>
            <a:ext cx="2436767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6027" indent="0">
              <a:buNone/>
              <a:defRPr sz="945" b="1"/>
            </a:lvl2pPr>
            <a:lvl3pPr marL="432054" indent="0">
              <a:buNone/>
              <a:defRPr sz="851" b="1"/>
            </a:lvl3pPr>
            <a:lvl4pPr marL="648081" indent="0">
              <a:buNone/>
              <a:defRPr sz="756" b="1"/>
            </a:lvl4pPr>
            <a:lvl5pPr marL="864108" indent="0">
              <a:buNone/>
              <a:defRPr sz="756" b="1"/>
            </a:lvl5pPr>
            <a:lvl6pPr marL="1080135" indent="0">
              <a:buNone/>
              <a:defRPr sz="756" b="1"/>
            </a:lvl6pPr>
            <a:lvl7pPr marL="1296162" indent="0">
              <a:buNone/>
              <a:defRPr sz="756" b="1"/>
            </a:lvl7pPr>
            <a:lvl8pPr marL="1512189" indent="0">
              <a:buNone/>
              <a:defRPr sz="756" b="1"/>
            </a:lvl8pPr>
            <a:lvl9pPr marL="1728216" indent="0">
              <a:buNone/>
              <a:defRPr sz="75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146E5B-7AD7-4D66-B989-9EAC5AEC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963" y="1183532"/>
            <a:ext cx="2436767" cy="17407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0C7C93-BC74-4CBD-9FEF-A5D4BCADA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766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6027" indent="0">
              <a:buNone/>
              <a:defRPr sz="945" b="1"/>
            </a:lvl2pPr>
            <a:lvl3pPr marL="432054" indent="0">
              <a:buNone/>
              <a:defRPr sz="851" b="1"/>
            </a:lvl3pPr>
            <a:lvl4pPr marL="648081" indent="0">
              <a:buNone/>
              <a:defRPr sz="756" b="1"/>
            </a:lvl4pPr>
            <a:lvl5pPr marL="864108" indent="0">
              <a:buNone/>
              <a:defRPr sz="756" b="1"/>
            </a:lvl5pPr>
            <a:lvl6pPr marL="1080135" indent="0">
              <a:buNone/>
              <a:defRPr sz="756" b="1"/>
            </a:lvl6pPr>
            <a:lvl7pPr marL="1296162" indent="0">
              <a:buNone/>
              <a:defRPr sz="756" b="1"/>
            </a:lvl7pPr>
            <a:lvl8pPr marL="1512189" indent="0">
              <a:buNone/>
              <a:defRPr sz="756" b="1"/>
            </a:lvl8pPr>
            <a:lvl9pPr marL="1728216" indent="0">
              <a:buNone/>
              <a:defRPr sz="75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A66EC8-0BB6-4BB7-A21D-CE5DCF039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766" cy="17407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199E23-5FA8-459F-8754-1F6BBCAE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301ED4-1D65-4172-8DD6-6805832B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E9F315-7C8C-4851-8490-58A6D6E0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7E929-059C-4E99-9CBA-8FA1B5965A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36325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45146-26D1-4FA3-806A-CDE7ECD4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777569-1D7C-40EF-9BA4-66397CAD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27F25F-5FA6-445E-A70B-2A7083D4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63F038-55B7-4436-8C6C-C2E81E62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4F34E-1137-42E0-AA0D-87794C4578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539317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9500AD-97A9-4A16-928B-869AB919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4674CB-DDC6-4359-ABD9-2702FB56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A13F27-F7CF-40C1-813A-80862088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3D939-F148-4A46-8E36-6996CA83E7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001509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189C-5EFD-4FAF-8D70-AFC2D084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63" y="216006"/>
            <a:ext cx="1857823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9BF70-EE48-4BAB-BF8C-9AA8EC6D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766" y="466513"/>
            <a:ext cx="2915722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DBDC9-7568-4D24-85C3-0C7DEF23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963" y="972026"/>
            <a:ext cx="1857823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6027" indent="0">
              <a:buNone/>
              <a:defRPr sz="662"/>
            </a:lvl2pPr>
            <a:lvl3pPr marL="432054" indent="0">
              <a:buNone/>
              <a:defRPr sz="567"/>
            </a:lvl3pPr>
            <a:lvl4pPr marL="648081" indent="0">
              <a:buNone/>
              <a:defRPr sz="472"/>
            </a:lvl4pPr>
            <a:lvl5pPr marL="864108" indent="0">
              <a:buNone/>
              <a:defRPr sz="472"/>
            </a:lvl5pPr>
            <a:lvl6pPr marL="1080135" indent="0">
              <a:buNone/>
              <a:defRPr sz="472"/>
            </a:lvl6pPr>
            <a:lvl7pPr marL="1296162" indent="0">
              <a:buNone/>
              <a:defRPr sz="472"/>
            </a:lvl7pPr>
            <a:lvl8pPr marL="1512189" indent="0">
              <a:buNone/>
              <a:defRPr sz="472"/>
            </a:lvl8pPr>
            <a:lvl9pPr marL="1728216" indent="0">
              <a:buNone/>
              <a:defRPr sz="47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B86AD-C6F9-44E3-9EAC-CA1A71D6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77999E-8D12-4DE2-A551-BD3DA5F6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E8F31E-9DE1-46DE-AD9C-C3BFEFD1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2AA63-B257-4511-BE4E-1BE56E2A35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253410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63EE9-58B5-4429-9085-CF4BFD84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63" y="216006"/>
            <a:ext cx="1857823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4F2B6-E925-4E14-B791-A62DDA4B2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48766" y="466513"/>
            <a:ext cx="2915722" cy="2302563"/>
          </a:xfrm>
        </p:spPr>
        <p:txBody>
          <a:bodyPr/>
          <a:lstStyle>
            <a:lvl1pPr marL="0" indent="0">
              <a:buNone/>
              <a:defRPr sz="1512"/>
            </a:lvl1pPr>
            <a:lvl2pPr marL="216027" indent="0">
              <a:buNone/>
              <a:defRPr sz="1323"/>
            </a:lvl2pPr>
            <a:lvl3pPr marL="432054" indent="0">
              <a:buNone/>
              <a:defRPr sz="1134"/>
            </a:lvl3pPr>
            <a:lvl4pPr marL="648081" indent="0">
              <a:buNone/>
              <a:defRPr sz="945"/>
            </a:lvl4pPr>
            <a:lvl5pPr marL="864108" indent="0">
              <a:buNone/>
              <a:defRPr sz="945"/>
            </a:lvl5pPr>
            <a:lvl6pPr marL="1080135" indent="0">
              <a:buNone/>
              <a:defRPr sz="945"/>
            </a:lvl6pPr>
            <a:lvl7pPr marL="1296162" indent="0">
              <a:buNone/>
              <a:defRPr sz="945"/>
            </a:lvl7pPr>
            <a:lvl8pPr marL="1512189" indent="0">
              <a:buNone/>
              <a:defRPr sz="945"/>
            </a:lvl8pPr>
            <a:lvl9pPr marL="1728216" indent="0">
              <a:buNone/>
              <a:defRPr sz="94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F3509A-6FB2-4473-9245-BB7134EB5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963" y="972026"/>
            <a:ext cx="1857823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6027" indent="0">
              <a:buNone/>
              <a:defRPr sz="662"/>
            </a:lvl2pPr>
            <a:lvl3pPr marL="432054" indent="0">
              <a:buNone/>
              <a:defRPr sz="567"/>
            </a:lvl3pPr>
            <a:lvl4pPr marL="648081" indent="0">
              <a:buNone/>
              <a:defRPr sz="472"/>
            </a:lvl4pPr>
            <a:lvl5pPr marL="864108" indent="0">
              <a:buNone/>
              <a:defRPr sz="472"/>
            </a:lvl5pPr>
            <a:lvl6pPr marL="1080135" indent="0">
              <a:buNone/>
              <a:defRPr sz="472"/>
            </a:lvl6pPr>
            <a:lvl7pPr marL="1296162" indent="0">
              <a:buNone/>
              <a:defRPr sz="472"/>
            </a:lvl7pPr>
            <a:lvl8pPr marL="1512189" indent="0">
              <a:buNone/>
              <a:defRPr sz="472"/>
            </a:lvl8pPr>
            <a:lvl9pPr marL="1728216" indent="0">
              <a:buNone/>
              <a:defRPr sz="47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7BE6B1-7B85-4BF2-A2CA-93197D8A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ED4D1-93E9-4850-B9BD-DE091001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D96DC-3FAA-4812-B7BF-1BEC8323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30FD0-C0A0-4073-86E2-9B7BF3C81C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333746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7F17B-47F3-4586-B8EA-192F613A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544051-2CFD-443D-A38F-979BDBFA5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A3C92-B44A-4E2B-BA1E-DE97C0A7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DE476-EA07-49A5-95F9-1070271A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FF238-B1E0-4057-88DF-A09FAF8C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E2E71-859B-460E-ADF9-29721B2F9D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676182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C1C716-CE45-4EAA-B860-035F6F95A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175601" y="129754"/>
            <a:ext cx="1295876" cy="2764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978FBC-F7F1-49C1-B936-AFB01163A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7972" y="129754"/>
            <a:ext cx="3791638" cy="2764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B0DCD-38A2-433B-80D9-D91FE10A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BED1A2-CD2F-4DDE-91C2-5D2DE2A3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793DFD-5682-4117-86FE-1D190D62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59907-4FF2-4027-AEDB-6132D01277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14624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54104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37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63" Type="http://schemas.openxmlformats.org/officeDocument/2006/relationships/slideLayout" Target="../slideLayouts/slideLayout179.xml"/><Relationship Id="rId68" Type="http://schemas.openxmlformats.org/officeDocument/2006/relationships/theme" Target="../theme/theme3.xml"/><Relationship Id="rId7" Type="http://schemas.openxmlformats.org/officeDocument/2006/relationships/slideLayout" Target="../slideLayouts/slideLayout123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6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1.xml"/><Relationship Id="rId61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64" Type="http://schemas.openxmlformats.org/officeDocument/2006/relationships/slideLayout" Target="../slideLayouts/slideLayout180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slideLayout" Target="../slideLayouts/slideLayout175.xml"/><Relationship Id="rId67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slideLayout" Target="../slideLayouts/slideLayout178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slideLayout" Target="../slideLayouts/slideLayout176.xml"/><Relationship Id="rId6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50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7" r:id="rId58"/>
  </p:sldLayoutIdLst>
  <p:transition spd="slow">
    <p:fade/>
  </p:transition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ransition spd="slow">
    <p:fade/>
  </p:transition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7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85" tIns="28791" rIns="57585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85" tIns="28791" rIns="57585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5" tIns="28791" rIns="57585" bIns="28791" numCol="1" anchor="t" anchorCtr="0" compatLnSpc="1">
            <a:prstTxWarp prst="textNoShape">
              <a:avLst/>
            </a:prstTxWarp>
          </a:bodyPr>
          <a:lstStyle/>
          <a:p>
            <a:endParaRPr lang="en-US" sz="1511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5" tIns="28791" rIns="57585" bIns="28791" numCol="1" anchor="t" anchorCtr="0" compatLnSpc="1">
            <a:prstTxWarp prst="textNoShape">
              <a:avLst/>
            </a:prstTxWarp>
          </a:bodyPr>
          <a:lstStyle/>
          <a:p>
            <a:endParaRPr lang="en-US" sz="1511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5" tIns="28791" rIns="57585" bIns="28791" numCol="1" anchor="t" anchorCtr="0" compatLnSpc="1">
            <a:prstTxWarp prst="textNoShape">
              <a:avLst/>
            </a:prstTxWarp>
          </a:bodyPr>
          <a:lstStyle/>
          <a:p>
            <a:endParaRPr lang="en-US" sz="1511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321487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  <p:sldLayoutId id="2147484461" r:id="rId23"/>
    <p:sldLayoutId id="2147484462" r:id="rId24"/>
    <p:sldLayoutId id="2147484463" r:id="rId25"/>
    <p:sldLayoutId id="2147484464" r:id="rId26"/>
    <p:sldLayoutId id="2147484465" r:id="rId27"/>
    <p:sldLayoutId id="2147484466" r:id="rId28"/>
    <p:sldLayoutId id="2147484467" r:id="rId29"/>
    <p:sldLayoutId id="2147484468" r:id="rId30"/>
    <p:sldLayoutId id="2147484469" r:id="rId31"/>
    <p:sldLayoutId id="2147484470" r:id="rId32"/>
    <p:sldLayoutId id="2147484471" r:id="rId33"/>
    <p:sldLayoutId id="2147484472" r:id="rId34"/>
    <p:sldLayoutId id="2147484473" r:id="rId35"/>
    <p:sldLayoutId id="2147484474" r:id="rId36"/>
    <p:sldLayoutId id="2147484475" r:id="rId37"/>
    <p:sldLayoutId id="2147484476" r:id="rId38"/>
    <p:sldLayoutId id="2147484477" r:id="rId39"/>
    <p:sldLayoutId id="2147484478" r:id="rId40"/>
    <p:sldLayoutId id="2147484479" r:id="rId41"/>
    <p:sldLayoutId id="2147484480" r:id="rId42"/>
    <p:sldLayoutId id="2147484481" r:id="rId43"/>
    <p:sldLayoutId id="2147484482" r:id="rId44"/>
    <p:sldLayoutId id="2147484483" r:id="rId45"/>
    <p:sldLayoutId id="2147484484" r:id="rId46"/>
    <p:sldLayoutId id="2147484485" r:id="rId47"/>
    <p:sldLayoutId id="2147484486" r:id="rId48"/>
    <p:sldLayoutId id="2147484487" r:id="rId49"/>
    <p:sldLayoutId id="2147484488" r:id="rId50"/>
    <p:sldLayoutId id="2147484489" r:id="rId51"/>
    <p:sldLayoutId id="2147484490" r:id="rId52"/>
    <p:sldLayoutId id="2147484491" r:id="rId53"/>
    <p:sldLayoutId id="2147484492" r:id="rId54"/>
    <p:sldLayoutId id="2147484493" r:id="rId55"/>
    <p:sldLayoutId id="2147484494" r:id="rId56"/>
    <p:sldLayoutId id="2147484495" r:id="rId57"/>
    <p:sldLayoutId id="2147484496" r:id="rId58"/>
    <p:sldLayoutId id="2147484497" r:id="rId59"/>
    <p:sldLayoutId id="2147484498" r:id="rId60"/>
    <p:sldLayoutId id="2147484499" r:id="rId61"/>
    <p:sldLayoutId id="2147484500" r:id="rId62"/>
    <p:sldLayoutId id="2147484501" r:id="rId63"/>
    <p:sldLayoutId id="2147484502" r:id="rId64"/>
    <p:sldLayoutId id="2147484503" r:id="rId65"/>
    <p:sldLayoutId id="2147484504" r:id="rId66"/>
    <p:sldLayoutId id="2147484505" r:id="rId67"/>
  </p:sldLayoutIdLst>
  <p:transition spd="slow">
    <p:fade/>
  </p:transition>
  <p:txStyles>
    <p:titleStyle>
      <a:lvl1pPr algn="ctr" defTabSz="575819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6" indent="-107966" algn="l" defTabSz="57581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4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2" indent="-108965" algn="l" defTabSz="57581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898" indent="-107966" algn="l" defTabSz="57581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864" indent="-107966" algn="l" defTabSz="57581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830" indent="-107966" algn="l" defTabSz="57581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502" indent="-143955" algn="l" defTabSz="575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12" indent="-143955" algn="l" defTabSz="575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22" indent="-143955" algn="l" defTabSz="575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31" indent="-143955" algn="l" defTabSz="575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10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819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728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638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548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457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367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277" algn="l" defTabSz="57581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3" y="129754"/>
            <a:ext cx="5183505" cy="54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973" y="756022"/>
            <a:ext cx="5183505" cy="213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7973" y="3003083"/>
            <a:ext cx="1343871" cy="172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5756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7813" y="3003083"/>
            <a:ext cx="1823826" cy="172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57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27607" y="3003083"/>
            <a:ext cx="1343871" cy="172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5756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57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8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</p:sldLayoutIdLst>
  <p:transition spd="slow">
    <p:fade/>
  </p:transition>
  <p:txStyles>
    <p:titleStyle>
      <a:lvl1pPr algn="ctr" defTabSz="575756" rtl="0" eaLnBrk="1" latinLnBrk="0" hangingPunct="1">
        <a:spcBef>
          <a:spcPct val="0"/>
        </a:spcBef>
        <a:buNone/>
        <a:defRPr sz="27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9" indent="-215909" algn="l" defTabSz="575756" rtl="0" eaLnBrk="1" latinLnBrk="0" hangingPunct="1">
        <a:spcBef>
          <a:spcPct val="20000"/>
        </a:spcBef>
        <a:buFont typeface="Arial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1pPr>
      <a:lvl2pPr marL="467801" indent="-179924" algn="l" defTabSz="575756" rtl="0" eaLnBrk="1" latinLnBrk="0" hangingPunct="1">
        <a:spcBef>
          <a:spcPct val="20000"/>
        </a:spcBef>
        <a:buFont typeface="Arial" pitchFamily="34" charset="0"/>
        <a:buChar char="–"/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719695" indent="-143939" algn="l" defTabSz="575756" rtl="0" eaLnBrk="1" latinLnBrk="0" hangingPunct="1">
        <a:spcBef>
          <a:spcPct val="20000"/>
        </a:spcBef>
        <a:buFont typeface="Arial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3pPr>
      <a:lvl4pPr marL="1007572" indent="-143939" algn="l" defTabSz="575756" rtl="0" eaLnBrk="1" latinLnBrk="0" hangingPunct="1">
        <a:spcBef>
          <a:spcPct val="20000"/>
        </a:spcBef>
        <a:buFont typeface="Arial" pitchFamily="34" charset="0"/>
        <a:buChar char="–"/>
        <a:defRPr sz="1259" kern="1200">
          <a:solidFill>
            <a:schemeClr val="tx1"/>
          </a:solidFill>
          <a:latin typeface="+mn-lt"/>
          <a:ea typeface="+mn-ea"/>
          <a:cs typeface="+mn-cs"/>
        </a:defRPr>
      </a:lvl4pPr>
      <a:lvl5pPr marL="1295450" indent="-143939" algn="l" defTabSz="575756" rtl="0" eaLnBrk="1" latinLnBrk="0" hangingPunct="1">
        <a:spcBef>
          <a:spcPct val="20000"/>
        </a:spcBef>
        <a:buFont typeface="Arial" pitchFamily="34" charset="0"/>
        <a:buChar char="»"/>
        <a:defRPr sz="1259" kern="1200">
          <a:solidFill>
            <a:schemeClr val="tx1"/>
          </a:solidFill>
          <a:latin typeface="+mn-lt"/>
          <a:ea typeface="+mn-ea"/>
          <a:cs typeface="+mn-cs"/>
        </a:defRPr>
      </a:lvl5pPr>
      <a:lvl6pPr marL="1583328" indent="-143939" algn="l" defTabSz="575756" rtl="0" eaLnBrk="1" latinLnBrk="0" hangingPunct="1">
        <a:spcBef>
          <a:spcPct val="20000"/>
        </a:spcBef>
        <a:buFont typeface="Arial" pitchFamily="34" charset="0"/>
        <a:buChar char="•"/>
        <a:defRPr sz="1259" kern="1200">
          <a:solidFill>
            <a:schemeClr val="tx1"/>
          </a:solidFill>
          <a:latin typeface="+mn-lt"/>
          <a:ea typeface="+mn-ea"/>
          <a:cs typeface="+mn-cs"/>
        </a:defRPr>
      </a:lvl6pPr>
      <a:lvl7pPr marL="1871206" indent="-143939" algn="l" defTabSz="575756" rtl="0" eaLnBrk="1" latinLnBrk="0" hangingPunct="1">
        <a:spcBef>
          <a:spcPct val="20000"/>
        </a:spcBef>
        <a:buFont typeface="Arial" pitchFamily="34" charset="0"/>
        <a:buChar char="•"/>
        <a:defRPr sz="1259" kern="1200">
          <a:solidFill>
            <a:schemeClr val="tx1"/>
          </a:solidFill>
          <a:latin typeface="+mn-lt"/>
          <a:ea typeface="+mn-ea"/>
          <a:cs typeface="+mn-cs"/>
        </a:defRPr>
      </a:lvl7pPr>
      <a:lvl8pPr marL="2159084" indent="-143939" algn="l" defTabSz="575756" rtl="0" eaLnBrk="1" latinLnBrk="0" hangingPunct="1">
        <a:spcBef>
          <a:spcPct val="20000"/>
        </a:spcBef>
        <a:buFont typeface="Arial" pitchFamily="34" charset="0"/>
        <a:buChar char="•"/>
        <a:defRPr sz="1259" kern="1200">
          <a:solidFill>
            <a:schemeClr val="tx1"/>
          </a:solidFill>
          <a:latin typeface="+mn-lt"/>
          <a:ea typeface="+mn-ea"/>
          <a:cs typeface="+mn-cs"/>
        </a:defRPr>
      </a:lvl8pPr>
      <a:lvl9pPr marL="2446962" indent="-143939" algn="l" defTabSz="575756" rtl="0" eaLnBrk="1" latinLnBrk="0" hangingPunct="1">
        <a:spcBef>
          <a:spcPct val="20000"/>
        </a:spcBef>
        <a:buFont typeface="Arial" pitchFamily="34" charset="0"/>
        <a:buChar char="•"/>
        <a:defRPr sz="12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1pPr>
      <a:lvl2pPr marL="287878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2pPr>
      <a:lvl3pPr marL="575756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63634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4pPr>
      <a:lvl5pPr marL="1151511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5pPr>
      <a:lvl6pPr marL="1439390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6pPr>
      <a:lvl7pPr marL="1727267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7pPr>
      <a:lvl8pPr marL="2015145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8pPr>
      <a:lvl9pPr marL="2303023" algn="l" defTabSz="575756" rtl="0" eaLnBrk="1" latinLnBrk="0" hangingPunct="1">
        <a:defRPr sz="1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15D5588-6911-4377-A4B1-A68256291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7973" y="129754"/>
            <a:ext cx="5183505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94FC2D3-31A4-4F83-AA8A-B9E33991C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973" y="756021"/>
            <a:ext cx="5183505" cy="213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16C23A7-39B6-458F-AA60-598D427F2D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972" y="2950580"/>
            <a:ext cx="1343872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62"/>
            </a:lvl1pPr>
          </a:lstStyle>
          <a:p>
            <a:endParaRPr lang="ru-RU" altLang="ru-RU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AB9A39A-364D-4ADE-BC63-7838112876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7812" y="2950580"/>
            <a:ext cx="1823826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62"/>
            </a:lvl1pPr>
          </a:lstStyle>
          <a:p>
            <a:endParaRPr lang="ru-RU" altLang="ru-RU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258480E5-B86E-4447-9DD3-CB159E6A7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7606" y="2950580"/>
            <a:ext cx="1343872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62"/>
            </a:lvl1pPr>
          </a:lstStyle>
          <a:p>
            <a:fld id="{0E8954B2-AEB0-4BAC-8869-CEB537534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69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2079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79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79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79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79">
          <a:solidFill>
            <a:schemeClr val="tx2"/>
          </a:solidFill>
          <a:latin typeface="Arial" panose="020B0604020202020204" pitchFamily="34" charset="0"/>
        </a:defRPr>
      </a:lvl5pPr>
      <a:lvl6pPr marL="216027" algn="ctr" rtl="0" fontAlgn="base">
        <a:spcBef>
          <a:spcPct val="0"/>
        </a:spcBef>
        <a:spcAft>
          <a:spcPct val="0"/>
        </a:spcAft>
        <a:defRPr sz="2079">
          <a:solidFill>
            <a:schemeClr val="tx2"/>
          </a:solidFill>
          <a:latin typeface="Arial" panose="020B0604020202020204" pitchFamily="34" charset="0"/>
        </a:defRPr>
      </a:lvl6pPr>
      <a:lvl7pPr marL="432054" algn="ctr" rtl="0" fontAlgn="base">
        <a:spcBef>
          <a:spcPct val="0"/>
        </a:spcBef>
        <a:spcAft>
          <a:spcPct val="0"/>
        </a:spcAft>
        <a:defRPr sz="2079">
          <a:solidFill>
            <a:schemeClr val="tx2"/>
          </a:solidFill>
          <a:latin typeface="Arial" panose="020B0604020202020204" pitchFamily="34" charset="0"/>
        </a:defRPr>
      </a:lvl7pPr>
      <a:lvl8pPr marL="648081" algn="ctr" rtl="0" fontAlgn="base">
        <a:spcBef>
          <a:spcPct val="0"/>
        </a:spcBef>
        <a:spcAft>
          <a:spcPct val="0"/>
        </a:spcAft>
        <a:defRPr sz="2079">
          <a:solidFill>
            <a:schemeClr val="tx2"/>
          </a:solidFill>
          <a:latin typeface="Arial" panose="020B0604020202020204" pitchFamily="34" charset="0"/>
        </a:defRPr>
      </a:lvl8pPr>
      <a:lvl9pPr marL="864108" algn="ctr" rtl="0" fontAlgn="base">
        <a:spcBef>
          <a:spcPct val="0"/>
        </a:spcBef>
        <a:spcAft>
          <a:spcPct val="0"/>
        </a:spcAft>
        <a:defRPr sz="2079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62020" indent="-162020" algn="l" rtl="0" fontAlgn="base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51044" indent="-135017" algn="l" rtl="0" fontAlgn="base">
        <a:spcBef>
          <a:spcPct val="20000"/>
        </a:spcBef>
        <a:spcAft>
          <a:spcPct val="0"/>
        </a:spcAft>
        <a:buChar char="–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540068" indent="-108014" algn="l" rtl="0" fontAlgn="base">
        <a:spcBef>
          <a:spcPct val="20000"/>
        </a:spcBef>
        <a:spcAft>
          <a:spcPct val="0"/>
        </a:spcAft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756095" indent="-108014" algn="l" rtl="0" fontAlgn="base">
        <a:spcBef>
          <a:spcPct val="20000"/>
        </a:spcBef>
        <a:spcAft>
          <a:spcPct val="0"/>
        </a:spcAft>
        <a:buChar char="–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72122" indent="-108014" algn="l" rtl="0" fontAlgn="base">
        <a:spcBef>
          <a:spcPct val="20000"/>
        </a:spcBef>
        <a:spcAft>
          <a:spcPct val="0"/>
        </a:spcAft>
        <a:buChar char="»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9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6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3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6230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5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8001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2491253" cy="27056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sz="1747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8487" y="1368061"/>
            <a:ext cx="343665" cy="138227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51933" y="248656"/>
            <a:ext cx="511213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7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87937" y="541152"/>
            <a:ext cx="511213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D3D6307A-1F46-42A5-B0B8-73C711E55068}"/>
              </a:ext>
            </a:extLst>
          </p:cNvPr>
          <p:cNvSpPr txBox="1">
            <a:spLocks/>
          </p:cNvSpPr>
          <p:nvPr/>
        </p:nvSpPr>
        <p:spPr>
          <a:xfrm>
            <a:off x="924581" y="20918"/>
            <a:ext cx="279971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DEF5C8B4-80D9-43CE-A804-11B138588334}"/>
              </a:ext>
            </a:extLst>
          </p:cNvPr>
          <p:cNvSpPr txBox="1"/>
          <p:nvPr/>
        </p:nvSpPr>
        <p:spPr>
          <a:xfrm>
            <a:off x="924581" y="418639"/>
            <a:ext cx="103886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defTabSz="914400">
              <a:spcBef>
                <a:spcPts val="114"/>
              </a:spcBef>
            </a:pPr>
            <a:endParaRPr sz="3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F2D34-E7EF-40AD-8E6B-3A38D4D90753}"/>
              </a:ext>
            </a:extLst>
          </p:cNvPr>
          <p:cNvSpPr txBox="1"/>
          <p:nvPr/>
        </p:nvSpPr>
        <p:spPr>
          <a:xfrm>
            <a:off x="503461" y="1376725"/>
            <a:ext cx="4116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Лабораторная работа № 1. Наблюдение за строением, движением и раздражением инфузории туфельки.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9B19D7-7377-4F11-9952-1CE2647BE040}"/>
              </a:ext>
            </a:extLst>
          </p:cNvPr>
          <p:cNvSpPr/>
          <p:nvPr/>
        </p:nvSpPr>
        <p:spPr>
          <a:xfrm>
            <a:off x="3999990" y="2918220"/>
            <a:ext cx="1618669" cy="249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03861C-B1C6-4EA1-A8C3-3DC3AE077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0" t="-522" r="6687" b="6479"/>
          <a:stretch/>
        </p:blipFill>
        <p:spPr>
          <a:xfrm>
            <a:off x="293426" y="215737"/>
            <a:ext cx="534071" cy="664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91F55-9A24-42E4-A349-F69BED8E388D}"/>
              </a:ext>
            </a:extLst>
          </p:cNvPr>
          <p:cNvSpPr txBox="1"/>
          <p:nvPr/>
        </p:nvSpPr>
        <p:spPr>
          <a:xfrm>
            <a:off x="1331553" y="248656"/>
            <a:ext cx="279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A77713-D778-4549-A3DA-CEB82AF95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2" r="1406" b="4495"/>
          <a:stretch/>
        </p:blipFill>
        <p:spPr>
          <a:xfrm>
            <a:off x="4495378" y="1530394"/>
            <a:ext cx="1123281" cy="1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5377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6E998-E20C-4FE6-AE59-A38BBE24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/>
          <a:lstStyle/>
          <a:p>
            <a:r>
              <a:rPr lang="ru-RU" dirty="0"/>
              <a:t>Правила работы с микроскопом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1DBF6C-DD8C-4EE5-A6E4-FD4A1089C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94" t="1" b="152"/>
          <a:stretch/>
        </p:blipFill>
        <p:spPr>
          <a:xfrm>
            <a:off x="2601545" y="615747"/>
            <a:ext cx="3014484" cy="2492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3828DF-0030-4E9E-823C-961EF33CE321}"/>
              </a:ext>
            </a:extLst>
          </p:cNvPr>
          <p:cNvSpPr txBox="1"/>
          <p:nvPr/>
        </p:nvSpPr>
        <p:spPr>
          <a:xfrm>
            <a:off x="143421" y="597991"/>
            <a:ext cx="245812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Работать с микроскопом следует сидя;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Микроскоп осмотреть, вытереть от пыли мягкой салфеткой объективы, окуляр, зеркало;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Микроскоп установить перед собой, немного слева на 2-3 см от края стола. Во время работы его не сдвигать;</a:t>
            </a:r>
          </a:p>
        </p:txBody>
      </p:sp>
    </p:spTree>
    <p:extLst>
      <p:ext uri="{BB962C8B-B14F-4D97-AF65-F5344CB8AC3E}">
        <p14:creationId xmlns:p14="http://schemas.microsoft.com/office/powerpoint/2010/main" val="220945981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6E998-E20C-4FE6-AE59-A38BBE24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/>
          <a:lstStyle/>
          <a:p>
            <a:r>
              <a:rPr lang="ru-RU" dirty="0"/>
              <a:t>Правила работы с микроскопом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828DF-0030-4E9E-823C-961EF33CE321}"/>
              </a:ext>
            </a:extLst>
          </p:cNvPr>
          <p:cNvSpPr txBox="1"/>
          <p:nvPr/>
        </p:nvSpPr>
        <p:spPr>
          <a:xfrm>
            <a:off x="194160" y="703682"/>
            <a:ext cx="25415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В отверстие предметного столика направьте зеркалом свет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Поместите препарат на предметный столик и закрепите предметное стекло зажимами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7A9C0-2C5C-46AB-B54A-A14322E0B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7593" r="2461" b="10974"/>
          <a:stretch/>
        </p:blipFill>
        <p:spPr>
          <a:xfrm>
            <a:off x="2684970" y="660747"/>
            <a:ext cx="2931059" cy="24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07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6E998-E20C-4FE6-AE59-A38BBE24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/>
          <a:lstStyle/>
          <a:p>
            <a:r>
              <a:rPr lang="ru-RU" dirty="0"/>
              <a:t>Правила работы с микроскопом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828DF-0030-4E9E-823C-961EF33CE321}"/>
              </a:ext>
            </a:extLst>
          </p:cNvPr>
          <p:cNvSpPr txBox="1"/>
          <p:nvPr/>
        </p:nvSpPr>
        <p:spPr>
          <a:xfrm>
            <a:off x="143421" y="703682"/>
            <a:ext cx="254154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6.Пользуясь винтом, плавно опустите тубус так, чтобы нижний край объектива оказался на расстоянии 1-2 мм от препарата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7.Глядя в окуляр, при помощи винтов медленно поднимайте тубус, пока не появится четкое изображение объекта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7A9C0-2C5C-46AB-B54A-A14322E0B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7593" r="2461" b="10974"/>
          <a:stretch/>
        </p:blipFill>
        <p:spPr>
          <a:xfrm>
            <a:off x="2684970" y="660747"/>
            <a:ext cx="2931059" cy="24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7676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327AC-D728-4E3D-A1B2-7DE9C2AE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580619" cy="386260"/>
          </a:xfrm>
        </p:spPr>
        <p:txBody>
          <a:bodyPr>
            <a:normAutofit/>
          </a:bodyPr>
          <a:lstStyle/>
          <a:p>
            <a:r>
              <a:rPr lang="ru-RU" sz="2800" dirty="0"/>
              <a:t>1.Порядок оформления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D0E9B-F350-43F9-90FD-A030BBE65EB3}"/>
              </a:ext>
            </a:extLst>
          </p:cNvPr>
          <p:cNvSpPr txBox="1"/>
          <p:nvPr/>
        </p:nvSpPr>
        <p:spPr>
          <a:xfrm>
            <a:off x="179425" y="546889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проведения: ______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Наблюдение за строением, движением и раздражением инфузории туфельки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особенности строения 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жизнедея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тельности простейших на примере инфузории-туфельки;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доказать принадлежность инфузории-туфельки к простейшим животным. </a:t>
            </a:r>
          </a:p>
        </p:txBody>
      </p:sp>
    </p:spTree>
    <p:extLst>
      <p:ext uri="{BB962C8B-B14F-4D97-AF65-F5344CB8AC3E}">
        <p14:creationId xmlns:p14="http://schemas.microsoft.com/office/powerpoint/2010/main" val="337364666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327AC-D728-4E3D-A1B2-7DE9C2AE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" y="132269"/>
            <a:ext cx="5580619" cy="386260"/>
          </a:xfrm>
        </p:spPr>
        <p:txBody>
          <a:bodyPr>
            <a:normAutofit/>
          </a:bodyPr>
          <a:lstStyle/>
          <a:p>
            <a:r>
              <a:rPr lang="ru-RU" sz="2800" dirty="0"/>
              <a:t>1.Порядок оформления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D0E9B-F350-43F9-90FD-A030BBE65EB3}"/>
              </a:ext>
            </a:extLst>
          </p:cNvPr>
          <p:cNvSpPr txBox="1"/>
          <p:nvPr/>
        </p:nvSpPr>
        <p:spPr>
          <a:xfrm>
            <a:off x="179425" y="546889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Оборудование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микроскоп, инструментарий, краситель, фильтр,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бумага, настой сены, слайды.</a:t>
            </a:r>
          </a:p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Ход работы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R="0" lvl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Приготовление временного микропрепарата.</a:t>
            </a:r>
          </a:p>
          <a:p>
            <a:pPr marR="0" lvl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Изучение внешнего строения инфузории.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5945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5F04-371E-4828-84F2-23C943AC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>
            <a:normAutofit/>
          </a:bodyPr>
          <a:lstStyle/>
          <a:p>
            <a:r>
              <a:rPr lang="ru-RU" sz="2800" dirty="0"/>
              <a:t>2.Порядок проведения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38CA2-1186-43C5-9CA3-34A843B468FB}"/>
              </a:ext>
            </a:extLst>
          </p:cNvPr>
          <p:cNvSpPr txBox="1"/>
          <p:nvPr/>
        </p:nvSpPr>
        <p:spPr>
          <a:xfrm>
            <a:off x="215429" y="679872"/>
            <a:ext cx="30603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Приготовление временных препаратов. 15–20 капель настоя сены с культурой туфелек перенесите пипеткой в часовое стекло. В этот настой добавьте несколько зерен красителя красного конго  перемешивайте стек-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лянной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палочкой.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D5ADF1-3341-4D97-83D6-49CEBF34C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209" y="767556"/>
            <a:ext cx="1905000" cy="1704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211E1-2D47-4DE0-9989-BD1A25242994}"/>
              </a:ext>
            </a:extLst>
          </p:cNvPr>
          <p:cNvSpPr txBox="1"/>
          <p:nvPr/>
        </p:nvSpPr>
        <p:spPr>
          <a:xfrm>
            <a:off x="3815829" y="2685324"/>
            <a:ext cx="1584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Конго красный</a:t>
            </a:r>
          </a:p>
        </p:txBody>
      </p:sp>
    </p:spTree>
    <p:extLst>
      <p:ext uri="{BB962C8B-B14F-4D97-AF65-F5344CB8AC3E}">
        <p14:creationId xmlns:p14="http://schemas.microsoft.com/office/powerpoint/2010/main" val="142024125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5F04-371E-4828-84F2-23C943AC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4" y="132269"/>
            <a:ext cx="5688036" cy="386260"/>
          </a:xfrm>
        </p:spPr>
        <p:txBody>
          <a:bodyPr>
            <a:normAutofit/>
          </a:bodyPr>
          <a:lstStyle/>
          <a:p>
            <a:r>
              <a:rPr lang="ru-RU" sz="2800" dirty="0"/>
              <a:t>2.Порядок проведения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38CA2-1186-43C5-9CA3-34A843B468FB}"/>
              </a:ext>
            </a:extLst>
          </p:cNvPr>
          <p:cNvSpPr txBox="1"/>
          <p:nvPr/>
        </p:nvSpPr>
        <p:spPr>
          <a:xfrm>
            <a:off x="179425" y="710069"/>
            <a:ext cx="29883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Для замедления движения туфельки положите в каплю с инфузориями несколько волокон ваты.</a:t>
            </a:r>
          </a:p>
          <a:p>
            <a:pPr marL="0" marR="0" lvl="0" indent="0" algn="just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Накройте каплю покровным стеклом. Излишки воды осторожно удалите полоской фильтровальной бумаги.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670495-DBB6-499E-8633-B0C0A855C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11" y="879303"/>
            <a:ext cx="1691684" cy="1481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C26AB-0492-4999-A553-01A60D597A3A}"/>
              </a:ext>
            </a:extLst>
          </p:cNvPr>
          <p:cNvSpPr txBox="1"/>
          <p:nvPr/>
        </p:nvSpPr>
        <p:spPr>
          <a:xfrm>
            <a:off x="3563801" y="244813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Фильтровальная бумага</a:t>
            </a:r>
          </a:p>
        </p:txBody>
      </p:sp>
    </p:spTree>
    <p:extLst>
      <p:ext uri="{BB962C8B-B14F-4D97-AF65-F5344CB8AC3E}">
        <p14:creationId xmlns:p14="http://schemas.microsoft.com/office/powerpoint/2010/main" val="399529949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5F04-371E-4828-84F2-23C943AC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580619" cy="386260"/>
          </a:xfrm>
        </p:spPr>
        <p:txBody>
          <a:bodyPr>
            <a:normAutofit/>
          </a:bodyPr>
          <a:lstStyle/>
          <a:p>
            <a:r>
              <a:rPr lang="ru-RU" sz="2800" dirty="0"/>
              <a:t>2.Порядок проведения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37D2B-19FF-4352-B7E1-38D29C97DF2E}"/>
              </a:ext>
            </a:extLst>
          </p:cNvPr>
          <p:cNvSpPr txBox="1"/>
          <p:nvPr/>
        </p:nvSpPr>
        <p:spPr>
          <a:xfrm>
            <a:off x="107417" y="611932"/>
            <a:ext cx="34203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Изучение строения туфельки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наблюдение за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eё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движением.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Подготовленный таким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образом временный препарат поместите на столик микроскопа, осветите каплю при помощи зеркальца. Сначала рассмотрите инфузории при малом, затем при среднем увеличении микроскопа.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5445D7-1CCB-4BE0-904A-FEBEED38B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345" y="750984"/>
            <a:ext cx="2281295" cy="21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8734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EE885-F2CD-49B4-86DD-C518F021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1.Инфузория туфелька-видео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244F6C-5244-4960-8214-A206BE1A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97" y="596056"/>
            <a:ext cx="2950720" cy="25361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4610DF-4863-40E3-ABA2-B1A649C574F3}"/>
              </a:ext>
            </a:extLst>
          </p:cNvPr>
          <p:cNvSpPr txBox="1"/>
          <p:nvPr/>
        </p:nvSpPr>
        <p:spPr>
          <a:xfrm>
            <a:off x="143421" y="613671"/>
            <a:ext cx="2520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 практической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приступаем к правильному  оформлению лабораторной  работы</a:t>
            </a:r>
            <a:r>
              <a:rPr kumimoji="0" lang="ru-RU" sz="1134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924972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EE885-F2CD-49B4-86DD-C518F021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>
            <a:normAutofit/>
          </a:bodyPr>
          <a:lstStyle/>
          <a:p>
            <a:r>
              <a:rPr lang="ru-RU" dirty="0"/>
              <a:t>1.Строение инфузории туфельки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1F08C0-4345-4DF8-AC42-179075B7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20" y="557926"/>
            <a:ext cx="2564104" cy="2124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E2FA6A-6B08-4EFB-B06E-7355A09FA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89" y="597413"/>
            <a:ext cx="2052228" cy="24938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8AD35F-C3BA-4A6C-9084-6137567192C5}"/>
              </a:ext>
            </a:extLst>
          </p:cNvPr>
          <p:cNvSpPr txBox="1"/>
          <p:nvPr/>
        </p:nvSpPr>
        <p:spPr>
          <a:xfrm>
            <a:off x="72008" y="2700164"/>
            <a:ext cx="323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рисунок: строение инфузории</a:t>
            </a:r>
          </a:p>
        </p:txBody>
      </p:sp>
    </p:spTree>
    <p:extLst>
      <p:ext uri="{BB962C8B-B14F-4D97-AF65-F5344CB8AC3E}">
        <p14:creationId xmlns:p14="http://schemas.microsoft.com/office/powerpoint/2010/main" val="201568366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2AC5-3545-4E73-A741-4F1674FC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269"/>
            <a:ext cx="5759450" cy="386260"/>
          </a:xfrm>
        </p:spPr>
        <p:txBody>
          <a:bodyPr>
            <a:no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800" cap="none" spc="-25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Проверим </a:t>
            </a:r>
            <a:r>
              <a:rPr lang="ru-RU" sz="2400" dirty="0"/>
              <a:t>домашнюю работу</a:t>
            </a:r>
            <a:r>
              <a:rPr kumimoji="0" lang="ru-RU" sz="2400" b="1" i="0" u="none" strike="noStrike" kern="800" cap="none" spc="-25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72D4CB-DB08-4026-9BC8-CD38A3A9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1" y="564296"/>
            <a:ext cx="3380256" cy="25318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92793-85C8-4369-A12B-EA80525E9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164" y="564296"/>
            <a:ext cx="1936421" cy="13437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E02C9-C785-42B6-8B43-1626E50A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844" y="1953843"/>
            <a:ext cx="1189077" cy="11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040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50024"/>
            <a:ext cx="5600893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ru-RU" sz="2800" dirty="0"/>
              <a:t>1.Раздражимость инфузории 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CF21A-D97B-45AF-875F-6F6A02BF65EE}"/>
              </a:ext>
            </a:extLst>
          </p:cNvPr>
          <p:cNvSpPr txBox="1"/>
          <p:nvPr/>
        </p:nvSpPr>
        <p:spPr>
          <a:xfrm>
            <a:off x="87143" y="776270"/>
            <a:ext cx="1645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Хемотаксис способность организмов реагировать на действие раздражите-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A6F32-EA8D-442C-85F1-56C74F25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2" t="22219" r="7552" b="8885"/>
          <a:stretch/>
        </p:blipFill>
        <p:spPr>
          <a:xfrm>
            <a:off x="1732877" y="611932"/>
            <a:ext cx="3919156" cy="2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6093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80247-50FF-4A0B-B289-84BEAC3B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>
            <a:normAutofit/>
          </a:bodyPr>
          <a:lstStyle/>
          <a:p>
            <a:r>
              <a:rPr lang="ru-RU" dirty="0"/>
              <a:t>1.Ответы на вопросы: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0DDD1-45CA-4E68-9AA0-55D30C621D51}"/>
              </a:ext>
            </a:extLst>
          </p:cNvPr>
          <p:cNvSpPr txBox="1"/>
          <p:nvPr/>
        </p:nvSpPr>
        <p:spPr>
          <a:xfrm>
            <a:off x="142827" y="575928"/>
            <a:ext cx="56166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Каков характер их движения? 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Каким концом тела инфузории движутся вперед? 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 отличить передний конец тела от заднего?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Где и как происходит удаление непереваренных частиц?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Сколько ядер у инфузории? 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Каков их внешний вид? 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Какие функции они выполняют?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6435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80247-50FF-4A0B-B289-84BEAC3B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>
            <a:normAutofit/>
          </a:bodyPr>
          <a:lstStyle/>
          <a:p>
            <a:r>
              <a:rPr lang="ru-RU" dirty="0"/>
              <a:t>1.Итог по проделанной работе: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038E5-90E6-44D4-A143-74A4DA4FF9A4}"/>
              </a:ext>
            </a:extLst>
          </p:cNvPr>
          <p:cNvSpPr txBox="1"/>
          <p:nvPr/>
        </p:nvSpPr>
        <p:spPr>
          <a:xfrm>
            <a:off x="143420" y="611932"/>
            <a:ext cx="5472609" cy="225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5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Сделайте вывод и запишите его в тетрадь.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lang="ru-RU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всех одноклеточных животных есть _________, ____________ и ___________. Основной </a:t>
            </a:r>
            <a:r>
              <a:rPr lang="ru-RU" sz="1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питания</a:t>
            </a:r>
            <a:r>
              <a:rPr lang="ru-RU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__________, но встречается и ___________. Среда обитания инфузории туфельки __________________.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738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AEC65B2C-63D7-4B51-9CDC-46C7DB0E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7" y="575928"/>
            <a:ext cx="5508611" cy="48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2020" indent="-162020" algn="ctr" defTabSz="432054" fontAlgn="base"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«Профилактика заболеваний, вызываемых простейшими животными»</a:t>
            </a:r>
            <a:endParaRPr lang="ru-RU" altLang="ru-RU" sz="18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ADF1544-08DF-487D-A3DD-27C35B468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667" y="1212033"/>
            <a:ext cx="4320117" cy="782271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</a:rPr>
              <a:t>1. Соблюдайте правила личной гигиены. Мойте руки после работы с землей, общения с животными.</a:t>
            </a:r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E23B6178-AD10-442C-B419-D923F1BE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97" y="1994304"/>
            <a:ext cx="1599043" cy="11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3E8EA5-06FA-4E76-AB39-9DD5943DBE19}"/>
              </a:ext>
            </a:extLst>
          </p:cNvPr>
          <p:cNvSpPr/>
          <p:nvPr/>
        </p:nvSpPr>
        <p:spPr>
          <a:xfrm>
            <a:off x="0" y="0"/>
            <a:ext cx="5759450" cy="5452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91A2D-CBEE-4045-80C9-2305F850C212}"/>
              </a:ext>
            </a:extLst>
          </p:cNvPr>
          <p:cNvSpPr txBox="1"/>
          <p:nvPr/>
        </p:nvSpPr>
        <p:spPr>
          <a:xfrm>
            <a:off x="359445" y="35868"/>
            <a:ext cx="493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Памятка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07808BDC-1F5D-4339-AB70-44DA393B8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5" y="699603"/>
            <a:ext cx="5400600" cy="95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2020" indent="-162020" defTabSz="432054" fontAlgn="base"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2. Пейте только кипяченую воду.</a:t>
            </a:r>
          </a:p>
          <a:p>
            <a:pPr marL="162020" indent="-162020" defTabSz="432054" fontAlgn="base">
              <a:spcAft>
                <a:spcPct val="0"/>
              </a:spcAft>
              <a:buNone/>
            </a:pPr>
            <a:endParaRPr lang="ru-RU" altLang="ru-RU" sz="1512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anose="02070309020205020404" pitchFamily="49" charset="0"/>
            </a:endParaRP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8CA2CBC0-E510-4DAE-B4F5-A97FF8A7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19" y="1338250"/>
            <a:ext cx="1908212" cy="19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61750-206E-4578-B15A-2DC2E2816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"/>
            <a:ext cx="5759450" cy="55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9252A9-584B-4E7E-83AA-83842E9E2014}"/>
              </a:ext>
            </a:extLst>
          </p:cNvPr>
          <p:cNvSpPr txBox="1"/>
          <p:nvPr/>
        </p:nvSpPr>
        <p:spPr>
          <a:xfrm>
            <a:off x="1417959" y="16704"/>
            <a:ext cx="2925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Памятка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07808BDC-1F5D-4339-AB70-44DA393B8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5" y="699603"/>
            <a:ext cx="5400600" cy="95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2020" marR="0" lvl="0" indent="-162020" algn="l" defTabSz="432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 Не купайтесь в водоемах со стоячей, загрязненной водой.</a:t>
            </a:r>
          </a:p>
          <a:p>
            <a:pPr marL="162020" marR="0" lvl="0" indent="-162020" algn="l" defTabSz="432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512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61750-206E-4578-B15A-2DC2E281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"/>
            <a:ext cx="5759450" cy="55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9252A9-584B-4E7E-83AA-83842E9E2014}"/>
              </a:ext>
            </a:extLst>
          </p:cNvPr>
          <p:cNvSpPr txBox="1"/>
          <p:nvPr/>
        </p:nvSpPr>
        <p:spPr>
          <a:xfrm>
            <a:off x="1417959" y="16704"/>
            <a:ext cx="2925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Памятка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11E7A-B4D0-4D27-887F-505DB5A12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93" y="1728056"/>
            <a:ext cx="1836204" cy="13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652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FFDC-CC1B-4D55-A8D6-886886FB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Модели простейших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DF7AD5-8BCB-4E70-9B8A-84ED23E0D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6" t="11291" r="18275"/>
          <a:stretch/>
        </p:blipFill>
        <p:spPr>
          <a:xfrm>
            <a:off x="179425" y="611931"/>
            <a:ext cx="1331641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D46A05-80B9-4B15-82B6-F3157C1A6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6" b="3238"/>
          <a:stretch/>
        </p:blipFill>
        <p:spPr>
          <a:xfrm>
            <a:off x="3081832" y="611931"/>
            <a:ext cx="2534197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1FAD90-8D3C-4AA8-A360-67FE807899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99" t="36666" r="10131" b="16663"/>
          <a:stretch/>
        </p:blipFill>
        <p:spPr>
          <a:xfrm rot="16200000">
            <a:off x="1089114" y="1233589"/>
            <a:ext cx="2448272" cy="120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470553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313" y="19910"/>
            <a:ext cx="4753656" cy="509082"/>
          </a:xfrm>
          <a:prstGeom prst="rect">
            <a:avLst/>
          </a:prstGeom>
        </p:spPr>
        <p:txBody>
          <a:bodyPr vert="horz" wrap="square" lIns="0" tIns="16479" rIns="0" bIns="0" rtlCol="0" anchor="ctr">
            <a:spAutoFit/>
          </a:bodyPr>
          <a:lstStyle/>
          <a:p>
            <a:pPr marL="12676">
              <a:spcBef>
                <a:spcPts val="130"/>
              </a:spcBef>
            </a:pPr>
            <a:r>
              <a:rPr lang="ru-RU" sz="2015" dirty="0"/>
              <a:t>  </a:t>
            </a:r>
            <a:r>
              <a:rPr lang="ru-RU" sz="3200" dirty="0"/>
              <a:t>ЗАДАНИЕ</a:t>
            </a:r>
            <a:endParaRPr sz="2015" dirty="0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F7EBA848-D2E5-42B8-B14C-CB78773D3FF1}"/>
              </a:ext>
            </a:extLst>
          </p:cNvPr>
          <p:cNvSpPr/>
          <p:nvPr/>
        </p:nvSpPr>
        <p:spPr>
          <a:xfrm>
            <a:off x="3729403" y="828344"/>
            <a:ext cx="1525713" cy="811569"/>
          </a:xfrm>
          <a:prstGeom prst="chevron">
            <a:avLst>
              <a:gd name="adj" fmla="val 17785"/>
            </a:avLst>
          </a:prstGeom>
          <a:solidFill>
            <a:srgbClr val="FF00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219" tIns="30223" rIns="222771" bIns="30223" numCol="1" spcCol="2016" anchor="ctr" anchorCtr="0">
            <a:noAutofit/>
          </a:bodyPr>
          <a:lstStyle/>
          <a:p>
            <a:pPr algn="ctr" defTabSz="10074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6E74CAED-4615-4AB9-8B67-C05FB35994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581" y="988135"/>
            <a:ext cx="463810" cy="463752"/>
          </a:xfrm>
          <a:prstGeom prst="rect">
            <a:avLst/>
          </a:prstGeom>
        </p:spPr>
      </p:pic>
      <p:sp>
        <p:nvSpPr>
          <p:cNvPr id="8" name="Chevron 18">
            <a:extLst>
              <a:ext uri="{FF2B5EF4-FFF2-40B4-BE49-F238E27FC236}">
                <a16:creationId xmlns:a16="http://schemas.microsoft.com/office/drawing/2014/main" id="{91FEE48D-34B7-449A-8E52-48BCC4AF59B2}"/>
              </a:ext>
            </a:extLst>
          </p:cNvPr>
          <p:cNvSpPr/>
          <p:nvPr/>
        </p:nvSpPr>
        <p:spPr>
          <a:xfrm>
            <a:off x="2654379" y="828344"/>
            <a:ext cx="1415796" cy="811569"/>
          </a:xfrm>
          <a:prstGeom prst="chevron">
            <a:avLst>
              <a:gd name="adj" fmla="val 17785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219" tIns="30223" rIns="222771" bIns="30223" numCol="1" spcCol="2016" anchor="ctr" anchorCtr="0">
            <a:noAutofit/>
          </a:bodyPr>
          <a:lstStyle/>
          <a:p>
            <a:pPr algn="ctr" defTabSz="10074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7C0BE93F-84E0-441D-995D-A49B5B2A5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0900" y="1000244"/>
            <a:ext cx="555723" cy="421886"/>
          </a:xfrm>
          <a:prstGeom prst="rect">
            <a:avLst/>
          </a:prstGeom>
        </p:spPr>
      </p:pic>
      <p:sp>
        <p:nvSpPr>
          <p:cNvPr id="11" name="Chevron 21">
            <a:extLst>
              <a:ext uri="{FF2B5EF4-FFF2-40B4-BE49-F238E27FC236}">
                <a16:creationId xmlns:a16="http://schemas.microsoft.com/office/drawing/2014/main" id="{43462388-AD3B-4DC0-87D1-58BBFAB7ABAE}"/>
              </a:ext>
            </a:extLst>
          </p:cNvPr>
          <p:cNvSpPr/>
          <p:nvPr/>
        </p:nvSpPr>
        <p:spPr>
          <a:xfrm>
            <a:off x="1579356" y="828344"/>
            <a:ext cx="1415796" cy="811569"/>
          </a:xfrm>
          <a:prstGeom prst="chevron">
            <a:avLst>
              <a:gd name="adj" fmla="val 17785"/>
            </a:avLst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219" tIns="30223" rIns="222771" bIns="30223" numCol="1" spcCol="2016" anchor="ctr" anchorCtr="0">
            <a:noAutofit/>
          </a:bodyPr>
          <a:lstStyle/>
          <a:p>
            <a:pPr algn="ctr" defTabSz="10074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F05FC-40D6-49C7-8459-55715E908190}"/>
              </a:ext>
            </a:extLst>
          </p:cNvPr>
          <p:cNvSpPr txBox="1"/>
          <p:nvPr/>
        </p:nvSpPr>
        <p:spPr>
          <a:xfrm>
            <a:off x="1547576" y="1656048"/>
            <a:ext cx="2481609" cy="78978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575756"/>
            <a:r>
              <a:rPr lang="en-US" sz="1196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</a:t>
            </a:r>
            <a:r>
              <a:rPr lang="ru-RU" sz="1511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Оформить </a:t>
            </a:r>
          </a:p>
          <a:p>
            <a:pPr algn="ctr" defTabSz="575756"/>
            <a:r>
              <a:rPr lang="ru-RU" sz="1511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лабораторную</a:t>
            </a:r>
          </a:p>
          <a:p>
            <a:pPr algn="ctr" defTabSz="575756"/>
            <a:r>
              <a:rPr lang="ru-RU" sz="1511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работу.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A3CEFE8D-6013-4962-ADCB-10FA100D53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1775" y="936486"/>
            <a:ext cx="424869" cy="539188"/>
          </a:xfrm>
          <a:prstGeom prst="rect">
            <a:avLst/>
          </a:prstGeom>
        </p:spPr>
      </p:pic>
      <p:sp>
        <p:nvSpPr>
          <p:cNvPr id="14" name="Chevron 25">
            <a:extLst>
              <a:ext uri="{FF2B5EF4-FFF2-40B4-BE49-F238E27FC236}">
                <a16:creationId xmlns:a16="http://schemas.microsoft.com/office/drawing/2014/main" id="{83429AA4-D611-4991-B34E-193F6BD7B5E4}"/>
              </a:ext>
            </a:extLst>
          </p:cNvPr>
          <p:cNvSpPr/>
          <p:nvPr/>
        </p:nvSpPr>
        <p:spPr>
          <a:xfrm>
            <a:off x="504333" y="828344"/>
            <a:ext cx="1415796" cy="811569"/>
          </a:xfrm>
          <a:prstGeom prst="chevron">
            <a:avLst>
              <a:gd name="adj" fmla="val 17785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219" tIns="30223" rIns="222771" bIns="30223" numCol="1" spcCol="2016" anchor="ctr" anchorCtr="0">
            <a:noAutofit/>
          </a:bodyPr>
          <a:lstStyle/>
          <a:p>
            <a:pPr algn="ctr" defTabSz="10074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248764" y="1656048"/>
            <a:ext cx="1586845" cy="102228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575756"/>
            <a:r>
              <a:rPr lang="ru-RU" sz="1511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Прочитать § 6  </a:t>
            </a:r>
          </a:p>
          <a:p>
            <a:pPr algn="ctr" defTabSz="575756"/>
            <a:r>
              <a:rPr lang="ru-RU" sz="1511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(стр.23- 25). Опережающее чтение.</a:t>
            </a:r>
          </a:p>
        </p:txBody>
      </p:sp>
      <p:pic>
        <p:nvPicPr>
          <p:cNvPr id="16" name="Picture 27">
            <a:extLst>
              <a:ext uri="{FF2B5EF4-FFF2-40B4-BE49-F238E27FC236}">
                <a16:creationId xmlns:a16="http://schemas.microsoft.com/office/drawing/2014/main" id="{A5BC2A21-0471-46F9-B5B1-88716C63DF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213" y="1068204"/>
            <a:ext cx="608107" cy="270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0B014-01D6-42B4-B9F6-B29703FF54FD}"/>
              </a:ext>
            </a:extLst>
          </p:cNvPr>
          <p:cNvSpPr txBox="1"/>
          <p:nvPr/>
        </p:nvSpPr>
        <p:spPr>
          <a:xfrm>
            <a:off x="3743821" y="1656048"/>
            <a:ext cx="1623718" cy="102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11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Создать модель инфузории  туфельки.</a:t>
            </a:r>
          </a:p>
        </p:txBody>
      </p:sp>
    </p:spTree>
    <p:extLst>
      <p:ext uri="{BB962C8B-B14F-4D97-AF65-F5344CB8AC3E}">
        <p14:creationId xmlns:p14="http://schemas.microsoft.com/office/powerpoint/2010/main" val="222151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/>
      <p:bldP spid="14" grpId="0" animBg="1"/>
      <p:bldP spid="1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2AC5-3545-4E73-A741-4F1674FC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269"/>
            <a:ext cx="5759450" cy="386260"/>
          </a:xfrm>
        </p:spPr>
        <p:txBody>
          <a:bodyPr>
            <a:noAutofit/>
          </a:bodyPr>
          <a:lstStyle/>
          <a:p>
            <a:r>
              <a:rPr lang="ru-RU" sz="2100" dirty="0"/>
              <a:t>Составьте сравнительную характеристику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72D4CB-DB08-4026-9BC8-CD38A3A9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1" y="564296"/>
            <a:ext cx="3380256" cy="25318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92793-85C8-4369-A12B-EA80525E9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164" y="564296"/>
            <a:ext cx="1936421" cy="13437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E02C9-C785-42B6-8B43-1626E50A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844" y="1953843"/>
            <a:ext cx="1189077" cy="11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223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FFDC-CC1B-4D55-A8D6-886886FB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Сравнительная характеристика.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79088BE-940C-4B4E-BA94-F4517707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86137"/>
              </p:ext>
            </p:extLst>
          </p:nvPr>
        </p:nvGraphicFramePr>
        <p:xfrm>
          <a:off x="71413" y="503920"/>
          <a:ext cx="565262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74">
                  <a:extLst>
                    <a:ext uri="{9D8B030D-6E8A-4147-A177-3AD203B41FA5}">
                      <a16:colId xmlns:a16="http://schemas.microsoft.com/office/drawing/2014/main" val="4237099837"/>
                    </a:ext>
                  </a:extLst>
                </a:gridCol>
                <a:gridCol w="1495211">
                  <a:extLst>
                    <a:ext uri="{9D8B030D-6E8A-4147-A177-3AD203B41FA5}">
                      <a16:colId xmlns:a16="http://schemas.microsoft.com/office/drawing/2014/main" val="1914746259"/>
                    </a:ext>
                  </a:extLst>
                </a:gridCol>
                <a:gridCol w="1663729">
                  <a:extLst>
                    <a:ext uri="{9D8B030D-6E8A-4147-A177-3AD203B41FA5}">
                      <a16:colId xmlns:a16="http://schemas.microsoft.com/office/drawing/2014/main" val="2514557122"/>
                    </a:ext>
                  </a:extLst>
                </a:gridCol>
                <a:gridCol w="1071414">
                  <a:extLst>
                    <a:ext uri="{9D8B030D-6E8A-4147-A177-3AD203B41FA5}">
                      <a16:colId xmlns:a16="http://schemas.microsoft.com/office/drawing/2014/main" val="1352005207"/>
                    </a:ext>
                  </a:extLst>
                </a:gridCol>
              </a:tblGrid>
              <a:tr h="5148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простейшего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Органоиды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питания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26792"/>
                  </a:ext>
                </a:extLst>
              </a:tr>
              <a:tr h="7269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Амеба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Обыкновен</a:t>
                      </a: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Непостоянная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Ложноножки-выросты цитоплазмы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Гетеро-</a:t>
                      </a:r>
                    </a:p>
                    <a:p>
                      <a:pPr algn="ctr"/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трофный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08868"/>
                  </a:ext>
                </a:extLst>
              </a:tr>
              <a:tr h="7269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Эвглена зеленая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Постоянная, </a:t>
                      </a:r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веретенообраз-ная</a:t>
                      </a:r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Жгутик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Миксо</a:t>
                      </a:r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трофный</a:t>
                      </a:r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34842"/>
                  </a:ext>
                </a:extLst>
              </a:tr>
              <a:tr h="7269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Инфузория туфелька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Постоянная, напоминает обувь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Реснички-выросты цитоплазмы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Гетеро-</a:t>
                      </a:r>
                    </a:p>
                    <a:p>
                      <a:pPr algn="ctr"/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трофный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4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9918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FFDC-CC1B-4D55-A8D6-886886FB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>
            <a:normAutofit/>
          </a:bodyPr>
          <a:lstStyle/>
          <a:p>
            <a:r>
              <a:rPr kumimoji="0" lang="ru-RU" sz="2500" b="1" i="0" u="none" strike="noStrike" kern="800" cap="none" spc="-25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Сравнительная характеристика</a:t>
            </a: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79088BE-940C-4B4E-BA94-F4517707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87173"/>
              </p:ext>
            </p:extLst>
          </p:nvPr>
        </p:nvGraphicFramePr>
        <p:xfrm>
          <a:off x="71413" y="510932"/>
          <a:ext cx="5580620" cy="269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562">
                  <a:extLst>
                    <a:ext uri="{9D8B030D-6E8A-4147-A177-3AD203B41FA5}">
                      <a16:colId xmlns:a16="http://schemas.microsoft.com/office/drawing/2014/main" val="4237099837"/>
                    </a:ext>
                  </a:extLst>
                </a:gridCol>
                <a:gridCol w="1495460">
                  <a:extLst>
                    <a:ext uri="{9D8B030D-6E8A-4147-A177-3AD203B41FA5}">
                      <a16:colId xmlns:a16="http://schemas.microsoft.com/office/drawing/2014/main" val="1914746259"/>
                    </a:ext>
                  </a:extLst>
                </a:gridCol>
                <a:gridCol w="1677833">
                  <a:extLst>
                    <a:ext uri="{9D8B030D-6E8A-4147-A177-3AD203B41FA5}">
                      <a16:colId xmlns:a16="http://schemas.microsoft.com/office/drawing/2014/main" val="2514557122"/>
                    </a:ext>
                  </a:extLst>
                </a:gridCol>
                <a:gridCol w="1057765">
                  <a:extLst>
                    <a:ext uri="{9D8B030D-6E8A-4147-A177-3AD203B41FA5}">
                      <a16:colId xmlns:a16="http://schemas.microsoft.com/office/drawing/2014/main" val="1352005207"/>
                    </a:ext>
                  </a:extLst>
                </a:gridCol>
              </a:tblGrid>
              <a:tr h="532394">
                <a:tc>
                  <a:txBody>
                    <a:bodyPr/>
                    <a:lstStyle/>
                    <a:p>
                      <a:pPr marL="0" algn="ctr" defTabSz="575936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Название простейшего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75936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75936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Органоиды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75936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питания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26792"/>
                  </a:ext>
                </a:extLst>
              </a:tr>
              <a:tr h="11900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Вольвокс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Постоянная, округлая колония, одиночные-грушевидные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Жгутики расположенные по два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Авто-</a:t>
                      </a:r>
                    </a:p>
                    <a:p>
                      <a:pPr algn="ctr"/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трофный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50091"/>
                  </a:ext>
                </a:extLst>
              </a:tr>
              <a:tr h="9708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Малярийный плазмодий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Постоянная, округлая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Отсутствуют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Гетеро-</a:t>
                      </a:r>
                    </a:p>
                    <a:p>
                      <a:pPr algn="ctr"/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трофный</a:t>
                      </a:r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паразити</a:t>
                      </a:r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ческий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07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7375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FFDC-CC1B-4D55-A8D6-886886FB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21" y="132269"/>
            <a:ext cx="5508611" cy="386260"/>
          </a:xfrm>
        </p:spPr>
        <p:txBody>
          <a:bodyPr>
            <a:normAutofit fontScale="90000"/>
          </a:bodyPr>
          <a:lstStyle/>
          <a:p>
            <a:r>
              <a:rPr kumimoji="0" lang="ru-RU" sz="2800" b="1" i="0" u="none" strike="noStrike" kern="800" cap="none" spc="-25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Сравнительная характеристика</a:t>
            </a:r>
            <a:endParaRPr lang="ru-RU" sz="28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79088BE-940C-4B4E-BA94-F4517707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42645"/>
              </p:ext>
            </p:extLst>
          </p:nvPr>
        </p:nvGraphicFramePr>
        <p:xfrm>
          <a:off x="35409" y="546838"/>
          <a:ext cx="5688633" cy="262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4237099837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191474625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14557122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1352005207"/>
                    </a:ext>
                  </a:extLst>
                </a:gridCol>
              </a:tblGrid>
              <a:tr h="518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простейшего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Места обитания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в природе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для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26792"/>
                  </a:ext>
                </a:extLst>
              </a:tr>
              <a:tr h="31095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Амеба обыкновенная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Пресные водоемы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Разлагают растительные останки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Некоторые представители класса болезнетворные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08868"/>
                  </a:ext>
                </a:extLst>
              </a:tr>
              <a:tr h="31892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Эвглена зеленая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Пресные водоемы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Разлагают растительные останки</a:t>
                      </a:r>
                      <a:endParaRPr lang="ru-RU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Модельный образец для изучения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34842"/>
                  </a:ext>
                </a:extLst>
              </a:tr>
              <a:tr h="35082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Инфузория туфелька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Пресные водоемы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Поедает бактерии, очищая водоемы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Модельный образец для изучения</a:t>
                      </a:r>
                      <a:endParaRPr lang="ru-RU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4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89112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FFDC-CC1B-4D55-A8D6-886886FB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21" y="132269"/>
            <a:ext cx="5508611" cy="386260"/>
          </a:xfrm>
        </p:spPr>
        <p:txBody>
          <a:bodyPr>
            <a:normAutofit fontScale="90000"/>
          </a:bodyPr>
          <a:lstStyle/>
          <a:p>
            <a:r>
              <a:rPr kumimoji="0" lang="ru-RU" sz="2800" b="1" i="0" u="none" strike="noStrike" kern="800" cap="none" spc="-25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Сравнительная характеристика</a:t>
            </a:r>
            <a:endParaRPr lang="ru-RU" sz="28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79088BE-940C-4B4E-BA94-F4517707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19962"/>
              </p:ext>
            </p:extLst>
          </p:nvPr>
        </p:nvGraphicFramePr>
        <p:xfrm>
          <a:off x="143421" y="611933"/>
          <a:ext cx="5508612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423709983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91474625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1455712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352005207"/>
                    </a:ext>
                  </a:extLst>
                </a:gridCol>
              </a:tblGrid>
              <a:tr h="518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простейшего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Места обитания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в природе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для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26792"/>
                  </a:ext>
                </a:extLst>
              </a:tr>
              <a:tr h="2870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Вольвокс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Загрязненные водоемы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Пища для более крупных животных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Модельный образец для изучения</a:t>
                      </a:r>
                    </a:p>
                    <a:p>
                      <a:pPr algn="ctr"/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50091"/>
                  </a:ext>
                </a:extLst>
              </a:tr>
              <a:tr h="4102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Малярийный плазмодий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Организм человека,  комары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Паразит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Наносит вред здоровью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07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8412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40" y="19901"/>
            <a:ext cx="5164407" cy="508273"/>
          </a:xfrm>
          <a:prstGeom prst="rect">
            <a:avLst/>
          </a:prstGeom>
        </p:spPr>
        <p:txBody>
          <a:bodyPr vert="horz" wrap="square" lIns="0" tIns="16483" rIns="0" bIns="0" rtlCol="0" anchor="ctr">
            <a:spAutoFit/>
          </a:bodyPr>
          <a:lstStyle/>
          <a:p>
            <a:pPr marL="12678">
              <a:lnSpc>
                <a:spcPct val="100000"/>
              </a:lnSpc>
              <a:spcBef>
                <a:spcPts val="130"/>
              </a:spcBef>
            </a:pPr>
            <a:r>
              <a:rPr lang="ru-RU" sz="3195" dirty="0"/>
              <a:t>СЕГОДНЯ НА УРОКЕ :</a:t>
            </a:r>
            <a:endParaRPr sz="2047" dirty="0"/>
          </a:p>
        </p:txBody>
      </p:sp>
      <p:sp>
        <p:nvSpPr>
          <p:cNvPr id="16" name="TextBox 15"/>
          <p:cNvSpPr txBox="1"/>
          <p:nvPr/>
        </p:nvSpPr>
        <p:spPr>
          <a:xfrm>
            <a:off x="501094" y="541665"/>
            <a:ext cx="497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819">
              <a:spcAft>
                <a:spcPts val="94"/>
              </a:spcAft>
              <a:defRPr/>
            </a:pPr>
            <a:r>
              <a:rPr lang="ru-RU" sz="1800" kern="0" dirty="0">
                <a:solidFill>
                  <a:srgbClr val="7030A0"/>
                </a:solidFill>
                <a:latin typeface="Arial Black" panose="020B0A04020102020204" pitchFamily="34" charset="0"/>
              </a:rPr>
              <a:t>Правила техники безопасности при проведении лабораторных работ.</a:t>
            </a:r>
            <a:endParaRPr lang="en-US" sz="1800" kern="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1533" y="1178704"/>
            <a:ext cx="458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819">
              <a:spcAft>
                <a:spcPts val="94"/>
              </a:spcAft>
              <a:defRPr/>
            </a:pPr>
            <a:r>
              <a:rPr lang="ru-RU" sz="1800" kern="0" dirty="0">
                <a:solidFill>
                  <a:srgbClr val="0070C0"/>
                </a:solidFill>
                <a:latin typeface="Arial Black" panose="020B0A04020102020204" pitchFamily="34" charset="0"/>
              </a:rPr>
              <a:t>Порядок оформления.</a:t>
            </a:r>
            <a:endParaRPr lang="en-US" sz="1800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4730" y="1620044"/>
            <a:ext cx="339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819">
              <a:spcAft>
                <a:spcPts val="94"/>
              </a:spcAft>
              <a:defRPr/>
            </a:pPr>
            <a:r>
              <a:rPr lang="ru-RU" sz="1800" kern="0" dirty="0">
                <a:solidFill>
                  <a:srgbClr val="7030A0"/>
                </a:solidFill>
                <a:latin typeface="Arial Black" panose="020B0A04020102020204" pitchFamily="34" charset="0"/>
              </a:rPr>
              <a:t>Наблюдение за свойствами инфузории.</a:t>
            </a:r>
            <a:endParaRPr lang="en-US" sz="1800" kern="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141054" y="662400"/>
            <a:ext cx="425125" cy="42512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75819"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977870" y="1239673"/>
            <a:ext cx="425125" cy="42512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75819"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1835609" y="1836068"/>
            <a:ext cx="425125" cy="42512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75819"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2591693" y="2412132"/>
            <a:ext cx="425125" cy="42512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75819"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B8C9F9-F8CC-46F7-9B19-9601AAD43A43}"/>
              </a:ext>
            </a:extLst>
          </p:cNvPr>
          <p:cNvSpPr txBox="1"/>
          <p:nvPr/>
        </p:nvSpPr>
        <p:spPr>
          <a:xfrm>
            <a:off x="2951733" y="2305861"/>
            <a:ext cx="280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819">
              <a:spcAft>
                <a:spcPts val="94"/>
              </a:spcAft>
              <a:defRPr/>
            </a:pPr>
            <a:r>
              <a:rPr lang="ru-RU" sz="1800" kern="0" dirty="0">
                <a:solidFill>
                  <a:srgbClr val="0070C0"/>
                </a:solidFill>
                <a:latin typeface="Arial Black" panose="020B0A04020102020204" pitchFamily="34" charset="0"/>
              </a:rPr>
              <a:t>Обобщение по главе № </a:t>
            </a:r>
            <a:r>
              <a:rPr lang="en-US" sz="1800" kern="0" dirty="0">
                <a:solidFill>
                  <a:srgbClr val="0070C0"/>
                </a:solidFill>
                <a:latin typeface="Arial Black" panose="020B0A04020102020204" pitchFamily="34" charset="0"/>
              </a:rPr>
              <a:t>II</a:t>
            </a:r>
            <a:r>
              <a:rPr lang="ru-RU" sz="1800" ker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  <a:endParaRPr lang="en-US" sz="1800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72742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2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F6354-27D4-487E-8048-DDC90B3D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3" cy="386260"/>
          </a:xfrm>
        </p:spPr>
        <p:txBody>
          <a:bodyPr>
            <a:normAutofit/>
          </a:bodyPr>
          <a:lstStyle/>
          <a:p>
            <a:r>
              <a:rPr lang="ru-RU" dirty="0"/>
              <a:t>Правила техники безопасности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99AD2-1F0B-43E7-BDC8-455B9C7634BE}"/>
              </a:ext>
            </a:extLst>
          </p:cNvPr>
          <p:cNvSpPr txBox="1"/>
          <p:nvPr/>
        </p:nvSpPr>
        <p:spPr>
          <a:xfrm>
            <a:off x="71413" y="575928"/>
            <a:ext cx="5616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Одевать халат при выполнении лабораторных работ.</a:t>
            </a:r>
          </a:p>
          <a:p>
            <a:pPr marL="228600" indent="-2286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использовании оборудования следовать правилам и инструкциям преподавателя и сотрудника лаборатории.</a:t>
            </a:r>
          </a:p>
          <a:p>
            <a:pPr marL="228600" indent="-2286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нюхать и не пробовать на вкус любые вещества в процессе работы или изучаемые образцы по теме.</a:t>
            </a:r>
          </a:p>
          <a:p>
            <a:pPr marL="228600" indent="-2286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Аккуратно использовать лабораторное оборудование.</a:t>
            </a:r>
          </a:p>
          <a:p>
            <a:pPr marL="228600" indent="-2286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проведения работы убрать за собой и расставить все принадлежности по своим местам.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8F989-80D3-4195-974B-6C587EBB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35" y="2637818"/>
            <a:ext cx="530398" cy="5303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BBECF5-B959-49DE-AB10-D921FFF4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996" y="2736168"/>
            <a:ext cx="260021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0403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e7ad166d7934b83f58aa829ff80bf99e5fa72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152834</TotalTime>
  <Words>810</Words>
  <Application>Microsoft Office PowerPoint</Application>
  <PresentationFormat>Произвольный</PresentationFormat>
  <Paragraphs>161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Arial Black</vt:lpstr>
      <vt:lpstr>Calibri</vt:lpstr>
      <vt:lpstr>Courier New</vt:lpstr>
      <vt:lpstr>Georgia</vt:lpstr>
      <vt:lpstr>Open Sans</vt:lpstr>
      <vt:lpstr>Open Sans Light</vt:lpstr>
      <vt:lpstr>1_Office Theme</vt:lpstr>
      <vt:lpstr>2_Office Theme</vt:lpstr>
      <vt:lpstr>4_Office Theme</vt:lpstr>
      <vt:lpstr>Тема Office</vt:lpstr>
      <vt:lpstr>Оформление по умолчанию</vt:lpstr>
      <vt:lpstr>Презентация PowerPoint</vt:lpstr>
      <vt:lpstr>Проверим домашнюю работу:</vt:lpstr>
      <vt:lpstr>Составьте сравнительную характеристику</vt:lpstr>
      <vt:lpstr>Сравнительная характеристика.</vt:lpstr>
      <vt:lpstr>Сравнительная характеристика</vt:lpstr>
      <vt:lpstr>Сравнительная характеристика</vt:lpstr>
      <vt:lpstr>Сравнительная характеристика</vt:lpstr>
      <vt:lpstr>СЕГОДНЯ НА УРОКЕ :</vt:lpstr>
      <vt:lpstr>Правила техники безопасности</vt:lpstr>
      <vt:lpstr>Правила работы с микроскопом</vt:lpstr>
      <vt:lpstr>Правила работы с микроскопом</vt:lpstr>
      <vt:lpstr>Правила работы с микроскопом</vt:lpstr>
      <vt:lpstr>1.Порядок оформления работы</vt:lpstr>
      <vt:lpstr>1.Порядок оформления работы</vt:lpstr>
      <vt:lpstr>2.Порядок проведения работы</vt:lpstr>
      <vt:lpstr>2.Порядок проведения работы</vt:lpstr>
      <vt:lpstr>2.Порядок проведения работы</vt:lpstr>
      <vt:lpstr>1.Инфузория туфелька-видео</vt:lpstr>
      <vt:lpstr>1.Строение инфузории туфельки</vt:lpstr>
      <vt:lpstr>1.Раздражимость инфузории </vt:lpstr>
      <vt:lpstr>1.Ответы на вопросы:</vt:lpstr>
      <vt:lpstr>1.Итог по проделанной работе:</vt:lpstr>
      <vt:lpstr>Презентация PowerPoint</vt:lpstr>
      <vt:lpstr>Презентация PowerPoint</vt:lpstr>
      <vt:lpstr>Презентация PowerPoint</vt:lpstr>
      <vt:lpstr>Модели простейших</vt:lpstr>
      <vt:lpstr> 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1641</cp:revision>
  <dcterms:created xsi:type="dcterms:W3CDTF">2014-10-08T23:03:32Z</dcterms:created>
  <dcterms:modified xsi:type="dcterms:W3CDTF">2020-09-19T12:30:06Z</dcterms:modified>
</cp:coreProperties>
</file>