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2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3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  <p:sldMasterId id="2147483898" r:id="rId2"/>
    <p:sldMasterId id="2147484438" r:id="rId3"/>
    <p:sldMasterId id="2147484513" r:id="rId4"/>
  </p:sldMasterIdLst>
  <p:notesMasterIdLst>
    <p:notesMasterId r:id="rId37"/>
  </p:notesMasterIdLst>
  <p:sldIdLst>
    <p:sldId id="1414" r:id="rId5"/>
    <p:sldId id="1506" r:id="rId6"/>
    <p:sldId id="1507" r:id="rId7"/>
    <p:sldId id="1508" r:id="rId8"/>
    <p:sldId id="1468" r:id="rId9"/>
    <p:sldId id="1517" r:id="rId10"/>
    <p:sldId id="1533" r:id="rId11"/>
    <p:sldId id="1416" r:id="rId12"/>
    <p:sldId id="1423" r:id="rId13"/>
    <p:sldId id="1491" r:id="rId14"/>
    <p:sldId id="1518" r:id="rId15"/>
    <p:sldId id="1510" r:id="rId16"/>
    <p:sldId id="1509" r:id="rId17"/>
    <p:sldId id="1520" r:id="rId18"/>
    <p:sldId id="1511" r:id="rId19"/>
    <p:sldId id="1512" r:id="rId20"/>
    <p:sldId id="1513" r:id="rId21"/>
    <p:sldId id="1521" r:id="rId22"/>
    <p:sldId id="1514" r:id="rId23"/>
    <p:sldId id="1515" r:id="rId24"/>
    <p:sldId id="1529" r:id="rId25"/>
    <p:sldId id="1525" r:id="rId26"/>
    <p:sldId id="1526" r:id="rId27"/>
    <p:sldId id="1528" r:id="rId28"/>
    <p:sldId id="1527" r:id="rId29"/>
    <p:sldId id="1531" r:id="rId30"/>
    <p:sldId id="1530" r:id="rId31"/>
    <p:sldId id="1523" r:id="rId32"/>
    <p:sldId id="1524" r:id="rId33"/>
    <p:sldId id="1532" r:id="rId34"/>
    <p:sldId id="1516" r:id="rId35"/>
    <p:sldId id="354" r:id="rId36"/>
  </p:sldIdLst>
  <p:sldSz cx="5759450" cy="3240088"/>
  <p:notesSz cx="6858000" cy="9144000"/>
  <p:defaultTextStyle>
    <a:defPPr>
      <a:defRPr lang="en-US"/>
    </a:defPPr>
    <a:lvl1pPr marL="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ont" id="{01319F16-3CEB-44B1-837A-5DFE664B1540}">
          <p14:sldIdLst>
            <p14:sldId id="1414"/>
            <p14:sldId id="1506"/>
            <p14:sldId id="1507"/>
            <p14:sldId id="1508"/>
            <p14:sldId id="1468"/>
            <p14:sldId id="1517"/>
            <p14:sldId id="1533"/>
            <p14:sldId id="1416"/>
            <p14:sldId id="1423"/>
            <p14:sldId id="1491"/>
            <p14:sldId id="1518"/>
            <p14:sldId id="1510"/>
            <p14:sldId id="1509"/>
            <p14:sldId id="1520"/>
            <p14:sldId id="1511"/>
            <p14:sldId id="1512"/>
            <p14:sldId id="1513"/>
            <p14:sldId id="1521"/>
            <p14:sldId id="1514"/>
            <p14:sldId id="1515"/>
            <p14:sldId id="1529"/>
            <p14:sldId id="1525"/>
            <p14:sldId id="1526"/>
            <p14:sldId id="1528"/>
            <p14:sldId id="1527"/>
            <p14:sldId id="1531"/>
            <p14:sldId id="1530"/>
            <p14:sldId id="1523"/>
            <p14:sldId id="1524"/>
            <p14:sldId id="1532"/>
            <p14:sldId id="1516"/>
            <p14:sldId id="354"/>
          </p14:sldIdLst>
        </p14:section>
        <p14:section name="Custom icons" id="{AE7553D5-C09E-4928-A948-69A0E1F717F4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742" userDrawn="1">
          <p15:clr>
            <a:srgbClr val="A4A3A4"/>
          </p15:clr>
        </p15:guide>
        <p15:guide id="2" pos="1882" userDrawn="1">
          <p15:clr>
            <a:srgbClr val="A4A3A4"/>
          </p15:clr>
        </p15:guide>
        <p15:guide id="3" orient="horz" pos="517" userDrawn="1">
          <p15:clr>
            <a:srgbClr val="A4A3A4"/>
          </p15:clr>
        </p15:guide>
        <p15:guide id="4" pos="15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вар Фархадович" initials="АФ" lastIdx="1" clrIdx="0">
    <p:extLst>
      <p:ext uri="{19B8F6BF-5375-455C-9EA6-DF929625EA0E}">
        <p15:presenceInfo xmlns:p15="http://schemas.microsoft.com/office/powerpoint/2012/main" xmlns="" userId="b45d8b19bf4079a2" providerId="Windows Live"/>
      </p:ext>
    </p:extLst>
  </p:cmAuthor>
  <p:cmAuthor id="2" name="Acer" initials="A" lastIdx="3" clrIdx="1">
    <p:extLst>
      <p:ext uri="{19B8F6BF-5375-455C-9EA6-DF929625EA0E}">
        <p15:presenceInfo xmlns:p15="http://schemas.microsoft.com/office/powerpoint/2012/main" xmlns="" userId="Ac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DDDDDD"/>
    <a:srgbClr val="B2B2B2"/>
    <a:srgbClr val="808080"/>
    <a:srgbClr val="5F5F5F"/>
    <a:srgbClr val="C0C0C0"/>
    <a:srgbClr val="7F7F7F"/>
    <a:srgbClr val="328682"/>
    <a:srgbClr val="3278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64" autoAdjust="0"/>
    <p:restoredTop sz="94291" autoAdjust="0"/>
  </p:normalViewPr>
  <p:slideViewPr>
    <p:cSldViewPr snapToObjects="1">
      <p:cViewPr>
        <p:scale>
          <a:sx n="176" d="100"/>
          <a:sy n="176" d="100"/>
        </p:scale>
        <p:origin x="-234" y="228"/>
      </p:cViewPr>
      <p:guideLst>
        <p:guide orient="horz" pos="742"/>
        <p:guide orient="horz" pos="517"/>
        <p:guide pos="1882"/>
        <p:guide pos="15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-35886"/>
    </p:cViewPr>
  </p:sorterViewPr>
  <p:notesViewPr>
    <p:cSldViewPr snapToObjects="1">
      <p:cViewPr varScale="1">
        <p:scale>
          <a:sx n="73" d="100"/>
          <a:sy n="73" d="100"/>
        </p:scale>
        <p:origin x="-3792" y="-112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t>9/7/2020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Амёба обитает в пресных водах,</a:t>
            </a:r>
          </a:p>
          <a:p>
            <a:r>
              <a:rPr lang="ru-RU" dirty="0"/>
              <a:t>На самом дне, где илистая муть.</a:t>
            </a:r>
          </a:p>
          <a:p>
            <a:r>
              <a:rPr lang="ru-RU" dirty="0"/>
              <a:t>В среде, где очень мало кислорода</a:t>
            </a:r>
          </a:p>
          <a:p>
            <a:r>
              <a:rPr lang="ru-RU" dirty="0"/>
              <a:t>Амёба ищет свой особый путь.</a:t>
            </a:r>
          </a:p>
          <a:p>
            <a:endParaRPr lang="ru-RU" dirty="0"/>
          </a:p>
          <a:p>
            <a:r>
              <a:rPr lang="ru-RU" dirty="0"/>
              <a:t>Обычные амёбы меньше точки,</a:t>
            </a:r>
          </a:p>
          <a:p>
            <a:r>
              <a:rPr lang="ru-RU" dirty="0"/>
              <a:t>Но делятся, однако, и живут.</a:t>
            </a:r>
          </a:p>
          <a:p>
            <a:r>
              <a:rPr lang="ru-RU" dirty="0"/>
              <a:t>Притом морские мелкие комочки</a:t>
            </a:r>
          </a:p>
          <a:p>
            <a:r>
              <a:rPr lang="ru-RU" dirty="0"/>
              <a:t>И горы меловые создают.</a:t>
            </a:r>
          </a:p>
          <a:p>
            <a:endParaRPr lang="ru-RU" dirty="0"/>
          </a:p>
          <a:p>
            <a:r>
              <a:rPr lang="ru-RU" dirty="0"/>
              <a:t>Движение посредством ложноножек</a:t>
            </a:r>
          </a:p>
          <a:p>
            <a:r>
              <a:rPr lang="ru-RU" dirty="0"/>
              <a:t>Увидеть можно только в микроскоп:</a:t>
            </a:r>
          </a:p>
          <a:p>
            <a:r>
              <a:rPr lang="ru-RU" dirty="0"/>
              <a:t>Течёт в мешочке из мембранной кожи</a:t>
            </a:r>
          </a:p>
          <a:p>
            <a:r>
              <a:rPr lang="ru-RU" dirty="0"/>
              <a:t>Густая цитоплазма, как сироп.</a:t>
            </a:r>
          </a:p>
          <a:p>
            <a:endParaRPr lang="ru-RU" dirty="0"/>
          </a:p>
          <a:p>
            <a:r>
              <a:rPr lang="ru-RU" dirty="0"/>
              <a:t>В растворе соли клеточка сжималась,</a:t>
            </a:r>
          </a:p>
          <a:p>
            <a:r>
              <a:rPr lang="ru-RU" dirty="0"/>
              <a:t>Как будто тельце ощущало боль,</a:t>
            </a:r>
          </a:p>
          <a:p>
            <a:r>
              <a:rPr lang="ru-RU" dirty="0"/>
              <a:t>При этом учащенно сокращалась,</a:t>
            </a:r>
          </a:p>
          <a:p>
            <a:r>
              <a:rPr lang="ru-RU" dirty="0"/>
              <a:t>Выталкивая жидкость, вакуоль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318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Амёба обитает в пресных водах,</a:t>
            </a:r>
          </a:p>
          <a:p>
            <a:r>
              <a:rPr lang="ru-RU" dirty="0"/>
              <a:t>На самом дне, где илистая муть.</a:t>
            </a:r>
          </a:p>
          <a:p>
            <a:r>
              <a:rPr lang="ru-RU" dirty="0"/>
              <a:t>В среде, где очень мало кислорода</a:t>
            </a:r>
          </a:p>
          <a:p>
            <a:r>
              <a:rPr lang="ru-RU" dirty="0"/>
              <a:t>Амёба ищет свой особый путь.</a:t>
            </a:r>
          </a:p>
          <a:p>
            <a:endParaRPr lang="ru-RU" dirty="0"/>
          </a:p>
          <a:p>
            <a:r>
              <a:rPr lang="ru-RU" dirty="0"/>
              <a:t>Обычные амёбы меньше точки,</a:t>
            </a:r>
          </a:p>
          <a:p>
            <a:r>
              <a:rPr lang="ru-RU" dirty="0"/>
              <a:t>Но делятся, однако, и живут.</a:t>
            </a:r>
          </a:p>
          <a:p>
            <a:r>
              <a:rPr lang="ru-RU" dirty="0"/>
              <a:t>Притом морские мелкие комочки</a:t>
            </a:r>
          </a:p>
          <a:p>
            <a:r>
              <a:rPr lang="ru-RU" dirty="0"/>
              <a:t>И горы меловые создают.</a:t>
            </a:r>
          </a:p>
          <a:p>
            <a:endParaRPr lang="ru-RU" dirty="0"/>
          </a:p>
          <a:p>
            <a:r>
              <a:rPr lang="ru-RU" dirty="0"/>
              <a:t>Движение посредством ложноножек</a:t>
            </a:r>
          </a:p>
          <a:p>
            <a:r>
              <a:rPr lang="ru-RU" dirty="0"/>
              <a:t>Увидеть можно только в микроскоп:</a:t>
            </a:r>
          </a:p>
          <a:p>
            <a:r>
              <a:rPr lang="ru-RU" dirty="0"/>
              <a:t>Течёт в мешочке из мембранной кожи</a:t>
            </a:r>
          </a:p>
          <a:p>
            <a:r>
              <a:rPr lang="ru-RU" dirty="0"/>
              <a:t>Густая цитоплазма, как сироп.</a:t>
            </a:r>
          </a:p>
          <a:p>
            <a:endParaRPr lang="ru-RU" dirty="0"/>
          </a:p>
          <a:p>
            <a:r>
              <a:rPr lang="ru-RU" dirty="0"/>
              <a:t>В растворе соли клеточка сжималась,</a:t>
            </a:r>
          </a:p>
          <a:p>
            <a:r>
              <a:rPr lang="ru-RU" dirty="0"/>
              <a:t>Как будто тельце ощущало боль,</a:t>
            </a:r>
          </a:p>
          <a:p>
            <a:r>
              <a:rPr lang="ru-RU" dirty="0"/>
              <a:t>При этом учащенно сокращалась,</a:t>
            </a:r>
          </a:p>
          <a:p>
            <a:r>
              <a:rPr lang="ru-RU" dirty="0"/>
              <a:t>Выталкивая жидкость, вакуоль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63621-2E60-B848-8968-B0341E26A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75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78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Клетка амебы не имеет жесткой оболочки. Она образует выпячивания и </a:t>
            </a:r>
            <a:r>
              <a:rPr lang="ru-RU" dirty="0" err="1"/>
              <a:t>впячивания</a:t>
            </a:r>
            <a:r>
              <a:rPr lang="ru-RU" dirty="0"/>
              <a:t>. Выпячивания (цитоплазматические выросты) называют ложноножками или псевдоподиями. Благодаря им амеба может медленно двигаться, как бы перетекая с места на место, а также захватывать пищу. Образование ложноножек и перемещение амебы происходит за счет движения цитоплазмы, которая постепенно перетекает в выпячивание. Цитоплазма амебы не однородна. Выделяют более прозрачный и плотный наружный слой (эктоплазма) и более зернистый и жидкий внутренний слой цитоплазмы (эндоплазма).</a:t>
            </a:r>
          </a:p>
          <a:p>
            <a:endParaRPr lang="ru-RU" dirty="0"/>
          </a:p>
          <a:p>
            <a:r>
              <a:rPr lang="ru-RU" dirty="0"/>
              <a:t>В цитоплазме амебы находятся различные органеллы, ядро, а также пищеварительная и сократительная вакуоли.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736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Питается амеба различными одноклеточными организмами и органическими остатками. Пища обхватывается ложноножками и оказывается внутри клетки, образуется пищеварительная вакуоль. В нее поступают различные ферменты, расщепляющие питательные вещества. Те, которые нужны амебе, потом поступают в цитоплазму. Ненужные остатки пищи остаются в вакуоли, которая подходит к поверхности клетки и из нее все выбрасывается. Амёба протей питается путём фагоцитоза, поглощая бактерии, одноклеточные водоросли и мелких простейших. Образование псевдоподий лежит в основе захвата пищи. На поверхности тела амёбы возникает контакт между плазмалеммой и пищевой частицей, в этом участке образуется «пищевая чашечка». Её стенки смыкаются, в эту область (с помощью лизосом) начинают поступать пищеварительные ферменты. Таким образом формируется пищеварительная вакуоль. Далее она переходит в центральную часть клетки, где подхватывается токами цитоплазмы. Вакуоль с не переваренными остатками пищи подходит к поверхности клетки и сливается с мембраной, таким образом выбрасывая наружу содержимое. Кроме фагоцитоза, амёбе свойствен </a:t>
            </a:r>
            <a:r>
              <a:rPr lang="ru-RU" dirty="0" err="1"/>
              <a:t>пиноцитоз</a:t>
            </a:r>
            <a:r>
              <a:rPr lang="ru-RU" dirty="0"/>
              <a:t> — заглатывание жидкости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88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Питается амеба различными одноклеточными организмами и органическими остатками. Пища обхватывается ложноножками и оказывается внутри клетки, образуется пищеварительная вакуоль. В нее поступают различные ферменты, расщепляющие питательные вещества. Те, которые нужны амебе, потом поступают в цитоплазму. Ненужные остатки пищи остаются в вакуоли, которая подходит к поверхности клетки и из нее все выбрасывается. Амёба протей питается путём фагоцитоза, поглощая бактерии, одноклеточные водоросли и мелких простейших. Образование псевдоподий лежит в основе захвата пищи. На поверхности тела амёбы возникает контакт между плазмалеммой и пищевой частицей, в этом участке образуется «пищевая чашечка». Её стенки смыкаются, в эту область (с помощью лизосом) начинают поступать пищеварительные ферменты. Таким образом формируется пищеварительная вакуоль. Далее она переходит в центральную часть клетки, где подхватывается токами цитоплазмы. Вакуоль с не переваренными остатками пищи подходит к поверхности клетки и сливается с мембраной, таким образом выбрасывая наружу содержимое. Кроме фагоцитоза, амёбе свойствен </a:t>
            </a:r>
            <a:r>
              <a:rPr lang="ru-RU" dirty="0" err="1"/>
              <a:t>пиноцитоз</a:t>
            </a:r>
            <a:r>
              <a:rPr lang="ru-RU" dirty="0"/>
              <a:t> — заглатывание жидкости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63621-2E60-B848-8968-B0341E26A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75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316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Ядро при этом увеличивается в объеме, а ядерная оболочка растворяется. Ядерные вещества поступают в цитоплазму и распределяются поровну по двум разным частям клетки и вскоре здесь образуют по одному ядру. При этом тело амебы удлиняется </a:t>
            </a:r>
          </a:p>
          <a:p>
            <a:r>
              <a:rPr lang="ru-RU" dirty="0"/>
              <a:t> и, образуя в средней части перетяжку, делится на два.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570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83023915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4913674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8242145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50152653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2209674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80130794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00840087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3910562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15282144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21795886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20699222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23467139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50087248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06944240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95985714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2337666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5018766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3009711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840482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11734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124869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767544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0594857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285422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8004975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450176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61207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1" y="686202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045528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66" indent="-107966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29" indent="-116963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898" indent="-107966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865" indent="-107966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388242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1" y="686202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66" indent="-107966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32" indent="-107966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898" indent="-107966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865" indent="-107966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715724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1" y="686202"/>
            <a:ext cx="2399771" cy="2138308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556632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1" y="576016"/>
            <a:ext cx="2399771" cy="2138308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934635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1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4" b="1"/>
            </a:lvl1pPr>
            <a:lvl2pPr marL="287910" indent="0">
              <a:buNone/>
              <a:defRPr sz="1260" b="1"/>
            </a:lvl2pPr>
            <a:lvl3pPr marL="575819" indent="0">
              <a:buNone/>
              <a:defRPr sz="1134" b="1"/>
            </a:lvl3pPr>
            <a:lvl4pPr marL="863728" indent="0">
              <a:buNone/>
              <a:defRPr sz="1008" b="1"/>
            </a:lvl4pPr>
            <a:lvl5pPr marL="1151638" indent="0">
              <a:buNone/>
              <a:defRPr sz="1008" b="1"/>
            </a:lvl5pPr>
            <a:lvl6pPr marL="1439548" indent="0">
              <a:buNone/>
              <a:defRPr sz="1008" b="1"/>
            </a:lvl6pPr>
            <a:lvl7pPr marL="1727457" indent="0">
              <a:buNone/>
              <a:defRPr sz="1008" b="1"/>
            </a:lvl7pPr>
            <a:lvl8pPr marL="2015367" indent="0">
              <a:buNone/>
              <a:defRPr sz="1008" b="1"/>
            </a:lvl8pPr>
            <a:lvl9pPr marL="2303277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1" y="737163"/>
            <a:ext cx="2400771" cy="2157166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4" b="1"/>
            </a:lvl1pPr>
            <a:lvl2pPr marL="287910" indent="0">
              <a:buNone/>
              <a:defRPr sz="1260" b="1"/>
            </a:lvl2pPr>
            <a:lvl3pPr marL="575819" indent="0">
              <a:buNone/>
              <a:defRPr sz="1134" b="1"/>
            </a:lvl3pPr>
            <a:lvl4pPr marL="863728" indent="0">
              <a:buNone/>
              <a:defRPr sz="1008" b="1"/>
            </a:lvl4pPr>
            <a:lvl5pPr marL="1151638" indent="0">
              <a:buNone/>
              <a:defRPr sz="1008" b="1"/>
            </a:lvl5pPr>
            <a:lvl6pPr marL="1439548" indent="0">
              <a:buNone/>
              <a:defRPr sz="1008" b="1"/>
            </a:lvl6pPr>
            <a:lvl7pPr marL="1727457" indent="0">
              <a:buNone/>
              <a:defRPr sz="1008" b="1"/>
            </a:lvl7pPr>
            <a:lvl8pPr marL="2015367" indent="0">
              <a:buNone/>
              <a:defRPr sz="1008" b="1"/>
            </a:lvl8pPr>
            <a:lvl9pPr marL="2303277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361776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1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4" b="1"/>
            </a:lvl1pPr>
            <a:lvl2pPr marL="287910" indent="0">
              <a:buNone/>
              <a:defRPr sz="1260" b="1"/>
            </a:lvl2pPr>
            <a:lvl3pPr marL="575819" indent="0">
              <a:buNone/>
              <a:defRPr sz="1134" b="1"/>
            </a:lvl3pPr>
            <a:lvl4pPr marL="863728" indent="0">
              <a:buNone/>
              <a:defRPr sz="1008" b="1"/>
            </a:lvl4pPr>
            <a:lvl5pPr marL="1151638" indent="0">
              <a:buNone/>
              <a:defRPr sz="1008" b="1"/>
            </a:lvl5pPr>
            <a:lvl6pPr marL="1439548" indent="0">
              <a:buNone/>
              <a:defRPr sz="1008" b="1"/>
            </a:lvl6pPr>
            <a:lvl7pPr marL="1727457" indent="0">
              <a:buNone/>
              <a:defRPr sz="1008" b="1"/>
            </a:lvl7pPr>
            <a:lvl8pPr marL="2015367" indent="0">
              <a:buNone/>
              <a:defRPr sz="1008" b="1"/>
            </a:lvl8pPr>
            <a:lvl9pPr marL="2303277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1" y="852011"/>
            <a:ext cx="2400771" cy="2064071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4" b="1"/>
            </a:lvl1pPr>
            <a:lvl2pPr marL="287910" indent="0">
              <a:buNone/>
              <a:defRPr sz="1260" b="1"/>
            </a:lvl2pPr>
            <a:lvl3pPr marL="575819" indent="0">
              <a:buNone/>
              <a:defRPr sz="1134" b="1"/>
            </a:lvl3pPr>
            <a:lvl4pPr marL="863728" indent="0">
              <a:buNone/>
              <a:defRPr sz="1008" b="1"/>
            </a:lvl4pPr>
            <a:lvl5pPr marL="1151638" indent="0">
              <a:buNone/>
              <a:defRPr sz="1008" b="1"/>
            </a:lvl5pPr>
            <a:lvl6pPr marL="1439548" indent="0">
              <a:buNone/>
              <a:defRPr sz="1008" b="1"/>
            </a:lvl6pPr>
            <a:lvl7pPr marL="1727457" indent="0">
              <a:buNone/>
              <a:defRPr sz="1008" b="1"/>
            </a:lvl7pPr>
            <a:lvl8pPr marL="2015367" indent="0">
              <a:buNone/>
              <a:defRPr sz="1008" b="1"/>
            </a:lvl8pPr>
            <a:lvl9pPr marL="2303277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1"/>
            <a:ext cx="2401770" cy="2064071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6648210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2660199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9076539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082088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5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5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5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5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60940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1" y="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1" y="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1" y="107787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1" y="107787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5851" y="215574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7380" y="215574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8911" y="215574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1" y="215574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70332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4572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1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2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985823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1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2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7818907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339205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8115065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950051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1628126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1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386324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1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152992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186097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704702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443480"/>
            <a:ext cx="2401691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443480"/>
            <a:ext cx="2401691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198884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443480"/>
            <a:ext cx="2401691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443480"/>
            <a:ext cx="2401691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1917940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8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2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80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2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80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2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04070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8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2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80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2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80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2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07420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50"/>
            <a:ext cx="1572330" cy="64737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50"/>
            <a:ext cx="1572330" cy="64737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50"/>
            <a:ext cx="1572330" cy="64737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13960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50"/>
            <a:ext cx="1572330" cy="64737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50"/>
            <a:ext cx="1572330" cy="64737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50"/>
            <a:ext cx="1572330" cy="64737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0555436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9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9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2222615"/>
            <a:ext cx="2401691" cy="632713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2222615"/>
            <a:ext cx="2401691" cy="632713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5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5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31546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9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9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2222615"/>
            <a:ext cx="2401691" cy="632713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2222615"/>
            <a:ext cx="2401691" cy="632713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5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5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8064372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60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1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2950629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60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1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732826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 xmlns="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3410977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5941802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222344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222344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6300384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222344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222344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1127185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60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1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20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1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899508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60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1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20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1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7854707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20"/>
            <a:ext cx="1572330" cy="827121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20"/>
            <a:ext cx="1572330" cy="827121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20"/>
            <a:ext cx="1572330" cy="827121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8251234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20"/>
            <a:ext cx="1572330" cy="827121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20"/>
            <a:ext cx="1572330" cy="827121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20"/>
            <a:ext cx="1572330" cy="827121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687667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1457109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1457109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990120"/>
            <a:ext cx="2401691" cy="804620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990120"/>
            <a:ext cx="2401691" cy="804620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51922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1457109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1457109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990120"/>
            <a:ext cx="2401691" cy="804620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990120"/>
            <a:ext cx="2401691" cy="804620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68508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 xmlns="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1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1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1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5518813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1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1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1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3543619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7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1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9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4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7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1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9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4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7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1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1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9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4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6839948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7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1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9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4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7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1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9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4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7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1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1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9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4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0077179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7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1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9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4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2" y="1836229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7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836229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1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90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4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086226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7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1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9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4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2" y="1836229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7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836229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1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90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4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7382448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7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4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4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7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4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4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9829401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7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4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4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7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4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4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4029144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5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3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9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7754920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5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3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9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937451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1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7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7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9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80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764078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1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7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7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9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80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4758200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2"/>
            <a:ext cx="1111198" cy="1670445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2"/>
            <a:ext cx="1111198" cy="1670445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2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30" indent="-71230">
              <a:defRPr sz="661"/>
            </a:lvl3pPr>
            <a:lvl4pPr marL="189696" indent="-98222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2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30" indent="-71230">
              <a:defRPr sz="661"/>
            </a:lvl3pPr>
            <a:lvl4pPr marL="189696" indent="-98222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9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9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428163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7" y="535381"/>
            <a:ext cx="5644642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7" name="bg object 17"/>
          <p:cNvSpPr/>
          <p:nvPr/>
        </p:nvSpPr>
        <p:spPr>
          <a:xfrm>
            <a:off x="66775" y="71055"/>
            <a:ext cx="5644642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5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8" y="719706"/>
            <a:ext cx="1822346" cy="2151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98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7" y="745220"/>
            <a:ext cx="2505361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9/7/2020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969281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3918" y="1836051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07.09.2020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199909"/>
      </p:ext>
    </p:extLst>
  </p:cSld>
  <p:clrMapOvr>
    <a:masterClrMapping/>
  </p:clrMapOvr>
  <p:transition>
    <p:dissolv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07.09.2020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456172"/>
      </p:ext>
    </p:extLst>
  </p:cSld>
  <p:clrMapOvr>
    <a:masterClrMapping/>
  </p:clrMapOvr>
  <p:transition>
    <p:dissolv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956" y="2082058"/>
            <a:ext cx="4895533" cy="643517"/>
          </a:xfrm>
        </p:spPr>
        <p:txBody>
          <a:bodyPr anchor="t"/>
          <a:lstStyle>
            <a:lvl1pPr algn="l">
              <a:defRPr sz="2518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4956" y="1373288"/>
            <a:ext cx="4895533" cy="708769"/>
          </a:xfrm>
        </p:spPr>
        <p:txBody>
          <a:bodyPr anchor="b"/>
          <a:lstStyle>
            <a:lvl1pPr marL="0" indent="0">
              <a:buNone/>
              <a:defRPr sz="1259">
                <a:solidFill>
                  <a:schemeClr val="tx1">
                    <a:tint val="75000"/>
                  </a:schemeClr>
                </a:solidFill>
              </a:defRPr>
            </a:lvl1pPr>
            <a:lvl2pPr marL="287878" indent="0">
              <a:buNone/>
              <a:defRPr sz="1133">
                <a:solidFill>
                  <a:schemeClr val="tx1">
                    <a:tint val="75000"/>
                  </a:schemeClr>
                </a:solidFill>
              </a:defRPr>
            </a:lvl2pPr>
            <a:lvl3pPr marL="575756" indent="0">
              <a:buNone/>
              <a:defRPr sz="1007">
                <a:solidFill>
                  <a:schemeClr val="tx1">
                    <a:tint val="75000"/>
                  </a:schemeClr>
                </a:solidFill>
              </a:defRPr>
            </a:lvl3pPr>
            <a:lvl4pPr marL="863634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4pPr>
            <a:lvl5pPr marL="1151511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5pPr>
            <a:lvl6pPr marL="1439390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6pPr>
            <a:lvl7pPr marL="1727267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7pPr>
            <a:lvl8pPr marL="2015145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8pPr>
            <a:lvl9pPr marL="2303023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07.09.2020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807063"/>
      </p:ext>
    </p:extLst>
  </p:cSld>
  <p:clrMapOvr>
    <a:masterClrMapping/>
  </p:clrMapOvr>
  <p:transition>
    <p:dissolv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7973" y="756022"/>
            <a:ext cx="2543757" cy="2138308"/>
          </a:xfrm>
        </p:spPr>
        <p:txBody>
          <a:bodyPr/>
          <a:lstStyle>
            <a:lvl1pPr>
              <a:defRPr sz="1763"/>
            </a:lvl1pPr>
            <a:lvl2pPr>
              <a:defRPr sz="1511"/>
            </a:lvl2pPr>
            <a:lvl3pPr>
              <a:defRPr sz="1259"/>
            </a:lvl3pPr>
            <a:lvl4pPr>
              <a:defRPr sz="1133"/>
            </a:lvl4pPr>
            <a:lvl5pPr>
              <a:defRPr sz="1133"/>
            </a:lvl5pPr>
            <a:lvl6pPr>
              <a:defRPr sz="1133"/>
            </a:lvl6pPr>
            <a:lvl7pPr>
              <a:defRPr sz="1133"/>
            </a:lvl7pPr>
            <a:lvl8pPr>
              <a:defRPr sz="1133"/>
            </a:lvl8pPr>
            <a:lvl9pPr>
              <a:defRPr sz="1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927720" y="756022"/>
            <a:ext cx="2543757" cy="2138308"/>
          </a:xfrm>
        </p:spPr>
        <p:txBody>
          <a:bodyPr/>
          <a:lstStyle>
            <a:lvl1pPr>
              <a:defRPr sz="1763"/>
            </a:lvl1pPr>
            <a:lvl2pPr>
              <a:defRPr sz="1511"/>
            </a:lvl2pPr>
            <a:lvl3pPr>
              <a:defRPr sz="1259"/>
            </a:lvl3pPr>
            <a:lvl4pPr>
              <a:defRPr sz="1133"/>
            </a:lvl4pPr>
            <a:lvl5pPr>
              <a:defRPr sz="1133"/>
            </a:lvl5pPr>
            <a:lvl6pPr>
              <a:defRPr sz="1133"/>
            </a:lvl6pPr>
            <a:lvl7pPr>
              <a:defRPr sz="1133"/>
            </a:lvl7pPr>
            <a:lvl8pPr>
              <a:defRPr sz="1133"/>
            </a:lvl8pPr>
            <a:lvl9pPr>
              <a:defRPr sz="1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07.09.2020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088491"/>
      </p:ext>
    </p:extLst>
  </p:cSld>
  <p:clrMapOvr>
    <a:masterClrMapping/>
  </p:clrMapOvr>
  <p:transition>
    <p:dissolv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7973" y="725270"/>
            <a:ext cx="2544757" cy="302259"/>
          </a:xfrm>
        </p:spPr>
        <p:txBody>
          <a:bodyPr anchor="b"/>
          <a:lstStyle>
            <a:lvl1pPr marL="0" indent="0">
              <a:buNone/>
              <a:defRPr sz="1511" b="1"/>
            </a:lvl1pPr>
            <a:lvl2pPr marL="287878" indent="0">
              <a:buNone/>
              <a:defRPr sz="1259" b="1"/>
            </a:lvl2pPr>
            <a:lvl3pPr marL="575756" indent="0">
              <a:buNone/>
              <a:defRPr sz="1133" b="1"/>
            </a:lvl3pPr>
            <a:lvl4pPr marL="863634" indent="0">
              <a:buNone/>
              <a:defRPr sz="1007" b="1"/>
            </a:lvl4pPr>
            <a:lvl5pPr marL="1151511" indent="0">
              <a:buNone/>
              <a:defRPr sz="1007" b="1"/>
            </a:lvl5pPr>
            <a:lvl6pPr marL="1439390" indent="0">
              <a:buNone/>
              <a:defRPr sz="1007" b="1"/>
            </a:lvl6pPr>
            <a:lvl7pPr marL="1727267" indent="0">
              <a:buNone/>
              <a:defRPr sz="1007" b="1"/>
            </a:lvl7pPr>
            <a:lvl8pPr marL="2015145" indent="0">
              <a:buNone/>
              <a:defRPr sz="1007" b="1"/>
            </a:lvl8pPr>
            <a:lvl9pPr marL="2303023" indent="0">
              <a:buNone/>
              <a:defRPr sz="100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87973" y="1027528"/>
            <a:ext cx="2544757" cy="1866801"/>
          </a:xfrm>
        </p:spPr>
        <p:txBody>
          <a:bodyPr/>
          <a:lstStyle>
            <a:lvl1pPr>
              <a:defRPr sz="1511"/>
            </a:lvl1pPr>
            <a:lvl2pPr>
              <a:defRPr sz="1259"/>
            </a:lvl2pPr>
            <a:lvl3pPr>
              <a:defRPr sz="1133"/>
            </a:lvl3pPr>
            <a:lvl4pPr>
              <a:defRPr sz="1007"/>
            </a:lvl4pPr>
            <a:lvl5pPr>
              <a:defRPr sz="1007"/>
            </a:lvl5pPr>
            <a:lvl6pPr>
              <a:defRPr sz="1007"/>
            </a:lvl6pPr>
            <a:lvl7pPr>
              <a:defRPr sz="1007"/>
            </a:lvl7pPr>
            <a:lvl8pPr>
              <a:defRPr sz="1007"/>
            </a:lvl8pPr>
            <a:lvl9pPr>
              <a:defRPr sz="100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925721" y="725270"/>
            <a:ext cx="2545757" cy="302259"/>
          </a:xfrm>
        </p:spPr>
        <p:txBody>
          <a:bodyPr anchor="b"/>
          <a:lstStyle>
            <a:lvl1pPr marL="0" indent="0">
              <a:buNone/>
              <a:defRPr sz="1511" b="1"/>
            </a:lvl1pPr>
            <a:lvl2pPr marL="287878" indent="0">
              <a:buNone/>
              <a:defRPr sz="1259" b="1"/>
            </a:lvl2pPr>
            <a:lvl3pPr marL="575756" indent="0">
              <a:buNone/>
              <a:defRPr sz="1133" b="1"/>
            </a:lvl3pPr>
            <a:lvl4pPr marL="863634" indent="0">
              <a:buNone/>
              <a:defRPr sz="1007" b="1"/>
            </a:lvl4pPr>
            <a:lvl5pPr marL="1151511" indent="0">
              <a:buNone/>
              <a:defRPr sz="1007" b="1"/>
            </a:lvl5pPr>
            <a:lvl6pPr marL="1439390" indent="0">
              <a:buNone/>
              <a:defRPr sz="1007" b="1"/>
            </a:lvl6pPr>
            <a:lvl7pPr marL="1727267" indent="0">
              <a:buNone/>
              <a:defRPr sz="1007" b="1"/>
            </a:lvl7pPr>
            <a:lvl8pPr marL="2015145" indent="0">
              <a:buNone/>
              <a:defRPr sz="1007" b="1"/>
            </a:lvl8pPr>
            <a:lvl9pPr marL="2303023" indent="0">
              <a:buNone/>
              <a:defRPr sz="100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925721" y="1027528"/>
            <a:ext cx="2545757" cy="1866801"/>
          </a:xfrm>
        </p:spPr>
        <p:txBody>
          <a:bodyPr/>
          <a:lstStyle>
            <a:lvl1pPr>
              <a:defRPr sz="1511"/>
            </a:lvl1pPr>
            <a:lvl2pPr>
              <a:defRPr sz="1259"/>
            </a:lvl2pPr>
            <a:lvl3pPr>
              <a:defRPr sz="1133"/>
            </a:lvl3pPr>
            <a:lvl4pPr>
              <a:defRPr sz="1007"/>
            </a:lvl4pPr>
            <a:lvl5pPr>
              <a:defRPr sz="1007"/>
            </a:lvl5pPr>
            <a:lvl6pPr>
              <a:defRPr sz="1007"/>
            </a:lvl6pPr>
            <a:lvl7pPr>
              <a:defRPr sz="1007"/>
            </a:lvl7pPr>
            <a:lvl8pPr>
              <a:defRPr sz="1007"/>
            </a:lvl8pPr>
            <a:lvl9pPr>
              <a:defRPr sz="100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07.09.2020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75617"/>
      </p:ext>
    </p:extLst>
  </p:cSld>
  <p:clrMapOvr>
    <a:masterClrMapping/>
  </p:clrMapOvr>
  <p:transition>
    <p:dissolv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07.09.2020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645847"/>
      </p:ext>
    </p:extLst>
  </p:cSld>
  <p:clrMapOvr>
    <a:masterClrMapping/>
  </p:clrMapOvr>
  <p:transition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07.09.2020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866530"/>
      </p:ext>
    </p:extLst>
  </p:cSld>
  <p:clrMapOvr>
    <a:masterClrMapping/>
  </p:clrMapOvr>
  <p:transition>
    <p:dissolv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973" y="129003"/>
            <a:ext cx="1894819" cy="549015"/>
          </a:xfrm>
        </p:spPr>
        <p:txBody>
          <a:bodyPr anchor="b"/>
          <a:lstStyle>
            <a:lvl1pPr algn="l">
              <a:defRPr sz="1259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51785" y="129004"/>
            <a:ext cx="3219692" cy="2765326"/>
          </a:xfrm>
        </p:spPr>
        <p:txBody>
          <a:bodyPr/>
          <a:lstStyle>
            <a:lvl1pPr>
              <a:defRPr sz="2015"/>
            </a:lvl1pPr>
            <a:lvl2pPr>
              <a:defRPr sz="1763"/>
            </a:lvl2pPr>
            <a:lvl3pPr>
              <a:defRPr sz="1511"/>
            </a:lvl3pPr>
            <a:lvl4pPr>
              <a:defRPr sz="1259"/>
            </a:lvl4pPr>
            <a:lvl5pPr>
              <a:defRPr sz="1259"/>
            </a:lvl5pPr>
            <a:lvl6pPr>
              <a:defRPr sz="1259"/>
            </a:lvl6pPr>
            <a:lvl7pPr>
              <a:defRPr sz="1259"/>
            </a:lvl7pPr>
            <a:lvl8pPr>
              <a:defRPr sz="1259"/>
            </a:lvl8pPr>
            <a:lvl9pPr>
              <a:defRPr sz="125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7973" y="678019"/>
            <a:ext cx="1894819" cy="2216311"/>
          </a:xfrm>
        </p:spPr>
        <p:txBody>
          <a:bodyPr/>
          <a:lstStyle>
            <a:lvl1pPr marL="0" indent="0">
              <a:buNone/>
              <a:defRPr sz="882"/>
            </a:lvl1pPr>
            <a:lvl2pPr marL="287878" indent="0">
              <a:buNone/>
              <a:defRPr sz="756"/>
            </a:lvl2pPr>
            <a:lvl3pPr marL="575756" indent="0">
              <a:buNone/>
              <a:defRPr sz="630"/>
            </a:lvl3pPr>
            <a:lvl4pPr marL="863634" indent="0">
              <a:buNone/>
              <a:defRPr sz="567"/>
            </a:lvl4pPr>
            <a:lvl5pPr marL="1151511" indent="0">
              <a:buNone/>
              <a:defRPr sz="567"/>
            </a:lvl5pPr>
            <a:lvl6pPr marL="1439390" indent="0">
              <a:buNone/>
              <a:defRPr sz="567"/>
            </a:lvl6pPr>
            <a:lvl7pPr marL="1727267" indent="0">
              <a:buNone/>
              <a:defRPr sz="567"/>
            </a:lvl7pPr>
            <a:lvl8pPr marL="2015145" indent="0">
              <a:buNone/>
              <a:defRPr sz="567"/>
            </a:lvl8pPr>
            <a:lvl9pPr marL="2303023" indent="0">
              <a:buNone/>
              <a:defRPr sz="56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07.09.2020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663885"/>
      </p:ext>
    </p:extLst>
  </p:cSld>
  <p:clrMapOvr>
    <a:masterClrMapping/>
  </p:clrMapOvr>
  <p:transition>
    <p:dissolv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892" y="2268062"/>
            <a:ext cx="3455670" cy="267757"/>
          </a:xfrm>
        </p:spPr>
        <p:txBody>
          <a:bodyPr anchor="b"/>
          <a:lstStyle>
            <a:lvl1pPr algn="l">
              <a:defRPr sz="1259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28892" y="289507"/>
            <a:ext cx="3455670" cy="1944053"/>
          </a:xfrm>
        </p:spPr>
        <p:txBody>
          <a:bodyPr/>
          <a:lstStyle>
            <a:lvl1pPr marL="0" indent="0">
              <a:buNone/>
              <a:defRPr sz="2015"/>
            </a:lvl1pPr>
            <a:lvl2pPr marL="287878" indent="0">
              <a:buNone/>
              <a:defRPr sz="1763"/>
            </a:lvl2pPr>
            <a:lvl3pPr marL="575756" indent="0">
              <a:buNone/>
              <a:defRPr sz="1511"/>
            </a:lvl3pPr>
            <a:lvl4pPr marL="863634" indent="0">
              <a:buNone/>
              <a:defRPr sz="1259"/>
            </a:lvl4pPr>
            <a:lvl5pPr marL="1151511" indent="0">
              <a:buNone/>
              <a:defRPr sz="1259"/>
            </a:lvl5pPr>
            <a:lvl6pPr marL="1439390" indent="0">
              <a:buNone/>
              <a:defRPr sz="1259"/>
            </a:lvl6pPr>
            <a:lvl7pPr marL="1727267" indent="0">
              <a:buNone/>
              <a:defRPr sz="1259"/>
            </a:lvl7pPr>
            <a:lvl8pPr marL="2015145" indent="0">
              <a:buNone/>
              <a:defRPr sz="1259"/>
            </a:lvl8pPr>
            <a:lvl9pPr marL="2303023" indent="0">
              <a:buNone/>
              <a:defRPr sz="1259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28892" y="2535820"/>
            <a:ext cx="3455670" cy="380260"/>
          </a:xfrm>
        </p:spPr>
        <p:txBody>
          <a:bodyPr/>
          <a:lstStyle>
            <a:lvl1pPr marL="0" indent="0">
              <a:buNone/>
              <a:defRPr sz="882"/>
            </a:lvl1pPr>
            <a:lvl2pPr marL="287878" indent="0">
              <a:buNone/>
              <a:defRPr sz="756"/>
            </a:lvl2pPr>
            <a:lvl3pPr marL="575756" indent="0">
              <a:buNone/>
              <a:defRPr sz="630"/>
            </a:lvl3pPr>
            <a:lvl4pPr marL="863634" indent="0">
              <a:buNone/>
              <a:defRPr sz="567"/>
            </a:lvl4pPr>
            <a:lvl5pPr marL="1151511" indent="0">
              <a:buNone/>
              <a:defRPr sz="567"/>
            </a:lvl5pPr>
            <a:lvl6pPr marL="1439390" indent="0">
              <a:buNone/>
              <a:defRPr sz="567"/>
            </a:lvl6pPr>
            <a:lvl7pPr marL="1727267" indent="0">
              <a:buNone/>
              <a:defRPr sz="567"/>
            </a:lvl7pPr>
            <a:lvl8pPr marL="2015145" indent="0">
              <a:buNone/>
              <a:defRPr sz="567"/>
            </a:lvl8pPr>
            <a:lvl9pPr marL="2303023" indent="0">
              <a:buNone/>
              <a:defRPr sz="56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07.09.2020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955851"/>
      </p:ext>
    </p:extLst>
  </p:cSld>
  <p:clrMapOvr>
    <a:masterClrMapping/>
  </p:clrMapOvr>
  <p:transition>
    <p:dissolv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07.09.2020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200024"/>
      </p:ext>
    </p:extLst>
  </p:cSld>
  <p:clrMapOvr>
    <a:masterClrMapping/>
  </p:clrMapOvr>
  <p:transition>
    <p:dissolv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175602" y="129754"/>
            <a:ext cx="1295876" cy="27645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87972" y="129754"/>
            <a:ext cx="3791638" cy="27645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07.09.2020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948267"/>
      </p:ext>
    </p:extLst>
  </p:cSld>
  <p:clrMapOvr>
    <a:masterClrMapping/>
  </p:clrMapOvr>
  <p:transition>
    <p:dissolv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8" y="535381"/>
            <a:ext cx="5644642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575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66776" y="71055"/>
            <a:ext cx="5644642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575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5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9" y="719707"/>
            <a:ext cx="1822346" cy="2151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85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8" y="745220"/>
            <a:ext cx="2505361" cy="31007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75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75756"/>
              <a:t>9/7/2020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756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86768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7" y="535381"/>
            <a:ext cx="5644642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7" name="bg object 17"/>
          <p:cNvSpPr/>
          <p:nvPr/>
        </p:nvSpPr>
        <p:spPr>
          <a:xfrm>
            <a:off x="66775" y="71054"/>
            <a:ext cx="5644642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6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8" y="719705"/>
            <a:ext cx="1822346" cy="2151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98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7" y="745220"/>
            <a:ext cx="2505361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9/7/2020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2541048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85887646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7882542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67343949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6490040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75930834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80565721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5445075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1238398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44786345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8595819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8217993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958878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73983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06973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50639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0597372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22648607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4599571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79533790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0047404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2879704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2305954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56243942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570777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14463186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1103042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29345591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84549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47004813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42828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7078278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852010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692942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927781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1049529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52475421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84411493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9085267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65319856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7659327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3761999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1494725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84.xml"/><Relationship Id="rId39" Type="http://schemas.openxmlformats.org/officeDocument/2006/relationships/slideLayout" Target="../slideLayouts/slideLayout97.xml"/><Relationship Id="rId21" Type="http://schemas.openxmlformats.org/officeDocument/2006/relationships/slideLayout" Target="../slideLayouts/slideLayout79.xml"/><Relationship Id="rId34" Type="http://schemas.openxmlformats.org/officeDocument/2006/relationships/slideLayout" Target="../slideLayouts/slideLayout92.xml"/><Relationship Id="rId42" Type="http://schemas.openxmlformats.org/officeDocument/2006/relationships/slideLayout" Target="../slideLayouts/slideLayout100.xml"/><Relationship Id="rId47" Type="http://schemas.openxmlformats.org/officeDocument/2006/relationships/slideLayout" Target="../slideLayouts/slideLayout105.xml"/><Relationship Id="rId50" Type="http://schemas.openxmlformats.org/officeDocument/2006/relationships/slideLayout" Target="../slideLayouts/slideLayout108.xml"/><Relationship Id="rId55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29" Type="http://schemas.openxmlformats.org/officeDocument/2006/relationships/slideLayout" Target="../slideLayouts/slideLayout87.xml"/><Relationship Id="rId41" Type="http://schemas.openxmlformats.org/officeDocument/2006/relationships/slideLayout" Target="../slideLayouts/slideLayout99.xml"/><Relationship Id="rId54" Type="http://schemas.openxmlformats.org/officeDocument/2006/relationships/slideLayout" Target="../slideLayouts/slideLayout112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32" Type="http://schemas.openxmlformats.org/officeDocument/2006/relationships/slideLayout" Target="../slideLayouts/slideLayout90.xml"/><Relationship Id="rId37" Type="http://schemas.openxmlformats.org/officeDocument/2006/relationships/slideLayout" Target="../slideLayouts/slideLayout95.xml"/><Relationship Id="rId40" Type="http://schemas.openxmlformats.org/officeDocument/2006/relationships/slideLayout" Target="../slideLayouts/slideLayout98.xml"/><Relationship Id="rId45" Type="http://schemas.openxmlformats.org/officeDocument/2006/relationships/slideLayout" Target="../slideLayouts/slideLayout103.xml"/><Relationship Id="rId53" Type="http://schemas.openxmlformats.org/officeDocument/2006/relationships/slideLayout" Target="../slideLayouts/slideLayout111.xml"/><Relationship Id="rId58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6.xml"/><Relationship Id="rId36" Type="http://schemas.openxmlformats.org/officeDocument/2006/relationships/slideLayout" Target="../slideLayouts/slideLayout94.xml"/><Relationship Id="rId49" Type="http://schemas.openxmlformats.org/officeDocument/2006/relationships/slideLayout" Target="../slideLayouts/slideLayout107.xml"/><Relationship Id="rId57" Type="http://schemas.openxmlformats.org/officeDocument/2006/relationships/slideLayout" Target="../slideLayouts/slideLayout115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31" Type="http://schemas.openxmlformats.org/officeDocument/2006/relationships/slideLayout" Target="../slideLayouts/slideLayout89.xml"/><Relationship Id="rId44" Type="http://schemas.openxmlformats.org/officeDocument/2006/relationships/slideLayout" Target="../slideLayouts/slideLayout102.xml"/><Relationship Id="rId52" Type="http://schemas.openxmlformats.org/officeDocument/2006/relationships/slideLayout" Target="../slideLayouts/slideLayout110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5.xml"/><Relationship Id="rId30" Type="http://schemas.openxmlformats.org/officeDocument/2006/relationships/slideLayout" Target="../slideLayouts/slideLayout88.xml"/><Relationship Id="rId35" Type="http://schemas.openxmlformats.org/officeDocument/2006/relationships/slideLayout" Target="../slideLayouts/slideLayout93.xml"/><Relationship Id="rId43" Type="http://schemas.openxmlformats.org/officeDocument/2006/relationships/slideLayout" Target="../slideLayouts/slideLayout101.xml"/><Relationship Id="rId48" Type="http://schemas.openxmlformats.org/officeDocument/2006/relationships/slideLayout" Target="../slideLayouts/slideLayout106.xml"/><Relationship Id="rId56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66.xml"/><Relationship Id="rId51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33" Type="http://schemas.openxmlformats.org/officeDocument/2006/relationships/slideLayout" Target="../slideLayouts/slideLayout91.xml"/><Relationship Id="rId38" Type="http://schemas.openxmlformats.org/officeDocument/2006/relationships/slideLayout" Target="../slideLayouts/slideLayout96.xml"/><Relationship Id="rId46" Type="http://schemas.openxmlformats.org/officeDocument/2006/relationships/slideLayout" Target="../slideLayouts/slideLayout104.xml"/><Relationship Id="rId5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9.xml"/><Relationship Id="rId18" Type="http://schemas.openxmlformats.org/officeDocument/2006/relationships/slideLayout" Target="../slideLayouts/slideLayout134.xml"/><Relationship Id="rId26" Type="http://schemas.openxmlformats.org/officeDocument/2006/relationships/slideLayout" Target="../slideLayouts/slideLayout142.xml"/><Relationship Id="rId39" Type="http://schemas.openxmlformats.org/officeDocument/2006/relationships/slideLayout" Target="../slideLayouts/slideLayout155.xml"/><Relationship Id="rId21" Type="http://schemas.openxmlformats.org/officeDocument/2006/relationships/slideLayout" Target="../slideLayouts/slideLayout137.xml"/><Relationship Id="rId34" Type="http://schemas.openxmlformats.org/officeDocument/2006/relationships/slideLayout" Target="../slideLayouts/slideLayout150.xml"/><Relationship Id="rId42" Type="http://schemas.openxmlformats.org/officeDocument/2006/relationships/slideLayout" Target="../slideLayouts/slideLayout158.xml"/><Relationship Id="rId47" Type="http://schemas.openxmlformats.org/officeDocument/2006/relationships/slideLayout" Target="../slideLayouts/slideLayout163.xml"/><Relationship Id="rId50" Type="http://schemas.openxmlformats.org/officeDocument/2006/relationships/slideLayout" Target="../slideLayouts/slideLayout166.xml"/><Relationship Id="rId55" Type="http://schemas.openxmlformats.org/officeDocument/2006/relationships/slideLayout" Target="../slideLayouts/slideLayout171.xml"/><Relationship Id="rId63" Type="http://schemas.openxmlformats.org/officeDocument/2006/relationships/slideLayout" Target="../slideLayouts/slideLayout179.xml"/><Relationship Id="rId68" Type="http://schemas.openxmlformats.org/officeDocument/2006/relationships/theme" Target="../theme/theme3.xml"/><Relationship Id="rId7" Type="http://schemas.openxmlformats.org/officeDocument/2006/relationships/slideLayout" Target="../slideLayouts/slideLayout123.xml"/><Relationship Id="rId71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118.xml"/><Relationship Id="rId16" Type="http://schemas.openxmlformats.org/officeDocument/2006/relationships/slideLayout" Target="../slideLayouts/slideLayout132.xml"/><Relationship Id="rId29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24" Type="http://schemas.openxmlformats.org/officeDocument/2006/relationships/slideLayout" Target="../slideLayouts/slideLayout140.xml"/><Relationship Id="rId32" Type="http://schemas.openxmlformats.org/officeDocument/2006/relationships/slideLayout" Target="../slideLayouts/slideLayout148.xml"/><Relationship Id="rId37" Type="http://schemas.openxmlformats.org/officeDocument/2006/relationships/slideLayout" Target="../slideLayouts/slideLayout153.xml"/><Relationship Id="rId40" Type="http://schemas.openxmlformats.org/officeDocument/2006/relationships/slideLayout" Target="../slideLayouts/slideLayout156.xml"/><Relationship Id="rId45" Type="http://schemas.openxmlformats.org/officeDocument/2006/relationships/slideLayout" Target="../slideLayouts/slideLayout161.xml"/><Relationship Id="rId53" Type="http://schemas.openxmlformats.org/officeDocument/2006/relationships/slideLayout" Target="../slideLayouts/slideLayout169.xml"/><Relationship Id="rId58" Type="http://schemas.openxmlformats.org/officeDocument/2006/relationships/slideLayout" Target="../slideLayouts/slideLayout174.xml"/><Relationship Id="rId66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21.xml"/><Relationship Id="rId15" Type="http://schemas.openxmlformats.org/officeDocument/2006/relationships/slideLayout" Target="../slideLayouts/slideLayout131.xml"/><Relationship Id="rId23" Type="http://schemas.openxmlformats.org/officeDocument/2006/relationships/slideLayout" Target="../slideLayouts/slideLayout139.xml"/><Relationship Id="rId28" Type="http://schemas.openxmlformats.org/officeDocument/2006/relationships/slideLayout" Target="../slideLayouts/slideLayout144.xml"/><Relationship Id="rId36" Type="http://schemas.openxmlformats.org/officeDocument/2006/relationships/slideLayout" Target="../slideLayouts/slideLayout152.xml"/><Relationship Id="rId49" Type="http://schemas.openxmlformats.org/officeDocument/2006/relationships/slideLayout" Target="../slideLayouts/slideLayout165.xml"/><Relationship Id="rId57" Type="http://schemas.openxmlformats.org/officeDocument/2006/relationships/slideLayout" Target="../slideLayouts/slideLayout173.xml"/><Relationship Id="rId61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26.xml"/><Relationship Id="rId19" Type="http://schemas.openxmlformats.org/officeDocument/2006/relationships/slideLayout" Target="../slideLayouts/slideLayout135.xml"/><Relationship Id="rId31" Type="http://schemas.openxmlformats.org/officeDocument/2006/relationships/slideLayout" Target="../slideLayouts/slideLayout147.xml"/><Relationship Id="rId44" Type="http://schemas.openxmlformats.org/officeDocument/2006/relationships/slideLayout" Target="../slideLayouts/slideLayout160.xml"/><Relationship Id="rId52" Type="http://schemas.openxmlformats.org/officeDocument/2006/relationships/slideLayout" Target="../slideLayouts/slideLayout168.xml"/><Relationship Id="rId60" Type="http://schemas.openxmlformats.org/officeDocument/2006/relationships/slideLayout" Target="../slideLayouts/slideLayout176.xml"/><Relationship Id="rId65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Relationship Id="rId22" Type="http://schemas.openxmlformats.org/officeDocument/2006/relationships/slideLayout" Target="../slideLayouts/slideLayout138.xml"/><Relationship Id="rId27" Type="http://schemas.openxmlformats.org/officeDocument/2006/relationships/slideLayout" Target="../slideLayouts/slideLayout143.xml"/><Relationship Id="rId30" Type="http://schemas.openxmlformats.org/officeDocument/2006/relationships/slideLayout" Target="../slideLayouts/slideLayout146.xml"/><Relationship Id="rId35" Type="http://schemas.openxmlformats.org/officeDocument/2006/relationships/slideLayout" Target="../slideLayouts/slideLayout151.xml"/><Relationship Id="rId43" Type="http://schemas.openxmlformats.org/officeDocument/2006/relationships/slideLayout" Target="../slideLayouts/slideLayout159.xml"/><Relationship Id="rId48" Type="http://schemas.openxmlformats.org/officeDocument/2006/relationships/slideLayout" Target="../slideLayouts/slideLayout164.xml"/><Relationship Id="rId56" Type="http://schemas.openxmlformats.org/officeDocument/2006/relationships/slideLayout" Target="../slideLayouts/slideLayout172.xml"/><Relationship Id="rId64" Type="http://schemas.openxmlformats.org/officeDocument/2006/relationships/slideLayout" Target="../slideLayouts/slideLayout180.xml"/><Relationship Id="rId69" Type="http://schemas.openxmlformats.org/officeDocument/2006/relationships/hyperlink" Target="https://www.facebook.com/" TargetMode="External"/><Relationship Id="rId8" Type="http://schemas.openxmlformats.org/officeDocument/2006/relationships/slideLayout" Target="../slideLayouts/slideLayout124.xml"/><Relationship Id="rId51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8.xml"/><Relationship Id="rId17" Type="http://schemas.openxmlformats.org/officeDocument/2006/relationships/slideLayout" Target="../slideLayouts/slideLayout133.xml"/><Relationship Id="rId25" Type="http://schemas.openxmlformats.org/officeDocument/2006/relationships/slideLayout" Target="../slideLayouts/slideLayout141.xml"/><Relationship Id="rId33" Type="http://schemas.openxmlformats.org/officeDocument/2006/relationships/slideLayout" Target="../slideLayouts/slideLayout149.xml"/><Relationship Id="rId38" Type="http://schemas.openxmlformats.org/officeDocument/2006/relationships/slideLayout" Target="../slideLayouts/slideLayout154.xml"/><Relationship Id="rId46" Type="http://schemas.openxmlformats.org/officeDocument/2006/relationships/slideLayout" Target="../slideLayouts/slideLayout162.xml"/><Relationship Id="rId59" Type="http://schemas.openxmlformats.org/officeDocument/2006/relationships/slideLayout" Target="../slideLayouts/slideLayout175.xml"/><Relationship Id="rId67" Type="http://schemas.openxmlformats.org/officeDocument/2006/relationships/slideLayout" Target="../slideLayouts/slideLayout183.xml"/><Relationship Id="rId20" Type="http://schemas.openxmlformats.org/officeDocument/2006/relationships/slideLayout" Target="../slideLayouts/slideLayout136.xml"/><Relationship Id="rId41" Type="http://schemas.openxmlformats.org/officeDocument/2006/relationships/slideLayout" Target="../slideLayouts/slideLayout157.xml"/><Relationship Id="rId54" Type="http://schemas.openxmlformats.org/officeDocument/2006/relationships/slideLayout" Target="../slideLayouts/slideLayout170.xml"/><Relationship Id="rId62" Type="http://schemas.openxmlformats.org/officeDocument/2006/relationships/slideLayout" Target="../slideLayouts/slideLayout178.xml"/><Relationship Id="rId70" Type="http://schemas.openxmlformats.org/officeDocument/2006/relationships/hyperlink" Target="https://www.linkedin.com/" TargetMode="Externa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slideLayout" Target="../slideLayouts/slideLayout195.xml"/><Relationship Id="rId2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6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/>
              <a:pPr algn="ctr"/>
              <a:t>‹#›</a:t>
            </a:fld>
            <a:endParaRPr lang="en-US" sz="567" dirty="0"/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7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5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752" r:id="rId13"/>
    <p:sldLayoutId id="2147483753" r:id="rId14"/>
    <p:sldLayoutId id="2147483754" r:id="rId15"/>
    <p:sldLayoutId id="2147483755" r:id="rId16"/>
    <p:sldLayoutId id="2147483774" r:id="rId17"/>
    <p:sldLayoutId id="2147483756" r:id="rId18"/>
    <p:sldLayoutId id="2147483775" r:id="rId19"/>
    <p:sldLayoutId id="2147483757" r:id="rId20"/>
    <p:sldLayoutId id="2147483776" r:id="rId21"/>
    <p:sldLayoutId id="2147483758" r:id="rId22"/>
    <p:sldLayoutId id="2147483777" r:id="rId23"/>
    <p:sldLayoutId id="2147483759" r:id="rId24"/>
    <p:sldLayoutId id="2147483778" r:id="rId25"/>
    <p:sldLayoutId id="2147483760" r:id="rId26"/>
    <p:sldLayoutId id="2147483779" r:id="rId27"/>
    <p:sldLayoutId id="2147483761" r:id="rId28"/>
    <p:sldLayoutId id="2147483780" r:id="rId29"/>
    <p:sldLayoutId id="2147483762" r:id="rId30"/>
    <p:sldLayoutId id="2147483781" r:id="rId31"/>
    <p:sldLayoutId id="2147483763" r:id="rId32"/>
    <p:sldLayoutId id="2147483782" r:id="rId33"/>
    <p:sldLayoutId id="2147483764" r:id="rId34"/>
    <p:sldLayoutId id="2147483783" r:id="rId35"/>
    <p:sldLayoutId id="2147483765" r:id="rId36"/>
    <p:sldLayoutId id="2147483784" r:id="rId37"/>
    <p:sldLayoutId id="2147483785" r:id="rId38"/>
    <p:sldLayoutId id="2147483766" r:id="rId39"/>
    <p:sldLayoutId id="2147483768" r:id="rId40"/>
    <p:sldLayoutId id="2147483786" r:id="rId41"/>
    <p:sldLayoutId id="2147483788" r:id="rId42"/>
    <p:sldLayoutId id="2147483769" r:id="rId43"/>
    <p:sldLayoutId id="2147483767" r:id="rId44"/>
    <p:sldLayoutId id="2147483787" r:id="rId45"/>
    <p:sldLayoutId id="2147483771" r:id="rId46"/>
    <p:sldLayoutId id="2147483773" r:id="rId47"/>
    <p:sldLayoutId id="2147483792" r:id="rId48"/>
    <p:sldLayoutId id="2147483793" r:id="rId49"/>
    <p:sldLayoutId id="2147483794" r:id="rId50"/>
    <p:sldLayoutId id="2147483795" r:id="rId51"/>
    <p:sldLayoutId id="2147483796" r:id="rId52"/>
    <p:sldLayoutId id="2147483797" r:id="rId53"/>
    <p:sldLayoutId id="2147483798" r:id="rId54"/>
    <p:sldLayoutId id="2147483842" r:id="rId55"/>
    <p:sldLayoutId id="2147483841" r:id="rId56"/>
    <p:sldLayoutId id="2147483843" r:id="rId57"/>
    <p:sldLayoutId id="2147484437" r:id="rId58"/>
  </p:sldLayoutIdLst>
  <p:transition spd="slow">
    <p:fade/>
  </p:transition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61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  <p:sldLayoutId id="2147483914" r:id="rId16"/>
    <p:sldLayoutId id="2147483915" r:id="rId17"/>
    <p:sldLayoutId id="2147483916" r:id="rId18"/>
    <p:sldLayoutId id="2147483917" r:id="rId19"/>
    <p:sldLayoutId id="2147483918" r:id="rId20"/>
    <p:sldLayoutId id="2147483919" r:id="rId21"/>
    <p:sldLayoutId id="2147483920" r:id="rId22"/>
    <p:sldLayoutId id="2147483921" r:id="rId23"/>
    <p:sldLayoutId id="2147483922" r:id="rId24"/>
    <p:sldLayoutId id="2147483923" r:id="rId25"/>
    <p:sldLayoutId id="2147483924" r:id="rId26"/>
    <p:sldLayoutId id="2147483925" r:id="rId27"/>
    <p:sldLayoutId id="2147483926" r:id="rId28"/>
    <p:sldLayoutId id="2147483927" r:id="rId29"/>
    <p:sldLayoutId id="2147483928" r:id="rId30"/>
    <p:sldLayoutId id="2147483929" r:id="rId31"/>
    <p:sldLayoutId id="2147483930" r:id="rId32"/>
    <p:sldLayoutId id="2147483931" r:id="rId33"/>
    <p:sldLayoutId id="2147483932" r:id="rId34"/>
    <p:sldLayoutId id="2147483933" r:id="rId35"/>
    <p:sldLayoutId id="2147483934" r:id="rId36"/>
    <p:sldLayoutId id="2147483935" r:id="rId37"/>
    <p:sldLayoutId id="2147483936" r:id="rId38"/>
    <p:sldLayoutId id="2147483937" r:id="rId39"/>
    <p:sldLayoutId id="2147483938" r:id="rId40"/>
    <p:sldLayoutId id="2147483939" r:id="rId41"/>
    <p:sldLayoutId id="2147483940" r:id="rId42"/>
    <p:sldLayoutId id="2147483941" r:id="rId43"/>
    <p:sldLayoutId id="2147483942" r:id="rId44"/>
    <p:sldLayoutId id="2147483943" r:id="rId45"/>
    <p:sldLayoutId id="2147483944" r:id="rId46"/>
    <p:sldLayoutId id="2147483945" r:id="rId47"/>
    <p:sldLayoutId id="2147483946" r:id="rId48"/>
    <p:sldLayoutId id="2147483947" r:id="rId49"/>
    <p:sldLayoutId id="2147483948" r:id="rId50"/>
    <p:sldLayoutId id="2147483949" r:id="rId51"/>
    <p:sldLayoutId id="2147483950" r:id="rId52"/>
    <p:sldLayoutId id="2147483951" r:id="rId53"/>
    <p:sldLayoutId id="2147483952" r:id="rId54"/>
    <p:sldLayoutId id="2147483953" r:id="rId55"/>
    <p:sldLayoutId id="2147483954" r:id="rId56"/>
    <p:sldLayoutId id="2147483955" r:id="rId57"/>
    <p:sldLayoutId id="2147483956" r:id="rId58"/>
  </p:sldLayoutIdLst>
  <p:transition spd="slow">
    <p:fade/>
  </p:transition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1" y="576017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85" tIns="28791" rIns="57585" bIns="28791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6" y="2973193"/>
            <a:ext cx="65863" cy="155104"/>
          </a:xfrm>
          <a:prstGeom prst="rect">
            <a:avLst/>
          </a:prstGeom>
        </p:spPr>
        <p:txBody>
          <a:bodyPr vert="horz" wrap="none" lIns="57585" tIns="28791" rIns="57585" bIns="28791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>
                <a:solidFill>
                  <a:schemeClr val="tx1"/>
                </a:solidFill>
              </a:rPr>
              <a:pPr algn="ctr"/>
              <a:t>‹#›</a:t>
            </a:fld>
            <a:endParaRPr lang="en-US" sz="567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6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6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8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85" tIns="28791" rIns="57585" bIns="28791" numCol="1" anchor="t" anchorCtr="0" compatLnSpc="1">
            <a:prstTxWarp prst="textNoShape">
              <a:avLst/>
            </a:prstTxWarp>
          </a:bodyPr>
          <a:lstStyle/>
          <a:p>
            <a:endParaRPr lang="en-US" sz="1511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85" tIns="28791" rIns="57585" bIns="28791" numCol="1" anchor="t" anchorCtr="0" compatLnSpc="1">
            <a:prstTxWarp prst="textNoShape">
              <a:avLst/>
            </a:prstTxWarp>
          </a:bodyPr>
          <a:lstStyle/>
          <a:p>
            <a:endParaRPr lang="en-US" sz="1511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85" tIns="28791" rIns="57585" bIns="28791" numCol="1" anchor="t" anchorCtr="0" compatLnSpc="1">
            <a:prstTxWarp prst="textNoShape">
              <a:avLst/>
            </a:prstTxWarp>
          </a:bodyPr>
          <a:lstStyle/>
          <a:p>
            <a:endParaRPr lang="en-US" sz="1511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18" name="Rectangle 17">
            <a:hlinkClick r:id="rId69"/>
          </p:cNvPr>
          <p:cNvSpPr/>
          <p:nvPr userDrawn="1"/>
        </p:nvSpPr>
        <p:spPr>
          <a:xfrm>
            <a:off x="5035235" y="2954972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5" name="Rectangle 24">
            <a:hlinkClick r:id="rId70"/>
          </p:cNvPr>
          <p:cNvSpPr/>
          <p:nvPr userDrawn="1"/>
        </p:nvSpPr>
        <p:spPr>
          <a:xfrm>
            <a:off x="5240258" y="2954972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6" name="Rectangle 25">
            <a:hlinkClick r:id="rId71"/>
          </p:cNvPr>
          <p:cNvSpPr/>
          <p:nvPr userDrawn="1"/>
        </p:nvSpPr>
        <p:spPr>
          <a:xfrm>
            <a:off x="5449973" y="2954972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6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</p:spTree>
    <p:extLst>
      <p:ext uri="{BB962C8B-B14F-4D97-AF65-F5344CB8AC3E}">
        <p14:creationId xmlns:p14="http://schemas.microsoft.com/office/powerpoint/2010/main" val="3214874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9" r:id="rId1"/>
    <p:sldLayoutId id="2147484440" r:id="rId2"/>
    <p:sldLayoutId id="2147484441" r:id="rId3"/>
    <p:sldLayoutId id="2147484442" r:id="rId4"/>
    <p:sldLayoutId id="2147484443" r:id="rId5"/>
    <p:sldLayoutId id="2147484444" r:id="rId6"/>
    <p:sldLayoutId id="2147484445" r:id="rId7"/>
    <p:sldLayoutId id="2147484446" r:id="rId8"/>
    <p:sldLayoutId id="2147484447" r:id="rId9"/>
    <p:sldLayoutId id="2147484448" r:id="rId10"/>
    <p:sldLayoutId id="2147484449" r:id="rId11"/>
    <p:sldLayoutId id="2147484450" r:id="rId12"/>
    <p:sldLayoutId id="2147484451" r:id="rId13"/>
    <p:sldLayoutId id="2147484452" r:id="rId14"/>
    <p:sldLayoutId id="2147484453" r:id="rId15"/>
    <p:sldLayoutId id="2147484454" r:id="rId16"/>
    <p:sldLayoutId id="2147484455" r:id="rId17"/>
    <p:sldLayoutId id="2147484456" r:id="rId18"/>
    <p:sldLayoutId id="2147484457" r:id="rId19"/>
    <p:sldLayoutId id="2147484458" r:id="rId20"/>
    <p:sldLayoutId id="2147484459" r:id="rId21"/>
    <p:sldLayoutId id="2147484460" r:id="rId22"/>
    <p:sldLayoutId id="2147484461" r:id="rId23"/>
    <p:sldLayoutId id="2147484462" r:id="rId24"/>
    <p:sldLayoutId id="2147484463" r:id="rId25"/>
    <p:sldLayoutId id="2147484464" r:id="rId26"/>
    <p:sldLayoutId id="2147484465" r:id="rId27"/>
    <p:sldLayoutId id="2147484466" r:id="rId28"/>
    <p:sldLayoutId id="2147484467" r:id="rId29"/>
    <p:sldLayoutId id="2147484468" r:id="rId30"/>
    <p:sldLayoutId id="2147484469" r:id="rId31"/>
    <p:sldLayoutId id="2147484470" r:id="rId32"/>
    <p:sldLayoutId id="2147484471" r:id="rId33"/>
    <p:sldLayoutId id="2147484472" r:id="rId34"/>
    <p:sldLayoutId id="2147484473" r:id="rId35"/>
    <p:sldLayoutId id="2147484474" r:id="rId36"/>
    <p:sldLayoutId id="2147484475" r:id="rId37"/>
    <p:sldLayoutId id="2147484476" r:id="rId38"/>
    <p:sldLayoutId id="2147484477" r:id="rId39"/>
    <p:sldLayoutId id="2147484478" r:id="rId40"/>
    <p:sldLayoutId id="2147484479" r:id="rId41"/>
    <p:sldLayoutId id="2147484480" r:id="rId42"/>
    <p:sldLayoutId id="2147484481" r:id="rId43"/>
    <p:sldLayoutId id="2147484482" r:id="rId44"/>
    <p:sldLayoutId id="2147484483" r:id="rId45"/>
    <p:sldLayoutId id="2147484484" r:id="rId46"/>
    <p:sldLayoutId id="2147484485" r:id="rId47"/>
    <p:sldLayoutId id="2147484486" r:id="rId48"/>
    <p:sldLayoutId id="2147484487" r:id="rId49"/>
    <p:sldLayoutId id="2147484488" r:id="rId50"/>
    <p:sldLayoutId id="2147484489" r:id="rId51"/>
    <p:sldLayoutId id="2147484490" r:id="rId52"/>
    <p:sldLayoutId id="2147484491" r:id="rId53"/>
    <p:sldLayoutId id="2147484492" r:id="rId54"/>
    <p:sldLayoutId id="2147484493" r:id="rId55"/>
    <p:sldLayoutId id="2147484494" r:id="rId56"/>
    <p:sldLayoutId id="2147484495" r:id="rId57"/>
    <p:sldLayoutId id="2147484496" r:id="rId58"/>
    <p:sldLayoutId id="2147484497" r:id="rId59"/>
    <p:sldLayoutId id="2147484498" r:id="rId60"/>
    <p:sldLayoutId id="2147484499" r:id="rId61"/>
    <p:sldLayoutId id="2147484500" r:id="rId62"/>
    <p:sldLayoutId id="2147484501" r:id="rId63"/>
    <p:sldLayoutId id="2147484502" r:id="rId64"/>
    <p:sldLayoutId id="2147484503" r:id="rId65"/>
    <p:sldLayoutId id="2147484504" r:id="rId66"/>
    <p:sldLayoutId id="2147484505" r:id="rId67"/>
  </p:sldLayoutIdLst>
  <p:txStyles>
    <p:titleStyle>
      <a:lvl1pPr algn="ctr" defTabSz="575819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66" indent="-107966" algn="l" defTabSz="575819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4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32" indent="-108965" algn="l" defTabSz="575819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898" indent="-107966" algn="l" defTabSz="575819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864" indent="-107966" algn="l" defTabSz="575819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830" indent="-107966" algn="l" defTabSz="575819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502" indent="-143955" algn="l" defTabSz="575819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412" indent="-143955" algn="l" defTabSz="575819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322" indent="-143955" algn="l" defTabSz="575819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231" indent="-143955" algn="l" defTabSz="575819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10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819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728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638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548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457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367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277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973" y="129754"/>
            <a:ext cx="5183505" cy="5400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7973" y="756022"/>
            <a:ext cx="5183505" cy="2138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87973" y="3003083"/>
            <a:ext cx="1343871" cy="1725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07.09.2020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67813" y="3003083"/>
            <a:ext cx="1823826" cy="1725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127607" y="3003083"/>
            <a:ext cx="1343871" cy="1725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582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4" r:id="rId1"/>
    <p:sldLayoutId id="2147484515" r:id="rId2"/>
    <p:sldLayoutId id="2147484516" r:id="rId3"/>
    <p:sldLayoutId id="2147484517" r:id="rId4"/>
    <p:sldLayoutId id="2147484518" r:id="rId5"/>
    <p:sldLayoutId id="2147484519" r:id="rId6"/>
    <p:sldLayoutId id="2147484520" r:id="rId7"/>
    <p:sldLayoutId id="2147484521" r:id="rId8"/>
    <p:sldLayoutId id="2147484522" r:id="rId9"/>
    <p:sldLayoutId id="2147484523" r:id="rId10"/>
    <p:sldLayoutId id="2147484524" r:id="rId11"/>
    <p:sldLayoutId id="2147484525" r:id="rId12"/>
  </p:sldLayoutIdLst>
  <p:transition>
    <p:dissolve/>
  </p:transition>
  <p:txStyles>
    <p:titleStyle>
      <a:lvl1pPr algn="ctr" defTabSz="575756" rtl="0" eaLnBrk="1" latinLnBrk="0" hangingPunct="1">
        <a:spcBef>
          <a:spcPct val="0"/>
        </a:spcBef>
        <a:buNone/>
        <a:defRPr sz="27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9" indent="-215909" algn="l" defTabSz="575756" rtl="0" eaLnBrk="1" latinLnBrk="0" hangingPunct="1">
        <a:spcBef>
          <a:spcPct val="20000"/>
        </a:spcBef>
        <a:buFont typeface="Arial" pitchFamily="34" charset="0"/>
        <a:buChar char="•"/>
        <a:defRPr sz="2015" kern="1200">
          <a:solidFill>
            <a:schemeClr val="tx1"/>
          </a:solidFill>
          <a:latin typeface="+mn-lt"/>
          <a:ea typeface="+mn-ea"/>
          <a:cs typeface="+mn-cs"/>
        </a:defRPr>
      </a:lvl1pPr>
      <a:lvl2pPr marL="467801" indent="-179924" algn="l" defTabSz="575756" rtl="0" eaLnBrk="1" latinLnBrk="0" hangingPunct="1">
        <a:spcBef>
          <a:spcPct val="20000"/>
        </a:spcBef>
        <a:buFont typeface="Arial" pitchFamily="34" charset="0"/>
        <a:buChar char="–"/>
        <a:defRPr sz="1763" kern="1200">
          <a:solidFill>
            <a:schemeClr val="tx1"/>
          </a:solidFill>
          <a:latin typeface="+mn-lt"/>
          <a:ea typeface="+mn-ea"/>
          <a:cs typeface="+mn-cs"/>
        </a:defRPr>
      </a:lvl2pPr>
      <a:lvl3pPr marL="719695" indent="-143939" algn="l" defTabSz="575756" rtl="0" eaLnBrk="1" latinLnBrk="0" hangingPunct="1">
        <a:spcBef>
          <a:spcPct val="20000"/>
        </a:spcBef>
        <a:buFont typeface="Arial" pitchFamily="34" charset="0"/>
        <a:buChar char="•"/>
        <a:defRPr sz="1511" kern="1200">
          <a:solidFill>
            <a:schemeClr val="tx1"/>
          </a:solidFill>
          <a:latin typeface="+mn-lt"/>
          <a:ea typeface="+mn-ea"/>
          <a:cs typeface="+mn-cs"/>
        </a:defRPr>
      </a:lvl3pPr>
      <a:lvl4pPr marL="1007572" indent="-143939" algn="l" defTabSz="575756" rtl="0" eaLnBrk="1" latinLnBrk="0" hangingPunct="1">
        <a:spcBef>
          <a:spcPct val="20000"/>
        </a:spcBef>
        <a:buFont typeface="Arial" pitchFamily="34" charset="0"/>
        <a:buChar char="–"/>
        <a:defRPr sz="1259" kern="1200">
          <a:solidFill>
            <a:schemeClr val="tx1"/>
          </a:solidFill>
          <a:latin typeface="+mn-lt"/>
          <a:ea typeface="+mn-ea"/>
          <a:cs typeface="+mn-cs"/>
        </a:defRPr>
      </a:lvl4pPr>
      <a:lvl5pPr marL="1295450" indent="-143939" algn="l" defTabSz="575756" rtl="0" eaLnBrk="1" latinLnBrk="0" hangingPunct="1">
        <a:spcBef>
          <a:spcPct val="20000"/>
        </a:spcBef>
        <a:buFont typeface="Arial" pitchFamily="34" charset="0"/>
        <a:buChar char="»"/>
        <a:defRPr sz="1259" kern="1200">
          <a:solidFill>
            <a:schemeClr val="tx1"/>
          </a:solidFill>
          <a:latin typeface="+mn-lt"/>
          <a:ea typeface="+mn-ea"/>
          <a:cs typeface="+mn-cs"/>
        </a:defRPr>
      </a:lvl5pPr>
      <a:lvl6pPr marL="1583328" indent="-143939" algn="l" defTabSz="575756" rtl="0" eaLnBrk="1" latinLnBrk="0" hangingPunct="1">
        <a:spcBef>
          <a:spcPct val="20000"/>
        </a:spcBef>
        <a:buFont typeface="Arial" pitchFamily="34" charset="0"/>
        <a:buChar char="•"/>
        <a:defRPr sz="1259" kern="1200">
          <a:solidFill>
            <a:schemeClr val="tx1"/>
          </a:solidFill>
          <a:latin typeface="+mn-lt"/>
          <a:ea typeface="+mn-ea"/>
          <a:cs typeface="+mn-cs"/>
        </a:defRPr>
      </a:lvl6pPr>
      <a:lvl7pPr marL="1871206" indent="-143939" algn="l" defTabSz="575756" rtl="0" eaLnBrk="1" latinLnBrk="0" hangingPunct="1">
        <a:spcBef>
          <a:spcPct val="20000"/>
        </a:spcBef>
        <a:buFont typeface="Arial" pitchFamily="34" charset="0"/>
        <a:buChar char="•"/>
        <a:defRPr sz="1259" kern="1200">
          <a:solidFill>
            <a:schemeClr val="tx1"/>
          </a:solidFill>
          <a:latin typeface="+mn-lt"/>
          <a:ea typeface="+mn-ea"/>
          <a:cs typeface="+mn-cs"/>
        </a:defRPr>
      </a:lvl7pPr>
      <a:lvl8pPr marL="2159084" indent="-143939" algn="l" defTabSz="575756" rtl="0" eaLnBrk="1" latinLnBrk="0" hangingPunct="1">
        <a:spcBef>
          <a:spcPct val="20000"/>
        </a:spcBef>
        <a:buFont typeface="Arial" pitchFamily="34" charset="0"/>
        <a:buChar char="•"/>
        <a:defRPr sz="1259" kern="1200">
          <a:solidFill>
            <a:schemeClr val="tx1"/>
          </a:solidFill>
          <a:latin typeface="+mn-lt"/>
          <a:ea typeface="+mn-ea"/>
          <a:cs typeface="+mn-cs"/>
        </a:defRPr>
      </a:lvl8pPr>
      <a:lvl9pPr marL="2446962" indent="-143939" algn="l" defTabSz="575756" rtl="0" eaLnBrk="1" latinLnBrk="0" hangingPunct="1">
        <a:spcBef>
          <a:spcPct val="20000"/>
        </a:spcBef>
        <a:buFont typeface="Arial" pitchFamily="34" charset="0"/>
        <a:buChar char="•"/>
        <a:defRPr sz="125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1pPr>
      <a:lvl2pPr marL="287878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2pPr>
      <a:lvl3pPr marL="575756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3pPr>
      <a:lvl4pPr marL="863634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4pPr>
      <a:lvl5pPr marL="1151511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5pPr>
      <a:lvl6pPr marL="1439390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6pPr>
      <a:lvl7pPr marL="1727267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7pPr>
      <a:lvl8pPr marL="2015145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8pPr>
      <a:lvl9pPr marL="2303023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95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8001" y="1534"/>
            <a:ext cx="5751631" cy="101958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952302" y="1275695"/>
            <a:ext cx="2491253" cy="270566"/>
          </a:xfrm>
          <a:prstGeom prst="rect">
            <a:avLst/>
          </a:prstGeom>
        </p:spPr>
        <p:txBody>
          <a:bodyPr vert="horz" wrap="square" lIns="0" tIns="13949" rIns="0" bIns="0" rtlCol="0">
            <a:spAutoFit/>
          </a:bodyPr>
          <a:lstStyle/>
          <a:p>
            <a:pPr marL="18387">
              <a:lnSpc>
                <a:spcPts val="1952"/>
              </a:lnSpc>
              <a:spcBef>
                <a:spcPts val="110"/>
              </a:spcBef>
            </a:pPr>
            <a:endParaRPr sz="1747" dirty="0"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288487" y="1425905"/>
            <a:ext cx="343665" cy="872799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xmlns="" id="{F294EAD7-CAB8-401C-B12D-6064AA1177E0}"/>
              </a:ext>
            </a:extLst>
          </p:cNvPr>
          <p:cNvSpPr/>
          <p:nvPr/>
        </p:nvSpPr>
        <p:spPr>
          <a:xfrm>
            <a:off x="4696151" y="227770"/>
            <a:ext cx="602999" cy="60299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xmlns="" id="{27824596-7DE1-4136-95E4-49A51856B6D3}"/>
              </a:ext>
            </a:extLst>
          </p:cNvPr>
          <p:cNvSpPr/>
          <p:nvPr/>
        </p:nvSpPr>
        <p:spPr>
          <a:xfrm>
            <a:off x="4696151" y="227770"/>
            <a:ext cx="602999" cy="60299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xmlns="" id="{CAFE6579-511C-4CCB-9A5C-300ACC2F553A}"/>
              </a:ext>
            </a:extLst>
          </p:cNvPr>
          <p:cNvSpPr txBox="1"/>
          <p:nvPr/>
        </p:nvSpPr>
        <p:spPr>
          <a:xfrm>
            <a:off x="4751933" y="248656"/>
            <a:ext cx="511213" cy="361807"/>
          </a:xfrm>
          <a:prstGeom prst="rect">
            <a:avLst/>
          </a:prstGeom>
        </p:spPr>
        <p:txBody>
          <a:bodyPr vert="horz" wrap="square" lIns="0" tIns="15852" rIns="0" bIns="0" rtlCol="0">
            <a:spAutoFit/>
          </a:bodyPr>
          <a:lstStyle/>
          <a:p>
            <a:pPr algn="ctr">
              <a:spcBef>
                <a:spcPts val="125"/>
              </a:spcBef>
            </a:pPr>
            <a:r>
              <a:rPr lang="ru-RU" sz="2247" b="1" spc="10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endParaRPr sz="2247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xmlns="" id="{065B57C3-CBC0-467B-8CE6-9C853CD5BC49}"/>
              </a:ext>
            </a:extLst>
          </p:cNvPr>
          <p:cNvSpPr txBox="1"/>
          <p:nvPr/>
        </p:nvSpPr>
        <p:spPr>
          <a:xfrm>
            <a:off x="4787937" y="541152"/>
            <a:ext cx="511213" cy="211899"/>
          </a:xfrm>
          <a:prstGeom prst="rect">
            <a:avLst/>
          </a:prstGeom>
        </p:spPr>
        <p:txBody>
          <a:bodyPr vert="horz" wrap="square" lIns="0" tIns="12047" rIns="0" bIns="0" rtlCol="0">
            <a:spAutoFit/>
          </a:bodyPr>
          <a:lstStyle/>
          <a:p>
            <a:pPr>
              <a:spcBef>
                <a:spcPts val="95"/>
              </a:spcBef>
            </a:pPr>
            <a:r>
              <a:rPr lang="ru-RU" sz="1298" spc="-5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1298" dirty="0">
              <a:latin typeface="Arial"/>
              <a:cs typeface="Arial"/>
            </a:endParaRPr>
          </a:p>
        </p:txBody>
      </p:sp>
      <p:sp>
        <p:nvSpPr>
          <p:cNvPr id="29" name="object 2">
            <a:extLst>
              <a:ext uri="{FF2B5EF4-FFF2-40B4-BE49-F238E27FC236}">
                <a16:creationId xmlns:a16="http://schemas.microsoft.com/office/drawing/2014/main" xmlns="" id="{D3D6307A-1F46-42A5-B0B8-73C711E55068}"/>
              </a:ext>
            </a:extLst>
          </p:cNvPr>
          <p:cNvSpPr txBox="1">
            <a:spLocks/>
          </p:cNvSpPr>
          <p:nvPr/>
        </p:nvSpPr>
        <p:spPr>
          <a:xfrm>
            <a:off x="924581" y="20918"/>
            <a:ext cx="2799715" cy="5467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1" i="0" u="none" strike="noStrike" kern="0" cap="none" spc="1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30" name="object 3">
            <a:extLst>
              <a:ext uri="{FF2B5EF4-FFF2-40B4-BE49-F238E27FC236}">
                <a16:creationId xmlns:a16="http://schemas.microsoft.com/office/drawing/2014/main" xmlns="" id="{DEF5C8B4-80D9-43CE-A804-11B138588334}"/>
              </a:ext>
            </a:extLst>
          </p:cNvPr>
          <p:cNvSpPr txBox="1"/>
          <p:nvPr/>
        </p:nvSpPr>
        <p:spPr>
          <a:xfrm>
            <a:off x="924581" y="418639"/>
            <a:ext cx="1038860" cy="5467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defTabSz="914400">
              <a:spcBef>
                <a:spcPts val="114"/>
              </a:spcBef>
            </a:pPr>
            <a:endParaRPr sz="3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92F2D34-E7EF-40AD-8E6B-3A38D4D90753}"/>
              </a:ext>
            </a:extLst>
          </p:cNvPr>
          <p:cNvSpPr txBox="1"/>
          <p:nvPr/>
        </p:nvSpPr>
        <p:spPr>
          <a:xfrm>
            <a:off x="503461" y="1119116"/>
            <a:ext cx="411693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8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Глава 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Одноклеточные животные или простейшие.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Тема: Класс ложноножки.</a:t>
            </a:r>
            <a:endParaRPr lang="ru-RU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E9B19D7-7377-4F11-9952-1CE2647BE040}"/>
              </a:ext>
            </a:extLst>
          </p:cNvPr>
          <p:cNvSpPr/>
          <p:nvPr/>
        </p:nvSpPr>
        <p:spPr>
          <a:xfrm>
            <a:off x="3999990" y="2918220"/>
            <a:ext cx="1618669" cy="2499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1E03861C-B1C6-4EA1-A8C3-3DC3AE077B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50" t="-522" r="6687" b="6479"/>
          <a:stretch/>
        </p:blipFill>
        <p:spPr>
          <a:xfrm>
            <a:off x="293426" y="215737"/>
            <a:ext cx="534071" cy="6645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A991F55-9A24-42E4-A349-F69BED8E388D}"/>
              </a:ext>
            </a:extLst>
          </p:cNvPr>
          <p:cNvSpPr txBox="1"/>
          <p:nvPr/>
        </p:nvSpPr>
        <p:spPr>
          <a:xfrm>
            <a:off x="1331553" y="248656"/>
            <a:ext cx="2799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Биология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B05B31F-CB5D-4B5E-B291-7AF0924CE3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43" t="10546" r="17678" b="2093"/>
          <a:stretch/>
        </p:blipFill>
        <p:spPr>
          <a:xfrm>
            <a:off x="4587495" y="1425905"/>
            <a:ext cx="1008199" cy="95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453771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5B9DF2B-47EB-45F7-B2DC-3125737D8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3" y="132269"/>
            <a:ext cx="5616623" cy="386260"/>
          </a:xfrm>
        </p:spPr>
        <p:txBody>
          <a:bodyPr>
            <a:noAutofit/>
          </a:bodyPr>
          <a:lstStyle/>
          <a:p>
            <a:r>
              <a:rPr lang="ru-RU" sz="2400" dirty="0"/>
              <a:t> </a:t>
            </a:r>
            <a:r>
              <a:rPr lang="ru-RU" sz="3000" dirty="0"/>
              <a:t>Особенности передвижения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7AAE7CE-8D73-49E4-BCA4-BAD3B11BE306}"/>
              </a:ext>
            </a:extLst>
          </p:cNvPr>
          <p:cNvSpPr txBox="1"/>
          <p:nvPr/>
        </p:nvSpPr>
        <p:spPr>
          <a:xfrm>
            <a:off x="143421" y="577376"/>
            <a:ext cx="5472608" cy="2446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17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Клетка амебы не имеет жесткой оболочки. Она образует выпячивания и </a:t>
            </a:r>
            <a:r>
              <a:rPr lang="ru-RU" sz="17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впячивания</a:t>
            </a:r>
            <a:r>
              <a:rPr lang="ru-RU" sz="17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Выпячивания (цитоплазматические выросты) называют ложноножками или псевдоподиями. Благодаря </a:t>
            </a:r>
            <a:r>
              <a:rPr lang="ru-RU" sz="17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</a:t>
            </a:r>
            <a:r>
              <a:rPr lang="ru-RU" sz="17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17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амеба может медленно двигаться, как бы перетекая с места на место, а также захватывать пищу. Образование ложноножек и перемещение амебы происходит за счет движения цитоплазмы, которая постепенно перетекает в выпячивание.</a:t>
            </a:r>
          </a:p>
        </p:txBody>
      </p:sp>
    </p:spTree>
    <p:extLst>
      <p:ext uri="{BB962C8B-B14F-4D97-AF65-F5344CB8AC3E}">
        <p14:creationId xmlns:p14="http://schemas.microsoft.com/office/powerpoint/2010/main" val="2621070760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0BDFE17-8BBB-4F86-831D-408F9E8EE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425" y="132269"/>
            <a:ext cx="5364595" cy="386260"/>
          </a:xfrm>
        </p:spPr>
        <p:txBody>
          <a:bodyPr>
            <a:normAutofit fontScale="90000"/>
          </a:bodyPr>
          <a:lstStyle/>
          <a:p>
            <a:r>
              <a:rPr kumimoji="0" lang="ru-RU" sz="320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Особенности передвижения</a:t>
            </a:r>
            <a:endParaRPr lang="ru-RU" sz="3200" dirty="0"/>
          </a:p>
        </p:txBody>
      </p:sp>
      <p:pic>
        <p:nvPicPr>
          <p:cNvPr id="5" name="videoplayback">
            <a:hlinkClick r:id="" action="ppaction://media"/>
            <a:extLst>
              <a:ext uri="{FF2B5EF4-FFF2-40B4-BE49-F238E27FC236}">
                <a16:creationId xmlns:a16="http://schemas.microsoft.com/office/drawing/2014/main" xmlns="" id="{04458600-26A2-470E-A773-AC6C7CCFE9ED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529" y="575928"/>
            <a:ext cx="3420380" cy="2570005"/>
          </a:xfrm>
        </p:spPr>
      </p:pic>
    </p:spTree>
    <p:extLst>
      <p:ext uri="{BB962C8B-B14F-4D97-AF65-F5344CB8AC3E}">
        <p14:creationId xmlns:p14="http://schemas.microsoft.com/office/powerpoint/2010/main" val="13942724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413" y="19247"/>
            <a:ext cx="5832647" cy="50908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3200" dirty="0"/>
              <a:t>Дыхание амебы </a:t>
            </a:r>
            <a:endParaRPr sz="32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6859249-5658-462F-9EB7-0016F7302E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17802" r="35478" b="12610"/>
          <a:stretch/>
        </p:blipFill>
        <p:spPr>
          <a:xfrm>
            <a:off x="2591694" y="611932"/>
            <a:ext cx="3050924" cy="24482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5FF6F8F-4FD3-4F70-8093-86EA4503CBFC}"/>
              </a:ext>
            </a:extLst>
          </p:cNvPr>
          <p:cNvSpPr txBox="1"/>
          <p:nvPr/>
        </p:nvSpPr>
        <p:spPr>
          <a:xfrm>
            <a:off x="71413" y="1034105"/>
            <a:ext cx="25562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Дыхание аэробное. Газообмен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осуществля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algn="just"/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ется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через наружную клеточную мембрану, по всей поверхности тела. Дыхательным и энергетическим центром является митохондрия.</a:t>
            </a:r>
          </a:p>
        </p:txBody>
      </p:sp>
    </p:spTree>
    <p:extLst>
      <p:ext uri="{BB962C8B-B14F-4D97-AF65-F5344CB8AC3E}">
        <p14:creationId xmlns:p14="http://schemas.microsoft.com/office/powerpoint/2010/main" val="3296183522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413" y="19247"/>
            <a:ext cx="5832647" cy="50908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3200" dirty="0"/>
              <a:t>Питание амебы </a:t>
            </a:r>
            <a:endParaRPr sz="32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D2A623E-BB7A-42E1-8CCB-DD5745DF5B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20" r="1123" b="5651"/>
          <a:stretch/>
        </p:blipFill>
        <p:spPr>
          <a:xfrm>
            <a:off x="143421" y="610596"/>
            <a:ext cx="5508612" cy="234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134869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414" y="30835"/>
            <a:ext cx="5616624" cy="50908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3200" dirty="0"/>
              <a:t>Последовательные стадии </a:t>
            </a:r>
            <a:endParaRPr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1A64366-5DE1-48A3-8187-F552F4BF5ACB}"/>
              </a:ext>
            </a:extLst>
          </p:cNvPr>
          <p:cNvSpPr txBox="1"/>
          <p:nvPr/>
        </p:nvSpPr>
        <p:spPr>
          <a:xfrm>
            <a:off x="71414" y="679872"/>
            <a:ext cx="136815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Амёба протей питается путём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фагоцитоза</a:t>
            </a:r>
          </a:p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 «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fagos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»-пожираю, «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sitos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клетка).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EE76BA4-ED1C-4729-B79C-01CC4AB25B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43" t="8696" r="3260" b="8691"/>
          <a:stretch/>
        </p:blipFill>
        <p:spPr>
          <a:xfrm>
            <a:off x="1439565" y="562927"/>
            <a:ext cx="4140460" cy="251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497464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413" y="19247"/>
            <a:ext cx="5832647" cy="50908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3200" dirty="0"/>
              <a:t>Процесс выделения </a:t>
            </a:r>
            <a:endParaRPr sz="3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9C72C5A-53F8-4F51-B19B-321CFD2602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3" b="48885"/>
          <a:stretch/>
        </p:blipFill>
        <p:spPr>
          <a:xfrm>
            <a:off x="2936216" y="593689"/>
            <a:ext cx="2719757" cy="22504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806DD2B-6D07-4744-A9ED-3F491033E0C2}"/>
              </a:ext>
            </a:extLst>
          </p:cNvPr>
          <p:cNvSpPr txBox="1"/>
          <p:nvPr/>
        </p:nvSpPr>
        <p:spPr>
          <a:xfrm>
            <a:off x="107417" y="1526548"/>
            <a:ext cx="35643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 эктоплазма</a:t>
            </a:r>
          </a:p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 эндоплазма</a:t>
            </a:r>
          </a:p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 непереваренные остатки</a:t>
            </a:r>
          </a:p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4- сократительная вакуоля</a:t>
            </a:r>
          </a:p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 ядро</a:t>
            </a:r>
          </a:p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6- пищеварительная вакуоля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5552AE6-8FA7-492F-8666-3DA9A5F928B2}"/>
              </a:ext>
            </a:extLst>
          </p:cNvPr>
          <p:cNvSpPr txBox="1"/>
          <p:nvPr/>
        </p:nvSpPr>
        <p:spPr>
          <a:xfrm>
            <a:off x="107417" y="645031"/>
            <a:ext cx="3024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Непереваренных остатков происходит всей поверхностью организма.</a:t>
            </a:r>
          </a:p>
        </p:txBody>
      </p:sp>
    </p:spTree>
    <p:extLst>
      <p:ext uri="{BB962C8B-B14F-4D97-AF65-F5344CB8AC3E}">
        <p14:creationId xmlns:p14="http://schemas.microsoft.com/office/powerpoint/2010/main" val="472170874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413" y="19247"/>
            <a:ext cx="5832647" cy="50908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3200" dirty="0"/>
              <a:t>Раздражимость амебы </a:t>
            </a:r>
            <a:endParaRPr sz="32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051A047-EB94-4DF6-8216-A384FE0D7F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8" t="38468" r="12202" b="3476"/>
          <a:stretch/>
        </p:blipFill>
        <p:spPr>
          <a:xfrm>
            <a:off x="1223541" y="707967"/>
            <a:ext cx="4448765" cy="23732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46CF21A-D97B-45AF-875F-6F6A02BF65EE}"/>
              </a:ext>
            </a:extLst>
          </p:cNvPr>
          <p:cNvSpPr txBox="1"/>
          <p:nvPr/>
        </p:nvSpPr>
        <p:spPr>
          <a:xfrm>
            <a:off x="87144" y="575928"/>
            <a:ext cx="14447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-это способность организмов реагировать на действие раздражите-</a:t>
            </a:r>
          </a:p>
          <a:p>
            <a:pPr algn="ctr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лей.</a:t>
            </a:r>
          </a:p>
        </p:txBody>
      </p:sp>
    </p:spTree>
    <p:extLst>
      <p:ext uri="{BB962C8B-B14F-4D97-AF65-F5344CB8AC3E}">
        <p14:creationId xmlns:p14="http://schemas.microsoft.com/office/powerpoint/2010/main" val="3921560936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413" y="19247"/>
            <a:ext cx="5832647" cy="50908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3200" dirty="0"/>
              <a:t>Размножение амебы </a:t>
            </a:r>
            <a:endParaRPr sz="32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7210D2B-6DE6-4722-8EC4-27B03E351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45" y="611932"/>
            <a:ext cx="3404836" cy="24930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C37BD-6F94-46BA-B527-90FB73F3FDB4}"/>
              </a:ext>
            </a:extLst>
          </p:cNvPr>
          <p:cNvSpPr txBox="1"/>
          <p:nvPr/>
        </p:nvSpPr>
        <p:spPr>
          <a:xfrm>
            <a:off x="143421" y="539924"/>
            <a:ext cx="1692188" cy="2205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    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Размножение у амебы происходит путем деления ее клетки на две части .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436147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67A6399-7BCF-4019-9D18-16FD20664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/>
              <a:t>Жизненный цикл амебы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9059947-0D76-417B-A2E1-FF69FF3E3363}"/>
              </a:ext>
            </a:extLst>
          </p:cNvPr>
          <p:cNvSpPr txBox="1"/>
          <p:nvPr/>
        </p:nvSpPr>
        <p:spPr>
          <a:xfrm>
            <a:off x="107417" y="597991"/>
            <a:ext cx="2628292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  </a:t>
            </a: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Жизненный цикл амёбы прост. Клетка растёт, развивается (1) и делится бесполым путём (2). </a:t>
            </a:r>
          </a:p>
          <a:p>
            <a:pPr algn="just"/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плохих условиях любой организм может «временно умереть» — превратиться в цисту (3). При улучшении условий он «возвращается к жизни» и усиленно размножается.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57C154E-ABB9-4E6A-9FCD-708AF5BDD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05" y="602744"/>
            <a:ext cx="2878666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457936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413" y="19247"/>
            <a:ext cx="5832647" cy="50908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3200" dirty="0"/>
              <a:t>Разнообразие класса</a:t>
            </a:r>
            <a:endParaRPr sz="32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E759B9B-F905-49F1-8F85-C810CD38C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92" y="554484"/>
            <a:ext cx="4189950" cy="257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89678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9E40F54-DFC1-4418-A0A4-69861F732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18" y="132269"/>
            <a:ext cx="5652032" cy="386260"/>
          </a:xfrm>
        </p:spPr>
        <p:txBody>
          <a:bodyPr>
            <a:normAutofit/>
          </a:bodyPr>
          <a:lstStyle/>
          <a:p>
            <a:r>
              <a:rPr lang="ru-RU" sz="2000" dirty="0"/>
              <a:t>  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125502B2-8B75-444B-AE98-8575004A7BE7}"/>
              </a:ext>
            </a:extLst>
          </p:cNvPr>
          <p:cNvSpPr/>
          <p:nvPr/>
        </p:nvSpPr>
        <p:spPr>
          <a:xfrm>
            <a:off x="2483681" y="2412132"/>
            <a:ext cx="756084" cy="69568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xmlns="" id="{63502811-F32E-4E6A-889D-8080C356ED46}"/>
              </a:ext>
            </a:extLst>
          </p:cNvPr>
          <p:cNvSpPr txBox="1">
            <a:spLocks/>
          </p:cNvSpPr>
          <p:nvPr/>
        </p:nvSpPr>
        <p:spPr>
          <a:xfrm>
            <a:off x="71414" y="50024"/>
            <a:ext cx="5688036" cy="447534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>
            <a:lvl1pPr algn="ctr" defTabSz="575936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646" b="1" i="0" kern="800" spc="-25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681" marR="0" lvl="0" indent="0" algn="ctr" defTabSz="575936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Проверим вашу работу 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D066B08-FD03-4764-8E65-58FC782663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r="23885" b="2027"/>
          <a:stretch/>
        </p:blipFill>
        <p:spPr>
          <a:xfrm>
            <a:off x="141251" y="611931"/>
            <a:ext cx="2851485" cy="24122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883A175-A26C-41ED-9F52-FE12D2983549}"/>
              </a:ext>
            </a:extLst>
          </p:cNvPr>
          <p:cNvSpPr txBox="1"/>
          <p:nvPr/>
        </p:nvSpPr>
        <p:spPr>
          <a:xfrm>
            <a:off x="3059746" y="611932"/>
            <a:ext cx="2628291" cy="22366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16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Царство: Животные</a:t>
            </a:r>
          </a:p>
          <a:p>
            <a:r>
              <a:rPr lang="ru-RU" sz="16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Тип: Хордовые</a:t>
            </a:r>
          </a:p>
          <a:p>
            <a:r>
              <a:rPr lang="ru-RU" sz="16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Класс: Млекопитающие</a:t>
            </a:r>
          </a:p>
          <a:p>
            <a:r>
              <a:rPr lang="ru-RU" sz="16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Отряд: Хищные</a:t>
            </a:r>
          </a:p>
          <a:p>
            <a:r>
              <a:rPr lang="ru-RU" sz="16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Семейство: Кошачьи</a:t>
            </a:r>
          </a:p>
          <a:p>
            <a:r>
              <a:rPr lang="ru-RU" sz="16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Род: Кошки</a:t>
            </a:r>
          </a:p>
          <a:p>
            <a:r>
              <a:rPr lang="ru-RU" sz="16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Вид: Лесной кот</a:t>
            </a:r>
          </a:p>
          <a:p>
            <a:r>
              <a:rPr lang="ru-RU" sz="16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Подвид: Кошка </a:t>
            </a:r>
            <a:endParaRPr lang="ru-RU" b="1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26731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413" y="19247"/>
            <a:ext cx="5832647" cy="50908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3200" dirty="0"/>
              <a:t>Значение в природе</a:t>
            </a:r>
            <a:endParaRPr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A59041E-4C6B-44C7-9405-04B39B3B8D5D}"/>
              </a:ext>
            </a:extLst>
          </p:cNvPr>
          <p:cNvSpPr txBox="1"/>
          <p:nvPr/>
        </p:nvSpPr>
        <p:spPr>
          <a:xfrm>
            <a:off x="71413" y="503920"/>
            <a:ext cx="561662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b="0" i="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водоемах амебы населяют дно и поверхность растений, являются пищей для ракообразных, для личинок рыб и взрослых рыб, питающихся на дне. В </a:t>
            </a:r>
            <a:r>
              <a:rPr lang="ru-RU" sz="1800" b="0" i="0" dirty="0" smtClean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почве, </a:t>
            </a:r>
            <a:r>
              <a:rPr lang="ru-RU" sz="1800" b="0" i="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амебы тоже становятся пищей для животных. </a:t>
            </a:r>
            <a:endParaRPr lang="ru-RU" sz="18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E26F4F6-B7BA-4E34-BFDD-3E42AEAEB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597" y="1666793"/>
            <a:ext cx="2052228" cy="146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57858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414" y="80802"/>
            <a:ext cx="5616624" cy="38597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2400" dirty="0"/>
              <a:t>Пресноводная гидра поедает амебу</a:t>
            </a:r>
            <a:endParaRPr sz="2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22196C8-A949-4ED7-BC57-C0014798F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473" y="592045"/>
            <a:ext cx="4428492" cy="254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12903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414" y="19247"/>
            <a:ext cx="5616028" cy="50908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3200" dirty="0"/>
              <a:t>Значение в жизни человека</a:t>
            </a:r>
            <a:endParaRPr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A59041E-4C6B-44C7-9405-04B39B3B8D5D}"/>
              </a:ext>
            </a:extLst>
          </p:cNvPr>
          <p:cNvSpPr txBox="1"/>
          <p:nvPr/>
        </p:nvSpPr>
        <p:spPr>
          <a:xfrm>
            <a:off x="143422" y="511020"/>
            <a:ext cx="5616028" cy="965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3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ximaNovaMedium"/>
                <a:ea typeface="+mn-ea"/>
                <a:cs typeface="+mn-cs"/>
              </a:rPr>
              <a:t>         Существуют виды амеб, которые вызывают тяжелые болезни человека. Одна из  </a:t>
            </a:r>
            <a:r>
              <a:rPr lang="ru-RU" dirty="0">
                <a:solidFill>
                  <a:srgbClr val="000000"/>
                </a:solidFill>
                <a:latin typeface="ProximaNovaMedium"/>
              </a:rPr>
              <a:t>«Болезней грязных рук»-амебиаз,</a:t>
            </a:r>
            <a:r>
              <a:rPr kumimoji="0" lang="ru-RU" sz="113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ximaNovaMedium"/>
                <a:ea typeface="+mn-ea"/>
                <a:cs typeface="+mn-cs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ProximaNovaMedium"/>
              </a:rPr>
              <a:t>нео</a:t>
            </a:r>
            <a:r>
              <a:rPr kumimoji="0" lang="ru-RU" sz="1134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ximaNovaMedium"/>
                <a:ea typeface="+mn-ea"/>
                <a:cs typeface="+mn-cs"/>
              </a:rPr>
              <a:t>бходимо</a:t>
            </a:r>
            <a:r>
              <a:rPr kumimoji="0" lang="ru-RU" sz="113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ximaNovaMedium"/>
                <a:ea typeface="+mn-ea"/>
                <a:cs typeface="+mn-cs"/>
              </a:rPr>
              <a:t> </a:t>
            </a:r>
            <a:r>
              <a:rPr kumimoji="0" lang="ru-RU" sz="1134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ximaNovaMedium"/>
                <a:ea typeface="+mn-ea"/>
                <a:cs typeface="+mn-cs"/>
              </a:rPr>
              <a:t> бороться </a:t>
            </a:r>
            <a:r>
              <a:rPr kumimoji="0" lang="ru-RU" sz="1134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ximaNovaMedium"/>
                <a:ea typeface="+mn-ea"/>
                <a:cs typeface="+mn-cs"/>
              </a:rPr>
              <a:t>проводя профилактику (прежде всего она состоит в тщательной термической обработке пищи и в мытье рук). Также амеба является одним из модельных объектов в биологии.</a:t>
            </a:r>
            <a:endParaRPr kumimoji="0" lang="ru-RU" sz="1134" b="0" i="0" u="none" strike="noStrike" kern="1200" cap="none" spc="0" normalizeH="0" baseline="0" noProof="0" dirty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99DF0B9-91F9-42BF-8C03-54E448B08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002" y="1240942"/>
            <a:ext cx="3461923" cy="180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398511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408" y="88496"/>
            <a:ext cx="5724041" cy="370590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2300" dirty="0"/>
              <a:t>Жизненный цикл</a:t>
            </a:r>
            <a:r>
              <a:rPr lang="en-US" sz="2300" dirty="0"/>
              <a:t> Entamoeba histolytica</a:t>
            </a:r>
            <a:r>
              <a:rPr lang="ru-RU" sz="2300" dirty="0"/>
              <a:t> </a:t>
            </a:r>
            <a:endParaRPr sz="23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EC298DE-86D6-4061-80B1-DB23D3D46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21" y="647936"/>
            <a:ext cx="2736304" cy="24540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F6C6132-4328-45D7-86C3-38002A046243}"/>
              </a:ext>
            </a:extLst>
          </p:cNvPr>
          <p:cNvSpPr txBox="1"/>
          <p:nvPr/>
        </p:nvSpPr>
        <p:spPr>
          <a:xfrm>
            <a:off x="2843721" y="526564"/>
            <a:ext cx="284431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Амебы, паразитирующие в клетках кишечника, будут называться тканевыми формами. Часть мелких вегетативных форм начинает питаться эритроцитами, вследствие чего увеличивается в размерах (30–40 мкм) и превращается в крупную вегетативную форму.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Заболевание называется амебиаз.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506600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408" y="88496"/>
            <a:ext cx="5724041" cy="370590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2300" dirty="0"/>
              <a:t>Жизненный цикл</a:t>
            </a:r>
            <a:r>
              <a:rPr lang="en-US" sz="2300" dirty="0"/>
              <a:t> Entamoeba histolytica</a:t>
            </a:r>
            <a:r>
              <a:rPr lang="ru-RU" sz="2300" dirty="0"/>
              <a:t> </a:t>
            </a:r>
            <a:endParaRPr sz="23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EC298DE-86D6-4061-80B1-DB23D3D46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21" y="647936"/>
            <a:ext cx="2585334" cy="24540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F6C6132-4328-45D7-86C3-38002A046243}"/>
              </a:ext>
            </a:extLst>
          </p:cNvPr>
          <p:cNvSpPr txBox="1"/>
          <p:nvPr/>
        </p:nvSpPr>
        <p:spPr>
          <a:xfrm>
            <a:off x="2740838" y="647936"/>
            <a:ext cx="294719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Лабораторная диагностика амебиаза – изучение под микроскопом мазков фекалий. В острый период болезни в мазке обнаруживаются крупные вегетативные формы , при хронической форме или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цистоносительстве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–цисты.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283974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413" y="19247"/>
            <a:ext cx="5832647" cy="50908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3200" dirty="0"/>
              <a:t>Значение в природе</a:t>
            </a:r>
            <a:endParaRPr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6A25F27-07FA-4891-9704-84EB1AAB25C4}"/>
              </a:ext>
            </a:extLst>
          </p:cNvPr>
          <p:cNvSpPr txBox="1"/>
          <p:nvPr/>
        </p:nvSpPr>
        <p:spPr>
          <a:xfrm>
            <a:off x="108012" y="503920"/>
            <a:ext cx="558002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0B0080"/>
                </a:solidFill>
                <a:latin typeface="Arial" panose="020B0604020202020204" pitchFamily="34" charset="0"/>
              </a:rPr>
              <a:t>    </a:t>
            </a:r>
            <a:r>
              <a:rPr lang="ru-RU" sz="1400" dirty="0" err="1">
                <a:solidFill>
                  <a:srgbClr val="0B0080"/>
                </a:solidFill>
                <a:latin typeface="Arial" panose="020B0604020202020204" pitchFamily="34" charset="0"/>
              </a:rPr>
              <a:t>Радиоля́рии</a:t>
            </a:r>
            <a:r>
              <a:rPr lang="ru-RU" sz="1400" dirty="0">
                <a:solidFill>
                  <a:srgbClr val="0B0080"/>
                </a:solidFill>
                <a:latin typeface="Arial" panose="020B0604020202020204" pitchFamily="34" charset="0"/>
              </a:rPr>
              <a:t>, или </a:t>
            </a:r>
            <a:r>
              <a:rPr lang="ru-RU" sz="1400" dirty="0" err="1">
                <a:solidFill>
                  <a:srgbClr val="0B0080"/>
                </a:solidFill>
                <a:latin typeface="Arial" panose="020B0604020202020204" pitchFamily="34" charset="0"/>
              </a:rPr>
              <a:t>лучевики</a:t>
            </a:r>
            <a:r>
              <a:rPr lang="ru-RU" sz="1400" dirty="0">
                <a:solidFill>
                  <a:srgbClr val="0B0080"/>
                </a:solidFill>
                <a:latin typeface="Arial" panose="020B0604020202020204" pitchFamily="34" charset="0"/>
              </a:rPr>
              <a:t> (лат. </a:t>
            </a:r>
            <a:r>
              <a:rPr lang="ru-RU" sz="1400" dirty="0" err="1">
                <a:solidFill>
                  <a:srgbClr val="0B0080"/>
                </a:solidFill>
                <a:latin typeface="Arial" panose="020B0604020202020204" pitchFamily="34" charset="0"/>
              </a:rPr>
              <a:t>Radiolaria</a:t>
            </a:r>
            <a:r>
              <a:rPr lang="ru-RU" sz="1400" dirty="0">
                <a:solidFill>
                  <a:srgbClr val="0B0080"/>
                </a:solidFill>
                <a:latin typeface="Arial" panose="020B0604020202020204" pitchFamily="34" charset="0"/>
              </a:rPr>
              <a:t>), — одноклеточные планктонные организмы, обитающие преимущественно в тёплых океанических водах. Скелет состоит из хитина и аморфного диоксида кремния. Из </a:t>
            </a:r>
            <a:r>
              <a:rPr lang="ru-RU" sz="1400" dirty="0" smtClean="0">
                <a:solidFill>
                  <a:srgbClr val="0B0080"/>
                </a:solidFill>
                <a:latin typeface="Arial" panose="020B0604020202020204" pitchFamily="34" charset="0"/>
              </a:rPr>
              <a:t>минеральных  </a:t>
            </a:r>
            <a:r>
              <a:rPr lang="ru-RU" sz="1400" dirty="0">
                <a:solidFill>
                  <a:srgbClr val="0B0080"/>
                </a:solidFill>
                <a:latin typeface="Arial" panose="020B0604020202020204" pitchFamily="34" charset="0"/>
              </a:rPr>
              <a:t>отложений изготавливают наждачную бумагу.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CA08304-6CED-4833-8747-248F6FF59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10" y="1622547"/>
            <a:ext cx="2052228" cy="15083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6268ECD-0F04-4732-8A29-47F3F86CE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3" y="1638114"/>
            <a:ext cx="1272446" cy="14940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7E79E42-07D7-43CA-9956-859CA7B74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865" y="1638114"/>
            <a:ext cx="1264483" cy="148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796938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413" y="19247"/>
            <a:ext cx="5832647" cy="50908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3200" dirty="0"/>
              <a:t>Значение в природе</a:t>
            </a:r>
            <a:endParaRPr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6A25F27-07FA-4891-9704-84EB1AAB25C4}"/>
              </a:ext>
            </a:extLst>
          </p:cNvPr>
          <p:cNvSpPr txBox="1"/>
          <p:nvPr/>
        </p:nvSpPr>
        <p:spPr>
          <a:xfrm>
            <a:off x="108012" y="503920"/>
            <a:ext cx="55080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У живой радиолярии скелет находится внутри 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</a:rPr>
              <a:t>клетки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Лучи служат для укрепления </a:t>
            </a:r>
            <a:r>
              <a:rPr lang="ru-RU" sz="1600" dirty="0">
                <a:solidFill>
                  <a:schemeClr val="tx2"/>
                </a:solidFill>
                <a:latin typeface="Arial" panose="020B0604020202020204" pitchFamily="34" charset="0"/>
              </a:rPr>
              <a:t>псевдоподий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Лучевики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— сборная группа, которая содержит разные по происхождению формы простейших.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39BF074-FD44-4BB6-9B64-2A6011A46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438" y="1561845"/>
            <a:ext cx="1512168" cy="154697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6A65DD1-AA1C-47D7-8E01-122769375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641" y="1537647"/>
            <a:ext cx="1404156" cy="158924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61BD47C-F545-4E56-99B3-967A83F70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856" y="1537647"/>
            <a:ext cx="1404156" cy="155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218340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32E609D-35AA-447A-B5A2-0F5B8E9DF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Ископаемые радиолярии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E5A8237-807F-43C7-8373-BC35007EB1BE}"/>
              </a:ext>
            </a:extLst>
          </p:cNvPr>
          <p:cNvSpPr txBox="1"/>
          <p:nvPr/>
        </p:nvSpPr>
        <p:spPr>
          <a:xfrm>
            <a:off x="107417" y="513412"/>
            <a:ext cx="277230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Отмирая, радиолярии сначала накапливаются в виде радиоляриевых илов, а затем преобразуются в осадочные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хемобиогенные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кремнистые породы — 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</a:rPr>
              <a:t>кремень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 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</a:rPr>
              <a:t>опоку.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Ископаемые радиолярии известны в пластах от современного возраста докембрия и используются в 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</a:rPr>
              <a:t>геологии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для определения возраста осадочных пород.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1CBC0A8-FFE0-4D50-89BF-B9F592914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539" y="611932"/>
            <a:ext cx="2832494" cy="226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396304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CFC0ADC-F082-45BA-8FDD-F242A128E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/>
              <a:t>Класс фораминиферы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75C0A80-10C3-4FDA-94AE-C22E0FFEAD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619" r="1793" b="7135"/>
          <a:stretch/>
        </p:blipFill>
        <p:spPr>
          <a:xfrm>
            <a:off x="503461" y="600321"/>
            <a:ext cx="4824032" cy="253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184329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D667E12-552A-4A6E-946C-4E241E9AF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290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Класс фораминиферы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283C6C3-BB60-4CC6-91F9-D4F52E0C3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0032" y="645969"/>
            <a:ext cx="2448594" cy="20588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C9D859C-47BF-486C-88BF-E859548BC084}"/>
              </a:ext>
            </a:extLst>
          </p:cNvPr>
          <p:cNvSpPr txBox="1"/>
          <p:nvPr/>
        </p:nvSpPr>
        <p:spPr>
          <a:xfrm>
            <a:off x="143421" y="575928"/>
            <a:ext cx="3024336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b="0" i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  </a:t>
            </a:r>
            <a:r>
              <a:rPr lang="ru-RU" sz="1200" i="0" dirty="0" smtClean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Фораминиферы </a:t>
            </a:r>
            <a:r>
              <a:rPr lang="ru-RU" sz="1200" i="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имеют ракушку — наружный скелет. Большинство раковин 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известковые</a:t>
            </a:r>
            <a:r>
              <a:rPr lang="ru-RU" sz="1200" i="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, иногда образуют </a:t>
            </a:r>
            <a:r>
              <a:rPr lang="ru-RU" sz="12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хитиноидные</a:t>
            </a:r>
            <a:r>
              <a:rPr lang="ru-RU" sz="1200" i="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 или состоящие из посторонних частиц, склеенных </a:t>
            </a:r>
            <a:r>
              <a:rPr lang="ru-RU" sz="1200" i="0" dirty="0" smtClean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выделениями</a:t>
            </a:r>
            <a:r>
              <a:rPr lang="ru-RU" sz="1200" i="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клетки</a:t>
            </a:r>
            <a:r>
              <a:rPr lang="ru-RU" sz="1200" i="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. Внутренняя полость раковины сообщается с окружающей средой через много-</a:t>
            </a:r>
          </a:p>
          <a:p>
            <a:pPr algn="just"/>
            <a:r>
              <a:rPr lang="ru-RU" sz="1200" i="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численные поры, а также через отверстие в раковине — устье. </a:t>
            </a:r>
            <a:endParaRPr lang="ru-RU" sz="12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457060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9E40F54-DFC1-4418-A0A4-69861F732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18" y="132269"/>
            <a:ext cx="5652032" cy="386260"/>
          </a:xfrm>
        </p:spPr>
        <p:txBody>
          <a:bodyPr>
            <a:normAutofit/>
          </a:bodyPr>
          <a:lstStyle/>
          <a:p>
            <a:r>
              <a:rPr lang="ru-RU" sz="2000" dirty="0"/>
              <a:t>  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125502B2-8B75-444B-AE98-8575004A7BE7}"/>
              </a:ext>
            </a:extLst>
          </p:cNvPr>
          <p:cNvSpPr/>
          <p:nvPr/>
        </p:nvSpPr>
        <p:spPr>
          <a:xfrm>
            <a:off x="2483681" y="2412132"/>
            <a:ext cx="756084" cy="69568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xmlns="" id="{63502811-F32E-4E6A-889D-8080C356ED46}"/>
              </a:ext>
            </a:extLst>
          </p:cNvPr>
          <p:cNvSpPr txBox="1">
            <a:spLocks/>
          </p:cNvSpPr>
          <p:nvPr/>
        </p:nvSpPr>
        <p:spPr>
          <a:xfrm>
            <a:off x="71414" y="50024"/>
            <a:ext cx="5688036" cy="447534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>
            <a:lvl1pPr algn="ctr" defTabSz="575936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646" b="1" i="0" kern="800" spc="-25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681" marR="0" lvl="0" indent="0" algn="ctr" defTabSz="575936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Проверим вашу работу 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883A175-A26C-41ED-9F52-FE12D2983549}"/>
              </a:ext>
            </a:extLst>
          </p:cNvPr>
          <p:cNvSpPr txBox="1"/>
          <p:nvPr/>
        </p:nvSpPr>
        <p:spPr>
          <a:xfrm>
            <a:off x="2771713" y="710069"/>
            <a:ext cx="295173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76490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Царство: Животные</a:t>
            </a:r>
          </a:p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76490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Тип: Хордовые</a:t>
            </a:r>
          </a:p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76490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Класс: Млекопитающие</a:t>
            </a:r>
          </a:p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76490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Отряд: Парнокопытные </a:t>
            </a:r>
          </a:p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76490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Семейство: Дельфиновые </a:t>
            </a:r>
          </a:p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76490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Род: Афалины</a:t>
            </a:r>
          </a:p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76490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Вид: </a:t>
            </a:r>
            <a:r>
              <a:rPr lang="ru-RU" sz="1600" b="1" dirty="0">
                <a:solidFill>
                  <a:srgbClr val="17649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76490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фалина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76490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176490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76490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Tursiops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76490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truncat</a:t>
            </a:r>
            <a:r>
              <a:rPr lang="en-US" sz="1600" b="1" dirty="0">
                <a:solidFill>
                  <a:srgbClr val="17649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176490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38A0027-D910-4775-AEFE-655D818A2E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1" t="4003" r="10867" b="9442"/>
          <a:stretch/>
        </p:blipFill>
        <p:spPr>
          <a:xfrm>
            <a:off x="143421" y="719944"/>
            <a:ext cx="2616254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205873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D667E12-552A-4A6E-946C-4E241E9AF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290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Класс фораминиферы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283C6C3-BB60-4CC6-91F9-D4F52E0C3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6117" y="639879"/>
            <a:ext cx="2569216" cy="21602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C9D859C-47BF-486C-88BF-E859548BC084}"/>
              </a:ext>
            </a:extLst>
          </p:cNvPr>
          <p:cNvSpPr txBox="1"/>
          <p:nvPr/>
        </p:nvSpPr>
        <p:spPr>
          <a:xfrm>
            <a:off x="134768" y="539924"/>
            <a:ext cx="288067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b="0" i="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   Через него и поры в стенках раковинок выдаются наружу тончайшие ветвящиеся и соединяющиеся между собой </a:t>
            </a:r>
            <a:r>
              <a:rPr lang="ru-RU" sz="1200" b="0" i="0" dirty="0" err="1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ретикулоподии</a:t>
            </a:r>
            <a:r>
              <a:rPr lang="ru-RU" sz="1200" b="0" i="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 (особые 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ложноножки</a:t>
            </a:r>
            <a:r>
              <a:rPr lang="ru-RU" sz="1200" b="0" i="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), которые служат для движения и захвата пищи, образуют вокруг раковинки сеточку, диаметр которой во много раз превосходит диаметр раковинки. К такой сеточке прилипают пищевые частички (например, одноклеточные водоросли), которыми питаются фораминиферы.</a:t>
            </a:r>
            <a:endParaRPr lang="ru-RU" sz="12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766481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410" y="19247"/>
            <a:ext cx="5616624" cy="50908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3200" dirty="0"/>
              <a:t>Инфографика- амеба </a:t>
            </a:r>
            <a:endParaRPr sz="3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2DDF933-C23E-4B4F-8FA9-1CA455D70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49" y="737189"/>
            <a:ext cx="1442852" cy="99019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004E17C-33C8-40FD-9745-13BB9E789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0891" y="623690"/>
            <a:ext cx="1620180" cy="130002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3BB0395-EE98-4987-99DC-453078C98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334" y="2081774"/>
            <a:ext cx="2320535" cy="98680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06F0B82-3B4A-4798-9C93-A0DF3CBE33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0189" y="2019068"/>
            <a:ext cx="2067768" cy="110337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64F311E-5935-46B1-BB30-C8E5817948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8961" y="644394"/>
            <a:ext cx="1620180" cy="118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862605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2313" y="19910"/>
            <a:ext cx="4753656" cy="509082"/>
          </a:xfrm>
          <a:prstGeom prst="rect">
            <a:avLst/>
          </a:prstGeom>
        </p:spPr>
        <p:txBody>
          <a:bodyPr vert="horz" wrap="square" lIns="0" tIns="16479" rIns="0" bIns="0" rtlCol="0" anchor="ctr">
            <a:spAutoFit/>
          </a:bodyPr>
          <a:lstStyle/>
          <a:p>
            <a:pPr marL="12676">
              <a:spcBef>
                <a:spcPts val="130"/>
              </a:spcBef>
            </a:pPr>
            <a:r>
              <a:rPr lang="ru-RU" sz="2015" dirty="0"/>
              <a:t>  </a:t>
            </a:r>
            <a:r>
              <a:rPr lang="ru-RU" sz="3200" dirty="0"/>
              <a:t>ЗАДАНИЕ</a:t>
            </a:r>
            <a:endParaRPr sz="2015" dirty="0"/>
          </a:p>
        </p:txBody>
      </p:sp>
      <p:sp>
        <p:nvSpPr>
          <p:cNvPr id="5" name="Chevron 15">
            <a:extLst>
              <a:ext uri="{FF2B5EF4-FFF2-40B4-BE49-F238E27FC236}">
                <a16:creationId xmlns:a16="http://schemas.microsoft.com/office/drawing/2014/main" xmlns="" id="{F7EBA848-D2E5-42B8-B14C-CB78773D3FF1}"/>
              </a:ext>
            </a:extLst>
          </p:cNvPr>
          <p:cNvSpPr/>
          <p:nvPr/>
        </p:nvSpPr>
        <p:spPr>
          <a:xfrm>
            <a:off x="3729404" y="828344"/>
            <a:ext cx="1415796" cy="811569"/>
          </a:xfrm>
          <a:prstGeom prst="chevron">
            <a:avLst>
              <a:gd name="adj" fmla="val 17785"/>
            </a:avLst>
          </a:prstGeom>
          <a:solidFill>
            <a:srgbClr val="FF0000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219" tIns="30223" rIns="222771" bIns="30223" numCol="1" spcCol="2016" anchor="ctr" anchorCtr="0">
            <a:noAutofit/>
          </a:bodyPr>
          <a:lstStyle/>
          <a:p>
            <a:pPr algn="ctr" defTabSz="100746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67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" name="Picture 17">
            <a:extLst>
              <a:ext uri="{FF2B5EF4-FFF2-40B4-BE49-F238E27FC236}">
                <a16:creationId xmlns:a16="http://schemas.microsoft.com/office/drawing/2014/main" xmlns="" id="{6E74CAED-4615-4AB9-8B67-C05FB359947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5581" y="988135"/>
            <a:ext cx="463810" cy="463752"/>
          </a:xfrm>
          <a:prstGeom prst="rect">
            <a:avLst/>
          </a:prstGeom>
        </p:spPr>
      </p:pic>
      <p:sp>
        <p:nvSpPr>
          <p:cNvPr id="8" name="Chevron 18">
            <a:extLst>
              <a:ext uri="{FF2B5EF4-FFF2-40B4-BE49-F238E27FC236}">
                <a16:creationId xmlns:a16="http://schemas.microsoft.com/office/drawing/2014/main" xmlns="" id="{91FEE48D-34B7-449A-8E52-48BCC4AF59B2}"/>
              </a:ext>
            </a:extLst>
          </p:cNvPr>
          <p:cNvSpPr/>
          <p:nvPr/>
        </p:nvSpPr>
        <p:spPr>
          <a:xfrm>
            <a:off x="2654379" y="828344"/>
            <a:ext cx="1415796" cy="811569"/>
          </a:xfrm>
          <a:prstGeom prst="chevron">
            <a:avLst>
              <a:gd name="adj" fmla="val 17785"/>
            </a:avLst>
          </a:prstGeom>
          <a:solidFill>
            <a:schemeClr val="accent5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219" tIns="30223" rIns="222771" bIns="30223" numCol="1" spcCol="2016" anchor="ctr" anchorCtr="0">
            <a:noAutofit/>
          </a:bodyPr>
          <a:lstStyle/>
          <a:p>
            <a:pPr algn="ctr" defTabSz="100746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67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Picture 20">
            <a:extLst>
              <a:ext uri="{FF2B5EF4-FFF2-40B4-BE49-F238E27FC236}">
                <a16:creationId xmlns:a16="http://schemas.microsoft.com/office/drawing/2014/main" xmlns="" id="{7C0BE93F-84E0-441D-995D-A49B5B2A5DF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60900" y="1000244"/>
            <a:ext cx="555723" cy="421886"/>
          </a:xfrm>
          <a:prstGeom prst="rect">
            <a:avLst/>
          </a:prstGeom>
        </p:spPr>
      </p:pic>
      <p:sp>
        <p:nvSpPr>
          <p:cNvPr id="11" name="Chevron 21">
            <a:extLst>
              <a:ext uri="{FF2B5EF4-FFF2-40B4-BE49-F238E27FC236}">
                <a16:creationId xmlns:a16="http://schemas.microsoft.com/office/drawing/2014/main" xmlns="" id="{43462388-AD3B-4DC0-87D1-58BBFAB7ABAE}"/>
              </a:ext>
            </a:extLst>
          </p:cNvPr>
          <p:cNvSpPr/>
          <p:nvPr/>
        </p:nvSpPr>
        <p:spPr>
          <a:xfrm>
            <a:off x="1579356" y="828344"/>
            <a:ext cx="1415796" cy="811569"/>
          </a:xfrm>
          <a:prstGeom prst="chevron">
            <a:avLst>
              <a:gd name="adj" fmla="val 17785"/>
            </a:avLst>
          </a:prstGeom>
          <a:solidFill>
            <a:schemeClr val="accent3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219" tIns="30223" rIns="222771" bIns="30223" numCol="1" spcCol="2016" anchor="ctr" anchorCtr="0">
            <a:noAutofit/>
          </a:bodyPr>
          <a:lstStyle/>
          <a:p>
            <a:pPr algn="ctr" defTabSz="100746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67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8AF05FC-40D6-49C7-8459-55715E908190}"/>
              </a:ext>
            </a:extLst>
          </p:cNvPr>
          <p:cNvSpPr txBox="1"/>
          <p:nvPr/>
        </p:nvSpPr>
        <p:spPr>
          <a:xfrm>
            <a:off x="1547577" y="1656048"/>
            <a:ext cx="1387488" cy="1022203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defTabSz="575756"/>
            <a:r>
              <a:rPr lang="en-US" sz="1196" dirty="0">
                <a:solidFill>
                  <a:prstClr val="white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</a:t>
            </a:r>
            <a:r>
              <a:rPr lang="ru-RU" sz="1511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Ответить на вопросы письменно</a:t>
            </a:r>
          </a:p>
          <a:p>
            <a:pPr algn="ctr" defTabSz="575756"/>
            <a:r>
              <a:rPr lang="ru-RU" sz="1511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(стр. 14).</a:t>
            </a:r>
          </a:p>
        </p:txBody>
      </p:sp>
      <p:pic>
        <p:nvPicPr>
          <p:cNvPr id="13" name="Picture 23">
            <a:extLst>
              <a:ext uri="{FF2B5EF4-FFF2-40B4-BE49-F238E27FC236}">
                <a16:creationId xmlns:a16="http://schemas.microsoft.com/office/drawing/2014/main" xmlns="" id="{A3CEFE8D-6013-4962-ADCB-10FA100D53F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31775" y="936486"/>
            <a:ext cx="424869" cy="539188"/>
          </a:xfrm>
          <a:prstGeom prst="rect">
            <a:avLst/>
          </a:prstGeom>
        </p:spPr>
      </p:pic>
      <p:sp>
        <p:nvSpPr>
          <p:cNvPr id="14" name="Chevron 25">
            <a:extLst>
              <a:ext uri="{FF2B5EF4-FFF2-40B4-BE49-F238E27FC236}">
                <a16:creationId xmlns:a16="http://schemas.microsoft.com/office/drawing/2014/main" xmlns="" id="{83429AA4-D611-4991-B34E-193F6BD7B5E4}"/>
              </a:ext>
            </a:extLst>
          </p:cNvPr>
          <p:cNvSpPr/>
          <p:nvPr/>
        </p:nvSpPr>
        <p:spPr>
          <a:xfrm>
            <a:off x="504333" y="828344"/>
            <a:ext cx="1415796" cy="811569"/>
          </a:xfrm>
          <a:prstGeom prst="chevron">
            <a:avLst>
              <a:gd name="adj" fmla="val 17785"/>
            </a:avLst>
          </a:prstGeom>
          <a:solidFill>
            <a:schemeClr val="accent1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219" tIns="30223" rIns="222771" bIns="30223" numCol="1" spcCol="2016" anchor="ctr" anchorCtr="0">
            <a:noAutofit/>
          </a:bodyPr>
          <a:lstStyle/>
          <a:p>
            <a:pPr algn="ctr" defTabSz="100746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67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06F4F7A-E37D-4778-B9F6-2C1B186FB126}"/>
              </a:ext>
            </a:extLst>
          </p:cNvPr>
          <p:cNvSpPr txBox="1"/>
          <p:nvPr/>
        </p:nvSpPr>
        <p:spPr>
          <a:xfrm>
            <a:off x="143421" y="1656048"/>
            <a:ext cx="1586845" cy="1487288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ctr" defTabSz="575756"/>
            <a:r>
              <a:rPr lang="ru-RU" sz="1511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Прочитать </a:t>
            </a:r>
          </a:p>
          <a:p>
            <a:pPr algn="ctr" defTabSz="575756"/>
            <a:r>
              <a:rPr lang="ru-RU" sz="1511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§3  </a:t>
            </a:r>
          </a:p>
          <a:p>
            <a:pPr algn="ctr" defTabSz="575756"/>
            <a:r>
              <a:rPr lang="ru-RU" sz="1511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(стр.11- 14).</a:t>
            </a:r>
            <a:endParaRPr lang="ru-RU" sz="1511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defTabSz="575756"/>
            <a:r>
              <a:rPr lang="ru-RU" sz="1511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§4 Опережающее чтение.</a:t>
            </a:r>
          </a:p>
        </p:txBody>
      </p:sp>
      <p:pic>
        <p:nvPicPr>
          <p:cNvPr id="16" name="Picture 27">
            <a:extLst>
              <a:ext uri="{FF2B5EF4-FFF2-40B4-BE49-F238E27FC236}">
                <a16:creationId xmlns:a16="http://schemas.microsoft.com/office/drawing/2014/main" xmlns="" id="{A5BC2A21-0471-46F9-B5B1-88716C63DF9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62213" y="1068204"/>
            <a:ext cx="608107" cy="2709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B64CE92-79B5-4D99-83DA-A7E0F8B87FC9}"/>
              </a:ext>
            </a:extLst>
          </p:cNvPr>
          <p:cNvSpPr txBox="1"/>
          <p:nvPr/>
        </p:nvSpPr>
        <p:spPr>
          <a:xfrm>
            <a:off x="2807717" y="1694308"/>
            <a:ext cx="1387487" cy="789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11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Выполнить задания (стр. 14)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6A0B014-01D6-42B4-B9F6-B29703FF54FD}"/>
              </a:ext>
            </a:extLst>
          </p:cNvPr>
          <p:cNvSpPr txBox="1"/>
          <p:nvPr/>
        </p:nvSpPr>
        <p:spPr>
          <a:xfrm>
            <a:off x="3995849" y="1692052"/>
            <a:ext cx="1623718" cy="1254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11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 помощью чего можно изобразить движение амебы?</a:t>
            </a:r>
          </a:p>
        </p:txBody>
      </p:sp>
    </p:spTree>
    <p:extLst>
      <p:ext uri="{BB962C8B-B14F-4D97-AF65-F5344CB8AC3E}">
        <p14:creationId xmlns:p14="http://schemas.microsoft.com/office/powerpoint/2010/main" val="222151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1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2" grpId="0"/>
      <p:bldP spid="14" grpId="0" animBg="1"/>
      <p:bldP spid="15" grpId="0"/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9E40F54-DFC1-4418-A0A4-69861F732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18" y="132269"/>
            <a:ext cx="5652032" cy="386260"/>
          </a:xfrm>
        </p:spPr>
        <p:txBody>
          <a:bodyPr>
            <a:normAutofit/>
          </a:bodyPr>
          <a:lstStyle/>
          <a:p>
            <a:r>
              <a:rPr lang="ru-RU" sz="2000" dirty="0"/>
              <a:t>  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125502B2-8B75-444B-AE98-8575004A7BE7}"/>
              </a:ext>
            </a:extLst>
          </p:cNvPr>
          <p:cNvSpPr/>
          <p:nvPr/>
        </p:nvSpPr>
        <p:spPr>
          <a:xfrm>
            <a:off x="2483681" y="2412132"/>
            <a:ext cx="756084" cy="69568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xmlns="" id="{63502811-F32E-4E6A-889D-8080C356ED46}"/>
              </a:ext>
            </a:extLst>
          </p:cNvPr>
          <p:cNvSpPr txBox="1">
            <a:spLocks/>
          </p:cNvSpPr>
          <p:nvPr/>
        </p:nvSpPr>
        <p:spPr>
          <a:xfrm>
            <a:off x="71414" y="50024"/>
            <a:ext cx="5688036" cy="447534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>
            <a:lvl1pPr algn="ctr" defTabSz="575936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646" b="1" i="0" kern="800" spc="-25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681" marR="0" lvl="0" indent="0" algn="ctr" defTabSz="575936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Проверим вашу работу 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883A175-A26C-41ED-9F52-FE12D2983549}"/>
              </a:ext>
            </a:extLst>
          </p:cNvPr>
          <p:cNvSpPr txBox="1"/>
          <p:nvPr/>
        </p:nvSpPr>
        <p:spPr>
          <a:xfrm>
            <a:off x="2159646" y="1106113"/>
            <a:ext cx="244827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76490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Царство: Животные</a:t>
            </a:r>
          </a:p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76490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Тип: Членистоногие </a:t>
            </a:r>
          </a:p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76490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Класс: Насекомые</a:t>
            </a:r>
          </a:p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76490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Отряд: Чешуекрылые </a:t>
            </a:r>
          </a:p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76490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Семейство: Белянки</a:t>
            </a:r>
          </a:p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76490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Род: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76490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Энантия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76490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</a:p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76490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Вид: Бабочка белянка</a:t>
            </a:r>
          </a:p>
          <a:p>
            <a:pPr marL="0" marR="0" lvl="0" indent="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76490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Enantia</a:t>
            </a:r>
            <a:r>
              <a:rPr lang="ru-RU" sz="1600" b="1" dirty="0">
                <a:solidFill>
                  <a:srgbClr val="17649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76490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Hübner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76490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C06A06B-27C7-4EC5-AF6D-AABF7BE194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75"/>
          <a:stretch/>
        </p:blipFill>
        <p:spPr>
          <a:xfrm>
            <a:off x="143421" y="602669"/>
            <a:ext cx="1980220" cy="251192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31A2B27-CEC8-43FC-986B-97C7FA5E2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3139" y="575928"/>
            <a:ext cx="1168894" cy="13054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B57D0C5-AA99-4083-B52D-2B2D437C00D6}"/>
              </a:ext>
            </a:extLst>
          </p:cNvPr>
          <p:cNvSpPr txBox="1"/>
          <p:nvPr/>
        </p:nvSpPr>
        <p:spPr>
          <a:xfrm>
            <a:off x="4483139" y="2016088"/>
            <a:ext cx="1132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Якоб </a:t>
            </a:r>
            <a:r>
              <a:rPr lang="ru-RU" sz="12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Хюбнер</a:t>
            </a:r>
            <a:endParaRPr lang="ru-RU" sz="120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(1761-1826)</a:t>
            </a:r>
          </a:p>
        </p:txBody>
      </p:sp>
    </p:spTree>
    <p:extLst>
      <p:ext uri="{BB962C8B-B14F-4D97-AF65-F5344CB8AC3E}">
        <p14:creationId xmlns:p14="http://schemas.microsoft.com/office/powerpoint/2010/main" val="2128725309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1840" y="19901"/>
            <a:ext cx="5164407" cy="508273"/>
          </a:xfrm>
          <a:prstGeom prst="rect">
            <a:avLst/>
          </a:prstGeom>
        </p:spPr>
        <p:txBody>
          <a:bodyPr vert="horz" wrap="square" lIns="0" tIns="16483" rIns="0" bIns="0" rtlCol="0" anchor="ctr">
            <a:spAutoFit/>
          </a:bodyPr>
          <a:lstStyle/>
          <a:p>
            <a:pPr marL="12678">
              <a:lnSpc>
                <a:spcPct val="100000"/>
              </a:lnSpc>
              <a:spcBef>
                <a:spcPts val="130"/>
              </a:spcBef>
            </a:pPr>
            <a:r>
              <a:rPr lang="ru-RU" sz="3195" dirty="0"/>
              <a:t>СЕГОДНЯ НА УРОКЕ :</a:t>
            </a:r>
            <a:endParaRPr sz="2047" dirty="0"/>
          </a:p>
        </p:txBody>
      </p:sp>
      <p:sp>
        <p:nvSpPr>
          <p:cNvPr id="16" name="TextBox 15"/>
          <p:cNvSpPr txBox="1"/>
          <p:nvPr/>
        </p:nvSpPr>
        <p:spPr>
          <a:xfrm>
            <a:off x="323441" y="541665"/>
            <a:ext cx="4970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75819">
              <a:spcAft>
                <a:spcPts val="94"/>
              </a:spcAft>
              <a:defRPr/>
            </a:pPr>
            <a:r>
              <a:rPr lang="ru-RU" sz="1800" kern="0" dirty="0">
                <a:solidFill>
                  <a:srgbClr val="7030A0"/>
                </a:solidFill>
                <a:latin typeface="Arial Black" panose="020B0A04020102020204" pitchFamily="34" charset="0"/>
              </a:rPr>
              <a:t>Среда обитания и строение обыкновенной амебы.</a:t>
            </a:r>
            <a:endParaRPr lang="en-US" sz="1800" kern="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51533" y="1115988"/>
            <a:ext cx="4584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75819">
              <a:spcAft>
                <a:spcPts val="94"/>
              </a:spcAft>
              <a:defRPr/>
            </a:pPr>
            <a:r>
              <a:rPr lang="ru-RU" sz="1800" kern="0" dirty="0">
                <a:solidFill>
                  <a:srgbClr val="0070C0"/>
                </a:solidFill>
                <a:latin typeface="Arial Black" panose="020B0A04020102020204" pitchFamily="34" charset="0"/>
              </a:rPr>
              <a:t>Свойства одноклеточного организма.</a:t>
            </a:r>
            <a:endParaRPr lang="en-US" sz="1800" kern="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31653" y="1664798"/>
            <a:ext cx="3319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75819">
              <a:spcAft>
                <a:spcPts val="94"/>
              </a:spcAft>
              <a:defRPr/>
            </a:pPr>
            <a:r>
              <a:rPr lang="ru-RU" sz="1800" kern="0" dirty="0">
                <a:solidFill>
                  <a:srgbClr val="7030A0"/>
                </a:solidFill>
                <a:latin typeface="Arial Black" panose="020B0A04020102020204" pitchFamily="34" charset="0"/>
              </a:rPr>
              <a:t>Многообразие класса ложноножки.</a:t>
            </a:r>
            <a:endParaRPr lang="en-US" sz="1800" kern="0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Oval 11"/>
          <p:cNvSpPr/>
          <p:nvPr/>
        </p:nvSpPr>
        <p:spPr>
          <a:xfrm>
            <a:off x="141054" y="662400"/>
            <a:ext cx="425125" cy="425125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575819">
              <a:defRPr/>
            </a:pPr>
            <a:r>
              <a:rPr lang="en-US" sz="1800" kern="0" dirty="0">
                <a:solidFill>
                  <a:srgbClr val="FFFFFF"/>
                </a:solidFill>
                <a:latin typeface="Open Sans Light"/>
              </a:rPr>
              <a:t>1</a:t>
            </a:r>
          </a:p>
        </p:txBody>
      </p:sp>
      <p:sp>
        <p:nvSpPr>
          <p:cNvPr id="22" name="Oval 13"/>
          <p:cNvSpPr/>
          <p:nvPr/>
        </p:nvSpPr>
        <p:spPr>
          <a:xfrm>
            <a:off x="977870" y="1239673"/>
            <a:ext cx="425125" cy="425125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575819">
              <a:defRPr/>
            </a:pPr>
            <a:r>
              <a:rPr lang="en-US" sz="1800" kern="0" dirty="0">
                <a:solidFill>
                  <a:srgbClr val="FFFFFF"/>
                </a:solidFill>
                <a:latin typeface="Open Sans Light"/>
              </a:rPr>
              <a:t>2</a:t>
            </a:r>
          </a:p>
        </p:txBody>
      </p:sp>
      <p:sp>
        <p:nvSpPr>
          <p:cNvPr id="23" name="Oval 14"/>
          <p:cNvSpPr/>
          <p:nvPr/>
        </p:nvSpPr>
        <p:spPr>
          <a:xfrm>
            <a:off x="1835609" y="1836068"/>
            <a:ext cx="425125" cy="425125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575819">
              <a:defRPr/>
            </a:pPr>
            <a:r>
              <a:rPr lang="en-US" sz="1800" kern="0" dirty="0">
                <a:solidFill>
                  <a:srgbClr val="FFFFFF"/>
                </a:solidFill>
                <a:latin typeface="Open Sans Light"/>
              </a:rPr>
              <a:t>3</a:t>
            </a:r>
          </a:p>
        </p:txBody>
      </p:sp>
      <p:sp>
        <p:nvSpPr>
          <p:cNvPr id="24" name="Oval 15"/>
          <p:cNvSpPr/>
          <p:nvPr/>
        </p:nvSpPr>
        <p:spPr>
          <a:xfrm>
            <a:off x="2591693" y="2412132"/>
            <a:ext cx="425125" cy="425125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575819">
              <a:defRPr/>
            </a:pPr>
            <a:r>
              <a:rPr lang="en-US" sz="1800" kern="0" dirty="0">
                <a:solidFill>
                  <a:srgbClr val="FFFFFF"/>
                </a:solidFill>
                <a:latin typeface="Open Sans Light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8B8C9F9-F8CC-46F7-9B19-9601AAD43A43}"/>
              </a:ext>
            </a:extLst>
          </p:cNvPr>
          <p:cNvSpPr txBox="1"/>
          <p:nvPr/>
        </p:nvSpPr>
        <p:spPr>
          <a:xfrm>
            <a:off x="2951733" y="2305861"/>
            <a:ext cx="2807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75819">
              <a:spcAft>
                <a:spcPts val="94"/>
              </a:spcAft>
              <a:defRPr/>
            </a:pPr>
            <a:r>
              <a:rPr lang="ru-RU" sz="1800" kern="0" dirty="0">
                <a:solidFill>
                  <a:srgbClr val="0070C0"/>
                </a:solidFill>
                <a:latin typeface="Arial Black" panose="020B0A04020102020204" pitchFamily="34" charset="0"/>
              </a:rPr>
              <a:t>Значение в природе и жизни человека.</a:t>
            </a:r>
            <a:endParaRPr lang="en-US" sz="1800" kern="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27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667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 p14:presetBounceEnd="66667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 p14:presetBounceEnd="6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1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2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 p14:presetBounceEnd="66667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8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9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9" grpId="0"/>
          <p:bldP spid="21" grpId="0" animBg="1"/>
          <p:bldP spid="22" grpId="0" animBg="1"/>
          <p:bldP spid="23" grpId="0" animBg="1"/>
          <p:bldP spid="24" grpId="0" animBg="1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9" grpId="0"/>
          <p:bldP spid="21" grpId="0" animBg="1"/>
          <p:bldP spid="22" grpId="0" animBg="1"/>
          <p:bldP spid="23" grpId="0" animBg="1"/>
          <p:bldP spid="24" grpId="0" animBg="1"/>
          <p:bldP spid="25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414" y="19247"/>
            <a:ext cx="5580620" cy="50908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3200" dirty="0"/>
              <a:t>Классификация   </a:t>
            </a:r>
            <a:endParaRPr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571750E-3FF1-4066-88C6-B9F7D3406427}"/>
              </a:ext>
            </a:extLst>
          </p:cNvPr>
          <p:cNvSpPr txBox="1"/>
          <p:nvPr/>
        </p:nvSpPr>
        <p:spPr>
          <a:xfrm>
            <a:off x="2807717" y="740266"/>
            <a:ext cx="291632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rgbClr val="17649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Тип: </a:t>
            </a:r>
            <a:r>
              <a:rPr lang="en-US" sz="1600" b="1" dirty="0" err="1">
                <a:solidFill>
                  <a:srgbClr val="17649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Tubulinea</a:t>
            </a:r>
            <a:endParaRPr lang="en-US" sz="1600" b="1" dirty="0">
              <a:solidFill>
                <a:srgbClr val="17649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600" b="1" dirty="0">
                <a:solidFill>
                  <a:srgbClr val="17649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Класс: </a:t>
            </a:r>
            <a:r>
              <a:rPr lang="en-US" sz="1600" b="1" dirty="0" err="1">
                <a:solidFill>
                  <a:srgbClr val="17649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Elardia</a:t>
            </a:r>
            <a:endParaRPr lang="en-US" sz="1600" b="1" dirty="0">
              <a:solidFill>
                <a:srgbClr val="17649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600" b="1" dirty="0">
                <a:solidFill>
                  <a:srgbClr val="17649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Отряд: </a:t>
            </a:r>
            <a:r>
              <a:rPr lang="en-US" sz="1600" b="1" dirty="0" err="1">
                <a:solidFill>
                  <a:srgbClr val="17649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Amoebida</a:t>
            </a:r>
            <a:endParaRPr lang="en-US" sz="1600" b="1" dirty="0">
              <a:solidFill>
                <a:srgbClr val="17649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600" b="1" dirty="0">
                <a:solidFill>
                  <a:srgbClr val="17649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Семейство: </a:t>
            </a:r>
            <a:r>
              <a:rPr lang="ru-RU" sz="1600" b="1" dirty="0" err="1">
                <a:solidFill>
                  <a:srgbClr val="17649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Амёбовые</a:t>
            </a:r>
            <a:endParaRPr lang="ru-RU" sz="1600" b="1" dirty="0">
              <a:solidFill>
                <a:srgbClr val="17649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ru-RU" sz="1600" b="1" dirty="0">
                <a:solidFill>
                  <a:srgbClr val="17649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Род: Амёбы</a:t>
            </a:r>
          </a:p>
          <a:p>
            <a:pPr>
              <a:defRPr/>
            </a:pPr>
            <a:r>
              <a:rPr lang="ru-RU" sz="1600" b="1" dirty="0">
                <a:solidFill>
                  <a:srgbClr val="17649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Вид: Амёба обыкновенная </a:t>
            </a:r>
            <a:r>
              <a:rPr lang="en-US" sz="1600" b="1" dirty="0">
                <a:solidFill>
                  <a:srgbClr val="176490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Amoeba proteus</a:t>
            </a:r>
            <a:endParaRPr lang="ru-RU" sz="1600" b="1" dirty="0">
              <a:solidFill>
                <a:srgbClr val="17649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88397FC-38A4-4B54-A342-3F24B8F67C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32" r="7501"/>
          <a:stretch/>
        </p:blipFill>
        <p:spPr>
          <a:xfrm>
            <a:off x="153172" y="719944"/>
            <a:ext cx="2658558" cy="218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726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414" y="111579"/>
            <a:ext cx="5580620" cy="324424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2000" dirty="0"/>
              <a:t>Видеообзор про амебу обыкновенную   </a:t>
            </a:r>
            <a:endParaRPr sz="20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88397FC-38A4-4B54-A342-3F24B8F67C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32" r="7501"/>
          <a:stretch/>
        </p:blipFill>
        <p:spPr>
          <a:xfrm>
            <a:off x="1151533" y="652512"/>
            <a:ext cx="2988332" cy="245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785279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7418" y="19247"/>
            <a:ext cx="5508612" cy="50908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3200" dirty="0"/>
              <a:t>Среда обитания</a:t>
            </a:r>
            <a:endParaRPr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59679E2-3379-44E5-9BA9-267A37E53FBE}"/>
              </a:ext>
            </a:extLst>
          </p:cNvPr>
          <p:cNvSpPr txBox="1"/>
          <p:nvPr/>
        </p:nvSpPr>
        <p:spPr>
          <a:xfrm>
            <a:off x="107787" y="679872"/>
            <a:ext cx="334800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Амеба обыкновенная (далее амеба) обитает на дне пресноводных водоемов с загрязненной водой. Ее размер колеблется от 0,2 мм до 0,5 мм. По внешнему виду амеба похожа на бесформенный бесцветный комок, способный менять свою форму.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23B31C2-EF5E-48BE-A355-5585CE288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5356" y="907932"/>
            <a:ext cx="2150674" cy="142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220775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413" y="19247"/>
            <a:ext cx="5832647" cy="50908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3200" dirty="0"/>
              <a:t>Строение амебы </a:t>
            </a:r>
            <a:endParaRPr sz="32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24C4A62-E4E0-4667-B0C0-5B0E607AD3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36" t="3194" r="10071" b="18827"/>
          <a:stretch/>
        </p:blipFill>
        <p:spPr>
          <a:xfrm>
            <a:off x="1053674" y="575928"/>
            <a:ext cx="3734263" cy="255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885547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4_Office Theme">
  <a:themeElements>
    <a:clrScheme name="i9_Aqua Teal Dark">
      <a:dk1>
        <a:srgbClr val="FFFFFF"/>
      </a:dk1>
      <a:lt1>
        <a:srgbClr val="2B2B2D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152237</TotalTime>
  <Words>1367</Words>
  <Application>Microsoft Office PowerPoint</Application>
  <PresentationFormat>Произвольный</PresentationFormat>
  <Paragraphs>172</Paragraphs>
  <Slides>32</Slides>
  <Notes>6</Notes>
  <HiddenSlides>0</HiddenSlides>
  <MMClips>1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32</vt:i4>
      </vt:variant>
    </vt:vector>
  </HeadingPairs>
  <TitlesOfParts>
    <vt:vector size="36" baseType="lpstr">
      <vt:lpstr>1_Office Theme</vt:lpstr>
      <vt:lpstr>2_Office Theme</vt:lpstr>
      <vt:lpstr>4_Office Theme</vt:lpstr>
      <vt:lpstr>Тема Office</vt:lpstr>
      <vt:lpstr>Презентация PowerPoint</vt:lpstr>
      <vt:lpstr>  </vt:lpstr>
      <vt:lpstr>  </vt:lpstr>
      <vt:lpstr>  </vt:lpstr>
      <vt:lpstr>СЕГОДНЯ НА УРОКЕ :</vt:lpstr>
      <vt:lpstr>Классификация   </vt:lpstr>
      <vt:lpstr>Видеообзор про амебу обыкновенную   </vt:lpstr>
      <vt:lpstr>Среда обитания</vt:lpstr>
      <vt:lpstr>Строение амебы </vt:lpstr>
      <vt:lpstr> Особенности передвижения</vt:lpstr>
      <vt:lpstr>Особенности передвижения</vt:lpstr>
      <vt:lpstr>Дыхание амебы </vt:lpstr>
      <vt:lpstr>Питание амебы </vt:lpstr>
      <vt:lpstr>Последовательные стадии </vt:lpstr>
      <vt:lpstr>Процесс выделения </vt:lpstr>
      <vt:lpstr>Раздражимость амебы </vt:lpstr>
      <vt:lpstr>Размножение амебы </vt:lpstr>
      <vt:lpstr>Жизненный цикл амебы</vt:lpstr>
      <vt:lpstr>Разнообразие класса</vt:lpstr>
      <vt:lpstr>Значение в природе</vt:lpstr>
      <vt:lpstr>Пресноводная гидра поедает амебу</vt:lpstr>
      <vt:lpstr>Значение в жизни человека</vt:lpstr>
      <vt:lpstr>Жизненный цикл Entamoeba histolytica </vt:lpstr>
      <vt:lpstr>Жизненный цикл Entamoeba histolytica </vt:lpstr>
      <vt:lpstr>Значение в природе</vt:lpstr>
      <vt:lpstr>Значение в природе</vt:lpstr>
      <vt:lpstr>Ископаемые радиолярии</vt:lpstr>
      <vt:lpstr>Класс фораминиферы</vt:lpstr>
      <vt:lpstr>Класс фораминиферы</vt:lpstr>
      <vt:lpstr>Класс фораминиферы</vt:lpstr>
      <vt:lpstr>Инфографика- амеба </vt:lpstr>
      <vt:lpstr>  ЗАДАНИЕ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DesignSmash</dc:creator>
  <cp:lastModifiedBy>Acer</cp:lastModifiedBy>
  <cp:revision>1578</cp:revision>
  <dcterms:created xsi:type="dcterms:W3CDTF">2014-10-08T23:03:32Z</dcterms:created>
  <dcterms:modified xsi:type="dcterms:W3CDTF">2020-09-07T18:20:52Z</dcterms:modified>
</cp:coreProperties>
</file>