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2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3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4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5.xml" ContentType="application/vnd.openxmlformats-officedocument.theme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0" r:id="rId2"/>
    <p:sldMasterId id="2147483898" r:id="rId3"/>
    <p:sldMasterId id="2147484438" r:id="rId4"/>
    <p:sldMasterId id="2147484506" r:id="rId5"/>
    <p:sldMasterId id="2147484513" r:id="rId6"/>
  </p:sldMasterIdLst>
  <p:notesMasterIdLst>
    <p:notesMasterId r:id="rId43"/>
  </p:notesMasterIdLst>
  <p:sldIdLst>
    <p:sldId id="1414" r:id="rId7"/>
    <p:sldId id="1423" r:id="rId8"/>
    <p:sldId id="1363" r:id="rId9"/>
    <p:sldId id="1468" r:id="rId10"/>
    <p:sldId id="1466" r:id="rId11"/>
    <p:sldId id="1469" r:id="rId12"/>
    <p:sldId id="1467" r:id="rId13"/>
    <p:sldId id="1470" r:id="rId14"/>
    <p:sldId id="1416" r:id="rId15"/>
    <p:sldId id="1443" r:id="rId16"/>
    <p:sldId id="1442" r:id="rId17"/>
    <p:sldId id="1418" r:id="rId18"/>
    <p:sldId id="1471" r:id="rId19"/>
    <p:sldId id="1419" r:id="rId20"/>
    <p:sldId id="1450" r:id="rId21"/>
    <p:sldId id="1474" r:id="rId22"/>
    <p:sldId id="1472" r:id="rId23"/>
    <p:sldId id="1461" r:id="rId24"/>
    <p:sldId id="1473" r:id="rId25"/>
    <p:sldId id="1447" r:id="rId26"/>
    <p:sldId id="1475" r:id="rId27"/>
    <p:sldId id="1486" r:id="rId28"/>
    <p:sldId id="1402" r:id="rId29"/>
    <p:sldId id="1487" r:id="rId30"/>
    <p:sldId id="1476" r:id="rId31"/>
    <p:sldId id="1488" r:id="rId32"/>
    <p:sldId id="1480" r:id="rId33"/>
    <p:sldId id="1483" r:id="rId34"/>
    <p:sldId id="1448" r:id="rId35"/>
    <p:sldId id="392" r:id="rId36"/>
    <p:sldId id="393" r:id="rId37"/>
    <p:sldId id="1481" r:id="rId38"/>
    <p:sldId id="1485" r:id="rId39"/>
    <p:sldId id="1484" r:id="rId40"/>
    <p:sldId id="1433" r:id="rId41"/>
    <p:sldId id="354" r:id="rId42"/>
  </p:sldIdLst>
  <p:sldSz cx="5759450" cy="3240088"/>
  <p:notesSz cx="6858000" cy="9144000"/>
  <p:defaultTextStyle>
    <a:defPPr>
      <a:defRPr lang="en-US"/>
    </a:defPPr>
    <a:lvl1pPr marL="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414"/>
            <p14:sldId id="1423"/>
            <p14:sldId id="1363"/>
            <p14:sldId id="1468"/>
            <p14:sldId id="1466"/>
            <p14:sldId id="1469"/>
            <p14:sldId id="1467"/>
            <p14:sldId id="1470"/>
            <p14:sldId id="1416"/>
            <p14:sldId id="1443"/>
            <p14:sldId id="1442"/>
            <p14:sldId id="1418"/>
            <p14:sldId id="1471"/>
            <p14:sldId id="1419"/>
            <p14:sldId id="1450"/>
            <p14:sldId id="1474"/>
            <p14:sldId id="1472"/>
            <p14:sldId id="1461"/>
            <p14:sldId id="1473"/>
            <p14:sldId id="1447"/>
            <p14:sldId id="1475"/>
            <p14:sldId id="1486"/>
            <p14:sldId id="1402"/>
            <p14:sldId id="1487"/>
            <p14:sldId id="1476"/>
            <p14:sldId id="1488"/>
            <p14:sldId id="1480"/>
            <p14:sldId id="1483"/>
            <p14:sldId id="1448"/>
            <p14:sldId id="392"/>
            <p14:sldId id="393"/>
            <p14:sldId id="1481"/>
            <p14:sldId id="1485"/>
            <p14:sldId id="1484"/>
            <p14:sldId id="1433"/>
            <p14:sldId id="354"/>
          </p14:sldIdLst>
        </p14:section>
        <p14:section name="Custom icons" id="{AE7553D5-C09E-4928-A948-69A0E1F717F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>
      <p:ext uri="{19B8F6BF-5375-455C-9EA6-DF929625EA0E}">
        <p15:presenceInfo xmlns:p15="http://schemas.microsoft.com/office/powerpoint/2012/main" userId="b45d8b19bf4079a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  <a:srgbClr val="000000"/>
    <a:srgbClr val="FFFFFF"/>
    <a:srgbClr val="B2B2B2"/>
    <a:srgbClr val="808080"/>
    <a:srgbClr val="5F5F5F"/>
    <a:srgbClr val="C0C0C0"/>
    <a:srgbClr val="7F7F7F"/>
    <a:srgbClr val="328682"/>
    <a:srgbClr val="3278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4" autoAdjust="0"/>
    <p:restoredTop sz="95491" autoAdjust="0"/>
  </p:normalViewPr>
  <p:slideViewPr>
    <p:cSldViewPr snapToObjects="1">
      <p:cViewPr varScale="1">
        <p:scale>
          <a:sx n="140" d="100"/>
          <a:sy n="140" d="100"/>
        </p:scale>
        <p:origin x="870" y="126"/>
      </p:cViewPr>
      <p:guideLst>
        <p:guide orient="horz" pos="742"/>
        <p:guide pos="1882"/>
        <p:guide orient="horz" pos="517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bigenc.ru/agriculture/text/3146549" TargetMode="External"/><Relationship Id="rId3" Type="http://schemas.openxmlformats.org/officeDocument/2006/relationships/hyperlink" Target="https://bigenc.ru/agriculture/text/2637548" TargetMode="External"/><Relationship Id="rId7" Type="http://schemas.openxmlformats.org/officeDocument/2006/relationships/hyperlink" Target="https://bigenc.ru/agriculture/text/1963215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bigenc.ru/agriculture/text/1991246" TargetMode="External"/><Relationship Id="rId5" Type="http://schemas.openxmlformats.org/officeDocument/2006/relationships/hyperlink" Target="https://bigenc.ru/biology/text/1908324" TargetMode="External"/><Relationship Id="rId4" Type="http://schemas.openxmlformats.org/officeDocument/2006/relationships/hyperlink" Target="https://bigenc.ru/%D0%BE%D1%81%D0%BB%D1%8B" TargetMode="External"/><Relationship Id="rId9" Type="http://schemas.openxmlformats.org/officeDocument/2006/relationships/hyperlink" Target="https://bigenc.ru/ethnology/text/2104532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1%D0%B8%D0%BE%D0%BB%D0%BE%D0%B3%D0%B8%D1%87%D0%B5%D1%81%D0%BA%D0%B0%D1%8F_%D1%81%D0%B8%D1%81%D1%82%D0%B5%D0%BC%D0%B0%D1%82%D0%B8%D0%BA%D0%B0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ru.wikipedia.org/wiki/%D0%91%D0%B8%D0%BE%D0%BB%D0%BE%D0%B3%D0%B8%D1%87%D0%B5%D1%81%D0%BA%D0%B8%D0%B9_%D0%B2%D0%B8%D0%B4" TargetMode="External"/><Relationship Id="rId5" Type="http://schemas.openxmlformats.org/officeDocument/2006/relationships/hyperlink" Target="https://ru.wikipedia.org/wiki/%D0%91%D0%B8%D0%BD%D0%BE%D0%BC%D0%B8%D0%BD%D0%B0%D0%BB%D1%8C%D0%BD%D0%B0%D1%8F_%D0%BD%D0%BE%D0%BC%D0%B5%D0%BD%D0%BA%D0%BB%D0%B0%D1%82%D1%83%D1%80%D0%B0" TargetMode="External"/><Relationship Id="rId4" Type="http://schemas.openxmlformats.org/officeDocument/2006/relationships/hyperlink" Target="https://ru.wikipedia.org/wiki/%D0%91%D0%B8%D0%BE%D0%BB%D0%BE%D0%B3%D0%B8%D1%8F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1%D0%B8%D0%BE%D0%BB%D0%BE%D0%B3%D0%B8%D1%87%D0%B5%D1%81%D0%BA%D0%B0%D1%8F_%D1%81%D0%B8%D1%81%D1%82%D0%B5%D0%BC%D0%B0%D1%82%D0%B8%D0%BA%D0%B0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ru.wikipedia.org/wiki/%D0%91%D0%B8%D0%BE%D0%BB%D0%BE%D0%B3%D0%B8%D1%87%D0%B5%D1%81%D0%BA%D0%B8%D0%B9_%D0%B2%D0%B8%D0%B4" TargetMode="External"/><Relationship Id="rId5" Type="http://schemas.openxmlformats.org/officeDocument/2006/relationships/hyperlink" Target="https://ru.wikipedia.org/wiki/%D0%91%D0%B8%D0%BD%D0%BE%D0%BC%D0%B8%D0%BD%D0%B0%D0%BB%D1%8C%D0%BD%D0%B0%D1%8F_%D0%BD%D0%BE%D0%BC%D0%B5%D0%BD%D0%BA%D0%BB%D0%B0%D1%82%D1%83%D1%80%D0%B0" TargetMode="External"/><Relationship Id="rId4" Type="http://schemas.openxmlformats.org/officeDocument/2006/relationships/hyperlink" Target="https://ru.wikipedia.org/wiki/%D0%91%D0%B8%D0%BE%D0%BB%D0%BE%D0%B3%D0%B8%D1%8F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097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D88CE-FA18-45D7-B527-6FD7184D875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327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Пер­вое до­маш­нее жи­вот­ное – со­ба­ка, одо­маш­нен­ная на ши­ро­кой тер­ри­то­рии Ев­ра­зии в кон­це па­лео­ли­та, пер­во­на­чаль­но ис­поль­зо­ва­лась, ве­ро­ят­но, для охо­ты, ох­ра­ны или про­сто со­дер­жа­лась как ком­пань­он. До­ме­сти­ка­ция др. жи­вот­ных име­ла оча­го­вый ха­рак­тер: Пе­ред­няя Азия (ко­зы, ов­цы, </a:t>
            </a:r>
            <a:r>
              <a:rPr lang="ru-RU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круп­ный ро­га­тый скот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сви­ньи, </a:t>
            </a:r>
            <a:r>
              <a:rPr lang="ru-RU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ослы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ru-RU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верб­лю­ды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дро­ме­да­ры), Иран и Бе­луд­жи­стан (</a:t>
            </a:r>
            <a:r>
              <a:rPr lang="ru-RU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зе­бу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сте­пи Ев­ра­зии (ло­ша­ди),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Турк­ме­но-Иран­ское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по­гра­ни­чье (верб­люды бак­три­аны), К 4-му тыс. до н. э. бы­ло ос­вое­но </a:t>
            </a:r>
            <a:r>
              <a:rPr lang="ru-RU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дое­ние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ско­та и тка­че­ст­во из козь­его во­ло­са и овечь­ей шер­сти. С 4-го тыс. до н. э. че­ло­век на­чал ис­поль­зо­вать мус­куль­ную си­лу жи­вот­ных (во­лов, ос­лов, за­тем – ло­ша­дей, верб­лю­дов, позд­нее – се­вер­ных оле­ней): вна­ча­ле для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втап­ты­ва­ния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се­мян в зем­лю, об­мо­ло­та зер­на, пе­ре­воз­ки вью­ков и за­пряж­ки в са­ни-во­ло­ку­ши, позд­нее – как тяг­ло­вую си­лу для </a:t>
            </a:r>
            <a:r>
              <a:rPr lang="ru-RU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плу­гов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сан­но­го и ко­лёс­но­го транс­пор­та. С раз­ве­де­ни­ем стад­ных ко­пыт­ных жи­вот­ных свя­за­но вы­де­ле­ние ско­то­вод­ст­ва в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спе­циа­ли­зир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от­расль Ж., при­во­див­шую в оп­ре­де­лён­ных ус­ло­ви­ях к фор­ми­ро­ва­нию под­виж­но­го об­раза жиз­ни (см. </a:t>
            </a:r>
            <a:r>
              <a:rPr lang="ru-RU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Ко­чев­ни­че­ст­во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Мес­та­ми при­ру­че­ние жи­вот­ных в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тра­диц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ус­ло­ви­ях на­блю­да­лось вплоть до 19–20 вв. (сви­ньи у па­пуа­сов, ку­ры у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се­но­ев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 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D88CE-FA18-45D7-B527-6FD7184D875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336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Карл Линней — создатель </a:t>
            </a:r>
            <a:r>
              <a:rPr lang="ru-RU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Биологическая систематика"/>
              </a:rPr>
              <a:t>единой системы классификации растительного и животного мира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в которой были обобщены и в значительной степени упорядочены знания всего предыдущего периода развития </a:t>
            </a:r>
            <a:r>
              <a:rPr lang="ru-RU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Биология"/>
              </a:rPr>
              <a:t>биологической науки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Среди главных заслуг Линнея — введение точной терминологии при описании биологических объектов, внедрение в активное употребление </a:t>
            </a:r>
            <a:r>
              <a:rPr lang="ru-RU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Биноминальная номенклатура"/>
              </a:rPr>
              <a:t>биноминальной (бинарной) номенклатуры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установление чёткого соподчинения между </a:t>
            </a:r>
            <a:r>
              <a:rPr lang="ru-RU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Биологическая систематика"/>
              </a:rPr>
              <a:t>систематическими (таксономическими) категориями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Ещё одним достижением Линнея стало выделение </a:t>
            </a:r>
            <a:r>
              <a:rPr lang="ru-RU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6" tooltip="Биологический вид"/>
              </a:rPr>
              <a:t>биологического вида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в качестве исходной категории в систематике, а также определение критериев отнесения природных объектов к одному виду.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42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Карл Линней — создатель </a:t>
            </a:r>
            <a:r>
              <a:rPr lang="ru-RU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Биологическая систематика"/>
              </a:rPr>
              <a:t>единой системы классификации растительного и животного мира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в которой были обобщены и в значительной степени упорядочены знания всего предыдущего периода развития </a:t>
            </a:r>
            <a:r>
              <a:rPr lang="ru-RU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 tooltip="Биология"/>
              </a:rPr>
              <a:t>биологической науки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Среди главных заслуг Линнея — введение точной терминологии при описании биологических объектов, внедрение в активное употребление </a:t>
            </a:r>
            <a:r>
              <a:rPr lang="ru-RU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5" tooltip="Биноминальная номенклатура"/>
              </a:rPr>
              <a:t>биноминальной (бинарной) номенклатуры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установление чёткого соподчинения между </a:t>
            </a:r>
            <a:r>
              <a:rPr lang="ru-RU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Биологическая систематика"/>
              </a:rPr>
              <a:t>систематическими (таксономическими) категориями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Ещё одним достижением Линнея стало выделение </a:t>
            </a:r>
            <a:r>
              <a:rPr lang="ru-RU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6" tooltip="Биологический вид"/>
              </a:rPr>
              <a:t>биологического вида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в качестве исходной категории в систематике, а также определение критериев отнесения природных объектов к одному виду.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377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ВСЕГО ОКОЛО 2 МЛН ЖИВОТНЫХ, ИЗ НИХ 70 ТЫСЯЧ ОДНОКЛЕТОЧНЫЕ.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914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937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00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 среда обитания животных почва сильно отличается от воды и воздуха. Попробуйте взмахнуть рукой в воздухе — вы не заметите почти никакого сопротивления. Проделайте то же в воде — вы почувствуете значительное сопротивление среды. А если опустить руку в яму и засыпать землей, то обратно вытащить ее будет трудно. Вот так и некоторым обитателям почвы трудно передвигаться, но всё таки не всем.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214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497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831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625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1996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7662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1886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4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6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5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2541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85887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7882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67343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6490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936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5930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80565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5445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1238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44786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8595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82179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95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73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06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29670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50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0597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22648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4599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79533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0047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8797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2305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5624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570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161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14463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1103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29345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84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7004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42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70782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2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927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1049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952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52475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84411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9085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65319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7659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3761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14947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83023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4913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8242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35458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50152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209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80130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00840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3910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15282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1795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20699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3467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50087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9115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6944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5985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337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5018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3009711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840482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17341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124869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67544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05948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96961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85422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8004975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450176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61207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2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45528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66" indent="-107966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29" indent="-116963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898" indent="-107966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865" indent="-107966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388242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2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66" indent="-107966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32" indent="-107966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898" indent="-107966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865" indent="-107966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157245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686202"/>
            <a:ext cx="2399771" cy="2138308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556632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576016"/>
            <a:ext cx="2399771" cy="2138308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934635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4" b="1"/>
            </a:lvl1pPr>
            <a:lvl2pPr marL="287910" indent="0">
              <a:buNone/>
              <a:defRPr sz="1260" b="1"/>
            </a:lvl2pPr>
            <a:lvl3pPr marL="575819" indent="0">
              <a:buNone/>
              <a:defRPr sz="1134" b="1"/>
            </a:lvl3pPr>
            <a:lvl4pPr marL="863728" indent="0">
              <a:buNone/>
              <a:defRPr sz="1008" b="1"/>
            </a:lvl4pPr>
            <a:lvl5pPr marL="1151638" indent="0">
              <a:buNone/>
              <a:defRPr sz="1008" b="1"/>
            </a:lvl5pPr>
            <a:lvl6pPr marL="1439548" indent="0">
              <a:buNone/>
              <a:defRPr sz="1008" b="1"/>
            </a:lvl6pPr>
            <a:lvl7pPr marL="1727457" indent="0">
              <a:buNone/>
              <a:defRPr sz="1008" b="1"/>
            </a:lvl7pPr>
            <a:lvl8pPr marL="2015367" indent="0">
              <a:buNone/>
              <a:defRPr sz="1008" b="1"/>
            </a:lvl8pPr>
            <a:lvl9pPr marL="2303277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737163"/>
            <a:ext cx="2400771" cy="2157166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4" b="1"/>
            </a:lvl1pPr>
            <a:lvl2pPr marL="287910" indent="0">
              <a:buNone/>
              <a:defRPr sz="1260" b="1"/>
            </a:lvl2pPr>
            <a:lvl3pPr marL="575819" indent="0">
              <a:buNone/>
              <a:defRPr sz="1134" b="1"/>
            </a:lvl3pPr>
            <a:lvl4pPr marL="863728" indent="0">
              <a:buNone/>
              <a:defRPr sz="1008" b="1"/>
            </a:lvl4pPr>
            <a:lvl5pPr marL="1151638" indent="0">
              <a:buNone/>
              <a:defRPr sz="1008" b="1"/>
            </a:lvl5pPr>
            <a:lvl6pPr marL="1439548" indent="0">
              <a:buNone/>
              <a:defRPr sz="1008" b="1"/>
            </a:lvl6pPr>
            <a:lvl7pPr marL="1727457" indent="0">
              <a:buNone/>
              <a:defRPr sz="1008" b="1"/>
            </a:lvl7pPr>
            <a:lvl8pPr marL="2015367" indent="0">
              <a:buNone/>
              <a:defRPr sz="1008" b="1"/>
            </a:lvl8pPr>
            <a:lvl9pPr marL="2303277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3617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34920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867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4" b="1"/>
            </a:lvl1pPr>
            <a:lvl2pPr marL="287910" indent="0">
              <a:buNone/>
              <a:defRPr sz="1260" b="1"/>
            </a:lvl2pPr>
            <a:lvl3pPr marL="575819" indent="0">
              <a:buNone/>
              <a:defRPr sz="1134" b="1"/>
            </a:lvl3pPr>
            <a:lvl4pPr marL="863728" indent="0">
              <a:buNone/>
              <a:defRPr sz="1008" b="1"/>
            </a:lvl4pPr>
            <a:lvl5pPr marL="1151638" indent="0">
              <a:buNone/>
              <a:defRPr sz="1008" b="1"/>
            </a:lvl5pPr>
            <a:lvl6pPr marL="1439548" indent="0">
              <a:buNone/>
              <a:defRPr sz="1008" b="1"/>
            </a:lvl6pPr>
            <a:lvl7pPr marL="1727457" indent="0">
              <a:buNone/>
              <a:defRPr sz="1008" b="1"/>
            </a:lvl7pPr>
            <a:lvl8pPr marL="2015367" indent="0">
              <a:buNone/>
              <a:defRPr sz="1008" b="1"/>
            </a:lvl8pPr>
            <a:lvl9pPr marL="2303277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852011"/>
            <a:ext cx="2400771" cy="2064071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4" b="1"/>
            </a:lvl1pPr>
            <a:lvl2pPr marL="287910" indent="0">
              <a:buNone/>
              <a:defRPr sz="1260" b="1"/>
            </a:lvl2pPr>
            <a:lvl3pPr marL="575819" indent="0">
              <a:buNone/>
              <a:defRPr sz="1134" b="1"/>
            </a:lvl3pPr>
            <a:lvl4pPr marL="863728" indent="0">
              <a:buNone/>
              <a:defRPr sz="1008" b="1"/>
            </a:lvl4pPr>
            <a:lvl5pPr marL="1151638" indent="0">
              <a:buNone/>
              <a:defRPr sz="1008" b="1"/>
            </a:lvl5pPr>
            <a:lvl6pPr marL="1439548" indent="0">
              <a:buNone/>
              <a:defRPr sz="1008" b="1"/>
            </a:lvl6pPr>
            <a:lvl7pPr marL="1727457" indent="0">
              <a:buNone/>
              <a:defRPr sz="1008" b="1"/>
            </a:lvl7pPr>
            <a:lvl8pPr marL="2015367" indent="0">
              <a:buNone/>
              <a:defRPr sz="1008" b="1"/>
            </a:lvl8pPr>
            <a:lvl9pPr marL="2303277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1"/>
            <a:ext cx="2401770" cy="2064071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6648210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660199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9076539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82088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5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5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5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5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0940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1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1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1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1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5851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7380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8911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1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0332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5723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2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9858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2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78189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33920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48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8115065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950051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1628126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1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386324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1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152992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186097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7047026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0"/>
            <a:ext cx="2401691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0"/>
            <a:ext cx="2401691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198884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0"/>
            <a:ext cx="2401691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0"/>
            <a:ext cx="2401691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1917940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8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2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80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2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8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2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40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585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738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891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36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8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2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80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2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8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2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07420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13960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0555436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5"/>
            <a:ext cx="2401691" cy="632713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5"/>
            <a:ext cx="2401691" cy="632713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31546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5"/>
            <a:ext cx="2401691" cy="632713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5"/>
            <a:ext cx="2401691" cy="632713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8064372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60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1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2950629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60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1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7328269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3410977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941802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22344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22344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63003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22344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22344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1127185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60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1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20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899508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60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1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20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7854707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8251234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687667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457109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457109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20"/>
            <a:ext cx="2401691" cy="804620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20"/>
            <a:ext cx="2401691" cy="804620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51922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457109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457109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20"/>
            <a:ext cx="2401691" cy="804620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20"/>
            <a:ext cx="2401691" cy="804620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6850806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5518813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3543619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7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9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7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9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7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9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683994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6211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7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9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7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9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7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9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0077179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7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9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836229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7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9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9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086226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7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9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836229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7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9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9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7382448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4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7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4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4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9829401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4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7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4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4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4029144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5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9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7754920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5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9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9374513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7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9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80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764078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7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9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80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4758200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2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2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30" indent="-71230">
              <a:defRPr sz="661"/>
            </a:lvl3pPr>
            <a:lvl4pPr marL="189696" indent="-98222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30" indent="-71230">
              <a:defRPr sz="661"/>
            </a:lvl3pPr>
            <a:lvl4pPr marL="189696" indent="-98222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9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9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42816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44564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5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6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969281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1959" y="1004427"/>
            <a:ext cx="4895533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3918" y="1814449"/>
            <a:ext cx="4031615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2018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47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398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0302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47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7973" y="745220"/>
            <a:ext cx="2505361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9144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75" y="71059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47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2793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0776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407306"/>
          </a:xfrm>
        </p:spPr>
        <p:txBody>
          <a:bodyPr lIns="91539" tIns="45770" rIns="91539" bIns="457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9"/>
            <a:ext cx="1572329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5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1" y="660019"/>
            <a:ext cx="1572329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5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2" y="660019"/>
            <a:ext cx="1572329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5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9"/>
            <a:ext cx="1572329" cy="453013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599"/>
            </a:lvl1pPr>
            <a:lvl2pPr marL="71961" indent="-71961">
              <a:buFont typeface="Arial" panose="020B0604020202020204" pitchFamily="34" charset="0"/>
              <a:buChar char="•"/>
              <a:defRPr sz="599"/>
            </a:lvl2pPr>
            <a:lvl3pPr marL="143923" indent="-71961">
              <a:defRPr sz="599"/>
            </a:lvl3pPr>
            <a:lvl4pPr marL="251866" indent="-107942">
              <a:defRPr sz="599"/>
            </a:lvl4pPr>
            <a:lvl5pPr marL="359807" indent="-107942">
              <a:defRPr sz="5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1" y="2353089"/>
            <a:ext cx="1572329" cy="453013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599"/>
            </a:lvl1pPr>
            <a:lvl2pPr marL="71961" indent="-71961">
              <a:buFont typeface="Arial" panose="020B0604020202020204" pitchFamily="34" charset="0"/>
              <a:buChar char="•"/>
              <a:defRPr sz="599"/>
            </a:lvl2pPr>
            <a:lvl3pPr marL="143923" indent="-71961">
              <a:defRPr sz="599"/>
            </a:lvl3pPr>
            <a:lvl4pPr marL="251866" indent="-107942">
              <a:defRPr sz="599"/>
            </a:lvl4pPr>
            <a:lvl5pPr marL="359807" indent="-107942">
              <a:defRPr sz="5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2" y="2353089"/>
            <a:ext cx="1572329" cy="453013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599"/>
            </a:lvl1pPr>
            <a:lvl2pPr marL="71961" indent="-71961">
              <a:buFont typeface="Arial" panose="020B0604020202020204" pitchFamily="34" charset="0"/>
              <a:buChar char="•"/>
              <a:defRPr sz="599"/>
            </a:lvl2pPr>
            <a:lvl3pPr marL="143923" indent="-71961">
              <a:defRPr sz="599"/>
            </a:lvl3pPr>
            <a:lvl4pPr marL="251866" indent="-107942">
              <a:defRPr sz="599"/>
            </a:lvl4pPr>
            <a:lvl5pPr marL="359807" indent="-107942">
              <a:defRPr sz="5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 lIns="91539" tIns="45770" rIns="91539" bIns="45770"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56848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3918" y="1836051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199909"/>
      </p:ext>
    </p:extLst>
  </p:cSld>
  <p:clrMapOvr>
    <a:masterClrMapping/>
  </p:clrMapOvr>
  <p:transition>
    <p:dissolv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456172"/>
      </p:ext>
    </p:extLst>
  </p:cSld>
  <p:clrMapOvr>
    <a:masterClrMapping/>
  </p:clrMapOvr>
  <p:transition>
    <p:dissolv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956" y="2082058"/>
            <a:ext cx="4895533" cy="643517"/>
          </a:xfrm>
        </p:spPr>
        <p:txBody>
          <a:bodyPr anchor="t"/>
          <a:lstStyle>
            <a:lvl1pPr algn="l">
              <a:defRPr sz="2518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956" y="1373288"/>
            <a:ext cx="4895533" cy="708769"/>
          </a:xfrm>
        </p:spPr>
        <p:txBody>
          <a:bodyPr anchor="b"/>
          <a:lstStyle>
            <a:lvl1pPr marL="0" indent="0">
              <a:buNone/>
              <a:defRPr sz="1259">
                <a:solidFill>
                  <a:schemeClr val="tx1">
                    <a:tint val="75000"/>
                  </a:schemeClr>
                </a:solidFill>
              </a:defRPr>
            </a:lvl1pPr>
            <a:lvl2pPr marL="287878" indent="0">
              <a:buNone/>
              <a:defRPr sz="1133">
                <a:solidFill>
                  <a:schemeClr val="tx1">
                    <a:tint val="75000"/>
                  </a:schemeClr>
                </a:solidFill>
              </a:defRPr>
            </a:lvl2pPr>
            <a:lvl3pPr marL="575756" indent="0">
              <a:buNone/>
              <a:defRPr sz="1007">
                <a:solidFill>
                  <a:schemeClr val="tx1">
                    <a:tint val="75000"/>
                  </a:schemeClr>
                </a:solidFill>
              </a:defRPr>
            </a:lvl3pPr>
            <a:lvl4pPr marL="863634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4pPr>
            <a:lvl5pPr marL="1151511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5pPr>
            <a:lvl6pPr marL="1439390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6pPr>
            <a:lvl7pPr marL="1727267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7pPr>
            <a:lvl8pPr marL="2015145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8pPr>
            <a:lvl9pPr marL="2303023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807063"/>
      </p:ext>
    </p:extLst>
  </p:cSld>
  <p:clrMapOvr>
    <a:masterClrMapping/>
  </p:clrMapOvr>
  <p:transition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9919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7973" y="756022"/>
            <a:ext cx="2543757" cy="2138308"/>
          </a:xfrm>
        </p:spPr>
        <p:txBody>
          <a:bodyPr/>
          <a:lstStyle>
            <a:lvl1pPr>
              <a:defRPr sz="1763"/>
            </a:lvl1pPr>
            <a:lvl2pPr>
              <a:defRPr sz="1511"/>
            </a:lvl2pPr>
            <a:lvl3pPr>
              <a:defRPr sz="1259"/>
            </a:lvl3pPr>
            <a:lvl4pPr>
              <a:defRPr sz="1133"/>
            </a:lvl4pPr>
            <a:lvl5pPr>
              <a:defRPr sz="1133"/>
            </a:lvl5pPr>
            <a:lvl6pPr>
              <a:defRPr sz="1133"/>
            </a:lvl6pPr>
            <a:lvl7pPr>
              <a:defRPr sz="1133"/>
            </a:lvl7pPr>
            <a:lvl8pPr>
              <a:defRPr sz="1133"/>
            </a:lvl8pPr>
            <a:lvl9pPr>
              <a:defRPr sz="1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27720" y="756022"/>
            <a:ext cx="2543757" cy="2138308"/>
          </a:xfrm>
        </p:spPr>
        <p:txBody>
          <a:bodyPr/>
          <a:lstStyle>
            <a:lvl1pPr>
              <a:defRPr sz="1763"/>
            </a:lvl1pPr>
            <a:lvl2pPr>
              <a:defRPr sz="1511"/>
            </a:lvl2pPr>
            <a:lvl3pPr>
              <a:defRPr sz="1259"/>
            </a:lvl3pPr>
            <a:lvl4pPr>
              <a:defRPr sz="1133"/>
            </a:lvl4pPr>
            <a:lvl5pPr>
              <a:defRPr sz="1133"/>
            </a:lvl5pPr>
            <a:lvl6pPr>
              <a:defRPr sz="1133"/>
            </a:lvl6pPr>
            <a:lvl7pPr>
              <a:defRPr sz="1133"/>
            </a:lvl7pPr>
            <a:lvl8pPr>
              <a:defRPr sz="1133"/>
            </a:lvl8pPr>
            <a:lvl9pPr>
              <a:defRPr sz="1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088491"/>
      </p:ext>
    </p:extLst>
  </p:cSld>
  <p:clrMapOvr>
    <a:masterClrMapping/>
  </p:clrMapOvr>
  <p:transition>
    <p:dissolv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25270"/>
            <a:ext cx="2544757" cy="302259"/>
          </a:xfrm>
        </p:spPr>
        <p:txBody>
          <a:bodyPr anchor="b"/>
          <a:lstStyle>
            <a:lvl1pPr marL="0" indent="0">
              <a:buNone/>
              <a:defRPr sz="1511" b="1"/>
            </a:lvl1pPr>
            <a:lvl2pPr marL="287878" indent="0">
              <a:buNone/>
              <a:defRPr sz="1259" b="1"/>
            </a:lvl2pPr>
            <a:lvl3pPr marL="575756" indent="0">
              <a:buNone/>
              <a:defRPr sz="1133" b="1"/>
            </a:lvl3pPr>
            <a:lvl4pPr marL="863634" indent="0">
              <a:buNone/>
              <a:defRPr sz="1007" b="1"/>
            </a:lvl4pPr>
            <a:lvl5pPr marL="1151511" indent="0">
              <a:buNone/>
              <a:defRPr sz="1007" b="1"/>
            </a:lvl5pPr>
            <a:lvl6pPr marL="1439390" indent="0">
              <a:buNone/>
              <a:defRPr sz="1007" b="1"/>
            </a:lvl6pPr>
            <a:lvl7pPr marL="1727267" indent="0">
              <a:buNone/>
              <a:defRPr sz="1007" b="1"/>
            </a:lvl7pPr>
            <a:lvl8pPr marL="2015145" indent="0">
              <a:buNone/>
              <a:defRPr sz="1007" b="1"/>
            </a:lvl8pPr>
            <a:lvl9pPr marL="2303023" indent="0">
              <a:buNone/>
              <a:defRPr sz="100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7973" y="1027528"/>
            <a:ext cx="2544757" cy="1866801"/>
          </a:xfrm>
        </p:spPr>
        <p:txBody>
          <a:bodyPr/>
          <a:lstStyle>
            <a:lvl1pPr>
              <a:defRPr sz="1511"/>
            </a:lvl1pPr>
            <a:lvl2pPr>
              <a:defRPr sz="1259"/>
            </a:lvl2pPr>
            <a:lvl3pPr>
              <a:defRPr sz="1133"/>
            </a:lvl3pPr>
            <a:lvl4pPr>
              <a:defRPr sz="1007"/>
            </a:lvl4pPr>
            <a:lvl5pPr>
              <a:defRPr sz="1007"/>
            </a:lvl5pPr>
            <a:lvl6pPr>
              <a:defRPr sz="1007"/>
            </a:lvl6pPr>
            <a:lvl7pPr>
              <a:defRPr sz="1007"/>
            </a:lvl7pPr>
            <a:lvl8pPr>
              <a:defRPr sz="1007"/>
            </a:lvl8pPr>
            <a:lvl9pPr>
              <a:defRPr sz="100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25721" y="725270"/>
            <a:ext cx="2545757" cy="302259"/>
          </a:xfrm>
        </p:spPr>
        <p:txBody>
          <a:bodyPr anchor="b"/>
          <a:lstStyle>
            <a:lvl1pPr marL="0" indent="0">
              <a:buNone/>
              <a:defRPr sz="1511" b="1"/>
            </a:lvl1pPr>
            <a:lvl2pPr marL="287878" indent="0">
              <a:buNone/>
              <a:defRPr sz="1259" b="1"/>
            </a:lvl2pPr>
            <a:lvl3pPr marL="575756" indent="0">
              <a:buNone/>
              <a:defRPr sz="1133" b="1"/>
            </a:lvl3pPr>
            <a:lvl4pPr marL="863634" indent="0">
              <a:buNone/>
              <a:defRPr sz="1007" b="1"/>
            </a:lvl4pPr>
            <a:lvl5pPr marL="1151511" indent="0">
              <a:buNone/>
              <a:defRPr sz="1007" b="1"/>
            </a:lvl5pPr>
            <a:lvl6pPr marL="1439390" indent="0">
              <a:buNone/>
              <a:defRPr sz="1007" b="1"/>
            </a:lvl6pPr>
            <a:lvl7pPr marL="1727267" indent="0">
              <a:buNone/>
              <a:defRPr sz="1007" b="1"/>
            </a:lvl7pPr>
            <a:lvl8pPr marL="2015145" indent="0">
              <a:buNone/>
              <a:defRPr sz="1007" b="1"/>
            </a:lvl8pPr>
            <a:lvl9pPr marL="2303023" indent="0">
              <a:buNone/>
              <a:defRPr sz="100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25721" y="1027528"/>
            <a:ext cx="2545757" cy="1866801"/>
          </a:xfrm>
        </p:spPr>
        <p:txBody>
          <a:bodyPr/>
          <a:lstStyle>
            <a:lvl1pPr>
              <a:defRPr sz="1511"/>
            </a:lvl1pPr>
            <a:lvl2pPr>
              <a:defRPr sz="1259"/>
            </a:lvl2pPr>
            <a:lvl3pPr>
              <a:defRPr sz="1133"/>
            </a:lvl3pPr>
            <a:lvl4pPr>
              <a:defRPr sz="1007"/>
            </a:lvl4pPr>
            <a:lvl5pPr>
              <a:defRPr sz="1007"/>
            </a:lvl5pPr>
            <a:lvl6pPr>
              <a:defRPr sz="1007"/>
            </a:lvl6pPr>
            <a:lvl7pPr>
              <a:defRPr sz="1007"/>
            </a:lvl7pPr>
            <a:lvl8pPr>
              <a:defRPr sz="1007"/>
            </a:lvl8pPr>
            <a:lvl9pPr>
              <a:defRPr sz="100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75617"/>
      </p:ext>
    </p:extLst>
  </p:cSld>
  <p:clrMapOvr>
    <a:masterClrMapping/>
  </p:clrMapOvr>
  <p:transition>
    <p:dissolv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645847"/>
      </p:ext>
    </p:extLst>
  </p:cSld>
  <p:clrMapOvr>
    <a:masterClrMapping/>
  </p:clrMapOvr>
  <p:transition>
    <p:dissolv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866530"/>
      </p:ext>
    </p:extLst>
  </p:cSld>
  <p:clrMapOvr>
    <a:masterClrMapping/>
  </p:clrMapOvr>
  <p:transition>
    <p:dissolv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3" y="129003"/>
            <a:ext cx="1894819" cy="549015"/>
          </a:xfrm>
        </p:spPr>
        <p:txBody>
          <a:bodyPr anchor="b"/>
          <a:lstStyle>
            <a:lvl1pPr algn="l">
              <a:defRPr sz="1259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1785" y="129004"/>
            <a:ext cx="3219692" cy="2765326"/>
          </a:xfrm>
        </p:spPr>
        <p:txBody>
          <a:bodyPr/>
          <a:lstStyle>
            <a:lvl1pPr>
              <a:defRPr sz="2015"/>
            </a:lvl1pPr>
            <a:lvl2pPr>
              <a:defRPr sz="1763"/>
            </a:lvl2pPr>
            <a:lvl3pPr>
              <a:defRPr sz="1511"/>
            </a:lvl3pPr>
            <a:lvl4pPr>
              <a:defRPr sz="1259"/>
            </a:lvl4pPr>
            <a:lvl5pPr>
              <a:defRPr sz="1259"/>
            </a:lvl5pPr>
            <a:lvl6pPr>
              <a:defRPr sz="1259"/>
            </a:lvl6pPr>
            <a:lvl7pPr>
              <a:defRPr sz="1259"/>
            </a:lvl7pPr>
            <a:lvl8pPr>
              <a:defRPr sz="1259"/>
            </a:lvl8pPr>
            <a:lvl9pPr>
              <a:defRPr sz="125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7973" y="678019"/>
            <a:ext cx="1894819" cy="2216311"/>
          </a:xfrm>
        </p:spPr>
        <p:txBody>
          <a:bodyPr/>
          <a:lstStyle>
            <a:lvl1pPr marL="0" indent="0">
              <a:buNone/>
              <a:defRPr sz="882"/>
            </a:lvl1pPr>
            <a:lvl2pPr marL="287878" indent="0">
              <a:buNone/>
              <a:defRPr sz="756"/>
            </a:lvl2pPr>
            <a:lvl3pPr marL="575756" indent="0">
              <a:buNone/>
              <a:defRPr sz="630"/>
            </a:lvl3pPr>
            <a:lvl4pPr marL="863634" indent="0">
              <a:buNone/>
              <a:defRPr sz="567"/>
            </a:lvl4pPr>
            <a:lvl5pPr marL="1151511" indent="0">
              <a:buNone/>
              <a:defRPr sz="567"/>
            </a:lvl5pPr>
            <a:lvl6pPr marL="1439390" indent="0">
              <a:buNone/>
              <a:defRPr sz="567"/>
            </a:lvl6pPr>
            <a:lvl7pPr marL="1727267" indent="0">
              <a:buNone/>
              <a:defRPr sz="567"/>
            </a:lvl7pPr>
            <a:lvl8pPr marL="2015145" indent="0">
              <a:buNone/>
              <a:defRPr sz="567"/>
            </a:lvl8pPr>
            <a:lvl9pPr marL="2303023" indent="0">
              <a:buNone/>
              <a:defRPr sz="56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663885"/>
      </p:ext>
    </p:extLst>
  </p:cSld>
  <p:clrMapOvr>
    <a:masterClrMapping/>
  </p:clrMapOvr>
  <p:transition>
    <p:dissolv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892" y="2268062"/>
            <a:ext cx="3455670" cy="267757"/>
          </a:xfrm>
        </p:spPr>
        <p:txBody>
          <a:bodyPr anchor="b"/>
          <a:lstStyle>
            <a:lvl1pPr algn="l">
              <a:defRPr sz="1259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28892" y="289507"/>
            <a:ext cx="3455670" cy="1944053"/>
          </a:xfrm>
        </p:spPr>
        <p:txBody>
          <a:bodyPr/>
          <a:lstStyle>
            <a:lvl1pPr marL="0" indent="0">
              <a:buNone/>
              <a:defRPr sz="2015"/>
            </a:lvl1pPr>
            <a:lvl2pPr marL="287878" indent="0">
              <a:buNone/>
              <a:defRPr sz="1763"/>
            </a:lvl2pPr>
            <a:lvl3pPr marL="575756" indent="0">
              <a:buNone/>
              <a:defRPr sz="1511"/>
            </a:lvl3pPr>
            <a:lvl4pPr marL="863634" indent="0">
              <a:buNone/>
              <a:defRPr sz="1259"/>
            </a:lvl4pPr>
            <a:lvl5pPr marL="1151511" indent="0">
              <a:buNone/>
              <a:defRPr sz="1259"/>
            </a:lvl5pPr>
            <a:lvl6pPr marL="1439390" indent="0">
              <a:buNone/>
              <a:defRPr sz="1259"/>
            </a:lvl6pPr>
            <a:lvl7pPr marL="1727267" indent="0">
              <a:buNone/>
              <a:defRPr sz="1259"/>
            </a:lvl7pPr>
            <a:lvl8pPr marL="2015145" indent="0">
              <a:buNone/>
              <a:defRPr sz="1259"/>
            </a:lvl8pPr>
            <a:lvl9pPr marL="2303023" indent="0">
              <a:buNone/>
              <a:defRPr sz="1259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8892" y="2535820"/>
            <a:ext cx="3455670" cy="380260"/>
          </a:xfrm>
        </p:spPr>
        <p:txBody>
          <a:bodyPr/>
          <a:lstStyle>
            <a:lvl1pPr marL="0" indent="0">
              <a:buNone/>
              <a:defRPr sz="882"/>
            </a:lvl1pPr>
            <a:lvl2pPr marL="287878" indent="0">
              <a:buNone/>
              <a:defRPr sz="756"/>
            </a:lvl2pPr>
            <a:lvl3pPr marL="575756" indent="0">
              <a:buNone/>
              <a:defRPr sz="630"/>
            </a:lvl3pPr>
            <a:lvl4pPr marL="863634" indent="0">
              <a:buNone/>
              <a:defRPr sz="567"/>
            </a:lvl4pPr>
            <a:lvl5pPr marL="1151511" indent="0">
              <a:buNone/>
              <a:defRPr sz="567"/>
            </a:lvl5pPr>
            <a:lvl6pPr marL="1439390" indent="0">
              <a:buNone/>
              <a:defRPr sz="567"/>
            </a:lvl6pPr>
            <a:lvl7pPr marL="1727267" indent="0">
              <a:buNone/>
              <a:defRPr sz="567"/>
            </a:lvl7pPr>
            <a:lvl8pPr marL="2015145" indent="0">
              <a:buNone/>
              <a:defRPr sz="567"/>
            </a:lvl8pPr>
            <a:lvl9pPr marL="2303023" indent="0">
              <a:buNone/>
              <a:defRPr sz="56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55851"/>
      </p:ext>
    </p:extLst>
  </p:cSld>
  <p:clrMapOvr>
    <a:masterClrMapping/>
  </p:clrMapOvr>
  <p:transition>
    <p:dissolv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200024"/>
      </p:ext>
    </p:extLst>
  </p:cSld>
  <p:clrMapOvr>
    <a:masterClrMapping/>
  </p:clrMapOvr>
  <p:transition>
    <p:dissolv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75602" y="129754"/>
            <a:ext cx="1295876" cy="27645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7972" y="129754"/>
            <a:ext cx="3791638" cy="27645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948267"/>
      </p:ext>
    </p:extLst>
  </p:cSld>
  <p:clrMapOvr>
    <a:masterClrMapping/>
  </p:clrMapOvr>
  <p:transition>
    <p:dissolv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8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575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776" y="71055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575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9" y="719707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85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8" y="745220"/>
            <a:ext cx="2505361" cy="3100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75756"/>
              <a:t>9/2/2020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86768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6959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9319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5956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18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4573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10710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776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57492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1681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51250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19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4741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1781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6314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10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35784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08799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65216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8160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56927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63677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27982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9216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55574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355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0748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7155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9287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51540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7774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7380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80104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8907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35462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1556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0926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5360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78164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40962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4898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2773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7330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1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1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1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8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8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947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4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6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5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735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949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0779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952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hyperlink" Target="https://www.facebook.com" TargetMode="Externa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9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88.xml"/><Relationship Id="rId34" Type="http://schemas.openxmlformats.org/officeDocument/2006/relationships/slideLayout" Target="../slideLayouts/slideLayout101.xml"/><Relationship Id="rId42" Type="http://schemas.openxmlformats.org/officeDocument/2006/relationships/slideLayout" Target="../slideLayouts/slideLayout109.xml"/><Relationship Id="rId47" Type="http://schemas.openxmlformats.org/officeDocument/2006/relationships/slideLayout" Target="../slideLayouts/slideLayout114.xml"/><Relationship Id="rId50" Type="http://schemas.openxmlformats.org/officeDocument/2006/relationships/slideLayout" Target="../slideLayouts/slideLayout117.xml"/><Relationship Id="rId55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99.xml"/><Relationship Id="rId37" Type="http://schemas.openxmlformats.org/officeDocument/2006/relationships/slideLayout" Target="../slideLayouts/slideLayout104.xml"/><Relationship Id="rId40" Type="http://schemas.openxmlformats.org/officeDocument/2006/relationships/slideLayout" Target="../slideLayouts/slideLayout107.xml"/><Relationship Id="rId45" Type="http://schemas.openxmlformats.org/officeDocument/2006/relationships/slideLayout" Target="../slideLayouts/slideLayout112.xml"/><Relationship Id="rId53" Type="http://schemas.openxmlformats.org/officeDocument/2006/relationships/slideLayout" Target="../slideLayouts/slideLayout120.xml"/><Relationship Id="rId58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72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slideLayout" Target="../slideLayouts/slideLayout97.xml"/><Relationship Id="rId35" Type="http://schemas.openxmlformats.org/officeDocument/2006/relationships/slideLayout" Target="../slideLayouts/slideLayout102.xml"/><Relationship Id="rId43" Type="http://schemas.openxmlformats.org/officeDocument/2006/relationships/slideLayout" Target="../slideLayouts/slideLayout110.xml"/><Relationship Id="rId48" Type="http://schemas.openxmlformats.org/officeDocument/2006/relationships/slideLayout" Target="../slideLayouts/slideLayout115.xml"/><Relationship Id="rId56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75.xml"/><Relationship Id="rId51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slideLayout" Target="../slideLayouts/slideLayout100.xml"/><Relationship Id="rId38" Type="http://schemas.openxmlformats.org/officeDocument/2006/relationships/slideLayout" Target="../slideLayouts/slideLayout105.xml"/><Relationship Id="rId46" Type="http://schemas.openxmlformats.org/officeDocument/2006/relationships/slideLayout" Target="../slideLayouts/slideLayout113.xml"/><Relationship Id="rId59" Type="http://schemas.openxmlformats.org/officeDocument/2006/relationships/theme" Target="../theme/theme2.xml"/><Relationship Id="rId20" Type="http://schemas.openxmlformats.org/officeDocument/2006/relationships/slideLayout" Target="../slideLayouts/slideLayout87.xml"/><Relationship Id="rId41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121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36" Type="http://schemas.openxmlformats.org/officeDocument/2006/relationships/slideLayout" Target="../slideLayouts/slideLayout103.xml"/><Relationship Id="rId49" Type="http://schemas.openxmlformats.org/officeDocument/2006/relationships/slideLayout" Target="../slideLayouts/slideLayout116.xml"/><Relationship Id="rId57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98.xml"/><Relationship Id="rId44" Type="http://schemas.openxmlformats.org/officeDocument/2006/relationships/slideLayout" Target="../slideLayouts/slideLayout111.xml"/><Relationship Id="rId52" Type="http://schemas.openxmlformats.org/officeDocument/2006/relationships/slideLayout" Target="../slideLayouts/slideLayout119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43.xml"/><Relationship Id="rId26" Type="http://schemas.openxmlformats.org/officeDocument/2006/relationships/slideLayout" Target="../slideLayouts/slideLayout151.xml"/><Relationship Id="rId39" Type="http://schemas.openxmlformats.org/officeDocument/2006/relationships/slideLayout" Target="../slideLayouts/slideLayout164.xml"/><Relationship Id="rId21" Type="http://schemas.openxmlformats.org/officeDocument/2006/relationships/slideLayout" Target="../slideLayouts/slideLayout146.xml"/><Relationship Id="rId34" Type="http://schemas.openxmlformats.org/officeDocument/2006/relationships/slideLayout" Target="../slideLayouts/slideLayout159.xml"/><Relationship Id="rId42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72.xml"/><Relationship Id="rId50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29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36.xml"/><Relationship Id="rId24" Type="http://schemas.openxmlformats.org/officeDocument/2006/relationships/slideLayout" Target="../slideLayouts/slideLayout149.xml"/><Relationship Id="rId32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62.xml"/><Relationship Id="rId40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70.xml"/><Relationship Id="rId53" Type="http://schemas.openxmlformats.org/officeDocument/2006/relationships/slideLayout" Target="../slideLayouts/slideLayout178.xml"/><Relationship Id="rId58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30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39.xml"/><Relationship Id="rId22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52.xml"/><Relationship Id="rId30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60.xml"/><Relationship Id="rId43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73.xml"/><Relationship Id="rId56" Type="http://schemas.openxmlformats.org/officeDocument/2006/relationships/slideLayout" Target="../slideLayouts/slideLayout181.xml"/><Relationship Id="rId8" Type="http://schemas.openxmlformats.org/officeDocument/2006/relationships/slideLayout" Target="../slideLayouts/slideLayout133.xml"/><Relationship Id="rId51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5" Type="http://schemas.openxmlformats.org/officeDocument/2006/relationships/slideLayout" Target="../slideLayouts/slideLayout150.xml"/><Relationship Id="rId33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63.xml"/><Relationship Id="rId46" Type="http://schemas.openxmlformats.org/officeDocument/2006/relationships/slideLayout" Target="../slideLayouts/slideLayout171.xml"/><Relationship Id="rId59" Type="http://schemas.openxmlformats.org/officeDocument/2006/relationships/theme" Target="../theme/theme3.xml"/><Relationship Id="rId20" Type="http://schemas.openxmlformats.org/officeDocument/2006/relationships/slideLayout" Target="../slideLayouts/slideLayout145.xml"/><Relationship Id="rId41" Type="http://schemas.openxmlformats.org/officeDocument/2006/relationships/slideLayout" Target="../slideLayouts/slideLayout166.xml"/><Relationship Id="rId54" Type="http://schemas.openxmlformats.org/officeDocument/2006/relationships/slideLayout" Target="../slideLayouts/slideLayout179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40.xml"/><Relationship Id="rId23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53.xml"/><Relationship Id="rId36" Type="http://schemas.openxmlformats.org/officeDocument/2006/relationships/slideLayout" Target="../slideLayouts/slideLayout161.xml"/><Relationship Id="rId49" Type="http://schemas.openxmlformats.org/officeDocument/2006/relationships/slideLayout" Target="../slideLayouts/slideLayout174.xml"/><Relationship Id="rId57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35.xml"/><Relationship Id="rId31" Type="http://schemas.openxmlformats.org/officeDocument/2006/relationships/slideLayout" Target="../slideLayouts/slideLayout156.xml"/><Relationship Id="rId44" Type="http://schemas.openxmlformats.org/officeDocument/2006/relationships/slideLayout" Target="../slideLayouts/slideLayout169.xml"/><Relationship Id="rId52" Type="http://schemas.openxmlformats.org/officeDocument/2006/relationships/slideLayout" Target="../slideLayouts/slideLayout177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09.xml"/><Relationship Id="rId21" Type="http://schemas.openxmlformats.org/officeDocument/2006/relationships/slideLayout" Target="../slideLayouts/slideLayout204.xml"/><Relationship Id="rId42" Type="http://schemas.openxmlformats.org/officeDocument/2006/relationships/slideLayout" Target="../slideLayouts/slideLayout225.xml"/><Relationship Id="rId47" Type="http://schemas.openxmlformats.org/officeDocument/2006/relationships/slideLayout" Target="../slideLayouts/slideLayout230.xml"/><Relationship Id="rId63" Type="http://schemas.openxmlformats.org/officeDocument/2006/relationships/slideLayout" Target="../slideLayouts/slideLayout246.xml"/><Relationship Id="rId68" Type="http://schemas.openxmlformats.org/officeDocument/2006/relationships/theme" Target="../theme/theme4.xml"/><Relationship Id="rId7" Type="http://schemas.openxmlformats.org/officeDocument/2006/relationships/slideLayout" Target="../slideLayouts/slideLayout190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185.xml"/><Relationship Id="rId16" Type="http://schemas.openxmlformats.org/officeDocument/2006/relationships/slideLayout" Target="../slideLayouts/slideLayout199.xml"/><Relationship Id="rId29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194.xml"/><Relationship Id="rId24" Type="http://schemas.openxmlformats.org/officeDocument/2006/relationships/slideLayout" Target="../slideLayouts/slideLayout207.xml"/><Relationship Id="rId32" Type="http://schemas.openxmlformats.org/officeDocument/2006/relationships/slideLayout" Target="../slideLayouts/slideLayout215.xml"/><Relationship Id="rId37" Type="http://schemas.openxmlformats.org/officeDocument/2006/relationships/slideLayout" Target="../slideLayouts/slideLayout220.xml"/><Relationship Id="rId40" Type="http://schemas.openxmlformats.org/officeDocument/2006/relationships/slideLayout" Target="../slideLayouts/slideLayout223.xml"/><Relationship Id="rId45" Type="http://schemas.openxmlformats.org/officeDocument/2006/relationships/slideLayout" Target="../slideLayouts/slideLayout228.xml"/><Relationship Id="rId53" Type="http://schemas.openxmlformats.org/officeDocument/2006/relationships/slideLayout" Target="../slideLayouts/slideLayout236.xml"/><Relationship Id="rId58" Type="http://schemas.openxmlformats.org/officeDocument/2006/relationships/slideLayout" Target="../slideLayouts/slideLayout241.xml"/><Relationship Id="rId66" Type="http://schemas.openxmlformats.org/officeDocument/2006/relationships/slideLayout" Target="../slideLayouts/slideLayout249.xml"/><Relationship Id="rId5" Type="http://schemas.openxmlformats.org/officeDocument/2006/relationships/slideLayout" Target="../slideLayouts/slideLayout188.xml"/><Relationship Id="rId61" Type="http://schemas.openxmlformats.org/officeDocument/2006/relationships/slideLayout" Target="../slideLayouts/slideLayout244.xml"/><Relationship Id="rId19" Type="http://schemas.openxmlformats.org/officeDocument/2006/relationships/slideLayout" Target="../slideLayouts/slideLayout202.xml"/><Relationship Id="rId14" Type="http://schemas.openxmlformats.org/officeDocument/2006/relationships/slideLayout" Target="../slideLayouts/slideLayout197.xml"/><Relationship Id="rId22" Type="http://schemas.openxmlformats.org/officeDocument/2006/relationships/slideLayout" Target="../slideLayouts/slideLayout205.xml"/><Relationship Id="rId27" Type="http://schemas.openxmlformats.org/officeDocument/2006/relationships/slideLayout" Target="../slideLayouts/slideLayout210.xml"/><Relationship Id="rId30" Type="http://schemas.openxmlformats.org/officeDocument/2006/relationships/slideLayout" Target="../slideLayouts/slideLayout213.xml"/><Relationship Id="rId35" Type="http://schemas.openxmlformats.org/officeDocument/2006/relationships/slideLayout" Target="../slideLayouts/slideLayout218.xml"/><Relationship Id="rId43" Type="http://schemas.openxmlformats.org/officeDocument/2006/relationships/slideLayout" Target="../slideLayouts/slideLayout226.xml"/><Relationship Id="rId48" Type="http://schemas.openxmlformats.org/officeDocument/2006/relationships/slideLayout" Target="../slideLayouts/slideLayout231.xml"/><Relationship Id="rId56" Type="http://schemas.openxmlformats.org/officeDocument/2006/relationships/slideLayout" Target="../slideLayouts/slideLayout239.xml"/><Relationship Id="rId64" Type="http://schemas.openxmlformats.org/officeDocument/2006/relationships/slideLayout" Target="../slideLayouts/slideLayout247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191.xml"/><Relationship Id="rId51" Type="http://schemas.openxmlformats.org/officeDocument/2006/relationships/slideLayout" Target="../slideLayouts/slideLayout234.xml"/><Relationship Id="rId3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95.xml"/><Relationship Id="rId17" Type="http://schemas.openxmlformats.org/officeDocument/2006/relationships/slideLayout" Target="../slideLayouts/slideLayout200.xml"/><Relationship Id="rId25" Type="http://schemas.openxmlformats.org/officeDocument/2006/relationships/slideLayout" Target="../slideLayouts/slideLayout208.xml"/><Relationship Id="rId33" Type="http://schemas.openxmlformats.org/officeDocument/2006/relationships/slideLayout" Target="../slideLayouts/slideLayout216.xml"/><Relationship Id="rId38" Type="http://schemas.openxmlformats.org/officeDocument/2006/relationships/slideLayout" Target="../slideLayouts/slideLayout221.xml"/><Relationship Id="rId46" Type="http://schemas.openxmlformats.org/officeDocument/2006/relationships/slideLayout" Target="../slideLayouts/slideLayout229.xml"/><Relationship Id="rId59" Type="http://schemas.openxmlformats.org/officeDocument/2006/relationships/slideLayout" Target="../slideLayouts/slideLayout242.xml"/><Relationship Id="rId67" Type="http://schemas.openxmlformats.org/officeDocument/2006/relationships/slideLayout" Target="../slideLayouts/slideLayout250.xml"/><Relationship Id="rId20" Type="http://schemas.openxmlformats.org/officeDocument/2006/relationships/slideLayout" Target="../slideLayouts/slideLayout203.xml"/><Relationship Id="rId41" Type="http://schemas.openxmlformats.org/officeDocument/2006/relationships/slideLayout" Target="../slideLayouts/slideLayout224.xml"/><Relationship Id="rId54" Type="http://schemas.openxmlformats.org/officeDocument/2006/relationships/slideLayout" Target="../slideLayouts/slideLayout237.xml"/><Relationship Id="rId62" Type="http://schemas.openxmlformats.org/officeDocument/2006/relationships/slideLayout" Target="../slideLayouts/slideLayout245.xml"/><Relationship Id="rId70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5" Type="http://schemas.openxmlformats.org/officeDocument/2006/relationships/slideLayout" Target="../slideLayouts/slideLayout198.xml"/><Relationship Id="rId23" Type="http://schemas.openxmlformats.org/officeDocument/2006/relationships/slideLayout" Target="../slideLayouts/slideLayout206.xml"/><Relationship Id="rId28" Type="http://schemas.openxmlformats.org/officeDocument/2006/relationships/slideLayout" Target="../slideLayouts/slideLayout211.xml"/><Relationship Id="rId36" Type="http://schemas.openxmlformats.org/officeDocument/2006/relationships/slideLayout" Target="../slideLayouts/slideLayout219.xml"/><Relationship Id="rId49" Type="http://schemas.openxmlformats.org/officeDocument/2006/relationships/slideLayout" Target="../slideLayouts/slideLayout232.xml"/><Relationship Id="rId57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193.xml"/><Relationship Id="rId31" Type="http://schemas.openxmlformats.org/officeDocument/2006/relationships/slideLayout" Target="../slideLayouts/slideLayout214.xml"/><Relationship Id="rId44" Type="http://schemas.openxmlformats.org/officeDocument/2006/relationships/slideLayout" Target="../slideLayouts/slideLayout227.xml"/><Relationship Id="rId52" Type="http://schemas.openxmlformats.org/officeDocument/2006/relationships/slideLayout" Target="../slideLayouts/slideLayout235.xml"/><Relationship Id="rId60" Type="http://schemas.openxmlformats.org/officeDocument/2006/relationships/slideLayout" Target="../slideLayouts/slideLayout243.xml"/><Relationship Id="rId65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Relationship Id="rId13" Type="http://schemas.openxmlformats.org/officeDocument/2006/relationships/slideLayout" Target="../slideLayouts/slideLayout196.xml"/><Relationship Id="rId18" Type="http://schemas.openxmlformats.org/officeDocument/2006/relationships/slideLayout" Target="../slideLayouts/slideLayout201.xml"/><Relationship Id="rId39" Type="http://schemas.openxmlformats.org/officeDocument/2006/relationships/slideLayout" Target="../slideLayouts/slideLayout222.xml"/><Relationship Id="rId34" Type="http://schemas.openxmlformats.org/officeDocument/2006/relationships/slideLayout" Target="../slideLayouts/slideLayout217.xml"/><Relationship Id="rId50" Type="http://schemas.openxmlformats.org/officeDocument/2006/relationships/slideLayout" Target="../slideLayouts/slideLayout233.xml"/><Relationship Id="rId55" Type="http://schemas.openxmlformats.org/officeDocument/2006/relationships/slideLayout" Target="../slideLayouts/slideLayout2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3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52.xml"/><Relationship Id="rId1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3.xml"/><Relationship Id="rId12" Type="http://schemas.openxmlformats.org/officeDocument/2006/relationships/slideLayout" Target="../slideLayouts/slideLayout268.xml"/><Relationship Id="rId2" Type="http://schemas.openxmlformats.org/officeDocument/2006/relationships/slideLayout" Target="../slideLayouts/slideLayout258.xml"/><Relationship Id="rId1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62.xml"/><Relationship Id="rId11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261.xml"/><Relationship Id="rId10" Type="http://schemas.openxmlformats.org/officeDocument/2006/relationships/slideLayout" Target="../slideLayouts/slideLayout266.xml"/><Relationship Id="rId4" Type="http://schemas.openxmlformats.org/officeDocument/2006/relationships/slideLayout" Target="../slideLayouts/slideLayout260.xml"/><Relationship Id="rId9" Type="http://schemas.openxmlformats.org/officeDocument/2006/relationships/slideLayout" Target="../slideLayouts/slideLayout2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>
                <a:solidFill>
                  <a:schemeClr val="tx1"/>
                </a:solidFill>
              </a:rPr>
              <a:pPr algn="ctr"/>
              <a:t>‹#›</a:t>
            </a:fld>
            <a:endParaRPr lang="en-US" sz="567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28906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88" r:id="rId2"/>
    <p:sldLayoutId id="2147483889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650" r:id="rId10"/>
    <p:sldLayoutId id="2147483664" r:id="rId11"/>
    <p:sldLayoutId id="2147483678" r:id="rId12"/>
    <p:sldLayoutId id="2147483679" r:id="rId13"/>
    <p:sldLayoutId id="2147483652" r:id="rId14"/>
    <p:sldLayoutId id="2147483665" r:id="rId15"/>
    <p:sldLayoutId id="2147483653" r:id="rId16"/>
    <p:sldLayoutId id="2147483666" r:id="rId17"/>
    <p:sldLayoutId id="2147483654" r:id="rId18"/>
    <p:sldLayoutId id="2147483667" r:id="rId19"/>
    <p:sldLayoutId id="2147483655" r:id="rId20"/>
    <p:sldLayoutId id="2147483734" r:id="rId21"/>
    <p:sldLayoutId id="2147483735" r:id="rId22"/>
    <p:sldLayoutId id="2147483736" r:id="rId23"/>
    <p:sldLayoutId id="2147483844" r:id="rId24"/>
    <p:sldLayoutId id="2147483845" r:id="rId25"/>
    <p:sldLayoutId id="2147483846" r:id="rId26"/>
    <p:sldLayoutId id="2147483847" r:id="rId27"/>
    <p:sldLayoutId id="2147483848" r:id="rId28"/>
    <p:sldLayoutId id="2147483849" r:id="rId29"/>
    <p:sldLayoutId id="2147483850" r:id="rId30"/>
    <p:sldLayoutId id="2147483851" r:id="rId31"/>
    <p:sldLayoutId id="2147483852" r:id="rId32"/>
    <p:sldLayoutId id="2147483853" r:id="rId33"/>
    <p:sldLayoutId id="2147483854" r:id="rId34"/>
    <p:sldLayoutId id="2147483855" r:id="rId35"/>
    <p:sldLayoutId id="2147483856" r:id="rId36"/>
    <p:sldLayoutId id="2147483857" r:id="rId37"/>
    <p:sldLayoutId id="2147483858" r:id="rId38"/>
    <p:sldLayoutId id="2147483859" r:id="rId39"/>
    <p:sldLayoutId id="2147483860" r:id="rId40"/>
    <p:sldLayoutId id="2147483861" r:id="rId41"/>
    <p:sldLayoutId id="2147483862" r:id="rId42"/>
    <p:sldLayoutId id="2147483863" r:id="rId43"/>
    <p:sldLayoutId id="2147483864" r:id="rId44"/>
    <p:sldLayoutId id="2147483865" r:id="rId45"/>
    <p:sldLayoutId id="2147483866" r:id="rId46"/>
    <p:sldLayoutId id="2147483867" r:id="rId47"/>
    <p:sldLayoutId id="2147483868" r:id="rId48"/>
    <p:sldLayoutId id="2147483869" r:id="rId49"/>
    <p:sldLayoutId id="2147483870" r:id="rId50"/>
    <p:sldLayoutId id="2147483871" r:id="rId51"/>
    <p:sldLayoutId id="2147483872" r:id="rId52"/>
    <p:sldLayoutId id="2147483873" r:id="rId53"/>
    <p:sldLayoutId id="2147483874" r:id="rId54"/>
    <p:sldLayoutId id="2147483875" r:id="rId55"/>
    <p:sldLayoutId id="2147483876" r:id="rId56"/>
    <p:sldLayoutId id="2147483877" r:id="rId57"/>
    <p:sldLayoutId id="2147483878" r:id="rId58"/>
    <p:sldLayoutId id="2147483879" r:id="rId59"/>
    <p:sldLayoutId id="2147483880" r:id="rId60"/>
    <p:sldLayoutId id="2147483881" r:id="rId61"/>
    <p:sldLayoutId id="2147483882" r:id="rId62"/>
    <p:sldLayoutId id="2147483883" r:id="rId63"/>
    <p:sldLayoutId id="2147483884" r:id="rId64"/>
    <p:sldLayoutId id="2147483885" r:id="rId65"/>
    <p:sldLayoutId id="2147483886" r:id="rId66"/>
    <p:sldLayoutId id="2147483897" r:id="rId6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/>
              <a:pPr algn="ctr"/>
              <a:t>‹#›</a:t>
            </a:fld>
            <a:endParaRPr lang="en-US" sz="567" dirty="0"/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  <p:sldLayoutId id="2147484437" r:id="rId5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6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18" r:id="rId20"/>
    <p:sldLayoutId id="2147483919" r:id="rId21"/>
    <p:sldLayoutId id="2147483920" r:id="rId22"/>
    <p:sldLayoutId id="2147483921" r:id="rId23"/>
    <p:sldLayoutId id="2147483922" r:id="rId24"/>
    <p:sldLayoutId id="2147483923" r:id="rId25"/>
    <p:sldLayoutId id="2147483924" r:id="rId26"/>
    <p:sldLayoutId id="2147483925" r:id="rId27"/>
    <p:sldLayoutId id="2147483926" r:id="rId28"/>
    <p:sldLayoutId id="2147483927" r:id="rId29"/>
    <p:sldLayoutId id="2147483928" r:id="rId30"/>
    <p:sldLayoutId id="2147483929" r:id="rId31"/>
    <p:sldLayoutId id="2147483930" r:id="rId32"/>
    <p:sldLayoutId id="2147483931" r:id="rId33"/>
    <p:sldLayoutId id="2147483932" r:id="rId34"/>
    <p:sldLayoutId id="2147483933" r:id="rId35"/>
    <p:sldLayoutId id="2147483934" r:id="rId36"/>
    <p:sldLayoutId id="2147483935" r:id="rId37"/>
    <p:sldLayoutId id="2147483936" r:id="rId38"/>
    <p:sldLayoutId id="2147483937" r:id="rId39"/>
    <p:sldLayoutId id="2147483938" r:id="rId40"/>
    <p:sldLayoutId id="2147483939" r:id="rId41"/>
    <p:sldLayoutId id="2147483940" r:id="rId42"/>
    <p:sldLayoutId id="2147483941" r:id="rId43"/>
    <p:sldLayoutId id="2147483942" r:id="rId44"/>
    <p:sldLayoutId id="2147483943" r:id="rId45"/>
    <p:sldLayoutId id="2147483944" r:id="rId46"/>
    <p:sldLayoutId id="2147483945" r:id="rId47"/>
    <p:sldLayoutId id="2147483946" r:id="rId48"/>
    <p:sldLayoutId id="2147483947" r:id="rId49"/>
    <p:sldLayoutId id="2147483948" r:id="rId50"/>
    <p:sldLayoutId id="2147483949" r:id="rId51"/>
    <p:sldLayoutId id="2147483950" r:id="rId52"/>
    <p:sldLayoutId id="2147483951" r:id="rId53"/>
    <p:sldLayoutId id="2147483952" r:id="rId54"/>
    <p:sldLayoutId id="2147483953" r:id="rId55"/>
    <p:sldLayoutId id="2147483954" r:id="rId56"/>
    <p:sldLayoutId id="2147483955" r:id="rId57"/>
    <p:sldLayoutId id="2147483956" r:id="rId5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576017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85" tIns="28791" rIns="57585" bIns="28791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85" tIns="28791" rIns="57585" bIns="28791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>
                <a:solidFill>
                  <a:schemeClr val="tx1"/>
                </a:solidFill>
              </a:rPr>
              <a:pPr algn="ctr"/>
              <a:t>‹#›</a:t>
            </a:fld>
            <a:endParaRPr lang="en-US" sz="567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6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6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8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85" tIns="28791" rIns="57585" bIns="28791" numCol="1" anchor="t" anchorCtr="0" compatLnSpc="1">
            <a:prstTxWarp prst="textNoShape">
              <a:avLst/>
            </a:prstTxWarp>
          </a:bodyPr>
          <a:lstStyle/>
          <a:p>
            <a:endParaRPr lang="en-US" sz="1511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85" tIns="28791" rIns="57585" bIns="28791" numCol="1" anchor="t" anchorCtr="0" compatLnSpc="1">
            <a:prstTxWarp prst="textNoShape">
              <a:avLst/>
            </a:prstTxWarp>
          </a:bodyPr>
          <a:lstStyle/>
          <a:p>
            <a:endParaRPr lang="en-US" sz="1511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85" tIns="28791" rIns="57585" bIns="28791" numCol="1" anchor="t" anchorCtr="0" compatLnSpc="1">
            <a:prstTxWarp prst="textNoShape">
              <a:avLst/>
            </a:prstTxWarp>
          </a:bodyPr>
          <a:lstStyle/>
          <a:p>
            <a:endParaRPr lang="en-US" sz="1511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35235" y="2954972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0258" y="2954972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49973" y="2954972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6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321487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9" r:id="rId1"/>
    <p:sldLayoutId id="2147484440" r:id="rId2"/>
    <p:sldLayoutId id="2147484441" r:id="rId3"/>
    <p:sldLayoutId id="2147484442" r:id="rId4"/>
    <p:sldLayoutId id="2147484443" r:id="rId5"/>
    <p:sldLayoutId id="2147484444" r:id="rId6"/>
    <p:sldLayoutId id="2147484445" r:id="rId7"/>
    <p:sldLayoutId id="2147484446" r:id="rId8"/>
    <p:sldLayoutId id="2147484447" r:id="rId9"/>
    <p:sldLayoutId id="2147484448" r:id="rId10"/>
    <p:sldLayoutId id="2147484449" r:id="rId11"/>
    <p:sldLayoutId id="2147484450" r:id="rId12"/>
    <p:sldLayoutId id="2147484451" r:id="rId13"/>
    <p:sldLayoutId id="2147484452" r:id="rId14"/>
    <p:sldLayoutId id="2147484453" r:id="rId15"/>
    <p:sldLayoutId id="2147484454" r:id="rId16"/>
    <p:sldLayoutId id="2147484455" r:id="rId17"/>
    <p:sldLayoutId id="2147484456" r:id="rId18"/>
    <p:sldLayoutId id="2147484457" r:id="rId19"/>
    <p:sldLayoutId id="2147484458" r:id="rId20"/>
    <p:sldLayoutId id="2147484459" r:id="rId21"/>
    <p:sldLayoutId id="2147484460" r:id="rId22"/>
    <p:sldLayoutId id="2147484461" r:id="rId23"/>
    <p:sldLayoutId id="2147484462" r:id="rId24"/>
    <p:sldLayoutId id="2147484463" r:id="rId25"/>
    <p:sldLayoutId id="2147484464" r:id="rId26"/>
    <p:sldLayoutId id="2147484465" r:id="rId27"/>
    <p:sldLayoutId id="2147484466" r:id="rId28"/>
    <p:sldLayoutId id="2147484467" r:id="rId29"/>
    <p:sldLayoutId id="2147484468" r:id="rId30"/>
    <p:sldLayoutId id="2147484469" r:id="rId31"/>
    <p:sldLayoutId id="2147484470" r:id="rId32"/>
    <p:sldLayoutId id="2147484471" r:id="rId33"/>
    <p:sldLayoutId id="2147484472" r:id="rId34"/>
    <p:sldLayoutId id="2147484473" r:id="rId35"/>
    <p:sldLayoutId id="2147484474" r:id="rId36"/>
    <p:sldLayoutId id="2147484475" r:id="rId37"/>
    <p:sldLayoutId id="2147484476" r:id="rId38"/>
    <p:sldLayoutId id="2147484477" r:id="rId39"/>
    <p:sldLayoutId id="2147484478" r:id="rId40"/>
    <p:sldLayoutId id="2147484479" r:id="rId41"/>
    <p:sldLayoutId id="2147484480" r:id="rId42"/>
    <p:sldLayoutId id="2147484481" r:id="rId43"/>
    <p:sldLayoutId id="2147484482" r:id="rId44"/>
    <p:sldLayoutId id="2147484483" r:id="rId45"/>
    <p:sldLayoutId id="2147484484" r:id="rId46"/>
    <p:sldLayoutId id="2147484485" r:id="rId47"/>
    <p:sldLayoutId id="2147484486" r:id="rId48"/>
    <p:sldLayoutId id="2147484487" r:id="rId49"/>
    <p:sldLayoutId id="2147484488" r:id="rId50"/>
    <p:sldLayoutId id="2147484489" r:id="rId51"/>
    <p:sldLayoutId id="2147484490" r:id="rId52"/>
    <p:sldLayoutId id="2147484491" r:id="rId53"/>
    <p:sldLayoutId id="2147484492" r:id="rId54"/>
    <p:sldLayoutId id="2147484493" r:id="rId55"/>
    <p:sldLayoutId id="2147484494" r:id="rId56"/>
    <p:sldLayoutId id="2147484495" r:id="rId57"/>
    <p:sldLayoutId id="2147484496" r:id="rId58"/>
    <p:sldLayoutId id="2147484497" r:id="rId59"/>
    <p:sldLayoutId id="2147484498" r:id="rId60"/>
    <p:sldLayoutId id="2147484499" r:id="rId61"/>
    <p:sldLayoutId id="2147484500" r:id="rId62"/>
    <p:sldLayoutId id="2147484501" r:id="rId63"/>
    <p:sldLayoutId id="2147484502" r:id="rId64"/>
    <p:sldLayoutId id="2147484503" r:id="rId65"/>
    <p:sldLayoutId id="2147484504" r:id="rId66"/>
    <p:sldLayoutId id="2147484505" r:id="rId67"/>
  </p:sldLayoutIdLst>
  <p:txStyles>
    <p:titleStyle>
      <a:lvl1pPr algn="ctr" defTabSz="575819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66" indent="-107966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4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32" indent="-108965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898" indent="-107966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864" indent="-107966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830" indent="-107966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502" indent="-143955" algn="l" defTabSz="5758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412" indent="-143955" algn="l" defTabSz="5758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322" indent="-143955" algn="l" defTabSz="5758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231" indent="-143955" algn="l" defTabSz="5758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10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819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728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638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548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457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367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277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9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408" y="102273"/>
            <a:ext cx="5158632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5625" y="980599"/>
            <a:ext cx="488820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58213" y="3013281"/>
            <a:ext cx="1843024" cy="1745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7972" y="3013281"/>
            <a:ext cx="1324674" cy="1745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46804" y="3013281"/>
            <a:ext cx="1324674" cy="1745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6660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7" r:id="rId1"/>
    <p:sldLayoutId id="2147484508" r:id="rId2"/>
    <p:sldLayoutId id="2147484509" r:id="rId3"/>
    <p:sldLayoutId id="2147484510" r:id="rId4"/>
    <p:sldLayoutId id="2147484511" r:id="rId5"/>
    <p:sldLayoutId id="2147484512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6514">
        <a:defRPr>
          <a:latin typeface="+mn-lt"/>
          <a:ea typeface="+mn-ea"/>
          <a:cs typeface="+mn-cs"/>
        </a:defRPr>
      </a:lvl2pPr>
      <a:lvl3pPr marL="913028">
        <a:defRPr>
          <a:latin typeface="+mn-lt"/>
          <a:ea typeface="+mn-ea"/>
          <a:cs typeface="+mn-cs"/>
        </a:defRPr>
      </a:lvl3pPr>
      <a:lvl4pPr marL="1369543">
        <a:defRPr>
          <a:latin typeface="+mn-lt"/>
          <a:ea typeface="+mn-ea"/>
          <a:cs typeface="+mn-cs"/>
        </a:defRPr>
      </a:lvl4pPr>
      <a:lvl5pPr marL="1826057">
        <a:defRPr>
          <a:latin typeface="+mn-lt"/>
          <a:ea typeface="+mn-ea"/>
          <a:cs typeface="+mn-cs"/>
        </a:defRPr>
      </a:lvl5pPr>
      <a:lvl6pPr marL="2282571">
        <a:defRPr>
          <a:latin typeface="+mn-lt"/>
          <a:ea typeface="+mn-ea"/>
          <a:cs typeface="+mn-cs"/>
        </a:defRPr>
      </a:lvl6pPr>
      <a:lvl7pPr marL="2739085">
        <a:defRPr>
          <a:latin typeface="+mn-lt"/>
          <a:ea typeface="+mn-ea"/>
          <a:cs typeface="+mn-cs"/>
        </a:defRPr>
      </a:lvl7pPr>
      <a:lvl8pPr marL="3195599">
        <a:defRPr>
          <a:latin typeface="+mn-lt"/>
          <a:ea typeface="+mn-ea"/>
          <a:cs typeface="+mn-cs"/>
        </a:defRPr>
      </a:lvl8pPr>
      <a:lvl9pPr marL="365211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6514">
        <a:defRPr>
          <a:latin typeface="+mn-lt"/>
          <a:ea typeface="+mn-ea"/>
          <a:cs typeface="+mn-cs"/>
        </a:defRPr>
      </a:lvl2pPr>
      <a:lvl3pPr marL="913028">
        <a:defRPr>
          <a:latin typeface="+mn-lt"/>
          <a:ea typeface="+mn-ea"/>
          <a:cs typeface="+mn-cs"/>
        </a:defRPr>
      </a:lvl3pPr>
      <a:lvl4pPr marL="1369543">
        <a:defRPr>
          <a:latin typeface="+mn-lt"/>
          <a:ea typeface="+mn-ea"/>
          <a:cs typeface="+mn-cs"/>
        </a:defRPr>
      </a:lvl4pPr>
      <a:lvl5pPr marL="1826057">
        <a:defRPr>
          <a:latin typeface="+mn-lt"/>
          <a:ea typeface="+mn-ea"/>
          <a:cs typeface="+mn-cs"/>
        </a:defRPr>
      </a:lvl5pPr>
      <a:lvl6pPr marL="2282571">
        <a:defRPr>
          <a:latin typeface="+mn-lt"/>
          <a:ea typeface="+mn-ea"/>
          <a:cs typeface="+mn-cs"/>
        </a:defRPr>
      </a:lvl6pPr>
      <a:lvl7pPr marL="2739085">
        <a:defRPr>
          <a:latin typeface="+mn-lt"/>
          <a:ea typeface="+mn-ea"/>
          <a:cs typeface="+mn-cs"/>
        </a:defRPr>
      </a:lvl7pPr>
      <a:lvl8pPr marL="3195599">
        <a:defRPr>
          <a:latin typeface="+mn-lt"/>
          <a:ea typeface="+mn-ea"/>
          <a:cs typeface="+mn-cs"/>
        </a:defRPr>
      </a:lvl8pPr>
      <a:lvl9pPr marL="3652114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3" y="129754"/>
            <a:ext cx="5183505" cy="540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56022"/>
            <a:ext cx="5183505" cy="2138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7973" y="3003083"/>
            <a:ext cx="1343871" cy="172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7813" y="3003083"/>
            <a:ext cx="1823826" cy="172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27607" y="3003083"/>
            <a:ext cx="1343871" cy="172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58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4" r:id="rId1"/>
    <p:sldLayoutId id="2147484515" r:id="rId2"/>
    <p:sldLayoutId id="2147484516" r:id="rId3"/>
    <p:sldLayoutId id="2147484517" r:id="rId4"/>
    <p:sldLayoutId id="2147484518" r:id="rId5"/>
    <p:sldLayoutId id="2147484519" r:id="rId6"/>
    <p:sldLayoutId id="2147484520" r:id="rId7"/>
    <p:sldLayoutId id="2147484521" r:id="rId8"/>
    <p:sldLayoutId id="2147484522" r:id="rId9"/>
    <p:sldLayoutId id="2147484523" r:id="rId10"/>
    <p:sldLayoutId id="2147484524" r:id="rId11"/>
    <p:sldLayoutId id="2147484525" r:id="rId12"/>
  </p:sldLayoutIdLst>
  <p:transition>
    <p:dissolve/>
  </p:transition>
  <p:txStyles>
    <p:titleStyle>
      <a:lvl1pPr algn="ctr" defTabSz="575756" rtl="0" eaLnBrk="1" latinLnBrk="0" hangingPunct="1">
        <a:spcBef>
          <a:spcPct val="0"/>
        </a:spcBef>
        <a:buNone/>
        <a:defRPr sz="27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9" indent="-215909" algn="l" defTabSz="575756" rtl="0" eaLnBrk="1" latinLnBrk="0" hangingPunct="1">
        <a:spcBef>
          <a:spcPct val="20000"/>
        </a:spcBef>
        <a:buFont typeface="Arial" pitchFamily="34" charset="0"/>
        <a:buChar char="•"/>
        <a:defRPr sz="2015" kern="1200">
          <a:solidFill>
            <a:schemeClr val="tx1"/>
          </a:solidFill>
          <a:latin typeface="+mn-lt"/>
          <a:ea typeface="+mn-ea"/>
          <a:cs typeface="+mn-cs"/>
        </a:defRPr>
      </a:lvl1pPr>
      <a:lvl2pPr marL="467801" indent="-179924" algn="l" defTabSz="575756" rtl="0" eaLnBrk="1" latinLnBrk="0" hangingPunct="1">
        <a:spcBef>
          <a:spcPct val="20000"/>
        </a:spcBef>
        <a:buFont typeface="Arial" pitchFamily="34" charset="0"/>
        <a:buChar char="–"/>
        <a:defRPr sz="1763" kern="1200">
          <a:solidFill>
            <a:schemeClr val="tx1"/>
          </a:solidFill>
          <a:latin typeface="+mn-lt"/>
          <a:ea typeface="+mn-ea"/>
          <a:cs typeface="+mn-cs"/>
        </a:defRPr>
      </a:lvl2pPr>
      <a:lvl3pPr marL="719695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511" kern="1200">
          <a:solidFill>
            <a:schemeClr val="tx1"/>
          </a:solidFill>
          <a:latin typeface="+mn-lt"/>
          <a:ea typeface="+mn-ea"/>
          <a:cs typeface="+mn-cs"/>
        </a:defRPr>
      </a:lvl3pPr>
      <a:lvl4pPr marL="1007572" indent="-143939" algn="l" defTabSz="575756" rtl="0" eaLnBrk="1" latinLnBrk="0" hangingPunct="1">
        <a:spcBef>
          <a:spcPct val="20000"/>
        </a:spcBef>
        <a:buFont typeface="Arial" pitchFamily="34" charset="0"/>
        <a:buChar char="–"/>
        <a:defRPr sz="1259" kern="1200">
          <a:solidFill>
            <a:schemeClr val="tx1"/>
          </a:solidFill>
          <a:latin typeface="+mn-lt"/>
          <a:ea typeface="+mn-ea"/>
          <a:cs typeface="+mn-cs"/>
        </a:defRPr>
      </a:lvl4pPr>
      <a:lvl5pPr marL="1295450" indent="-143939" algn="l" defTabSz="575756" rtl="0" eaLnBrk="1" latinLnBrk="0" hangingPunct="1">
        <a:spcBef>
          <a:spcPct val="20000"/>
        </a:spcBef>
        <a:buFont typeface="Arial" pitchFamily="34" charset="0"/>
        <a:buChar char="»"/>
        <a:defRPr sz="1259" kern="1200">
          <a:solidFill>
            <a:schemeClr val="tx1"/>
          </a:solidFill>
          <a:latin typeface="+mn-lt"/>
          <a:ea typeface="+mn-ea"/>
          <a:cs typeface="+mn-cs"/>
        </a:defRPr>
      </a:lvl5pPr>
      <a:lvl6pPr marL="1583328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6pPr>
      <a:lvl7pPr marL="1871206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7pPr>
      <a:lvl8pPr marL="2159084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8pPr>
      <a:lvl9pPr marL="2446962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1pPr>
      <a:lvl2pPr marL="287878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2pPr>
      <a:lvl3pPr marL="575756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3pPr>
      <a:lvl4pPr marL="863634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4pPr>
      <a:lvl5pPr marL="1151511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5pPr>
      <a:lvl6pPr marL="1439390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6pPr>
      <a:lvl7pPr marL="1727267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7pPr>
      <a:lvl8pPr marL="2015145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8pPr>
      <a:lvl9pPr marL="2303023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2.xml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68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8001" y="1534"/>
            <a:ext cx="5751631" cy="1019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952302" y="1275695"/>
            <a:ext cx="2491253" cy="270566"/>
          </a:xfrm>
          <a:prstGeom prst="rect">
            <a:avLst/>
          </a:prstGeom>
        </p:spPr>
        <p:txBody>
          <a:bodyPr vert="horz" wrap="square" lIns="0" tIns="13949" rIns="0" bIns="0" rtlCol="0">
            <a:spAutoFit/>
          </a:bodyPr>
          <a:lstStyle/>
          <a:p>
            <a:pPr marL="18387">
              <a:lnSpc>
                <a:spcPts val="1952"/>
              </a:lnSpc>
              <a:spcBef>
                <a:spcPts val="110"/>
              </a:spcBef>
            </a:pPr>
            <a:endParaRPr sz="1747" dirty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87437" y="1143288"/>
            <a:ext cx="343665" cy="872799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87437" y="2096800"/>
            <a:ext cx="343665" cy="74651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751933" y="248656"/>
            <a:ext cx="511213" cy="361807"/>
          </a:xfrm>
          <a:prstGeom prst="rect">
            <a:avLst/>
          </a:prstGeom>
        </p:spPr>
        <p:txBody>
          <a:bodyPr vert="horz" wrap="square" lIns="0" tIns="15852" rIns="0" bIns="0" rtlCol="0">
            <a:spAutoFit/>
          </a:bodyPr>
          <a:lstStyle/>
          <a:p>
            <a:pPr algn="ctr">
              <a:spcBef>
                <a:spcPts val="125"/>
              </a:spcBef>
            </a:pPr>
            <a:r>
              <a:rPr lang="ru-RU" sz="2247" b="1" spc="10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2247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4787937" y="541152"/>
            <a:ext cx="511213" cy="211899"/>
          </a:xfrm>
          <a:prstGeom prst="rect">
            <a:avLst/>
          </a:prstGeom>
        </p:spPr>
        <p:txBody>
          <a:bodyPr vert="horz" wrap="square" lIns="0" tIns="12047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lang="ru-RU" sz="1298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298" dirty="0">
              <a:latin typeface="Arial"/>
              <a:cs typeface="Arial"/>
            </a:endParaRPr>
          </a:p>
        </p:txBody>
      </p:sp>
      <p:sp>
        <p:nvSpPr>
          <p:cNvPr id="29" name="object 2">
            <a:extLst>
              <a:ext uri="{FF2B5EF4-FFF2-40B4-BE49-F238E27FC236}">
                <a16:creationId xmlns:a16="http://schemas.microsoft.com/office/drawing/2014/main" id="{D3D6307A-1F46-42A5-B0B8-73C711E55068}"/>
              </a:ext>
            </a:extLst>
          </p:cNvPr>
          <p:cNvSpPr txBox="1">
            <a:spLocks/>
          </p:cNvSpPr>
          <p:nvPr/>
        </p:nvSpPr>
        <p:spPr>
          <a:xfrm>
            <a:off x="924581" y="20918"/>
            <a:ext cx="2799715" cy="546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0" cap="none" spc="1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30" name="object 3">
            <a:extLst>
              <a:ext uri="{FF2B5EF4-FFF2-40B4-BE49-F238E27FC236}">
                <a16:creationId xmlns:a16="http://schemas.microsoft.com/office/drawing/2014/main" id="{DEF5C8B4-80D9-43CE-A804-11B138588334}"/>
              </a:ext>
            </a:extLst>
          </p:cNvPr>
          <p:cNvSpPr txBox="1"/>
          <p:nvPr/>
        </p:nvSpPr>
        <p:spPr>
          <a:xfrm>
            <a:off x="924581" y="418639"/>
            <a:ext cx="1038860" cy="546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defTabSz="914400">
              <a:spcBef>
                <a:spcPts val="114"/>
              </a:spcBef>
            </a:pPr>
            <a:endParaRPr sz="3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2F2D34-E7EF-40AD-8E6B-3A38D4D90753}"/>
              </a:ext>
            </a:extLst>
          </p:cNvPr>
          <p:cNvSpPr txBox="1"/>
          <p:nvPr/>
        </p:nvSpPr>
        <p:spPr>
          <a:xfrm>
            <a:off x="719485" y="1115988"/>
            <a:ext cx="3420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Наука зоология и ее задачи.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0C41DF-D7CA-4B68-970B-A349EB9B690B}"/>
              </a:ext>
            </a:extLst>
          </p:cNvPr>
          <p:cNvSpPr txBox="1"/>
          <p:nvPr/>
        </p:nvSpPr>
        <p:spPr>
          <a:xfrm>
            <a:off x="631102" y="2196108"/>
            <a:ext cx="3724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Преподаватель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Расулова Джамила </a:t>
            </a:r>
            <a:r>
              <a:rPr 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Ибрагимовна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17F9511-1F12-479A-A591-AA3997B7F9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574" t="9996" r="6816" b="24443"/>
          <a:stretch/>
        </p:blipFill>
        <p:spPr>
          <a:xfrm>
            <a:off x="4310991" y="1123265"/>
            <a:ext cx="1307668" cy="1720045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E9B19D7-7377-4F11-9952-1CE2647BE040}"/>
              </a:ext>
            </a:extLst>
          </p:cNvPr>
          <p:cNvSpPr/>
          <p:nvPr/>
        </p:nvSpPr>
        <p:spPr>
          <a:xfrm>
            <a:off x="3999990" y="2918220"/>
            <a:ext cx="1618669" cy="2499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E03861C-B1C6-4EA1-A8C3-3DC3AE077B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50" t="-522" r="6687" b="6479"/>
          <a:stretch/>
        </p:blipFill>
        <p:spPr>
          <a:xfrm>
            <a:off x="215429" y="215737"/>
            <a:ext cx="534071" cy="6645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F208C4-7C0B-4355-91FF-625ABD1D6BA3}"/>
              </a:ext>
            </a:extLst>
          </p:cNvPr>
          <p:cNvSpPr txBox="1"/>
          <p:nvPr/>
        </p:nvSpPr>
        <p:spPr>
          <a:xfrm>
            <a:off x="1151533" y="215737"/>
            <a:ext cx="286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Биология</a:t>
            </a:r>
          </a:p>
        </p:txBody>
      </p:sp>
    </p:spTree>
    <p:extLst>
      <p:ext uri="{BB962C8B-B14F-4D97-AF65-F5344CB8AC3E}">
        <p14:creationId xmlns:p14="http://schemas.microsoft.com/office/powerpoint/2010/main" val="3868453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80806B-1B05-488B-A70F-F3F406761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Autofit/>
          </a:bodyPr>
          <a:lstStyle/>
          <a:p>
            <a:r>
              <a:rPr lang="ru-RU" sz="2000" dirty="0"/>
              <a:t>ЗНАНИЯ ПЕРЕДАВАЛИСЬ ПИСЬМЕННО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DDDFC5-51B7-4154-BFAF-999189F9B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489" y="575225"/>
            <a:ext cx="4068452" cy="253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0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418" y="107955"/>
            <a:ext cx="5508612" cy="331670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2000" dirty="0"/>
              <a:t>АНТОНИ ВАН ЛЕВЕНГУК  (1632 – 1723)</a:t>
            </a:r>
            <a:endParaRPr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1F6914F-FDBE-4183-B47B-174212716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29" y="575985"/>
            <a:ext cx="1859768" cy="25561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D21A86-15C1-4A6B-8C5D-EE2D1EA61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370" y="575985"/>
            <a:ext cx="3412641" cy="255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16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556A73-90FD-4CBC-BBAD-0E84C8938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25" y="572116"/>
            <a:ext cx="2314858" cy="25599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AECE2B-9603-4751-86F4-31A31E6E1EB3}"/>
              </a:ext>
            </a:extLst>
          </p:cNvPr>
          <p:cNvSpPr txBox="1"/>
          <p:nvPr/>
        </p:nvSpPr>
        <p:spPr>
          <a:xfrm>
            <a:off x="107417" y="107876"/>
            <a:ext cx="55446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КАРЛ ЛИННЕЙ   (1707-1778) 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1FD92C-0923-4728-AE1C-60D152B5FB08}"/>
              </a:ext>
            </a:extLst>
          </p:cNvPr>
          <p:cNvSpPr txBox="1"/>
          <p:nvPr/>
        </p:nvSpPr>
        <p:spPr>
          <a:xfrm>
            <a:off x="2591693" y="643868"/>
            <a:ext cx="306034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Создатель единой системы классификации растительного и животного мира, в которой были обобщены и в значительной степени упорядочены знания всего предыдущего периода развития биологической науки.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342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6AECE2B-9603-4751-86F4-31A31E6E1EB3}"/>
              </a:ext>
            </a:extLst>
          </p:cNvPr>
          <p:cNvSpPr txBox="1"/>
          <p:nvPr/>
        </p:nvSpPr>
        <p:spPr>
          <a:xfrm>
            <a:off x="107417" y="107876"/>
            <a:ext cx="554461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200" b="1" kern="800" spc="-25" dirty="0">
                <a:solidFill>
                  <a:srgbClr val="FEFEFE"/>
                </a:solidFill>
                <a:latin typeface="Arial"/>
                <a:cs typeface="Arial"/>
              </a:rPr>
              <a:t>ОСНОВОПОЛОЖНИК СИСТЕМАТИКИ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1FD92C-0923-4728-AE1C-60D152B5FB08}"/>
              </a:ext>
            </a:extLst>
          </p:cNvPr>
          <p:cNvSpPr txBox="1"/>
          <p:nvPr/>
        </p:nvSpPr>
        <p:spPr>
          <a:xfrm>
            <a:off x="2915729" y="539924"/>
            <a:ext cx="2808312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Среди главных заслуг Линнея — введение точной терминологии при описании биологических объектов, внедрение в активное употребление биноминальной (бинарной) номенклатуры, установление чёткого соподчинения между систематическими (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таксономи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ческими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 категориями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7565A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EFC3BB-6F63-49C4-B469-BDF4DB0B3B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78" t="26948" r="14392" b="11237"/>
          <a:stretch/>
        </p:blipFill>
        <p:spPr>
          <a:xfrm>
            <a:off x="117353" y="611932"/>
            <a:ext cx="2870383" cy="246221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5E5DE45-577C-449D-B114-1583090A9609}"/>
              </a:ext>
            </a:extLst>
          </p:cNvPr>
          <p:cNvSpPr/>
          <p:nvPr/>
        </p:nvSpPr>
        <p:spPr>
          <a:xfrm>
            <a:off x="2555689" y="2916188"/>
            <a:ext cx="432047" cy="157957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167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02D039-70CA-4DD9-8D70-60AE52106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ЧАРЛЗ ДАРВИН (1809 - 1882)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01A2B3-56B5-4642-9061-EEC4F9795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455" y="705423"/>
            <a:ext cx="3840129" cy="21242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384653-BEBD-4565-8361-F412F9089AEA}"/>
              </a:ext>
            </a:extLst>
          </p:cNvPr>
          <p:cNvSpPr txBox="1"/>
          <p:nvPr/>
        </p:nvSpPr>
        <p:spPr>
          <a:xfrm>
            <a:off x="143421" y="575928"/>
            <a:ext cx="162018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своей теории о </a:t>
            </a:r>
            <a:r>
              <a:rPr lang="ru-RU" sz="16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происхожде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ctr"/>
            <a:r>
              <a:rPr lang="ru-RU" sz="16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нии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видов, основным механизмом эволюции  назвал естественный отбор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286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B9DF2B-47EB-45F7-B2DC-3125737D8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/>
              <a:t>РАЗНООБРАЗИЕ ЖИВОТНЫХ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5C5C98B-2267-4651-AD93-7B45CCDEA5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08" r="14243" b="8388"/>
          <a:stretch/>
        </p:blipFill>
        <p:spPr>
          <a:xfrm>
            <a:off x="143421" y="608568"/>
            <a:ext cx="3168352" cy="24992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56FB07-600F-417A-A579-6442C1C0B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082" y="2013069"/>
            <a:ext cx="1539650" cy="10947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7F0737-E6BD-46F2-BCF1-F1DE7A24F7BE}"/>
              </a:ext>
            </a:extLst>
          </p:cNvPr>
          <p:cNvSpPr txBox="1"/>
          <p:nvPr/>
        </p:nvSpPr>
        <p:spPr>
          <a:xfrm>
            <a:off x="3419785" y="608568"/>
            <a:ext cx="21962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ВСЕГО НА ПЛАНЕТЕ ОКОЛО 2 МЛН. ВИДОВ ЖИВОТНЫХ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33FE5-DE30-4410-88C1-9D3DFF1146C9}"/>
              </a:ext>
            </a:extLst>
          </p:cNvPr>
          <p:cNvSpPr txBox="1"/>
          <p:nvPr/>
        </p:nvSpPr>
        <p:spPr>
          <a:xfrm>
            <a:off x="3491793" y="1456864"/>
            <a:ext cx="2052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РАЗМЕРЫ АМЕБЫ ОТ 0,2-0,5 ММ</a:t>
            </a:r>
          </a:p>
        </p:txBody>
      </p:sp>
    </p:spTree>
    <p:extLst>
      <p:ext uri="{BB962C8B-B14F-4D97-AF65-F5344CB8AC3E}">
        <p14:creationId xmlns:p14="http://schemas.microsoft.com/office/powerpoint/2010/main" val="2113253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B9DF2B-47EB-45F7-B2DC-3125737D8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17006"/>
            <a:ext cx="5616625" cy="401523"/>
          </a:xfrm>
        </p:spPr>
        <p:txBody>
          <a:bodyPr>
            <a:normAutofit/>
          </a:bodyPr>
          <a:lstStyle/>
          <a:p>
            <a:r>
              <a:rPr lang="ru-RU" sz="2000" dirty="0"/>
              <a:t>РАЗМЕРЫ САМОГО КРУПНОГО ЖИВОТНОГО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79ED61-CEDC-4EF7-BB43-75D1AF7B0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755" y="555378"/>
            <a:ext cx="3995940" cy="256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92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381481-FA87-47C4-B864-A1CD4C7FDD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4" t="16078" r="1658" b="5477"/>
          <a:stretch/>
        </p:blipFill>
        <p:spPr>
          <a:xfrm>
            <a:off x="766712" y="571501"/>
            <a:ext cx="4226025" cy="2524707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F3AAD4D5-0D50-41D8-8045-DE3708A1641A}"/>
              </a:ext>
            </a:extLst>
          </p:cNvPr>
          <p:cNvSpPr txBox="1">
            <a:spLocks/>
          </p:cNvSpPr>
          <p:nvPr/>
        </p:nvSpPr>
        <p:spPr>
          <a:xfrm>
            <a:off x="143421" y="143880"/>
            <a:ext cx="5544615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575936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646" b="1" i="0" kern="800" spc="-25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ru-RU" sz="2800" dirty="0"/>
              <a:t>РАЗНООБРАЗИЕ ЖИВОТНЫХ</a:t>
            </a:r>
          </a:p>
        </p:txBody>
      </p:sp>
    </p:spTree>
    <p:extLst>
      <p:ext uri="{BB962C8B-B14F-4D97-AF65-F5344CB8AC3E}">
        <p14:creationId xmlns:p14="http://schemas.microsoft.com/office/powerpoint/2010/main" val="3479885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B9DF2B-47EB-45F7-B2DC-3125737D8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4" y="132269"/>
            <a:ext cx="5616624" cy="386260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ГРУППЫ  ЖИВОТНОГО МИРА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5F05D1-03AA-4069-95B6-77E3BB204A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196" b="7320"/>
          <a:stretch/>
        </p:blipFill>
        <p:spPr>
          <a:xfrm>
            <a:off x="444547" y="575928"/>
            <a:ext cx="4749621" cy="258202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15FE9C0-A7EC-40B8-A377-71AC0CC2E23C}"/>
              </a:ext>
            </a:extLst>
          </p:cNvPr>
          <p:cNvSpPr/>
          <p:nvPr/>
        </p:nvSpPr>
        <p:spPr>
          <a:xfrm>
            <a:off x="3959845" y="3024201"/>
            <a:ext cx="756084" cy="133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12099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B9DF2B-47EB-45F7-B2DC-3125737D8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/>
              <a:t>ПОДРАЗДЕЛЕНИЯ   ЗООЛОГИИ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75FA9C-6716-41E6-BE4D-F2AC3871B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" y="-136"/>
            <a:ext cx="5759450" cy="323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698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4" y="80801"/>
            <a:ext cx="5688036" cy="38597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2400" dirty="0"/>
              <a:t>ПРАВИЛА ПОЛЬЗОВАНИЯ КНИГОЙ</a:t>
            </a:r>
            <a:endParaRPr sz="24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957F2D7-760D-4FB3-A506-E3BC055AA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29" y="683940"/>
            <a:ext cx="5328592" cy="219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85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219DD0-BAF9-48ED-A3FE-479CD0CD0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269"/>
            <a:ext cx="5759449" cy="386260"/>
          </a:xfrm>
        </p:spPr>
        <p:txBody>
          <a:bodyPr>
            <a:normAutofit/>
          </a:bodyPr>
          <a:lstStyle/>
          <a:p>
            <a:r>
              <a:rPr lang="ru-RU" sz="2800" dirty="0"/>
              <a:t>СРЕДА ОБИТАНИЯ ЖИВОТНЫХ</a:t>
            </a:r>
          </a:p>
        </p:txBody>
      </p:sp>
      <p:pic>
        <p:nvPicPr>
          <p:cNvPr id="1026" name="Picture 2" descr="Среды жизни и адаптации к ним организмов - online presentation">
            <a:extLst>
              <a:ext uri="{FF2B5EF4-FFF2-40B4-BE49-F238E27FC236}">
                <a16:creationId xmlns:a16="http://schemas.microsoft.com/office/drawing/2014/main" id="{91ABF631-0AFB-4379-BB57-6F9BD012A3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0" b="4793"/>
          <a:stretch/>
        </p:blipFill>
        <p:spPr bwMode="auto">
          <a:xfrm>
            <a:off x="35409" y="-136"/>
            <a:ext cx="5688036" cy="324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326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3" y="80801"/>
            <a:ext cx="5616624" cy="38597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2400" dirty="0"/>
              <a:t>ПРИСПОСОБЛЕНИЯ  ЖИВОТНЫХ</a:t>
            </a:r>
            <a:endParaRPr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99B37A-4E16-4B7F-AE96-DFE52A6D9E78}"/>
              </a:ext>
            </a:extLst>
          </p:cNvPr>
          <p:cNvSpPr txBox="1"/>
          <p:nvPr/>
        </p:nvSpPr>
        <p:spPr>
          <a:xfrm>
            <a:off x="35409" y="1034105"/>
            <a:ext cx="18326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ХОРОШО РАЗВИТЫ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B2B2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КОНЕЧНОСТИ,  ОРГАНЫ ЧУВСТВ.</a:t>
            </a:r>
          </a:p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ПОЛЕТА У ПТИЦ ПЕРЕДНИЕ КОНЕЧНОСТИ ПРЕВРАЩЕНЫ В </a:t>
            </a:r>
            <a:r>
              <a:rPr lang="ru-RU" sz="1600" b="1" dirty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КРЫЛЬЯ.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BC693D-C2F2-4573-885C-148A1EE0CF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012" b="4703"/>
          <a:stretch/>
        </p:blipFill>
        <p:spPr>
          <a:xfrm>
            <a:off x="1813799" y="1201693"/>
            <a:ext cx="3874237" cy="18945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C56FE5-91D5-4677-8D2C-5DEA2E0ADC93}"/>
              </a:ext>
            </a:extLst>
          </p:cNvPr>
          <p:cNvSpPr txBox="1"/>
          <p:nvPr/>
        </p:nvSpPr>
        <p:spPr>
          <a:xfrm>
            <a:off x="684076" y="628191"/>
            <a:ext cx="4535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НАЗЕМНО- ВОЗДУШНОЙ СРЕДЕ ОБИТАНИЯ:</a:t>
            </a:r>
          </a:p>
        </p:txBody>
      </p:sp>
    </p:spTree>
    <p:extLst>
      <p:ext uri="{BB962C8B-B14F-4D97-AF65-F5344CB8AC3E}">
        <p14:creationId xmlns:p14="http://schemas.microsoft.com/office/powerpoint/2010/main" val="2822115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219DD0-BAF9-48ED-A3FE-479CD0CD0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269"/>
            <a:ext cx="5759449" cy="386260"/>
          </a:xfrm>
        </p:spPr>
        <p:txBody>
          <a:bodyPr>
            <a:normAutofit/>
          </a:bodyPr>
          <a:lstStyle/>
          <a:p>
            <a:r>
              <a:rPr lang="ru-RU" sz="2800" dirty="0"/>
              <a:t>СРЕДА ОБИТАНИЯ ЖИВОТНЫХ</a:t>
            </a:r>
          </a:p>
        </p:txBody>
      </p:sp>
      <p:pic>
        <p:nvPicPr>
          <p:cNvPr id="1026" name="Picture 2" descr="Среды жизни и адаптации к ним организмов - online presentation">
            <a:extLst>
              <a:ext uri="{FF2B5EF4-FFF2-40B4-BE49-F238E27FC236}">
                <a16:creationId xmlns:a16="http://schemas.microsoft.com/office/drawing/2014/main" id="{91ABF631-0AFB-4379-BB57-6F9BD012A3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0" b="4793"/>
          <a:stretch/>
        </p:blipFill>
        <p:spPr bwMode="auto">
          <a:xfrm>
            <a:off x="35409" y="-136"/>
            <a:ext cx="5688036" cy="324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069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3" y="80801"/>
            <a:ext cx="5616624" cy="38597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2400" dirty="0"/>
              <a:t>ПРИСПОСОБЛЕНИЯ  ЖИВОТНЫХ</a:t>
            </a:r>
            <a:endParaRPr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F3A6AE-C5E1-4599-9CA8-EB12ED4EA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605" y="577667"/>
            <a:ext cx="3869175" cy="25545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99B37A-4E16-4B7F-AE96-DFE52A6D9E78}"/>
              </a:ext>
            </a:extLst>
          </p:cNvPr>
          <p:cNvSpPr txBox="1"/>
          <p:nvPr/>
        </p:nvSpPr>
        <p:spPr>
          <a:xfrm>
            <a:off x="35409" y="710649"/>
            <a:ext cx="1836203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ОБТЕКАЕМАЯ ФОРМА ТЕЛА,</a:t>
            </a:r>
          </a:p>
          <a:p>
            <a:pPr algn="ctr"/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КОНЕЧНОСТИ ЛАСТООБРАЗ-</a:t>
            </a:r>
          </a:p>
          <a:p>
            <a:pPr algn="ctr"/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НЫЕ, ОРГАНЫ ДЫХАНИЯ ПРИСПОСОБ-</a:t>
            </a:r>
          </a:p>
          <a:p>
            <a:pPr algn="ctr"/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ЛЕНЫ К ВОДНОЙ СРЕДЕ ОБИТАНИЯ</a:t>
            </a:r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7014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219DD0-BAF9-48ED-A3FE-479CD0CD0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269"/>
            <a:ext cx="5759449" cy="386260"/>
          </a:xfrm>
        </p:spPr>
        <p:txBody>
          <a:bodyPr>
            <a:normAutofit/>
          </a:bodyPr>
          <a:lstStyle/>
          <a:p>
            <a:r>
              <a:rPr lang="ru-RU" sz="2800" dirty="0"/>
              <a:t>СРЕДА ОБИТАНИЯ ЖИВОТНЫХ</a:t>
            </a:r>
          </a:p>
        </p:txBody>
      </p:sp>
      <p:pic>
        <p:nvPicPr>
          <p:cNvPr id="1026" name="Picture 2" descr="Среды жизни и адаптации к ним организмов - online presentation">
            <a:extLst>
              <a:ext uri="{FF2B5EF4-FFF2-40B4-BE49-F238E27FC236}">
                <a16:creationId xmlns:a16="http://schemas.microsoft.com/office/drawing/2014/main" id="{91ABF631-0AFB-4379-BB57-6F9BD012A3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0" b="4793"/>
          <a:stretch/>
        </p:blipFill>
        <p:spPr bwMode="auto">
          <a:xfrm>
            <a:off x="35409" y="-136"/>
            <a:ext cx="5688036" cy="324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840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3" y="80801"/>
            <a:ext cx="5616624" cy="38597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2400" dirty="0"/>
              <a:t>ПРИСПОСОБЛЕНИЯ  ЖИВОТНЫХ</a:t>
            </a:r>
            <a:endParaRPr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99B37A-4E16-4B7F-AE96-DFE52A6D9E78}"/>
              </a:ext>
            </a:extLst>
          </p:cNvPr>
          <p:cNvSpPr txBox="1"/>
          <p:nvPr/>
        </p:nvSpPr>
        <p:spPr>
          <a:xfrm>
            <a:off x="35409" y="1104372"/>
            <a:ext cx="22051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B2B2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ПЕРЕДНИЕ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B2B2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КОНЕЧНОСТИ -  КОПАТЕЛЬНЫЕ, ОРГАНЫ ЗРЕНИЯ РЕДУЦИРОВАНЫ</a:t>
            </a:r>
          </a:p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(КРОТ), ЧЕРВИ И ЛИЧИНКИ НАСЕКОМЫХ ИМЕЮТ ОКРУГЛУЮ ФОРМУ.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C56FE5-91D5-4677-8D2C-5DEA2E0ADC93}"/>
              </a:ext>
            </a:extLst>
          </p:cNvPr>
          <p:cNvSpPr txBox="1"/>
          <p:nvPr/>
        </p:nvSpPr>
        <p:spPr>
          <a:xfrm>
            <a:off x="35409" y="575928"/>
            <a:ext cx="2340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ПОЧВЕННОЙ СРЕДЕ ОБИТАНИЯ: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460CB9-098F-4D20-9B1D-1B8B736190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97" t="4440" r="6663" b="4442"/>
          <a:stretch/>
        </p:blipFill>
        <p:spPr>
          <a:xfrm>
            <a:off x="2312568" y="575928"/>
            <a:ext cx="3339465" cy="258335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2D41A21-21CB-41E1-894C-754F87AA34E8}"/>
              </a:ext>
            </a:extLst>
          </p:cNvPr>
          <p:cNvSpPr/>
          <p:nvPr/>
        </p:nvSpPr>
        <p:spPr>
          <a:xfrm>
            <a:off x="5039226" y="2988196"/>
            <a:ext cx="612068" cy="17109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343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219DD0-BAF9-48ED-A3FE-479CD0CD0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269"/>
            <a:ext cx="5759449" cy="386260"/>
          </a:xfrm>
        </p:spPr>
        <p:txBody>
          <a:bodyPr>
            <a:normAutofit/>
          </a:bodyPr>
          <a:lstStyle/>
          <a:p>
            <a:r>
              <a:rPr lang="ru-RU" sz="2800" dirty="0"/>
              <a:t>СРЕДА ОБИТАНИЯ ЖИВОТНЫХ</a:t>
            </a:r>
          </a:p>
        </p:txBody>
      </p:sp>
      <p:pic>
        <p:nvPicPr>
          <p:cNvPr id="1026" name="Picture 2" descr="Среды жизни и адаптации к ним организмов - online presentation">
            <a:extLst>
              <a:ext uri="{FF2B5EF4-FFF2-40B4-BE49-F238E27FC236}">
                <a16:creationId xmlns:a16="http://schemas.microsoft.com/office/drawing/2014/main" id="{91ABF631-0AFB-4379-BB57-6F9BD012A3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0" b="4793"/>
          <a:stretch/>
        </p:blipFill>
        <p:spPr bwMode="auto">
          <a:xfrm>
            <a:off x="35409" y="-136"/>
            <a:ext cx="5688036" cy="324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956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3" y="80801"/>
            <a:ext cx="5616624" cy="38597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2400" dirty="0"/>
              <a:t>ПРИСПОСОБЛЕНИЯ  ЖИВОТНЫХ</a:t>
            </a:r>
            <a:endParaRPr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C56FE5-91D5-4677-8D2C-5DEA2E0ADC93}"/>
              </a:ext>
            </a:extLst>
          </p:cNvPr>
          <p:cNvSpPr txBox="1"/>
          <p:nvPr/>
        </p:nvSpPr>
        <p:spPr>
          <a:xfrm>
            <a:off x="35410" y="575928"/>
            <a:ext cx="2088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ОРГАНИЗМЕННОЙ  СРЕДЕ ОБИТАНИЯ: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99B37A-4E16-4B7F-AE96-DFE52A6D9E78}"/>
              </a:ext>
            </a:extLst>
          </p:cNvPr>
          <p:cNvSpPr txBox="1"/>
          <p:nvPr/>
        </p:nvSpPr>
        <p:spPr>
          <a:xfrm>
            <a:off x="35409" y="1104372"/>
            <a:ext cx="21602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2B2B2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</a:t>
            </a:r>
            <a:r>
              <a:rPr kumimoji="0" lang="ru-RU" sz="14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ПРАВИЛО, ПАРАЗИТЫ, НЕ ИМЕЮТ СЛОЖНОГО СТРОЕНИЯ ПИЩЕВАРИТЕЛЬНОЙ И НЕРВНЫХ СИСТЕМ, А ОРГАНЫ РАЗМНОЖЕНИЯ ХОРОШО РАЗВИТЫ.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8A18FB-9B65-48DA-BCED-01CD041F88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0" t="23330" r="6663" b="4441"/>
          <a:stretch/>
        </p:blipFill>
        <p:spPr>
          <a:xfrm>
            <a:off x="2123641" y="683940"/>
            <a:ext cx="3536668" cy="226825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2D41A21-21CB-41E1-894C-754F87AA34E8}"/>
              </a:ext>
            </a:extLst>
          </p:cNvPr>
          <p:cNvSpPr/>
          <p:nvPr/>
        </p:nvSpPr>
        <p:spPr>
          <a:xfrm>
            <a:off x="5039226" y="2988196"/>
            <a:ext cx="612068" cy="17109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34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286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13" y="80801"/>
            <a:ext cx="5616624" cy="38597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2400" dirty="0"/>
              <a:t>ЖИВОТНЫЕ ПО ТИПУ ПИТАНИЯ</a:t>
            </a:r>
            <a:endParaRPr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C56FE5-91D5-4677-8D2C-5DEA2E0ADC93}"/>
              </a:ext>
            </a:extLst>
          </p:cNvPr>
          <p:cNvSpPr txBox="1"/>
          <p:nvPr/>
        </p:nvSpPr>
        <p:spPr>
          <a:xfrm>
            <a:off x="143421" y="575928"/>
            <a:ext cx="5256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ТРАВОЯДНЫЕ                                   ХИЩНИКИ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2D41A21-21CB-41E1-894C-754F87AA34E8}"/>
              </a:ext>
            </a:extLst>
          </p:cNvPr>
          <p:cNvSpPr/>
          <p:nvPr/>
        </p:nvSpPr>
        <p:spPr>
          <a:xfrm>
            <a:off x="5039226" y="2988196"/>
            <a:ext cx="612068" cy="17109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34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9D9998-5FC3-4FEE-8E3C-ED5EB2FF9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725" y="1063053"/>
            <a:ext cx="2735767" cy="2017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B0F30E-436B-4FE7-9F1D-089E1513EF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20" y="1063053"/>
            <a:ext cx="2689657" cy="2017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96520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4C86CCC-B045-4349-AE63-70EF77169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3" cy="386260"/>
          </a:xfrm>
        </p:spPr>
        <p:txBody>
          <a:bodyPr>
            <a:noAutofit/>
          </a:bodyPr>
          <a:lstStyle/>
          <a:p>
            <a:r>
              <a:rPr lang="ru-RU" sz="2400" dirty="0"/>
              <a:t>ЗНАЧЕНИЕ ЖИВОТНЫХ В ПРИРОДЕ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8736AD-95D7-4C2C-A1AA-E776B570F7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5" t="3889" r="7830" b="3220"/>
          <a:stretch/>
        </p:blipFill>
        <p:spPr>
          <a:xfrm>
            <a:off x="601265" y="571048"/>
            <a:ext cx="4510708" cy="256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287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840" y="50629"/>
            <a:ext cx="5200542" cy="446819"/>
          </a:xfrm>
          <a:prstGeom prst="rect">
            <a:avLst/>
          </a:prstGeom>
        </p:spPr>
        <p:txBody>
          <a:bodyPr vert="horz" wrap="square" lIns="0" tIns="16483" rIns="0" bIns="0" rtlCol="0" anchor="ctr">
            <a:spAutoFit/>
          </a:bodyPr>
          <a:lstStyle/>
          <a:p>
            <a:pPr marL="12678">
              <a:lnSpc>
                <a:spcPct val="100000"/>
              </a:lnSpc>
              <a:spcBef>
                <a:spcPts val="130"/>
              </a:spcBef>
            </a:pPr>
            <a:r>
              <a:rPr lang="ru-RU" sz="2795" dirty="0"/>
              <a:t>РЕКОМЕНДАЦИИ 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F1F3E7D-7175-43C3-BAC9-89D0AF4F4C02}"/>
              </a:ext>
            </a:extLst>
          </p:cNvPr>
          <p:cNvSpPr/>
          <p:nvPr/>
        </p:nvSpPr>
        <p:spPr>
          <a:xfrm>
            <a:off x="141054" y="1467896"/>
            <a:ext cx="1198891" cy="1584609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86376" tIns="86376" rIns="86376" bIns="86376">
            <a:spAutoFit/>
          </a:bodyPr>
          <a:lstStyle/>
          <a:p>
            <a:pPr algn="ctr" defTabSz="575779">
              <a:lnSpc>
                <a:spcPct val="94000"/>
              </a:lnSpc>
              <a:spcAft>
                <a:spcPts val="378"/>
              </a:spcAft>
              <a:buClr>
                <a:srgbClr val="51C3CA"/>
              </a:buClr>
            </a:pPr>
            <a:endParaRPr lang="uz-Cyrl-UZ" sz="1597" dirty="0">
              <a:solidFill>
                <a:srgbClr val="2B2B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75779">
              <a:lnSpc>
                <a:spcPct val="94000"/>
              </a:lnSpc>
              <a:spcAft>
                <a:spcPts val="378"/>
              </a:spcAft>
              <a:buClr>
                <a:srgbClr val="51C3CA"/>
              </a:buClr>
            </a:pPr>
            <a:r>
              <a:rPr lang="uz-Cyrl-UZ" sz="1597" dirty="0">
                <a:solidFill>
                  <a:srgbClr val="2B2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Ведение терминоло-</a:t>
            </a:r>
          </a:p>
          <a:p>
            <a:pPr algn="ctr" defTabSz="575779">
              <a:lnSpc>
                <a:spcPct val="94000"/>
              </a:lnSpc>
              <a:spcAft>
                <a:spcPts val="378"/>
              </a:spcAft>
              <a:buClr>
                <a:srgbClr val="51C3CA"/>
              </a:buClr>
            </a:pPr>
            <a:r>
              <a:rPr lang="uz-Cyrl-UZ" sz="1597" dirty="0">
                <a:solidFill>
                  <a:srgbClr val="2B2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гического словаря</a:t>
            </a:r>
          </a:p>
          <a:p>
            <a:pPr algn="ctr" defTabSz="575779">
              <a:lnSpc>
                <a:spcPct val="94000"/>
              </a:lnSpc>
              <a:spcAft>
                <a:spcPts val="378"/>
              </a:spcAft>
              <a:buClr>
                <a:srgbClr val="51C3CA"/>
              </a:buClr>
            </a:pPr>
            <a:endParaRPr lang="uz-Cyrl-UZ" sz="699" dirty="0">
              <a:solidFill>
                <a:srgbClr val="2B2B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135683F4-93B0-4D5F-B27E-E6B39FC25BDE}"/>
              </a:ext>
            </a:extLst>
          </p:cNvPr>
          <p:cNvSpPr/>
          <p:nvPr/>
        </p:nvSpPr>
        <p:spPr>
          <a:xfrm>
            <a:off x="1403561" y="1517460"/>
            <a:ext cx="1286547" cy="1547994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86376" tIns="86376" rIns="86376" bIns="86376">
            <a:spAutoFit/>
          </a:bodyPr>
          <a:lstStyle/>
          <a:p>
            <a:pPr marL="80976" indent="-80976" defTabSz="575779">
              <a:lnSpc>
                <a:spcPct val="94000"/>
              </a:lnSpc>
              <a:spcAft>
                <a:spcPts val="378"/>
              </a:spcAft>
              <a:buClr>
                <a:srgbClr val="1AA5BD"/>
              </a:buClr>
              <a:buFont typeface="Arial" panose="020B0604020202020204" pitchFamily="34" charset="0"/>
              <a:buChar char="•"/>
            </a:pPr>
            <a:endParaRPr lang="uz-Cyrl-UZ" sz="800" dirty="0">
              <a:solidFill>
                <a:srgbClr val="2B2B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575779">
              <a:lnSpc>
                <a:spcPct val="94000"/>
              </a:lnSpc>
              <a:spcAft>
                <a:spcPts val="378"/>
              </a:spcAft>
              <a:buClr>
                <a:srgbClr val="1AA5BD"/>
              </a:buClr>
            </a:pPr>
            <a:r>
              <a:rPr lang="uz-Cyrl-UZ" sz="1597" dirty="0">
                <a:solidFill>
                  <a:srgbClr val="2B2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Тетрадь 48 или 96 листов.</a:t>
            </a:r>
          </a:p>
          <a:p>
            <a:pPr algn="ctr" defTabSz="575779">
              <a:lnSpc>
                <a:spcPct val="94000"/>
              </a:lnSpc>
              <a:spcAft>
                <a:spcPts val="378"/>
              </a:spcAft>
              <a:buClr>
                <a:srgbClr val="1AA5BD"/>
              </a:buClr>
            </a:pPr>
            <a:r>
              <a:rPr lang="uz-Cyrl-UZ" sz="1597" dirty="0">
                <a:solidFill>
                  <a:srgbClr val="2B2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Альбом для рисунков</a:t>
            </a:r>
            <a:endParaRPr lang="uz-Cyrl-UZ" sz="800" dirty="0">
              <a:solidFill>
                <a:srgbClr val="2B2B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7B6758E0-DE6A-46E0-900C-4FBC8DDFAF26}"/>
              </a:ext>
            </a:extLst>
          </p:cNvPr>
          <p:cNvSpPr/>
          <p:nvPr/>
        </p:nvSpPr>
        <p:spPr>
          <a:xfrm>
            <a:off x="2735709" y="1620044"/>
            <a:ext cx="1326039" cy="1432576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86376" tIns="86376" rIns="86376" bIns="86376">
            <a:spAutoFit/>
          </a:bodyPr>
          <a:lstStyle/>
          <a:p>
            <a:pPr marL="80976" indent="-80976" defTabSz="575779">
              <a:lnSpc>
                <a:spcPct val="94000"/>
              </a:lnSpc>
              <a:spcAft>
                <a:spcPts val="378"/>
              </a:spcAft>
              <a:buClr>
                <a:srgbClr val="0086AC"/>
              </a:buClr>
              <a:buFont typeface="Arial" panose="020B0604020202020204" pitchFamily="34" charset="0"/>
              <a:buChar char="•"/>
            </a:pPr>
            <a:endParaRPr lang="uz-Cyrl-UZ" sz="800" dirty="0">
              <a:solidFill>
                <a:srgbClr val="2B2B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575779">
              <a:lnSpc>
                <a:spcPct val="94000"/>
              </a:lnSpc>
              <a:spcAft>
                <a:spcPts val="378"/>
              </a:spcAft>
              <a:buClr>
                <a:srgbClr val="0086AC"/>
              </a:buClr>
            </a:pPr>
            <a:r>
              <a:rPr lang="ru-RU" sz="1597" dirty="0">
                <a:solidFill>
                  <a:srgbClr val="2B2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Файловую папку для листов формата А4</a:t>
            </a:r>
            <a:endParaRPr lang="uz-Cyrl-UZ" sz="800" dirty="0">
              <a:solidFill>
                <a:srgbClr val="2B2B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976" indent="-80976" defTabSz="575779">
              <a:lnSpc>
                <a:spcPct val="94000"/>
              </a:lnSpc>
              <a:spcAft>
                <a:spcPts val="378"/>
              </a:spcAft>
              <a:buClr>
                <a:srgbClr val="0086AC"/>
              </a:buClr>
              <a:buFont typeface="Arial" panose="020B0604020202020204" pitchFamily="34" charset="0"/>
              <a:buChar char="•"/>
            </a:pPr>
            <a:endParaRPr lang="uz-Cyrl-UZ" sz="800" dirty="0">
              <a:solidFill>
                <a:srgbClr val="2B2B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D0222413-460B-45A5-9D51-20B7D6C7836A}"/>
              </a:ext>
            </a:extLst>
          </p:cNvPr>
          <p:cNvSpPr/>
          <p:nvPr/>
        </p:nvSpPr>
        <p:spPr>
          <a:xfrm>
            <a:off x="4127333" y="1581667"/>
            <a:ext cx="1488696" cy="1483787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lIns="86376" tIns="86376" rIns="86376" bIns="86376">
            <a:spAutoFit/>
          </a:bodyPr>
          <a:lstStyle/>
          <a:p>
            <a:pPr defTabSz="575779">
              <a:lnSpc>
                <a:spcPct val="94000"/>
              </a:lnSpc>
              <a:spcAft>
                <a:spcPts val="378"/>
              </a:spcAft>
              <a:buClr>
                <a:srgbClr val="176490"/>
              </a:buClr>
            </a:pPr>
            <a:r>
              <a:rPr lang="uz-Cyrl-UZ" sz="800" dirty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</a:t>
            </a:r>
            <a:endParaRPr lang="uz-Cyrl-UZ" sz="1597" dirty="0">
              <a:solidFill>
                <a:srgbClr val="2B2B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75779">
              <a:lnSpc>
                <a:spcPct val="94000"/>
              </a:lnSpc>
              <a:spcAft>
                <a:spcPts val="378"/>
              </a:spcAft>
              <a:buClr>
                <a:srgbClr val="176490"/>
              </a:buClr>
            </a:pPr>
            <a:endParaRPr lang="uz-Cyrl-UZ" sz="1597" dirty="0">
              <a:solidFill>
                <a:srgbClr val="2B2B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75779">
              <a:lnSpc>
                <a:spcPct val="94000"/>
              </a:lnSpc>
              <a:spcAft>
                <a:spcPts val="378"/>
              </a:spcAft>
              <a:buClr>
                <a:srgbClr val="176490"/>
              </a:buClr>
            </a:pPr>
            <a:r>
              <a:rPr lang="uz-Cyrl-UZ" sz="1597" dirty="0">
                <a:solidFill>
                  <a:srgbClr val="2B2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Листы формата А3, А2, А1</a:t>
            </a:r>
            <a:endParaRPr lang="uz-Cyrl-UZ" sz="800" dirty="0">
              <a:solidFill>
                <a:srgbClr val="2B2B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976" indent="-80976" defTabSz="575779">
              <a:lnSpc>
                <a:spcPct val="94000"/>
              </a:lnSpc>
              <a:spcAft>
                <a:spcPts val="378"/>
              </a:spcAft>
              <a:buClr>
                <a:srgbClr val="176490"/>
              </a:buClr>
              <a:buFont typeface="Arial" panose="020B0604020202020204" pitchFamily="34" charset="0"/>
              <a:buChar char="•"/>
            </a:pPr>
            <a:endParaRPr lang="uz-Cyrl-UZ" sz="800" dirty="0">
              <a:solidFill>
                <a:srgbClr val="2B2B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87A88E-3E38-4657-A6CB-7252E760983A}"/>
              </a:ext>
            </a:extLst>
          </p:cNvPr>
          <p:cNvSpPr txBox="1"/>
          <p:nvPr/>
        </p:nvSpPr>
        <p:spPr>
          <a:xfrm>
            <a:off x="141054" y="877356"/>
            <a:ext cx="1198891" cy="730950"/>
          </a:xfrm>
          <a:prstGeom prst="rect">
            <a:avLst/>
          </a:prstGeom>
          <a:solidFill>
            <a:srgbClr val="0070C0"/>
          </a:solidFill>
        </p:spPr>
        <p:txBody>
          <a:bodyPr wrap="square" lIns="115168" tIns="57585" rIns="115168" bIns="57585" rtlCol="0">
            <a:spAutoFit/>
          </a:bodyPr>
          <a:lstStyle/>
          <a:p>
            <a:pPr algn="ctr" defTabSz="575779"/>
            <a:r>
              <a:rPr lang="ru-RU" sz="1997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Зоо</a:t>
            </a:r>
            <a:r>
              <a:rPr lang="ru-RU" sz="1997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-логия</a:t>
            </a:r>
            <a:r>
              <a:rPr lang="ru-RU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876B8A-D6F4-45DD-A7CB-4E0ADA116FEA}"/>
              </a:ext>
            </a:extLst>
          </p:cNvPr>
          <p:cNvSpPr txBox="1"/>
          <p:nvPr/>
        </p:nvSpPr>
        <p:spPr>
          <a:xfrm>
            <a:off x="1403561" y="877356"/>
            <a:ext cx="1286547" cy="731848"/>
          </a:xfrm>
          <a:prstGeom prst="rect">
            <a:avLst/>
          </a:prstGeom>
          <a:solidFill>
            <a:srgbClr val="0070C0"/>
          </a:solidFill>
        </p:spPr>
        <p:txBody>
          <a:bodyPr wrap="square" lIns="115168" tIns="57585" rIns="115168" bIns="57585" rtlCol="0">
            <a:spAutoFit/>
          </a:bodyPr>
          <a:lstStyle/>
          <a:p>
            <a:pPr algn="ctr" defTabSz="575779"/>
            <a:r>
              <a:rPr lang="ru-RU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</a:t>
            </a:r>
          </a:p>
          <a:p>
            <a:pPr algn="ctr" defTabSz="575779"/>
            <a:r>
              <a:rPr lang="ru-RU" sz="2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цели </a:t>
            </a:r>
            <a:endParaRPr lang="en-US" sz="2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83BB7E-5EFA-4F55-818D-5990E5EC0F5E}"/>
              </a:ext>
            </a:extLst>
          </p:cNvPr>
          <p:cNvSpPr txBox="1"/>
          <p:nvPr/>
        </p:nvSpPr>
        <p:spPr>
          <a:xfrm>
            <a:off x="2735709" y="863960"/>
            <a:ext cx="1351024" cy="762625"/>
          </a:xfrm>
          <a:prstGeom prst="rect">
            <a:avLst/>
          </a:prstGeom>
          <a:solidFill>
            <a:srgbClr val="0070C0"/>
          </a:solidFill>
        </p:spPr>
        <p:txBody>
          <a:bodyPr wrap="square" lIns="115168" tIns="57585" rIns="115168" bIns="57585" rtlCol="0">
            <a:spAutoFit/>
          </a:bodyPr>
          <a:lstStyle/>
          <a:p>
            <a:pPr algn="ctr" defTabSz="575779"/>
            <a:r>
              <a:rPr lang="ru-RU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Дополни-</a:t>
            </a:r>
          </a:p>
          <a:p>
            <a:pPr algn="ctr" defTabSz="575779"/>
            <a:r>
              <a:rPr lang="ru-RU" sz="1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тельную информацию</a:t>
            </a:r>
            <a:endParaRPr lang="en-US"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C936FA-4BDA-48AC-8709-2A902877F7A1}"/>
              </a:ext>
            </a:extLst>
          </p:cNvPr>
          <p:cNvSpPr txBox="1"/>
          <p:nvPr/>
        </p:nvSpPr>
        <p:spPr>
          <a:xfrm>
            <a:off x="4112796" y="811542"/>
            <a:ext cx="1539237" cy="916514"/>
          </a:xfrm>
          <a:prstGeom prst="rect">
            <a:avLst/>
          </a:prstGeom>
          <a:solidFill>
            <a:srgbClr val="0070C0"/>
          </a:solidFill>
        </p:spPr>
        <p:txBody>
          <a:bodyPr wrap="square" lIns="115168" tIns="57585" rIns="115168" bIns="57585" rtlCol="0">
            <a:spAutoFit/>
          </a:bodyPr>
          <a:lstStyle/>
          <a:p>
            <a:pPr lvl="0" algn="ctr" defTabSz="575779"/>
            <a:r>
              <a:rPr lang="ru-RU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Проектная </a:t>
            </a:r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</a:t>
            </a:r>
          </a:p>
          <a:p>
            <a:pPr lvl="0" algn="ctr" defTabSz="575779"/>
            <a:endParaRPr lang="ru-RU" sz="1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7">
            <a:extLst>
              <a:ext uri="{FF2B5EF4-FFF2-40B4-BE49-F238E27FC236}">
                <a16:creationId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141054" y="555006"/>
            <a:ext cx="315640" cy="300143"/>
          </a:xfrm>
          <a:prstGeom prst="ellipse">
            <a:avLst/>
          </a:prstGeom>
          <a:solidFill>
            <a:schemeClr val="tx1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575779"/>
            <a:r>
              <a:rPr lang="en-US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Oval 8">
            <a:extLst>
              <a:ext uri="{FF2B5EF4-FFF2-40B4-BE49-F238E27FC236}">
                <a16:creationId xmlns:a16="http://schemas.microsoft.com/office/drawing/2014/main" id="{6AF11CA5-8BC0-49CF-820F-CDDCFDFC34C7}"/>
              </a:ext>
            </a:extLst>
          </p:cNvPr>
          <p:cNvSpPr/>
          <p:nvPr/>
        </p:nvSpPr>
        <p:spPr>
          <a:xfrm>
            <a:off x="1434315" y="555006"/>
            <a:ext cx="315640" cy="300143"/>
          </a:xfrm>
          <a:prstGeom prst="ellipse">
            <a:avLst/>
          </a:prstGeom>
          <a:solidFill>
            <a:schemeClr val="tx1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575779"/>
            <a:r>
              <a:rPr lang="en-US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Oval 9">
            <a:extLst>
              <a:ext uri="{FF2B5EF4-FFF2-40B4-BE49-F238E27FC236}">
                <a16:creationId xmlns:a16="http://schemas.microsoft.com/office/drawing/2014/main" id="{80555281-3962-440A-B030-40E99B547A5D}"/>
              </a:ext>
            </a:extLst>
          </p:cNvPr>
          <p:cNvSpPr/>
          <p:nvPr/>
        </p:nvSpPr>
        <p:spPr>
          <a:xfrm>
            <a:off x="2803651" y="555006"/>
            <a:ext cx="315640" cy="300143"/>
          </a:xfrm>
          <a:prstGeom prst="ellipse">
            <a:avLst/>
          </a:prstGeom>
          <a:solidFill>
            <a:schemeClr val="tx1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575779"/>
            <a:r>
              <a:rPr lang="en-US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Oval 10">
            <a:extLst>
              <a:ext uri="{FF2B5EF4-FFF2-40B4-BE49-F238E27FC236}">
                <a16:creationId xmlns:a16="http://schemas.microsoft.com/office/drawing/2014/main" id="{10DF83E0-5202-43A7-B1A4-3B8CAE271C51}"/>
              </a:ext>
            </a:extLst>
          </p:cNvPr>
          <p:cNvSpPr/>
          <p:nvPr/>
        </p:nvSpPr>
        <p:spPr>
          <a:xfrm>
            <a:off x="4147971" y="555006"/>
            <a:ext cx="315640" cy="300143"/>
          </a:xfrm>
          <a:prstGeom prst="ellipse">
            <a:avLst/>
          </a:prstGeom>
          <a:solidFill>
            <a:schemeClr val="tx1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575779"/>
            <a:r>
              <a:rPr lang="en-US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4961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354" y="102274"/>
            <a:ext cx="5156740" cy="368790"/>
          </a:xfrm>
        </p:spPr>
        <p:txBody>
          <a:bodyPr/>
          <a:lstStyle/>
          <a:p>
            <a:pPr algn="ctr"/>
            <a:r>
              <a:rPr lang="ru-RU" sz="2396" dirty="0"/>
              <a:t>ИСТОРИЯ  ЖИВОТНОВОДСТВА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22932" b="16842"/>
          <a:stretch/>
        </p:blipFill>
        <p:spPr>
          <a:xfrm>
            <a:off x="1205786" y="630898"/>
            <a:ext cx="3174004" cy="16739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463" y="2304838"/>
            <a:ext cx="5693931" cy="829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028"/>
            <a:r>
              <a:rPr lang="ru-RU" sz="11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Появлению животноводства предшествовал процесс </a:t>
            </a:r>
          </a:p>
          <a:p>
            <a:pPr algn="just" defTabSz="913028"/>
            <a:r>
              <a:rPr lang="ru-RU" sz="1198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одомашнивания определённых видов диких зверей, которые могли жить рядом с человеком, принося при этом ему определённую пользу — как источник пищи (мясо, молоко).</a:t>
            </a:r>
          </a:p>
        </p:txBody>
      </p:sp>
    </p:spTree>
    <p:extLst>
      <p:ext uri="{BB962C8B-B14F-4D97-AF65-F5344CB8AC3E}">
        <p14:creationId xmlns:p14="http://schemas.microsoft.com/office/powerpoint/2010/main" val="3340865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13" y="102274"/>
            <a:ext cx="5630524" cy="738664"/>
          </a:xfrm>
        </p:spPr>
        <p:txBody>
          <a:bodyPr/>
          <a:lstStyle/>
          <a:p>
            <a:pPr algn="ctr"/>
            <a:r>
              <a:rPr lang="ru-RU" sz="2400" dirty="0"/>
              <a:t>ПЕРВЫЕ ОДОМАШНЕННЫЕ  ЗВЕРИ</a:t>
            </a:r>
          </a:p>
        </p:txBody>
      </p:sp>
      <p:pic>
        <p:nvPicPr>
          <p:cNvPr id="2050" name="Picture 2" descr="Одомашнивание животных. Кратко - Наука и Техника - Каталог статей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30" y="607554"/>
            <a:ext cx="1935976" cy="162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" t="4132" r="1842" b="827"/>
          <a:stretch/>
        </p:blipFill>
        <p:spPr>
          <a:xfrm>
            <a:off x="3167756" y="607554"/>
            <a:ext cx="2300673" cy="16536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463" y="2228749"/>
            <a:ext cx="5630524" cy="122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028"/>
            <a:r>
              <a:rPr lang="ru-RU" sz="1398" dirty="0">
                <a:solidFill>
                  <a:prstClr val="black"/>
                </a:solidFill>
                <a:latin typeface="Arial"/>
                <a:cs typeface="Arial"/>
              </a:rPr>
              <a:t>      </a:t>
            </a:r>
            <a:r>
              <a:rPr lang="ru-RU" sz="1398" b="1" dirty="0">
                <a:solidFill>
                  <a:prstClr val="black"/>
                </a:solidFill>
                <a:latin typeface="Arial"/>
                <a:cs typeface="Arial"/>
              </a:rPr>
              <a:t>Это</a:t>
            </a:r>
            <a:r>
              <a:rPr lang="ru-RU" sz="139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ru-RU" sz="1398" b="1" dirty="0">
                <a:solidFill>
                  <a:prstClr val="black"/>
                </a:solidFill>
                <a:latin typeface="Arial"/>
                <a:cs typeface="Arial"/>
              </a:rPr>
              <a:t>источник еще и  сырья для изготовления одежды или строительства хижин (например, шкуры), как рабочие (например, тянущие плуг) или ездовые животные, как животные для охраны имущества (собака, кошка).</a:t>
            </a:r>
            <a:endParaRPr lang="ru-RU" sz="1398" b="1" i="1" kern="0" dirty="0">
              <a:solidFill>
                <a:srgbClr val="231F20"/>
              </a:solidFill>
              <a:latin typeface="Arial"/>
              <a:cs typeface="Arial"/>
            </a:endParaRPr>
          </a:p>
          <a:p>
            <a:pPr defTabSz="913028"/>
            <a:endParaRPr lang="ru-RU" sz="1797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523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4C86CCC-B045-4349-AE63-70EF77169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52627" cy="386260"/>
          </a:xfrm>
        </p:spPr>
        <p:txBody>
          <a:bodyPr>
            <a:noAutofit/>
          </a:bodyPr>
          <a:lstStyle/>
          <a:p>
            <a:r>
              <a:rPr lang="ru-RU" sz="1900" dirty="0"/>
              <a:t>ЗНАЧЕНИЕ ЖИВОТНЫХ В ЖИЗНИ ЧЕЛОВЕКА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AEF2BD-8713-442E-8037-256C0FC860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82"/>
          <a:stretch/>
        </p:blipFill>
        <p:spPr>
          <a:xfrm>
            <a:off x="539465" y="574098"/>
            <a:ext cx="4536504" cy="255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03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E14787-468C-40E6-9D20-230EC181E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580619" cy="386260"/>
          </a:xfrm>
        </p:spPr>
        <p:txBody>
          <a:bodyPr>
            <a:noAutofit/>
          </a:bodyPr>
          <a:lstStyle/>
          <a:p>
            <a:r>
              <a:rPr lang="ru-RU" sz="2000" dirty="0"/>
              <a:t>НУЖДАЮТСЯ ЛИ ЖИВОТНЫЕ В ЗАЩИТЕ?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6F39AC-FD16-4305-A73A-DBB043D8B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493" y="827956"/>
            <a:ext cx="1476164" cy="1476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3676AC3C-77F9-464B-84E9-1194EC812B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5428" y="2393548"/>
            <a:ext cx="5364597" cy="738664"/>
          </a:xfrm>
        </p:spPr>
        <p:txBody>
          <a:bodyPr/>
          <a:lstStyle/>
          <a:p>
            <a:pPr marL="0" indent="0" algn="l">
              <a:buNone/>
            </a:pPr>
            <a:r>
              <a:rPr lang="ru-RU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ru-RU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последнем издании Красной книги Узбекистана, выпущенной еще в 2016 г., включены 205 вида редких и численно сокращаемых животных.</a:t>
            </a:r>
            <a:endParaRPr lang="ru-RU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7EAAFA-67E8-41F7-9EE6-81A8A68A7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753" y="842245"/>
            <a:ext cx="2075358" cy="29161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84B38B-523C-4C02-94D0-07299D72953C}"/>
              </a:ext>
            </a:extLst>
          </p:cNvPr>
          <p:cNvSpPr txBox="1"/>
          <p:nvPr/>
        </p:nvSpPr>
        <p:spPr>
          <a:xfrm>
            <a:off x="575469" y="520179"/>
            <a:ext cx="1980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СУРОК МЕНЗБИРА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2EE873-A9F9-4ABB-B404-A1E370FACEDC}"/>
              </a:ext>
            </a:extLst>
          </p:cNvPr>
          <p:cNvSpPr txBox="1"/>
          <p:nvPr/>
        </p:nvSpPr>
        <p:spPr>
          <a:xfrm>
            <a:off x="3131753" y="539924"/>
            <a:ext cx="2124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СНЕЖНЫЙ БАРС</a:t>
            </a:r>
          </a:p>
        </p:txBody>
      </p:sp>
    </p:spTree>
    <p:extLst>
      <p:ext uri="{BB962C8B-B14F-4D97-AF65-F5344CB8AC3E}">
        <p14:creationId xmlns:p14="http://schemas.microsoft.com/office/powerpoint/2010/main" val="3906852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1F4DF8-54BD-4575-B9BF-F0304026B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ОХРАНА ЖИВОТНЫХ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2A52C7-753E-4566-8199-D24AAF4F8AE6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143421" y="680801"/>
            <a:ext cx="5328592" cy="2271391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   Для охраны растительного и животного мира, сохранения редких и исчезающих видов и увеличения их численности в нашей Республике созданы </a:t>
            </a:r>
            <a:r>
              <a:rPr lang="ru-RU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Бадай-тугайский</a:t>
            </a:r>
            <a:r>
              <a:rPr lang="ru-RU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Кызылкумский, Зеравшанский, </a:t>
            </a:r>
            <a:r>
              <a:rPr lang="ru-RU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Сурханский</a:t>
            </a:r>
            <a:r>
              <a:rPr lang="ru-RU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Гиссарский</a:t>
            </a:r>
            <a:r>
              <a:rPr lang="ru-RU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государственные заповедники, </a:t>
            </a:r>
            <a:r>
              <a:rPr lang="ru-RU" sz="18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Чаткальский</a:t>
            </a:r>
            <a:r>
              <a:rPr lang="ru-RU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биосферный заповедник, национальные парки,</a:t>
            </a:r>
          </a:p>
          <a:p>
            <a:pPr marL="0" indent="0" algn="ctr">
              <a:buNone/>
            </a:pPr>
            <a:r>
              <a:rPr lang="ru-RU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а также ряд заказников.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837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5C75B3-FB91-48EF-9DC6-801A78A78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КТО ТАКИЕ ЖИВОТНЫЕ ?</a:t>
            </a:r>
            <a:endParaRPr lang="ru-RU" sz="3200" dirty="0"/>
          </a:p>
        </p:txBody>
      </p:sp>
      <p:pic>
        <p:nvPicPr>
          <p:cNvPr id="1026" name="Picture 2" descr="Шпаргалка - Зоология - наука о животных">
            <a:extLst>
              <a:ext uri="{FF2B5EF4-FFF2-40B4-BE49-F238E27FC236}">
                <a16:creationId xmlns:a16="http://schemas.microsoft.com/office/drawing/2014/main" id="{A999D2C5-3235-4821-BBDB-1B27ADF0C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" t="3742" r="3574" b="3325"/>
          <a:stretch/>
        </p:blipFill>
        <p:spPr bwMode="auto">
          <a:xfrm>
            <a:off x="827497" y="575928"/>
            <a:ext cx="4140459" cy="2561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074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313" y="19910"/>
            <a:ext cx="4753656" cy="509082"/>
          </a:xfrm>
          <a:prstGeom prst="rect">
            <a:avLst/>
          </a:prstGeom>
        </p:spPr>
        <p:txBody>
          <a:bodyPr vert="horz" wrap="square" lIns="0" tIns="16479" rIns="0" bIns="0" rtlCol="0" anchor="ctr">
            <a:spAutoFit/>
          </a:bodyPr>
          <a:lstStyle/>
          <a:p>
            <a:pPr marL="12676">
              <a:spcBef>
                <a:spcPts val="130"/>
              </a:spcBef>
            </a:pPr>
            <a:r>
              <a:rPr lang="ru-RU" sz="2015" dirty="0"/>
              <a:t>  </a:t>
            </a:r>
            <a:r>
              <a:rPr lang="ru-RU" sz="3200" dirty="0"/>
              <a:t>ЗАДАНИЕ</a:t>
            </a:r>
            <a:endParaRPr sz="2015" dirty="0"/>
          </a:p>
        </p:txBody>
      </p:sp>
      <p:sp>
        <p:nvSpPr>
          <p:cNvPr id="5" name="Chevron 15">
            <a:extLst>
              <a:ext uri="{FF2B5EF4-FFF2-40B4-BE49-F238E27FC236}">
                <a16:creationId xmlns:a16="http://schemas.microsoft.com/office/drawing/2014/main" id="{F7EBA848-D2E5-42B8-B14C-CB78773D3FF1}"/>
              </a:ext>
            </a:extLst>
          </p:cNvPr>
          <p:cNvSpPr/>
          <p:nvPr/>
        </p:nvSpPr>
        <p:spPr>
          <a:xfrm>
            <a:off x="3729404" y="828344"/>
            <a:ext cx="1415796" cy="811569"/>
          </a:xfrm>
          <a:prstGeom prst="chevron">
            <a:avLst>
              <a:gd name="adj" fmla="val 17785"/>
            </a:avLst>
          </a:prstGeom>
          <a:solidFill>
            <a:srgbClr val="FF0000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219" tIns="30223" rIns="222771" bIns="30223" numCol="1" spcCol="2016" anchor="ctr" anchorCtr="0">
            <a:noAutofit/>
          </a:bodyPr>
          <a:lstStyle/>
          <a:p>
            <a:pPr algn="ctr" defTabSz="100746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6E74CAED-4615-4AB9-8B67-C05FB35994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65581" y="988135"/>
            <a:ext cx="463810" cy="463752"/>
          </a:xfrm>
          <a:prstGeom prst="rect">
            <a:avLst/>
          </a:prstGeom>
        </p:spPr>
      </p:pic>
      <p:sp>
        <p:nvSpPr>
          <p:cNvPr id="8" name="Chevron 18">
            <a:extLst>
              <a:ext uri="{FF2B5EF4-FFF2-40B4-BE49-F238E27FC236}">
                <a16:creationId xmlns:a16="http://schemas.microsoft.com/office/drawing/2014/main" id="{91FEE48D-34B7-449A-8E52-48BCC4AF59B2}"/>
              </a:ext>
            </a:extLst>
          </p:cNvPr>
          <p:cNvSpPr/>
          <p:nvPr/>
        </p:nvSpPr>
        <p:spPr>
          <a:xfrm>
            <a:off x="2654379" y="828344"/>
            <a:ext cx="1415796" cy="811569"/>
          </a:xfrm>
          <a:prstGeom prst="chevron">
            <a:avLst>
              <a:gd name="adj" fmla="val 17785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219" tIns="30223" rIns="222771" bIns="30223" numCol="1" spcCol="2016" anchor="ctr" anchorCtr="0">
            <a:noAutofit/>
          </a:bodyPr>
          <a:lstStyle/>
          <a:p>
            <a:pPr algn="ctr" defTabSz="100746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7C0BE93F-84E0-441D-995D-A49B5B2A5D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60900" y="1000244"/>
            <a:ext cx="555723" cy="421886"/>
          </a:xfrm>
          <a:prstGeom prst="rect">
            <a:avLst/>
          </a:prstGeom>
        </p:spPr>
      </p:pic>
      <p:sp>
        <p:nvSpPr>
          <p:cNvPr id="11" name="Chevron 21">
            <a:extLst>
              <a:ext uri="{FF2B5EF4-FFF2-40B4-BE49-F238E27FC236}">
                <a16:creationId xmlns:a16="http://schemas.microsoft.com/office/drawing/2014/main" id="{43462388-AD3B-4DC0-87D1-58BBFAB7ABAE}"/>
              </a:ext>
            </a:extLst>
          </p:cNvPr>
          <p:cNvSpPr/>
          <p:nvPr/>
        </p:nvSpPr>
        <p:spPr>
          <a:xfrm>
            <a:off x="1579356" y="828344"/>
            <a:ext cx="1415796" cy="811569"/>
          </a:xfrm>
          <a:prstGeom prst="chevron">
            <a:avLst>
              <a:gd name="adj" fmla="val 17785"/>
            </a:avLst>
          </a:prstGeom>
          <a:solidFill>
            <a:schemeClr val="accent3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219" tIns="30223" rIns="222771" bIns="30223" numCol="1" spcCol="2016" anchor="ctr" anchorCtr="0">
            <a:noAutofit/>
          </a:bodyPr>
          <a:lstStyle/>
          <a:p>
            <a:pPr algn="ctr" defTabSz="100746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AF05FC-40D6-49C7-8459-55715E908190}"/>
              </a:ext>
            </a:extLst>
          </p:cNvPr>
          <p:cNvSpPr txBox="1"/>
          <p:nvPr/>
        </p:nvSpPr>
        <p:spPr>
          <a:xfrm>
            <a:off x="1547577" y="1696132"/>
            <a:ext cx="1387488" cy="1022203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defTabSz="575756"/>
            <a:r>
              <a:rPr lang="en-US" sz="1196" dirty="0">
                <a:solidFill>
                  <a:prstClr val="white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</a:t>
            </a:r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Ответить на вопросы письменно</a:t>
            </a:r>
          </a:p>
          <a:p>
            <a:pPr algn="ctr" defTabSz="575756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(стр. 7).</a:t>
            </a:r>
          </a:p>
        </p:txBody>
      </p:sp>
      <p:pic>
        <p:nvPicPr>
          <p:cNvPr id="13" name="Picture 23">
            <a:extLst>
              <a:ext uri="{FF2B5EF4-FFF2-40B4-BE49-F238E27FC236}">
                <a16:creationId xmlns:a16="http://schemas.microsoft.com/office/drawing/2014/main" id="{A3CEFE8D-6013-4962-ADCB-10FA100D53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1775" y="936486"/>
            <a:ext cx="424869" cy="539188"/>
          </a:xfrm>
          <a:prstGeom prst="rect">
            <a:avLst/>
          </a:prstGeom>
        </p:spPr>
      </p:pic>
      <p:sp>
        <p:nvSpPr>
          <p:cNvPr id="14" name="Chevron 25">
            <a:extLst>
              <a:ext uri="{FF2B5EF4-FFF2-40B4-BE49-F238E27FC236}">
                <a16:creationId xmlns:a16="http://schemas.microsoft.com/office/drawing/2014/main" id="{83429AA4-D611-4991-B34E-193F6BD7B5E4}"/>
              </a:ext>
            </a:extLst>
          </p:cNvPr>
          <p:cNvSpPr/>
          <p:nvPr/>
        </p:nvSpPr>
        <p:spPr>
          <a:xfrm>
            <a:off x="504333" y="828344"/>
            <a:ext cx="1415796" cy="811569"/>
          </a:xfrm>
          <a:prstGeom prst="chevron">
            <a:avLst>
              <a:gd name="adj" fmla="val 17785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219" tIns="30223" rIns="222771" bIns="30223" numCol="1" spcCol="2016" anchor="ctr" anchorCtr="0">
            <a:noAutofit/>
          </a:bodyPr>
          <a:lstStyle/>
          <a:p>
            <a:pPr algn="ctr" defTabSz="100746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67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6F4F7A-E37D-4778-B9F6-2C1B186FB126}"/>
              </a:ext>
            </a:extLst>
          </p:cNvPr>
          <p:cNvSpPr txBox="1"/>
          <p:nvPr/>
        </p:nvSpPr>
        <p:spPr>
          <a:xfrm>
            <a:off x="143421" y="1692052"/>
            <a:ext cx="1586845" cy="789726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ctr" defTabSz="575756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Прочитать </a:t>
            </a:r>
          </a:p>
          <a:p>
            <a:pPr algn="ctr" defTabSz="575756"/>
            <a:r>
              <a:rPr lang="ru-RU" sz="1511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§1 </a:t>
            </a:r>
            <a:endParaRPr lang="ru-RU" sz="1511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defTabSz="575756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(стр. 4 - 7).</a:t>
            </a:r>
          </a:p>
        </p:txBody>
      </p:sp>
      <p:pic>
        <p:nvPicPr>
          <p:cNvPr id="16" name="Picture 27">
            <a:extLst>
              <a:ext uri="{FF2B5EF4-FFF2-40B4-BE49-F238E27FC236}">
                <a16:creationId xmlns:a16="http://schemas.microsoft.com/office/drawing/2014/main" id="{A5BC2A21-0471-46F9-B5B1-88716C63DF9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2213" y="1068204"/>
            <a:ext cx="608107" cy="2709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64CE92-79B5-4D99-83DA-A7E0F8B87FC9}"/>
              </a:ext>
            </a:extLst>
          </p:cNvPr>
          <p:cNvSpPr txBox="1"/>
          <p:nvPr/>
        </p:nvSpPr>
        <p:spPr>
          <a:xfrm>
            <a:off x="2807717" y="1730312"/>
            <a:ext cx="1387487" cy="789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Выполнить задания (стр. 7).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A0B014-01D6-42B4-B9F6-B29703FF54FD}"/>
              </a:ext>
            </a:extLst>
          </p:cNvPr>
          <p:cNvSpPr txBox="1"/>
          <p:nvPr/>
        </p:nvSpPr>
        <p:spPr>
          <a:xfrm>
            <a:off x="3995849" y="1716890"/>
            <a:ext cx="1623718" cy="1487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Проект </a:t>
            </a:r>
          </a:p>
          <a:p>
            <a:pPr algn="ctr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«Вклад в зоологию наших </a:t>
            </a:r>
            <a:r>
              <a:rPr lang="ru-RU" sz="1511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соотечествен</a:t>
            </a:r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</a:t>
            </a:r>
          </a:p>
          <a:p>
            <a:pPr algn="ctr"/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ников».</a:t>
            </a:r>
          </a:p>
        </p:txBody>
      </p:sp>
    </p:spTree>
    <p:extLst>
      <p:ext uri="{BB962C8B-B14F-4D97-AF65-F5344CB8AC3E}">
        <p14:creationId xmlns:p14="http://schemas.microsoft.com/office/powerpoint/2010/main" val="222151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2" grpId="0"/>
      <p:bldP spid="14" grpId="0" animBg="1"/>
      <p:bldP spid="15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840" y="50272"/>
            <a:ext cx="5164407" cy="447531"/>
          </a:xfrm>
          <a:prstGeom prst="rect">
            <a:avLst/>
          </a:prstGeom>
        </p:spPr>
        <p:txBody>
          <a:bodyPr vert="horz" wrap="square" lIns="0" tIns="16483" rIns="0" bIns="0" rtlCol="0" anchor="ctr">
            <a:spAutoFit/>
          </a:bodyPr>
          <a:lstStyle/>
          <a:p>
            <a:pPr marL="12678">
              <a:lnSpc>
                <a:spcPct val="100000"/>
              </a:lnSpc>
              <a:spcBef>
                <a:spcPts val="130"/>
              </a:spcBef>
            </a:pPr>
            <a:r>
              <a:rPr lang="ru-RU" sz="2800" dirty="0"/>
              <a:t>СЕГОДНЯ НА УРОКЕ: </a:t>
            </a:r>
            <a:endParaRPr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749647" y="631080"/>
            <a:ext cx="4758369" cy="399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5819">
              <a:spcAft>
                <a:spcPts val="94"/>
              </a:spcAft>
              <a:defRPr/>
            </a:pPr>
            <a:r>
              <a:rPr lang="ru-RU" sz="1997" kern="0" dirty="0">
                <a:solidFill>
                  <a:srgbClr val="002060"/>
                </a:solidFill>
                <a:latin typeface="Arial Black" panose="020B0A04020102020204" pitchFamily="34" charset="0"/>
              </a:rPr>
              <a:t>Зоология – древнейшая наука.</a:t>
            </a:r>
            <a:endParaRPr lang="en-US" sz="1997" kern="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83581" y="1057072"/>
            <a:ext cx="3816424" cy="70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5819">
              <a:spcAft>
                <a:spcPts val="94"/>
              </a:spcAft>
              <a:defRPr/>
            </a:pPr>
            <a:r>
              <a:rPr lang="ru-RU" sz="1997" kern="0" dirty="0">
                <a:solidFill>
                  <a:srgbClr val="002060"/>
                </a:solidFill>
                <a:latin typeface="Arial Black" panose="020B0A04020102020204" pitchFamily="34" charset="0"/>
              </a:rPr>
              <a:t>Разнообразие и среда обитания.</a:t>
            </a:r>
            <a:endParaRPr lang="en-US" sz="1997" kern="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32742" y="1796447"/>
            <a:ext cx="3319291" cy="399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5819">
              <a:spcAft>
                <a:spcPts val="94"/>
              </a:spcAft>
              <a:defRPr/>
            </a:pPr>
            <a:r>
              <a:rPr lang="ru-RU" sz="1997" kern="0" dirty="0">
                <a:solidFill>
                  <a:srgbClr val="002060"/>
                </a:solidFill>
                <a:latin typeface="Arial Black" panose="020B0A04020102020204" pitchFamily="34" charset="0"/>
              </a:rPr>
              <a:t>Значение животных.</a:t>
            </a:r>
            <a:endParaRPr lang="en-US" sz="1997" kern="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Oval 11"/>
          <p:cNvSpPr/>
          <p:nvPr/>
        </p:nvSpPr>
        <p:spPr>
          <a:xfrm>
            <a:off x="141054" y="662400"/>
            <a:ext cx="425125" cy="425125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575819">
              <a:defRPr/>
            </a:pPr>
            <a:r>
              <a:rPr lang="en-US" sz="1800" kern="0" dirty="0">
                <a:solidFill>
                  <a:srgbClr val="FFFFFF"/>
                </a:solidFill>
                <a:latin typeface="Open Sans Light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977870" y="1239673"/>
            <a:ext cx="425125" cy="425125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575819">
              <a:defRPr/>
            </a:pPr>
            <a:r>
              <a:rPr lang="en-US" sz="1800" kern="0" dirty="0">
                <a:solidFill>
                  <a:srgbClr val="FFFFFF"/>
                </a:solidFill>
                <a:latin typeface="Open Sans Light"/>
              </a:rPr>
              <a:t>2</a:t>
            </a:r>
          </a:p>
        </p:txBody>
      </p:sp>
      <p:sp>
        <p:nvSpPr>
          <p:cNvPr id="23" name="Oval 14"/>
          <p:cNvSpPr/>
          <p:nvPr/>
        </p:nvSpPr>
        <p:spPr>
          <a:xfrm>
            <a:off x="1835609" y="1836068"/>
            <a:ext cx="425125" cy="425125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575819">
              <a:defRPr/>
            </a:pPr>
            <a:r>
              <a:rPr lang="en-US" sz="1800" kern="0" dirty="0">
                <a:solidFill>
                  <a:srgbClr val="FFFFFF"/>
                </a:solidFill>
                <a:latin typeface="Open Sans Light"/>
              </a:rPr>
              <a:t>3</a:t>
            </a:r>
          </a:p>
        </p:txBody>
      </p:sp>
      <p:sp>
        <p:nvSpPr>
          <p:cNvPr id="24" name="Oval 15"/>
          <p:cNvSpPr/>
          <p:nvPr/>
        </p:nvSpPr>
        <p:spPr>
          <a:xfrm>
            <a:off x="2663701" y="2455059"/>
            <a:ext cx="425125" cy="425125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575819">
              <a:defRPr/>
            </a:pPr>
            <a:r>
              <a:rPr lang="en-US" sz="1800" kern="0" dirty="0">
                <a:solidFill>
                  <a:srgbClr val="FFFFFF"/>
                </a:solidFill>
                <a:latin typeface="Open Sans Light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B8C9F9-F8CC-46F7-9B19-9601AAD43A43}"/>
              </a:ext>
            </a:extLst>
          </p:cNvPr>
          <p:cNvSpPr txBox="1"/>
          <p:nvPr/>
        </p:nvSpPr>
        <p:spPr>
          <a:xfrm>
            <a:off x="3184022" y="2376396"/>
            <a:ext cx="2468011" cy="719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5819">
              <a:spcAft>
                <a:spcPts val="94"/>
              </a:spcAft>
              <a:defRPr/>
            </a:pPr>
            <a:r>
              <a:rPr lang="ru-RU" sz="1997" kern="0" dirty="0">
                <a:solidFill>
                  <a:srgbClr val="002060"/>
                </a:solidFill>
                <a:latin typeface="Arial Black" panose="020B0A04020102020204" pitchFamily="34" charset="0"/>
              </a:rPr>
              <a:t>Охрана флоры</a:t>
            </a:r>
          </a:p>
          <a:p>
            <a:pPr algn="ctr" defTabSz="575819">
              <a:spcAft>
                <a:spcPts val="94"/>
              </a:spcAft>
              <a:defRPr/>
            </a:pPr>
            <a:r>
              <a:rPr lang="ru-RU" sz="1997" kern="0" dirty="0">
                <a:solidFill>
                  <a:srgbClr val="002060"/>
                </a:solidFill>
                <a:latin typeface="Arial Black" panose="020B0A04020102020204" pitchFamily="34" charset="0"/>
              </a:rPr>
              <a:t> и фауны.</a:t>
            </a:r>
            <a:endParaRPr lang="en-US" sz="1997" kern="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27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66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E40F54-DFC1-4418-A0A4-69861F732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8" y="132269"/>
            <a:ext cx="5652032" cy="386260"/>
          </a:xfrm>
        </p:spPr>
        <p:txBody>
          <a:bodyPr>
            <a:normAutofit/>
          </a:bodyPr>
          <a:lstStyle/>
          <a:p>
            <a:r>
              <a:rPr lang="ru-RU" sz="2000" dirty="0"/>
              <a:t>  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125502B2-8B75-444B-AE98-8575004A7BE7}"/>
              </a:ext>
            </a:extLst>
          </p:cNvPr>
          <p:cNvSpPr/>
          <p:nvPr/>
        </p:nvSpPr>
        <p:spPr>
          <a:xfrm>
            <a:off x="2483681" y="2412132"/>
            <a:ext cx="756084" cy="6956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63502811-F32E-4E6A-889D-8080C356ED46}"/>
              </a:ext>
            </a:extLst>
          </p:cNvPr>
          <p:cNvSpPr txBox="1">
            <a:spLocks/>
          </p:cNvSpPr>
          <p:nvPr/>
        </p:nvSpPr>
        <p:spPr>
          <a:xfrm>
            <a:off x="71414" y="80801"/>
            <a:ext cx="5688036" cy="38597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>
            <a:lvl1pPr algn="ctr" defTabSz="575936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646" b="1" i="0" kern="800" spc="-25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2400" dirty="0"/>
              <a:t>ЗООЛОГИЯ – НАУКА О ЖИВОТНЫХ</a:t>
            </a:r>
          </a:p>
        </p:txBody>
      </p:sp>
      <p:pic>
        <p:nvPicPr>
          <p:cNvPr id="2050" name="Picture 2" descr="Многообразие животных&quot;. Презентация к уроку биологии.">
            <a:extLst>
              <a:ext uri="{FF2B5EF4-FFF2-40B4-BE49-F238E27FC236}">
                <a16:creationId xmlns:a16="http://schemas.microsoft.com/office/drawing/2014/main" id="{79B37F75-8DDD-4D38-87B9-1ECB62841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77" y="591526"/>
            <a:ext cx="4356484" cy="254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413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E40F54-DFC1-4418-A0A4-69861F732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8" y="132269"/>
            <a:ext cx="5652032" cy="386260"/>
          </a:xfrm>
        </p:spPr>
        <p:txBody>
          <a:bodyPr>
            <a:normAutofit/>
          </a:bodyPr>
          <a:lstStyle/>
          <a:p>
            <a:r>
              <a:rPr lang="ru-RU" sz="2000" dirty="0"/>
              <a:t> 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125502B2-8B75-444B-AE98-8575004A7BE7}"/>
              </a:ext>
            </a:extLst>
          </p:cNvPr>
          <p:cNvSpPr/>
          <p:nvPr/>
        </p:nvSpPr>
        <p:spPr>
          <a:xfrm>
            <a:off x="2483681" y="2412132"/>
            <a:ext cx="756084" cy="6956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C6007D-6325-43AA-B066-424037FC1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8" t="22220" r="15043" b="13330"/>
          <a:stretch/>
        </p:blipFill>
        <p:spPr>
          <a:xfrm>
            <a:off x="719485" y="576629"/>
            <a:ext cx="4320480" cy="2531190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5379F773-F868-4506-838F-A1623E2E06C5}"/>
              </a:ext>
            </a:extLst>
          </p:cNvPr>
          <p:cNvSpPr txBox="1">
            <a:spLocks/>
          </p:cNvSpPr>
          <p:nvPr/>
        </p:nvSpPr>
        <p:spPr>
          <a:xfrm>
            <a:off x="71414" y="80801"/>
            <a:ext cx="5688036" cy="38597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>
            <a:lvl1pPr algn="ctr" defTabSz="575936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646" b="1" i="0" kern="800" spc="-25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2400" dirty="0"/>
              <a:t>ЗООЛОГИЯ - КОМПЛЕКСНАЯ НАУКА</a:t>
            </a:r>
          </a:p>
        </p:txBody>
      </p:sp>
    </p:spTree>
    <p:extLst>
      <p:ext uri="{BB962C8B-B14F-4D97-AF65-F5344CB8AC3E}">
        <p14:creationId xmlns:p14="http://schemas.microsoft.com/office/powerpoint/2010/main" val="4057238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E40F54-DFC1-4418-A0A4-69861F732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18" y="132269"/>
            <a:ext cx="5652032" cy="386260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ПЕРВОБЫТНЫЕ ЛЮДИ О ЖИВОТНЫХ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125502B2-8B75-444B-AE98-8575004A7BE7}"/>
              </a:ext>
            </a:extLst>
          </p:cNvPr>
          <p:cNvSpPr/>
          <p:nvPr/>
        </p:nvSpPr>
        <p:spPr>
          <a:xfrm>
            <a:off x="2483681" y="2412132"/>
            <a:ext cx="756084" cy="6956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3AF033-C15C-4CAD-A95C-764FCD3B1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565" y="594376"/>
            <a:ext cx="4176464" cy="25378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188877-1440-4C2B-B7AA-18544A2B0B37}"/>
              </a:ext>
            </a:extLst>
          </p:cNvPr>
          <p:cNvSpPr txBox="1"/>
          <p:nvPr/>
        </p:nvSpPr>
        <p:spPr>
          <a:xfrm>
            <a:off x="107417" y="2340124"/>
            <a:ext cx="1296144" cy="790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НАСКАЛЬНЫЕ РИСУНКИ ЭПОХИ ПАЛЕОЛИТА</a:t>
            </a:r>
          </a:p>
        </p:txBody>
      </p:sp>
    </p:spTree>
    <p:extLst>
      <p:ext uri="{BB962C8B-B14F-4D97-AF65-F5344CB8AC3E}">
        <p14:creationId xmlns:p14="http://schemas.microsoft.com/office/powerpoint/2010/main" val="1454480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418" y="107955"/>
            <a:ext cx="5508612" cy="331670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2000" dirty="0"/>
              <a:t>АРИСТОТЕЛЬ ОСНОВАТЕЛЬ ЗООЛОГИИ</a:t>
            </a:r>
            <a:endParaRPr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1532C9-7DB5-4BEE-9034-961ADBF1228C}"/>
              </a:ext>
            </a:extLst>
          </p:cNvPr>
          <p:cNvSpPr txBox="1"/>
          <p:nvPr/>
        </p:nvSpPr>
        <p:spPr>
          <a:xfrm>
            <a:off x="107418" y="467916"/>
            <a:ext cx="320435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8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Блестящий философ, ученик Платона, учитель сына покорителя Греции Филиппа II Македонского, сам македонец по происхождению Аристотель основал в центре античной учености Афинах свою собственную школу </a:t>
            </a:r>
            <a:r>
              <a:rPr lang="en-US" sz="18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8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0" i="0" dirty="0" err="1">
                <a:solidFill>
                  <a:srgbClr val="3A3A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Ликей</a:t>
            </a:r>
            <a:r>
              <a:rPr lang="ru-RU" sz="18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Задание 1. - Удивительный мир логики">
            <a:extLst>
              <a:ext uri="{FF2B5EF4-FFF2-40B4-BE49-F238E27FC236}">
                <a16:creationId xmlns:a16="http://schemas.microsoft.com/office/drawing/2014/main" id="{08B71D6C-8E17-4D12-9C69-EDF578BEB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800" y="611931"/>
            <a:ext cx="2295225" cy="252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920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418" y="80801"/>
            <a:ext cx="5508612" cy="38597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2400" dirty="0"/>
              <a:t>335 г.  ДО Н.Э. В АФИНАХ</a:t>
            </a:r>
            <a:endParaRPr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EF601B-7820-4D1B-8C73-45835D9C4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01" y="606651"/>
            <a:ext cx="4078922" cy="18687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620875-4061-4484-B821-2CFC39468C45}"/>
              </a:ext>
            </a:extLst>
          </p:cNvPr>
          <p:cNvSpPr txBox="1"/>
          <p:nvPr/>
        </p:nvSpPr>
        <p:spPr>
          <a:xfrm>
            <a:off x="107418" y="2475429"/>
            <a:ext cx="5436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0" i="0" dirty="0">
                <a:solidFill>
                  <a:srgbClr val="3A3A3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 время обучения ученики прогуливались с учителем, поэтому их называли перипатетиками.</a:t>
            </a:r>
            <a:endParaRPr lang="ru-RU" sz="1100" b="1" i="0" dirty="0">
              <a:solidFill>
                <a:srgbClr val="3A3A3A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220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151706</TotalTime>
  <Words>1528</Words>
  <Application>Microsoft Office PowerPoint</Application>
  <PresentationFormat>Произвольный</PresentationFormat>
  <Paragraphs>133</Paragraphs>
  <Slides>36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36</vt:i4>
      </vt:variant>
    </vt:vector>
  </HeadingPairs>
  <TitlesOfParts>
    <vt:vector size="48" baseType="lpstr">
      <vt:lpstr>Arial</vt:lpstr>
      <vt:lpstr>Arial Black</vt:lpstr>
      <vt:lpstr>Calibri</vt:lpstr>
      <vt:lpstr>Open Sans</vt:lpstr>
      <vt:lpstr>Open Sans Light</vt:lpstr>
      <vt:lpstr>Times New Roman</vt:lpstr>
      <vt:lpstr>Office Theme</vt:lpstr>
      <vt:lpstr>1_Office Theme</vt:lpstr>
      <vt:lpstr>2_Office Theme</vt:lpstr>
      <vt:lpstr>4_Office Theme</vt:lpstr>
      <vt:lpstr>3_Office Theme</vt:lpstr>
      <vt:lpstr>Тема Office</vt:lpstr>
      <vt:lpstr>Презентация PowerPoint</vt:lpstr>
      <vt:lpstr>ПРАВИЛА ПОЛЬЗОВАНИЯ КНИГОЙ</vt:lpstr>
      <vt:lpstr>РЕКОМЕНДАЦИИ </vt:lpstr>
      <vt:lpstr>СЕГОДНЯ НА УРОКЕ: </vt:lpstr>
      <vt:lpstr>  </vt:lpstr>
      <vt:lpstr> </vt:lpstr>
      <vt:lpstr>ПЕРВОБЫТНЫЕ ЛЮДИ О ЖИВОТНЫХ</vt:lpstr>
      <vt:lpstr>АРИСТОТЕЛЬ ОСНОВАТЕЛЬ ЗООЛОГИИ</vt:lpstr>
      <vt:lpstr>335 г.  ДО Н.Э. В АФИНАХ</vt:lpstr>
      <vt:lpstr>ЗНАНИЯ ПЕРЕДАВАЛИСЬ ПИСЬМЕННО </vt:lpstr>
      <vt:lpstr>АНТОНИ ВАН ЛЕВЕНГУК  (1632 – 1723)</vt:lpstr>
      <vt:lpstr>Презентация PowerPoint</vt:lpstr>
      <vt:lpstr>Презентация PowerPoint</vt:lpstr>
      <vt:lpstr>ЧАРЛЗ ДАРВИН (1809 - 1882) </vt:lpstr>
      <vt:lpstr>РАЗНООБРАЗИЕ ЖИВОТНЫХ</vt:lpstr>
      <vt:lpstr>РАЗМЕРЫ САМОГО КРУПНОГО ЖИВОТНОГО</vt:lpstr>
      <vt:lpstr>Презентация PowerPoint</vt:lpstr>
      <vt:lpstr>ГРУППЫ  ЖИВОТНОГО МИРА</vt:lpstr>
      <vt:lpstr>ПОДРАЗДЕЛЕНИЯ   ЗООЛОГИИ</vt:lpstr>
      <vt:lpstr>СРЕДА ОБИТАНИЯ ЖИВОТНЫХ</vt:lpstr>
      <vt:lpstr>ПРИСПОСОБЛЕНИЯ  ЖИВОТНЫХ</vt:lpstr>
      <vt:lpstr>СРЕДА ОБИТАНИЯ ЖИВОТНЫХ</vt:lpstr>
      <vt:lpstr>ПРИСПОСОБЛЕНИЯ  ЖИВОТНЫХ</vt:lpstr>
      <vt:lpstr>СРЕДА ОБИТАНИЯ ЖИВОТНЫХ</vt:lpstr>
      <vt:lpstr>ПРИСПОСОБЛЕНИЯ  ЖИВОТНЫХ</vt:lpstr>
      <vt:lpstr>СРЕДА ОБИТАНИЯ ЖИВОТНЫХ</vt:lpstr>
      <vt:lpstr>ПРИСПОСОБЛЕНИЯ  ЖИВОТНЫХ</vt:lpstr>
      <vt:lpstr>ЖИВОТНЫЕ ПО ТИПУ ПИТАНИЯ</vt:lpstr>
      <vt:lpstr>ЗНАЧЕНИЕ ЖИВОТНЫХ В ПРИРОДЕ</vt:lpstr>
      <vt:lpstr>ИСТОРИЯ  ЖИВОТНОВОДСТВА</vt:lpstr>
      <vt:lpstr>ПЕРВЫЕ ОДОМАШНЕННЫЕ  ЗВЕРИ</vt:lpstr>
      <vt:lpstr>ЗНАЧЕНИЕ ЖИВОТНЫХ В ЖИЗНИ ЧЕЛОВЕКА</vt:lpstr>
      <vt:lpstr>НУЖДАЮТСЯ ЛИ ЖИВОТНЫЕ В ЗАЩИТЕ?</vt:lpstr>
      <vt:lpstr>ОХРАНА ЖИВОТНЫХ</vt:lpstr>
      <vt:lpstr>КТО ТАКИЕ ЖИВОТНЫЕ ?</vt:lpstr>
      <vt:lpstr>  ЗАДАНИЕ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Acer</cp:lastModifiedBy>
  <cp:revision>1528</cp:revision>
  <dcterms:created xsi:type="dcterms:W3CDTF">2014-10-08T23:03:32Z</dcterms:created>
  <dcterms:modified xsi:type="dcterms:W3CDTF">2020-09-02T13:07:39Z</dcterms:modified>
</cp:coreProperties>
</file>