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725" r:id="rId3"/>
    <p:sldMasterId id="2147483940" r:id="rId4"/>
    <p:sldMasterId id="2147483948" r:id="rId5"/>
  </p:sldMasterIdLst>
  <p:notesMasterIdLst>
    <p:notesMasterId r:id="rId36"/>
  </p:notesMasterIdLst>
  <p:sldIdLst>
    <p:sldId id="1518" r:id="rId6"/>
    <p:sldId id="1524" r:id="rId7"/>
    <p:sldId id="2065" r:id="rId8"/>
    <p:sldId id="2069" r:id="rId9"/>
    <p:sldId id="2070" r:id="rId10"/>
    <p:sldId id="2083" r:id="rId11"/>
    <p:sldId id="2084" r:id="rId12"/>
    <p:sldId id="2073" r:id="rId13"/>
    <p:sldId id="2072" r:id="rId14"/>
    <p:sldId id="2075" r:id="rId15"/>
    <p:sldId id="2089" r:id="rId16"/>
    <p:sldId id="2090" r:id="rId17"/>
    <p:sldId id="2091" r:id="rId18"/>
    <p:sldId id="2092" r:id="rId19"/>
    <p:sldId id="2071" r:id="rId20"/>
    <p:sldId id="2086" r:id="rId21"/>
    <p:sldId id="2087" r:id="rId22"/>
    <p:sldId id="2076" r:id="rId23"/>
    <p:sldId id="2085" r:id="rId24"/>
    <p:sldId id="2077" r:id="rId25"/>
    <p:sldId id="2080" r:id="rId26"/>
    <p:sldId id="2078" r:id="rId27"/>
    <p:sldId id="2079" r:id="rId28"/>
    <p:sldId id="2095" r:id="rId29"/>
    <p:sldId id="2081" r:id="rId30"/>
    <p:sldId id="2082" r:id="rId31"/>
    <p:sldId id="2068" r:id="rId32"/>
    <p:sldId id="2093" r:id="rId33"/>
    <p:sldId id="2094" r:id="rId34"/>
    <p:sldId id="354" r:id="rId35"/>
  </p:sldIdLst>
  <p:sldSz cx="5768975" cy="3244850"/>
  <p:notesSz cx="5765800" cy="3244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03" autoAdjust="0"/>
    <p:restoredTop sz="94364" autoAdjust="0"/>
  </p:normalViewPr>
  <p:slideViewPr>
    <p:cSldViewPr>
      <p:cViewPr varScale="1">
        <p:scale>
          <a:sx n="148" d="100"/>
          <a:sy n="148" d="100"/>
        </p:scale>
        <p:origin x="480" y="120"/>
      </p:cViewPr>
      <p:guideLst>
        <p:guide orient="horz" pos="2880"/>
        <p:guide pos="216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C2EAFF15-B181-49A8-B0C2-D6B1B3E334C0}" type="datetimeFigureOut">
              <a:rPr lang="ru-RU" smtClean="0"/>
              <a:pPr/>
              <a:t>21.11.2020</a:t>
            </a:fld>
            <a:endParaRPr lang="ru-RU"/>
          </a:p>
        </p:txBody>
      </p:sp>
      <p:sp>
        <p:nvSpPr>
          <p:cNvPr id="4" name="Образ слайда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6DCD7A1A-F683-4EBE-9521-2F1A3DA05B22}" type="slidenum">
              <a:rPr lang="ru-RU" smtClean="0"/>
              <a:pPr/>
              <a:t>‹#›</a:t>
            </a:fld>
            <a:endParaRPr lang="ru-RU"/>
          </a:p>
        </p:txBody>
      </p:sp>
    </p:spTree>
    <p:extLst>
      <p:ext uri="{BB962C8B-B14F-4D97-AF65-F5344CB8AC3E}">
        <p14:creationId xmlns:p14="http://schemas.microsoft.com/office/powerpoint/2010/main" val="146763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D7A1A-F683-4EBE-9521-2F1A3DA05B2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23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673" y="1005903"/>
            <a:ext cx="4903629"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5346" y="1817116"/>
            <a:ext cx="4038283"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16300" indent="-108150">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1784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3259389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48647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3021897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2"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744976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87724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19262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03100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553763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557265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40160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232630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361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749821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08050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749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8781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386207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668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87396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888006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43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22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410734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15267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45717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2874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65544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711874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798878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12721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00313"/>
            <a:ext cx="1113036" cy="1672900"/>
          </a:xfrm>
          <a:solidFill>
            <a:schemeClr val="bg1">
              <a:lumMod val="90000"/>
              <a:lumOff val="10000"/>
            </a:schemeClr>
          </a:solidFill>
        </p:spPr>
        <p:txBody>
          <a:bodyPr anchor="ctr">
            <a:normAutofit/>
          </a:bodyPr>
          <a:lstStyle>
            <a:lvl1pPr marL="0" indent="0" algn="ctr">
              <a:buNone/>
              <a:defRPr sz="662"/>
            </a:lvl1pPr>
          </a:lstStyle>
          <a:p>
            <a:endParaRPr lang="en-US"/>
          </a:p>
        </p:txBody>
      </p:sp>
      <p:sp>
        <p:nvSpPr>
          <p:cNvPr id="5" name="Picture Placeholder 3"/>
          <p:cNvSpPr>
            <a:spLocks noGrp="1"/>
          </p:cNvSpPr>
          <p:nvPr>
            <p:ph type="pic" sz="quarter" idx="11"/>
          </p:nvPr>
        </p:nvSpPr>
        <p:spPr>
          <a:xfrm>
            <a:off x="2961128" y="600313"/>
            <a:ext cx="1113036" cy="1672900"/>
          </a:xfrm>
          <a:solidFill>
            <a:schemeClr val="bg1">
              <a:lumMod val="90000"/>
              <a:lumOff val="10000"/>
            </a:schemeClr>
          </a:solidFill>
        </p:spPr>
        <p:txBody>
          <a:bodyPr anchor="ctr">
            <a:normAutofit/>
          </a:bodyPr>
          <a:lstStyle>
            <a:lvl1pPr marL="0" indent="0" algn="ctr">
              <a:buNone/>
              <a:defRPr sz="662"/>
            </a:lvl1pPr>
          </a:lstStyle>
          <a:p>
            <a:endParaRPr lang="en-US"/>
          </a:p>
        </p:txBody>
      </p:sp>
      <p:sp>
        <p:nvSpPr>
          <p:cNvPr id="8" name="Text Placeholder 9"/>
          <p:cNvSpPr>
            <a:spLocks noGrp="1"/>
          </p:cNvSpPr>
          <p:nvPr>
            <p:ph type="body" sz="quarter" idx="14"/>
          </p:nvPr>
        </p:nvSpPr>
        <p:spPr>
          <a:xfrm>
            <a:off x="1640840" y="600313"/>
            <a:ext cx="1173389" cy="1672900"/>
          </a:xfrm>
        </p:spPr>
        <p:txBody>
          <a:bodyPr>
            <a:noAutofit/>
          </a:bodyPr>
          <a:lstStyle>
            <a:lvl1pPr marL="0" indent="0">
              <a:buNone/>
              <a:defRPr sz="662"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2"/>
            </a:lvl2pPr>
            <a:lvl3pPr marL="71351" indent="-71351">
              <a:defRPr sz="662"/>
            </a:lvl3pPr>
            <a:lvl4pPr marL="190019" indent="-98389">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62912" y="600313"/>
            <a:ext cx="1173389" cy="1672900"/>
          </a:xfrm>
        </p:spPr>
        <p:txBody>
          <a:bodyPr>
            <a:noAutofit/>
          </a:bodyPr>
          <a:lstStyle>
            <a:lvl1pPr marL="0" indent="0">
              <a:buNone/>
              <a:defRPr sz="662"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2"/>
            </a:lvl2pPr>
            <a:lvl3pPr marL="71351" indent="-71351">
              <a:defRPr sz="662"/>
            </a:lvl3pPr>
            <a:lvl4pPr marL="190019" indent="-98389">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2673" y="2356547"/>
            <a:ext cx="2381556"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61129" y="2356547"/>
            <a:ext cx="237517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340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4"/>
          </a:p>
        </p:txBody>
      </p:sp>
      <p:sp>
        <p:nvSpPr>
          <p:cNvPr id="17" name="bg object 17"/>
          <p:cNvSpPr/>
          <p:nvPr/>
        </p:nvSpPr>
        <p:spPr>
          <a:xfrm>
            <a:off x="66885" y="71159"/>
            <a:ext cx="5653977" cy="42925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4"/>
          </a:p>
        </p:txBody>
      </p:sp>
      <p:sp>
        <p:nvSpPr>
          <p:cNvPr id="2" name="Holder 2"/>
          <p:cNvSpPr>
            <a:spLocks noGrp="1"/>
          </p:cNvSpPr>
          <p:nvPr>
            <p:ph type="title"/>
          </p:nvPr>
        </p:nvSpPr>
        <p:spPr/>
        <p:txBody>
          <a:bodyPr lIns="0" tIns="0" rIns="0" bIns="0"/>
          <a:lstStyle>
            <a:lvl1pPr>
              <a:defRPr sz="2650" b="1" i="0">
                <a:solidFill>
                  <a:srgbClr val="FEFEFE"/>
                </a:solidFill>
                <a:latin typeface="Arial"/>
                <a:cs typeface="Arial"/>
              </a:defRPr>
            </a:lvl1pPr>
          </a:lstStyle>
          <a:p>
            <a:endParaRPr/>
          </a:p>
        </p:txBody>
      </p:sp>
      <p:sp>
        <p:nvSpPr>
          <p:cNvPr id="3" name="Holder 3"/>
          <p:cNvSpPr>
            <a:spLocks noGrp="1"/>
          </p:cNvSpPr>
          <p:nvPr>
            <p:ph sz="half" idx="2"/>
          </p:nvPr>
        </p:nvSpPr>
        <p:spPr>
          <a:xfrm>
            <a:off x="248248" y="720763"/>
            <a:ext cx="1825360" cy="215439"/>
          </a:xfrm>
          <a:prstGeom prst="rect">
            <a:avLst/>
          </a:prstGeom>
        </p:spPr>
        <p:txBody>
          <a:bodyPr wrap="square" lIns="0" tIns="0" rIns="0" bIns="0">
            <a:spAutoFit/>
          </a:bodyPr>
          <a:lstStyle>
            <a:lvl1pPr>
              <a:defRPr sz="1400" b="0" i="0">
                <a:solidFill>
                  <a:srgbClr val="FEFEFE"/>
                </a:solidFill>
                <a:latin typeface="Arial"/>
                <a:cs typeface="Arial"/>
              </a:defRPr>
            </a:lvl1pPr>
          </a:lstStyle>
          <a:p>
            <a:endParaRPr/>
          </a:p>
        </p:txBody>
      </p:sp>
      <p:sp>
        <p:nvSpPr>
          <p:cNvPr id="4" name="Holder 4"/>
          <p:cNvSpPr>
            <a:spLocks noGrp="1"/>
          </p:cNvSpPr>
          <p:nvPr>
            <p:ph sz="half" idx="3"/>
          </p:nvPr>
        </p:nvSpPr>
        <p:spPr>
          <a:xfrm>
            <a:off x="2971023" y="746315"/>
            <a:ext cx="2509504" cy="14563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784589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576863"/>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738247"/>
            <a:ext cx="2404741"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576863"/>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738247"/>
            <a:ext cx="2405742"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15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673" y="1005903"/>
            <a:ext cx="4903629"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65346" y="1817116"/>
            <a:ext cx="4038283"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249604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1">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749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sz="half" idx="2"/>
          </p:nvPr>
        </p:nvSpPr>
        <p:spPr>
          <a:xfrm>
            <a:off x="288449" y="746316"/>
            <a:ext cx="2509504"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71023" y="746316"/>
            <a:ext cx="2509504"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56123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27174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33824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6" y="132464"/>
            <a:ext cx="4903630" cy="407905"/>
          </a:xfrm>
        </p:spPr>
        <p:txBody>
          <a:bodyPr lIns="91539" tIns="45770" rIns="91539" bIns="45770"/>
          <a:lstStyle/>
          <a:p>
            <a:r>
              <a:rPr lang="en-US"/>
              <a:t>Click to edit Master title style</a:t>
            </a:r>
          </a:p>
        </p:txBody>
      </p:sp>
      <p:sp>
        <p:nvSpPr>
          <p:cNvPr id="4" name="Picture Placeholder 3"/>
          <p:cNvSpPr>
            <a:spLocks noGrp="1"/>
          </p:cNvSpPr>
          <p:nvPr>
            <p:ph type="pic" sz="quarter" idx="10"/>
          </p:nvPr>
        </p:nvSpPr>
        <p:spPr>
          <a:xfrm>
            <a:off x="432675" y="660990"/>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00"/>
            </a:lvl1pPr>
          </a:lstStyle>
          <a:p>
            <a:pPr lvl="0"/>
            <a:endParaRPr lang="en-US"/>
          </a:p>
        </p:txBody>
      </p:sp>
      <p:sp>
        <p:nvSpPr>
          <p:cNvPr id="5" name="Picture Placeholder 3"/>
          <p:cNvSpPr>
            <a:spLocks noGrp="1"/>
          </p:cNvSpPr>
          <p:nvPr>
            <p:ph type="pic" sz="quarter" idx="11"/>
          </p:nvPr>
        </p:nvSpPr>
        <p:spPr>
          <a:xfrm>
            <a:off x="2097024" y="660990"/>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00"/>
            </a:lvl1pPr>
          </a:lstStyle>
          <a:p>
            <a:pPr lvl="0"/>
            <a:endParaRPr lang="en-US"/>
          </a:p>
        </p:txBody>
      </p:sp>
      <p:sp>
        <p:nvSpPr>
          <p:cNvPr id="6" name="Picture Placeholder 3"/>
          <p:cNvSpPr>
            <a:spLocks noGrp="1"/>
          </p:cNvSpPr>
          <p:nvPr>
            <p:ph type="pic" sz="quarter" idx="12"/>
          </p:nvPr>
        </p:nvSpPr>
        <p:spPr>
          <a:xfrm>
            <a:off x="3761371" y="660990"/>
            <a:ext cx="1574930"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00"/>
            </a:lvl1pPr>
          </a:lstStyle>
          <a:p>
            <a:pPr lvl="0"/>
            <a:endParaRPr lang="en-US"/>
          </a:p>
        </p:txBody>
      </p:sp>
      <p:sp>
        <p:nvSpPr>
          <p:cNvPr id="8" name="Text Placeholder 9"/>
          <p:cNvSpPr>
            <a:spLocks noGrp="1"/>
          </p:cNvSpPr>
          <p:nvPr>
            <p:ph type="body" sz="quarter" idx="14"/>
          </p:nvPr>
        </p:nvSpPr>
        <p:spPr>
          <a:xfrm>
            <a:off x="432675" y="2356548"/>
            <a:ext cx="1574930" cy="453679"/>
          </a:xfrm>
        </p:spPr>
        <p:txBody>
          <a:bodyPr lIns="91539" tIns="45770" rIns="91539" bIns="45770">
            <a:noAutofit/>
          </a:bodyPr>
          <a:lstStyle>
            <a:lvl1pPr marL="0" indent="0">
              <a:buNone/>
              <a:defRPr sz="600"/>
            </a:lvl1pPr>
            <a:lvl2pPr marL="72069" indent="-72069">
              <a:buFont typeface="Arial" panose="020B0604020202020204" pitchFamily="34" charset="0"/>
              <a:buChar char="•"/>
              <a:defRPr sz="600"/>
            </a:lvl2pPr>
            <a:lvl3pPr marL="144139" indent="-72069">
              <a:defRPr sz="600"/>
            </a:lvl3pPr>
            <a:lvl4pPr marL="252244" indent="-108104">
              <a:defRPr sz="600"/>
            </a:lvl4pPr>
            <a:lvl5pPr marL="360348" indent="-108104">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4" y="2356548"/>
            <a:ext cx="1574930" cy="453679"/>
          </a:xfrm>
        </p:spPr>
        <p:txBody>
          <a:bodyPr lIns="91539" tIns="45770" rIns="91539" bIns="45770">
            <a:noAutofit/>
          </a:bodyPr>
          <a:lstStyle>
            <a:lvl1pPr marL="0" indent="0">
              <a:buNone/>
              <a:defRPr sz="600"/>
            </a:lvl1pPr>
            <a:lvl2pPr marL="72069" indent="-72069">
              <a:buFont typeface="Arial" panose="020B0604020202020204" pitchFamily="34" charset="0"/>
              <a:buChar char="•"/>
              <a:defRPr sz="600"/>
            </a:lvl2pPr>
            <a:lvl3pPr marL="144139" indent="-72069">
              <a:defRPr sz="600"/>
            </a:lvl3pPr>
            <a:lvl4pPr marL="252244" indent="-108104">
              <a:defRPr sz="600"/>
            </a:lvl4pPr>
            <a:lvl5pPr marL="360348" indent="-108104">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8"/>
            <a:ext cx="1574930" cy="453679"/>
          </a:xfrm>
        </p:spPr>
        <p:txBody>
          <a:bodyPr lIns="91539" tIns="45770" rIns="91539" bIns="45770">
            <a:noAutofit/>
          </a:bodyPr>
          <a:lstStyle>
            <a:lvl1pPr marL="0" indent="0">
              <a:buNone/>
              <a:defRPr sz="600"/>
            </a:lvl1pPr>
            <a:lvl2pPr marL="72069" indent="-72069">
              <a:buFont typeface="Arial" panose="020B0604020202020204" pitchFamily="34" charset="0"/>
              <a:buChar char="•"/>
              <a:defRPr sz="600"/>
            </a:lvl2pPr>
            <a:lvl3pPr marL="144139" indent="-72069">
              <a:defRPr sz="600"/>
            </a:lvl3pPr>
            <a:lvl4pPr marL="252244" indent="-108104">
              <a:defRPr sz="600"/>
            </a:lvl4pPr>
            <a:lvl5pPr marL="360348" indent="-108104">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2676" y="441663"/>
            <a:ext cx="4903630" cy="192287"/>
          </a:xfrm>
        </p:spPr>
        <p:txBody>
          <a:bodyPr lIns="91539" tIns="45770" rIns="91539" bIns="45770">
            <a:normAutofit/>
          </a:bodyPr>
          <a:lstStyle>
            <a:lvl1pPr marL="0" indent="0" algn="ctr">
              <a:lnSpc>
                <a:spcPct val="86000"/>
              </a:lnSpc>
              <a:spcBef>
                <a:spcPts val="0"/>
              </a:spcBef>
              <a:buNone/>
              <a:defRPr sz="800" baseline="0"/>
            </a:lvl1pPr>
          </a:lstStyle>
          <a:p>
            <a:pPr lvl="0"/>
            <a:r>
              <a:rPr lang="en-US" dirty="0"/>
              <a:t>Click here to edit subtitle</a:t>
            </a:r>
          </a:p>
        </p:txBody>
      </p:sp>
    </p:spTree>
    <p:extLst>
      <p:ext uri="{BB962C8B-B14F-4D97-AF65-F5344CB8AC3E}">
        <p14:creationId xmlns:p14="http://schemas.microsoft.com/office/powerpoint/2010/main" val="80483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2673" y="1008007"/>
            <a:ext cx="4903629" cy="695540"/>
          </a:xfrm>
        </p:spPr>
        <p:txBody>
          <a:bodyPr/>
          <a:lstStyle/>
          <a:p>
            <a:r>
              <a:rPr lang="ru-RU"/>
              <a:t>Образец заголовка</a:t>
            </a:r>
          </a:p>
        </p:txBody>
      </p:sp>
      <p:sp>
        <p:nvSpPr>
          <p:cNvPr id="3" name="Подзаголовок 2"/>
          <p:cNvSpPr>
            <a:spLocks noGrp="1"/>
          </p:cNvSpPr>
          <p:nvPr>
            <p:ph type="subTitle" idx="1"/>
          </p:nvPr>
        </p:nvSpPr>
        <p:spPr>
          <a:xfrm>
            <a:off x="865346" y="1838750"/>
            <a:ext cx="4038283" cy="829239"/>
          </a:xfrm>
        </p:spPr>
        <p:txBody>
          <a:bodyPr/>
          <a:lstStyle>
            <a:lvl1pPr marL="0" indent="0" algn="ctr">
              <a:buNone/>
              <a:defRPr>
                <a:solidFill>
                  <a:schemeClr val="tx1">
                    <a:tint val="75000"/>
                  </a:schemeClr>
                </a:solidFill>
              </a:defRPr>
            </a:lvl1pPr>
            <a:lvl2pPr marL="288310" indent="0" algn="ctr">
              <a:buNone/>
              <a:defRPr>
                <a:solidFill>
                  <a:schemeClr val="tx1">
                    <a:tint val="75000"/>
                  </a:schemeClr>
                </a:solidFill>
              </a:defRPr>
            </a:lvl2pPr>
            <a:lvl3pPr marL="576621" indent="0" algn="ctr">
              <a:buNone/>
              <a:defRPr>
                <a:solidFill>
                  <a:schemeClr val="tx1">
                    <a:tint val="75000"/>
                  </a:schemeClr>
                </a:solidFill>
              </a:defRPr>
            </a:lvl3pPr>
            <a:lvl4pPr marL="864931" indent="0" algn="ctr">
              <a:buNone/>
              <a:defRPr>
                <a:solidFill>
                  <a:schemeClr val="tx1">
                    <a:tint val="75000"/>
                  </a:schemeClr>
                </a:solidFill>
              </a:defRPr>
            </a:lvl4pPr>
            <a:lvl5pPr marL="1153241" indent="0" algn="ctr">
              <a:buNone/>
              <a:defRPr>
                <a:solidFill>
                  <a:schemeClr val="tx1">
                    <a:tint val="75000"/>
                  </a:schemeClr>
                </a:solidFill>
              </a:defRPr>
            </a:lvl5pPr>
            <a:lvl6pPr marL="1441552" indent="0" algn="ctr">
              <a:buNone/>
              <a:defRPr>
                <a:solidFill>
                  <a:schemeClr val="tx1">
                    <a:tint val="75000"/>
                  </a:schemeClr>
                </a:solidFill>
              </a:defRPr>
            </a:lvl6pPr>
            <a:lvl7pPr marL="1729862" indent="0" algn="ctr">
              <a:buNone/>
              <a:defRPr>
                <a:solidFill>
                  <a:schemeClr val="tx1">
                    <a:tint val="75000"/>
                  </a:schemeClr>
                </a:solidFill>
              </a:defRPr>
            </a:lvl7pPr>
            <a:lvl8pPr marL="2018172" indent="0" algn="ctr">
              <a:buNone/>
              <a:defRPr>
                <a:solidFill>
                  <a:schemeClr val="tx1">
                    <a:tint val="75000"/>
                  </a:schemeClr>
                </a:solidFill>
              </a:defRPr>
            </a:lvl8pPr>
            <a:lvl9pPr marL="2306483"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447060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20925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709" y="2085118"/>
            <a:ext cx="4903629" cy="644463"/>
          </a:xfrm>
        </p:spPr>
        <p:txBody>
          <a:bodyPr anchor="t"/>
          <a:lstStyle>
            <a:lvl1pPr algn="l">
              <a:defRPr sz="2522" b="1" cap="all"/>
            </a:lvl1pPr>
          </a:lstStyle>
          <a:p>
            <a:r>
              <a:rPr lang="ru-RU"/>
              <a:t>Образец заголовка</a:t>
            </a:r>
          </a:p>
        </p:txBody>
      </p:sp>
      <p:sp>
        <p:nvSpPr>
          <p:cNvPr id="3" name="Текст 2"/>
          <p:cNvSpPr>
            <a:spLocks noGrp="1"/>
          </p:cNvSpPr>
          <p:nvPr>
            <p:ph type="body" idx="1"/>
          </p:nvPr>
        </p:nvSpPr>
        <p:spPr>
          <a:xfrm>
            <a:off x="455709" y="1375307"/>
            <a:ext cx="4903629" cy="709811"/>
          </a:xfrm>
        </p:spPr>
        <p:txBody>
          <a:bodyPr anchor="b"/>
          <a:lstStyle>
            <a:lvl1pPr marL="0" indent="0">
              <a:buNone/>
              <a:defRPr sz="1261">
                <a:solidFill>
                  <a:schemeClr val="tx1">
                    <a:tint val="75000"/>
                  </a:schemeClr>
                </a:solidFill>
              </a:defRPr>
            </a:lvl1pPr>
            <a:lvl2pPr marL="288310" indent="0">
              <a:buNone/>
              <a:defRPr sz="1135">
                <a:solidFill>
                  <a:schemeClr val="tx1">
                    <a:tint val="75000"/>
                  </a:schemeClr>
                </a:solidFill>
              </a:defRPr>
            </a:lvl2pPr>
            <a:lvl3pPr marL="576621" indent="0">
              <a:buNone/>
              <a:defRPr sz="1009">
                <a:solidFill>
                  <a:schemeClr val="tx1">
                    <a:tint val="75000"/>
                  </a:schemeClr>
                </a:solidFill>
              </a:defRPr>
            </a:lvl3pPr>
            <a:lvl4pPr marL="864931" indent="0">
              <a:buNone/>
              <a:defRPr sz="883">
                <a:solidFill>
                  <a:schemeClr val="tx1">
                    <a:tint val="75000"/>
                  </a:schemeClr>
                </a:solidFill>
              </a:defRPr>
            </a:lvl4pPr>
            <a:lvl5pPr marL="1153241" indent="0">
              <a:buNone/>
              <a:defRPr sz="883">
                <a:solidFill>
                  <a:schemeClr val="tx1">
                    <a:tint val="75000"/>
                  </a:schemeClr>
                </a:solidFill>
              </a:defRPr>
            </a:lvl5pPr>
            <a:lvl6pPr marL="1441552" indent="0">
              <a:buNone/>
              <a:defRPr sz="883">
                <a:solidFill>
                  <a:schemeClr val="tx1">
                    <a:tint val="75000"/>
                  </a:schemeClr>
                </a:solidFill>
              </a:defRPr>
            </a:lvl6pPr>
            <a:lvl7pPr marL="1729862" indent="0">
              <a:buNone/>
              <a:defRPr sz="883">
                <a:solidFill>
                  <a:schemeClr val="tx1">
                    <a:tint val="75000"/>
                  </a:schemeClr>
                </a:solidFill>
              </a:defRPr>
            </a:lvl7pPr>
            <a:lvl8pPr marL="2018172" indent="0">
              <a:buNone/>
              <a:defRPr sz="883">
                <a:solidFill>
                  <a:schemeClr val="tx1">
                    <a:tint val="75000"/>
                  </a:schemeClr>
                </a:solidFill>
              </a:defRPr>
            </a:lvl8pPr>
            <a:lvl9pPr marL="2306483" indent="0">
              <a:buNone/>
              <a:defRPr sz="883">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54529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8449" y="757133"/>
            <a:ext cx="2547964" cy="2141451"/>
          </a:xfrm>
        </p:spPr>
        <p:txBody>
          <a:bodyPr/>
          <a:lstStyle>
            <a:lvl1pPr>
              <a:defRPr sz="1766"/>
            </a:lvl1pPr>
            <a:lvl2pPr>
              <a:defRPr sz="1513"/>
            </a:lvl2pPr>
            <a:lvl3pPr>
              <a:defRPr sz="1261"/>
            </a:lvl3pPr>
            <a:lvl4pPr>
              <a:defRPr sz="1135"/>
            </a:lvl4pPr>
            <a:lvl5pPr>
              <a:defRPr sz="1135"/>
            </a:lvl5pPr>
            <a:lvl6pPr>
              <a:defRPr sz="1135"/>
            </a:lvl6pPr>
            <a:lvl7pPr>
              <a:defRPr sz="1135"/>
            </a:lvl7pPr>
            <a:lvl8pPr>
              <a:defRPr sz="1135"/>
            </a:lvl8pPr>
            <a:lvl9pPr>
              <a:defRPr sz="113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932562" y="757133"/>
            <a:ext cx="2547964" cy="2141451"/>
          </a:xfrm>
        </p:spPr>
        <p:txBody>
          <a:bodyPr/>
          <a:lstStyle>
            <a:lvl1pPr>
              <a:defRPr sz="1766"/>
            </a:lvl1pPr>
            <a:lvl2pPr>
              <a:defRPr sz="1513"/>
            </a:lvl2pPr>
            <a:lvl3pPr>
              <a:defRPr sz="1261"/>
            </a:lvl3pPr>
            <a:lvl4pPr>
              <a:defRPr sz="1135"/>
            </a:lvl4pPr>
            <a:lvl5pPr>
              <a:defRPr sz="1135"/>
            </a:lvl5pPr>
            <a:lvl6pPr>
              <a:defRPr sz="1135"/>
            </a:lvl6pPr>
            <a:lvl7pPr>
              <a:defRPr sz="1135"/>
            </a:lvl7pPr>
            <a:lvl8pPr>
              <a:defRPr sz="1135"/>
            </a:lvl8pPr>
            <a:lvl9pPr>
              <a:defRPr sz="113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662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774860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691878"/>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853263"/>
            <a:ext cx="2404741"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691878"/>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853263"/>
            <a:ext cx="2405742"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80082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288449" y="726337"/>
            <a:ext cx="2548966" cy="302703"/>
          </a:xfrm>
        </p:spPr>
        <p:txBody>
          <a:bodyPr anchor="b"/>
          <a:lstStyle>
            <a:lvl1pPr marL="0" indent="0">
              <a:buNone/>
              <a:defRPr sz="1513" b="1"/>
            </a:lvl1pPr>
            <a:lvl2pPr marL="288310" indent="0">
              <a:buNone/>
              <a:defRPr sz="1261" b="1"/>
            </a:lvl2pPr>
            <a:lvl3pPr marL="576621" indent="0">
              <a:buNone/>
              <a:defRPr sz="1135" b="1"/>
            </a:lvl3pPr>
            <a:lvl4pPr marL="864931" indent="0">
              <a:buNone/>
              <a:defRPr sz="1009" b="1"/>
            </a:lvl4pPr>
            <a:lvl5pPr marL="1153241" indent="0">
              <a:buNone/>
              <a:defRPr sz="1009" b="1"/>
            </a:lvl5pPr>
            <a:lvl6pPr marL="1441552" indent="0">
              <a:buNone/>
              <a:defRPr sz="1009" b="1"/>
            </a:lvl6pPr>
            <a:lvl7pPr marL="1729862" indent="0">
              <a:buNone/>
              <a:defRPr sz="1009" b="1"/>
            </a:lvl7pPr>
            <a:lvl8pPr marL="2018172" indent="0">
              <a:buNone/>
              <a:defRPr sz="1009" b="1"/>
            </a:lvl8pPr>
            <a:lvl9pPr marL="2306483" indent="0">
              <a:buNone/>
              <a:defRPr sz="1009" b="1"/>
            </a:lvl9pPr>
          </a:lstStyle>
          <a:p>
            <a:pPr lvl="0"/>
            <a:r>
              <a:rPr lang="ru-RU"/>
              <a:t>Образец текста</a:t>
            </a:r>
          </a:p>
        </p:txBody>
      </p:sp>
      <p:sp>
        <p:nvSpPr>
          <p:cNvPr id="4" name="Содержимое 3"/>
          <p:cNvSpPr>
            <a:spLocks noGrp="1"/>
          </p:cNvSpPr>
          <p:nvPr>
            <p:ph sz="half" idx="2"/>
          </p:nvPr>
        </p:nvSpPr>
        <p:spPr>
          <a:xfrm>
            <a:off x="288449" y="1029039"/>
            <a:ext cx="2548966" cy="1869545"/>
          </a:xfrm>
        </p:spPr>
        <p:txBody>
          <a:bodyPr/>
          <a:lstStyle>
            <a:lvl1pPr>
              <a:defRPr sz="1513"/>
            </a:lvl1pPr>
            <a:lvl2pPr>
              <a:defRPr sz="1261"/>
            </a:lvl2pPr>
            <a:lvl3pPr>
              <a:defRPr sz="1135"/>
            </a:lvl3pPr>
            <a:lvl4pPr>
              <a:defRPr sz="1009"/>
            </a:lvl4pPr>
            <a:lvl5pPr>
              <a:defRPr sz="1009"/>
            </a:lvl5pPr>
            <a:lvl6pPr>
              <a:defRPr sz="1009"/>
            </a:lvl6pPr>
            <a:lvl7pPr>
              <a:defRPr sz="1009"/>
            </a:lvl7pPr>
            <a:lvl8pPr>
              <a:defRPr sz="1009"/>
            </a:lvl8pPr>
            <a:lvl9pPr>
              <a:defRPr sz="100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930560" y="726337"/>
            <a:ext cx="2549967" cy="302703"/>
          </a:xfrm>
        </p:spPr>
        <p:txBody>
          <a:bodyPr anchor="b"/>
          <a:lstStyle>
            <a:lvl1pPr marL="0" indent="0">
              <a:buNone/>
              <a:defRPr sz="1513" b="1"/>
            </a:lvl1pPr>
            <a:lvl2pPr marL="288310" indent="0">
              <a:buNone/>
              <a:defRPr sz="1261" b="1"/>
            </a:lvl2pPr>
            <a:lvl3pPr marL="576621" indent="0">
              <a:buNone/>
              <a:defRPr sz="1135" b="1"/>
            </a:lvl3pPr>
            <a:lvl4pPr marL="864931" indent="0">
              <a:buNone/>
              <a:defRPr sz="1009" b="1"/>
            </a:lvl4pPr>
            <a:lvl5pPr marL="1153241" indent="0">
              <a:buNone/>
              <a:defRPr sz="1009" b="1"/>
            </a:lvl5pPr>
            <a:lvl6pPr marL="1441552" indent="0">
              <a:buNone/>
              <a:defRPr sz="1009" b="1"/>
            </a:lvl6pPr>
            <a:lvl7pPr marL="1729862" indent="0">
              <a:buNone/>
              <a:defRPr sz="1009" b="1"/>
            </a:lvl7pPr>
            <a:lvl8pPr marL="2018172" indent="0">
              <a:buNone/>
              <a:defRPr sz="1009" b="1"/>
            </a:lvl8pPr>
            <a:lvl9pPr marL="2306483" indent="0">
              <a:buNone/>
              <a:defRPr sz="1009" b="1"/>
            </a:lvl9pPr>
          </a:lstStyle>
          <a:p>
            <a:pPr lvl="0"/>
            <a:r>
              <a:rPr lang="ru-RU"/>
              <a:t>Образец текста</a:t>
            </a:r>
          </a:p>
        </p:txBody>
      </p:sp>
      <p:sp>
        <p:nvSpPr>
          <p:cNvPr id="6" name="Содержимое 5"/>
          <p:cNvSpPr>
            <a:spLocks noGrp="1"/>
          </p:cNvSpPr>
          <p:nvPr>
            <p:ph sz="quarter" idx="4"/>
          </p:nvPr>
        </p:nvSpPr>
        <p:spPr>
          <a:xfrm>
            <a:off x="2930560" y="1029039"/>
            <a:ext cx="2549967" cy="1869545"/>
          </a:xfrm>
        </p:spPr>
        <p:txBody>
          <a:bodyPr/>
          <a:lstStyle>
            <a:lvl1pPr>
              <a:defRPr sz="1513"/>
            </a:lvl1pPr>
            <a:lvl2pPr>
              <a:defRPr sz="1261"/>
            </a:lvl2pPr>
            <a:lvl3pPr>
              <a:defRPr sz="1135"/>
            </a:lvl3pPr>
            <a:lvl4pPr>
              <a:defRPr sz="1009"/>
            </a:lvl4pPr>
            <a:lvl5pPr>
              <a:defRPr sz="1009"/>
            </a:lvl5pPr>
            <a:lvl6pPr>
              <a:defRPr sz="1009"/>
            </a:lvl6pPr>
            <a:lvl7pPr>
              <a:defRPr sz="1009"/>
            </a:lvl7pPr>
            <a:lvl8pPr>
              <a:defRPr sz="1009"/>
            </a:lvl8pPr>
            <a:lvl9pPr>
              <a:defRPr sz="100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576621"/>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332562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576621"/>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88727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576621"/>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485146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450" y="129193"/>
            <a:ext cx="1897953" cy="549822"/>
          </a:xfrm>
        </p:spPr>
        <p:txBody>
          <a:bodyPr anchor="b"/>
          <a:lstStyle>
            <a:lvl1pPr algn="l">
              <a:defRPr sz="1261" b="1"/>
            </a:lvl1pPr>
          </a:lstStyle>
          <a:p>
            <a:r>
              <a:rPr lang="ru-RU"/>
              <a:t>Образец заголовка</a:t>
            </a:r>
          </a:p>
        </p:txBody>
      </p:sp>
      <p:sp>
        <p:nvSpPr>
          <p:cNvPr id="3" name="Содержимое 2"/>
          <p:cNvSpPr>
            <a:spLocks noGrp="1"/>
          </p:cNvSpPr>
          <p:nvPr>
            <p:ph idx="1"/>
          </p:nvPr>
        </p:nvSpPr>
        <p:spPr>
          <a:xfrm>
            <a:off x="2255509" y="129194"/>
            <a:ext cx="3225017" cy="2769390"/>
          </a:xfrm>
        </p:spPr>
        <p:txBody>
          <a:bodyPr/>
          <a:lstStyle>
            <a:lvl1pPr>
              <a:defRPr sz="2018"/>
            </a:lvl1pPr>
            <a:lvl2pPr>
              <a:defRPr sz="1766"/>
            </a:lvl2pPr>
            <a:lvl3pPr>
              <a:defRPr sz="1513"/>
            </a:lvl3pPr>
            <a:lvl4pPr>
              <a:defRPr sz="1261"/>
            </a:lvl4pPr>
            <a:lvl5pPr>
              <a:defRPr sz="1261"/>
            </a:lvl5pPr>
            <a:lvl6pPr>
              <a:defRPr sz="1261"/>
            </a:lvl6pPr>
            <a:lvl7pPr>
              <a:defRPr sz="1261"/>
            </a:lvl7pPr>
            <a:lvl8pPr>
              <a:defRPr sz="1261"/>
            </a:lvl8pPr>
            <a:lvl9pPr>
              <a:defRPr sz="1261"/>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8450" y="679016"/>
            <a:ext cx="1897953" cy="2219568"/>
          </a:xfrm>
        </p:spPr>
        <p:txBody>
          <a:bodyPr/>
          <a:lstStyle>
            <a:lvl1pPr marL="0" indent="0">
              <a:buNone/>
              <a:defRPr sz="883"/>
            </a:lvl1pPr>
            <a:lvl2pPr marL="288310" indent="0">
              <a:buNone/>
              <a:defRPr sz="757"/>
            </a:lvl2pPr>
            <a:lvl3pPr marL="576621" indent="0">
              <a:buNone/>
              <a:defRPr sz="631"/>
            </a:lvl3pPr>
            <a:lvl4pPr marL="864931" indent="0">
              <a:buNone/>
              <a:defRPr sz="568"/>
            </a:lvl4pPr>
            <a:lvl5pPr marL="1153241" indent="0">
              <a:buNone/>
              <a:defRPr sz="568"/>
            </a:lvl5pPr>
            <a:lvl6pPr marL="1441552" indent="0">
              <a:buNone/>
              <a:defRPr sz="568"/>
            </a:lvl6pPr>
            <a:lvl7pPr marL="1729862" indent="0">
              <a:buNone/>
              <a:defRPr sz="568"/>
            </a:lvl7pPr>
            <a:lvl8pPr marL="2018172" indent="0">
              <a:buNone/>
              <a:defRPr sz="568"/>
            </a:lvl8pPr>
            <a:lvl9pPr marL="2306483" indent="0">
              <a:buNone/>
              <a:defRPr sz="568"/>
            </a:lvl9pPr>
          </a:lstStyle>
          <a:p>
            <a:pPr lvl="0"/>
            <a:r>
              <a:rPr lang="ru-RU"/>
              <a:t>Образец текста</a:t>
            </a:r>
          </a:p>
        </p:txBody>
      </p:sp>
      <p:sp>
        <p:nvSpPr>
          <p:cNvPr id="5" name="Дата 4"/>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662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51718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0759" y="2271396"/>
            <a:ext cx="3461385" cy="268151"/>
          </a:xfrm>
        </p:spPr>
        <p:txBody>
          <a:bodyPr anchor="b"/>
          <a:lstStyle>
            <a:lvl1pPr algn="l">
              <a:defRPr sz="1261" b="1"/>
            </a:lvl1pPr>
          </a:lstStyle>
          <a:p>
            <a:r>
              <a:rPr lang="ru-RU"/>
              <a:t>Образец заголовка</a:t>
            </a:r>
          </a:p>
        </p:txBody>
      </p:sp>
      <p:sp>
        <p:nvSpPr>
          <p:cNvPr id="3" name="Рисунок 2"/>
          <p:cNvSpPr>
            <a:spLocks noGrp="1"/>
          </p:cNvSpPr>
          <p:nvPr>
            <p:ph type="pic" idx="1"/>
          </p:nvPr>
        </p:nvSpPr>
        <p:spPr>
          <a:xfrm>
            <a:off x="1130759" y="289933"/>
            <a:ext cx="3461385" cy="1946910"/>
          </a:xfrm>
        </p:spPr>
        <p:txBody>
          <a:bodyPr/>
          <a:lstStyle>
            <a:lvl1pPr marL="0" indent="0">
              <a:buNone/>
              <a:defRPr sz="2018"/>
            </a:lvl1pPr>
            <a:lvl2pPr marL="288310" indent="0">
              <a:buNone/>
              <a:defRPr sz="1766"/>
            </a:lvl2pPr>
            <a:lvl3pPr marL="576621" indent="0">
              <a:buNone/>
              <a:defRPr sz="1513"/>
            </a:lvl3pPr>
            <a:lvl4pPr marL="864931" indent="0">
              <a:buNone/>
              <a:defRPr sz="1261"/>
            </a:lvl4pPr>
            <a:lvl5pPr marL="1153241" indent="0">
              <a:buNone/>
              <a:defRPr sz="1261"/>
            </a:lvl5pPr>
            <a:lvl6pPr marL="1441552" indent="0">
              <a:buNone/>
              <a:defRPr sz="1261"/>
            </a:lvl6pPr>
            <a:lvl7pPr marL="1729862" indent="0">
              <a:buNone/>
              <a:defRPr sz="1261"/>
            </a:lvl7pPr>
            <a:lvl8pPr marL="2018172" indent="0">
              <a:buNone/>
              <a:defRPr sz="1261"/>
            </a:lvl8pPr>
            <a:lvl9pPr marL="2306483" indent="0">
              <a:buNone/>
              <a:defRPr sz="1261"/>
            </a:lvl9pPr>
          </a:lstStyle>
          <a:p>
            <a:endParaRPr lang="ru-RU"/>
          </a:p>
        </p:txBody>
      </p:sp>
      <p:sp>
        <p:nvSpPr>
          <p:cNvPr id="4" name="Текст 3"/>
          <p:cNvSpPr>
            <a:spLocks noGrp="1"/>
          </p:cNvSpPr>
          <p:nvPr>
            <p:ph type="body" sz="half" idx="2"/>
          </p:nvPr>
        </p:nvSpPr>
        <p:spPr>
          <a:xfrm>
            <a:off x="1130759" y="2539547"/>
            <a:ext cx="3461385" cy="380819"/>
          </a:xfrm>
        </p:spPr>
        <p:txBody>
          <a:bodyPr/>
          <a:lstStyle>
            <a:lvl1pPr marL="0" indent="0">
              <a:buNone/>
              <a:defRPr sz="883"/>
            </a:lvl1pPr>
            <a:lvl2pPr marL="288310" indent="0">
              <a:buNone/>
              <a:defRPr sz="757"/>
            </a:lvl2pPr>
            <a:lvl3pPr marL="576621" indent="0">
              <a:buNone/>
              <a:defRPr sz="631"/>
            </a:lvl3pPr>
            <a:lvl4pPr marL="864931" indent="0">
              <a:buNone/>
              <a:defRPr sz="568"/>
            </a:lvl4pPr>
            <a:lvl5pPr marL="1153241" indent="0">
              <a:buNone/>
              <a:defRPr sz="568"/>
            </a:lvl5pPr>
            <a:lvl6pPr marL="1441552" indent="0">
              <a:buNone/>
              <a:defRPr sz="568"/>
            </a:lvl6pPr>
            <a:lvl7pPr marL="1729862" indent="0">
              <a:buNone/>
              <a:defRPr sz="568"/>
            </a:lvl7pPr>
            <a:lvl8pPr marL="2018172" indent="0">
              <a:buNone/>
              <a:defRPr sz="568"/>
            </a:lvl8pPr>
            <a:lvl9pPr marL="2306483" indent="0">
              <a:buNone/>
              <a:defRPr sz="568"/>
            </a:lvl9pPr>
          </a:lstStyle>
          <a:p>
            <a:pPr lvl="0"/>
            <a:r>
              <a:rPr lang="ru-RU"/>
              <a:t>Образец текста</a:t>
            </a:r>
          </a:p>
        </p:txBody>
      </p:sp>
      <p:sp>
        <p:nvSpPr>
          <p:cNvPr id="5" name="Дата 4"/>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662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591230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165882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82508" y="129945"/>
            <a:ext cx="1298019" cy="27686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8449" y="129945"/>
            <a:ext cx="3797908" cy="27686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662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855915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8" y="536168"/>
            <a:ext cx="5653977" cy="264922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pPr marL="0" marR="0" lvl="0" indent="0" algn="l" defTabSz="576621" rtl="0" eaLnBrk="1" fontAlgn="auto" latinLnBrk="0" hangingPunct="1">
              <a:lnSpc>
                <a:spcPct val="100000"/>
              </a:lnSpc>
              <a:spcBef>
                <a:spcPts val="0"/>
              </a:spcBef>
              <a:spcAft>
                <a:spcPts val="0"/>
              </a:spcAft>
              <a:buClrTx/>
              <a:buSzTx/>
              <a:buFontTx/>
              <a:buNone/>
              <a:tabLst/>
              <a:defRPr/>
            </a:pPr>
            <a:endParaRPr kumimoji="0" sz="1135"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66886" y="71160"/>
            <a:ext cx="5653977" cy="42925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pPr marL="0" marR="0" lvl="0" indent="0" algn="l" defTabSz="576621" rtl="0" eaLnBrk="1" fontAlgn="auto" latinLnBrk="0" hangingPunct="1">
              <a:lnSpc>
                <a:spcPct val="100000"/>
              </a:lnSpc>
              <a:spcBef>
                <a:spcPts val="0"/>
              </a:spcBef>
              <a:spcAft>
                <a:spcPts val="0"/>
              </a:spcAft>
              <a:buClrTx/>
              <a:buSzTx/>
              <a:buFontTx/>
              <a:buNone/>
              <a:tabLst/>
              <a:defRPr/>
            </a:pPr>
            <a:endParaRPr kumimoji="0" sz="1135"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649" b="1" i="0">
                <a:solidFill>
                  <a:srgbClr val="FEFEFE"/>
                </a:solidFill>
                <a:latin typeface="Arial"/>
                <a:cs typeface="Arial"/>
              </a:defRPr>
            </a:lvl1pPr>
          </a:lstStyle>
          <a:p>
            <a:endParaRPr/>
          </a:p>
        </p:txBody>
      </p:sp>
      <p:sp>
        <p:nvSpPr>
          <p:cNvPr id="3" name="Holder 3"/>
          <p:cNvSpPr>
            <a:spLocks noGrp="1"/>
          </p:cNvSpPr>
          <p:nvPr>
            <p:ph sz="half" idx="2"/>
          </p:nvPr>
        </p:nvSpPr>
        <p:spPr>
          <a:xfrm>
            <a:off x="248249" y="720765"/>
            <a:ext cx="1825360" cy="215439"/>
          </a:xfrm>
          <a:prstGeom prst="rect">
            <a:avLst/>
          </a:prstGeom>
        </p:spPr>
        <p:txBody>
          <a:bodyPr wrap="square" lIns="0" tIns="0" rIns="0" bIns="0">
            <a:spAutoFit/>
          </a:bodyPr>
          <a:lstStyle>
            <a:lvl1pPr>
              <a:defRPr sz="1387" b="0" i="0">
                <a:solidFill>
                  <a:srgbClr val="FEFEFE"/>
                </a:solidFill>
                <a:latin typeface="Arial"/>
                <a:cs typeface="Arial"/>
              </a:defRPr>
            </a:lvl1pPr>
          </a:lstStyle>
          <a:p>
            <a:endParaRPr/>
          </a:p>
        </p:txBody>
      </p:sp>
      <p:sp>
        <p:nvSpPr>
          <p:cNvPr id="4" name="Holder 4"/>
          <p:cNvSpPr>
            <a:spLocks noGrp="1"/>
          </p:cNvSpPr>
          <p:nvPr>
            <p:ph sz="half" idx="3"/>
          </p:nvPr>
        </p:nvSpPr>
        <p:spPr>
          <a:xfrm>
            <a:off x="2971024" y="746315"/>
            <a:ext cx="2509504" cy="31053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76621"/>
            <a:endParaRPr lang="ru-RU">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76621"/>
            <a:fld id="{1D8BD707-D9CF-40AE-B4C6-C98DA3205C09}" type="datetimeFigureOut">
              <a:rPr lang="en-US" smtClean="0">
                <a:solidFill>
                  <a:prstClr val="black">
                    <a:tint val="75000"/>
                  </a:prstClr>
                </a:solidFill>
              </a:rPr>
              <a:pPr defTabSz="576621"/>
              <a:t>11/21/2020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76621"/>
            <a:fld id="{B6F15528-21DE-4FAA-801E-634DDDAF4B2B}"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2169350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1755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87529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8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9455" cy="1626751"/>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2724" y="0"/>
            <a:ext cx="1449455" cy="1626751"/>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5449" y="0"/>
            <a:ext cx="1449455" cy="1626751"/>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8173" y="0"/>
            <a:ext cx="1449455" cy="1626751"/>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8099"/>
            <a:ext cx="1449455" cy="1626751"/>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2724" y="1618099"/>
            <a:ext cx="1449455" cy="1626751"/>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5449" y="1618099"/>
            <a:ext cx="1449455" cy="1626751"/>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8173" y="1618099"/>
            <a:ext cx="1449455" cy="1626751"/>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12305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5237" cy="1085943"/>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3435" y="1"/>
            <a:ext cx="1155237" cy="1085943"/>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6869" y="1"/>
            <a:ext cx="1155237" cy="1085943"/>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60303" y="1"/>
            <a:ext cx="1155237" cy="1085943"/>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13738" y="1"/>
            <a:ext cx="1155237" cy="1085943"/>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9456"/>
            <a:ext cx="1155237" cy="1085943"/>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3435" y="1079456"/>
            <a:ext cx="1155237" cy="1085943"/>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6869" y="1079456"/>
            <a:ext cx="1155237" cy="1085943"/>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60303" y="1079456"/>
            <a:ext cx="1155237" cy="1085943"/>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13738" y="1079456"/>
            <a:ext cx="1155237" cy="1085943"/>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8909"/>
            <a:ext cx="1155237" cy="1085943"/>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3435" y="2158909"/>
            <a:ext cx="1155237" cy="1085943"/>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6869" y="2158909"/>
            <a:ext cx="1155237" cy="1085943"/>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60303" y="2158909"/>
            <a:ext cx="1155237" cy="1085943"/>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13738" y="2158909"/>
            <a:ext cx="1155237" cy="1085943"/>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671842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1">
                <a:solidFill>
                  <a:srgbClr val="2365C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9188" cy="8177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9957" y="0"/>
            <a:ext cx="969188" cy="8177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9915" y="0"/>
            <a:ext cx="969188" cy="8177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9873" y="0"/>
            <a:ext cx="969188" cy="8177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9787" y="0"/>
            <a:ext cx="969188" cy="8177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9830" y="0"/>
            <a:ext cx="969188" cy="8177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9049"/>
            <a:ext cx="969188" cy="8177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9957" y="809049"/>
            <a:ext cx="969188" cy="8177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9915" y="809049"/>
            <a:ext cx="969188" cy="8177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9873" y="809049"/>
            <a:ext cx="969188" cy="8177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9787" y="809049"/>
            <a:ext cx="969188" cy="8177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9830" y="809049"/>
            <a:ext cx="969188" cy="8177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8099"/>
            <a:ext cx="969188" cy="8177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9957" y="1618099"/>
            <a:ext cx="969188" cy="8177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9915" y="1618099"/>
            <a:ext cx="969188" cy="8177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9873" y="1618099"/>
            <a:ext cx="969188" cy="8177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9787" y="1618099"/>
            <a:ext cx="969188" cy="8177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9830" y="1618099"/>
            <a:ext cx="969188" cy="8177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7148"/>
            <a:ext cx="969188" cy="8177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9957" y="2427148"/>
            <a:ext cx="969188" cy="8177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9915" y="2427148"/>
            <a:ext cx="969188" cy="8177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9873" y="2427148"/>
            <a:ext cx="969188" cy="8177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9787" y="2427148"/>
            <a:ext cx="969188" cy="8177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9830" y="2427148"/>
            <a:ext cx="969188" cy="8177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77092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186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36146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64180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2310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6737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194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9268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417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sz="half" idx="2"/>
          </p:nvPr>
        </p:nvSpPr>
        <p:spPr>
          <a:xfrm>
            <a:off x="288449" y="746316"/>
            <a:ext cx="2509504"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971023" y="746316"/>
            <a:ext cx="2509504"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756712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261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13462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2384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92868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1456803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097023"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Content Placeholder 13"/>
          <p:cNvSpPr>
            <a:spLocks noGrp="1"/>
          </p:cNvSpPr>
          <p:nvPr>
            <p:ph sz="quarter" idx="18"/>
          </p:nvPr>
        </p:nvSpPr>
        <p:spPr>
          <a:xfrm>
            <a:off x="432674"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2233728"/>
            <a:ext cx="1574930" cy="648330"/>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2674"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5" name="Picture Placeholder 3"/>
          <p:cNvSpPr>
            <a:spLocks noGrp="1"/>
          </p:cNvSpPr>
          <p:nvPr>
            <p:ph type="pic" sz="quarter" idx="24"/>
          </p:nvPr>
        </p:nvSpPr>
        <p:spPr>
          <a:xfrm>
            <a:off x="2097023"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3761371" y="1448300"/>
            <a:ext cx="1574930"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9490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3455622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3396"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30641" y="660989"/>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Content Placeholder 13"/>
          <p:cNvSpPr>
            <a:spLocks noGrp="1"/>
          </p:cNvSpPr>
          <p:nvPr>
            <p:ph sz="quarter" idx="18"/>
          </p:nvPr>
        </p:nvSpPr>
        <p:spPr>
          <a:xfrm>
            <a:off x="432675"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2225881"/>
            <a:ext cx="2405663" cy="63364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3396"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1" name="Picture Placeholder 3"/>
          <p:cNvSpPr>
            <a:spLocks noGrp="1"/>
          </p:cNvSpPr>
          <p:nvPr>
            <p:ph type="pic" sz="quarter" idx="25"/>
          </p:nvPr>
        </p:nvSpPr>
        <p:spPr>
          <a:xfrm>
            <a:off x="2930641" y="1448300"/>
            <a:ext cx="2406384" cy="69656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2"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50733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924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9"/>
            <a:ext cx="1153795"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935439"/>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935439"/>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935439"/>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935439"/>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613213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7893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2018501"/>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9"/>
            <a:ext cx="1574930"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2081077"/>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2081077"/>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2081077"/>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26679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26082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9"/>
            <a:ext cx="2406384" cy="2018501"/>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2226716"/>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2226716"/>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763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8350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618"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562"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507" y="660988"/>
            <a:ext cx="1153795"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19"/>
          </p:nvPr>
        </p:nvSpPr>
        <p:spPr>
          <a:xfrm>
            <a:off x="432674" y="1167973"/>
            <a:ext cx="1155237" cy="744052"/>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82138" y="1167973"/>
            <a:ext cx="1155237" cy="744052"/>
          </a:xfrm>
          <a:solidFill>
            <a:schemeClr val="accent3">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31600" y="1167973"/>
            <a:ext cx="1155237" cy="744052"/>
          </a:xfrm>
          <a:solidFill>
            <a:schemeClr val="accent5">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81064" y="1167973"/>
            <a:ext cx="1155237" cy="744052"/>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2674" y="1993044"/>
            <a:ext cx="1155237" cy="810767"/>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82138"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31600"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81064" y="1993044"/>
            <a:ext cx="1155237" cy="810767"/>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6457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0196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8"/>
            <a:ext cx="1574930" cy="1251036"/>
          </a:xfrm>
          <a:solidFill>
            <a:schemeClr val="bg1">
              <a:lumMod val="95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2097023"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3761371" y="660988"/>
            <a:ext cx="1574930"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9" name="Text Placeholder 7"/>
          <p:cNvSpPr>
            <a:spLocks noGrp="1"/>
          </p:cNvSpPr>
          <p:nvPr>
            <p:ph type="body" sz="quarter" idx="21"/>
          </p:nvPr>
        </p:nvSpPr>
        <p:spPr>
          <a:xfrm>
            <a:off x="432674" y="1313611"/>
            <a:ext cx="1574930" cy="598414"/>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7023" y="1313611"/>
            <a:ext cx="1574930" cy="598414"/>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61371" y="1313611"/>
            <a:ext cx="1574930" cy="598414"/>
          </a:xfrm>
          <a:solidFill>
            <a:schemeClr val="bg2">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2674"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7023"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61371" y="1993044"/>
            <a:ext cx="1574930" cy="828337"/>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8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90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g object 16"/>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17" name="bg object 17"/>
          <p:cNvSpPr/>
          <p:nvPr/>
        </p:nvSpPr>
        <p:spPr>
          <a:xfrm>
            <a:off x="5260061" y="159368"/>
            <a:ext cx="252868" cy="252729"/>
          </a:xfrm>
          <a:custGeom>
            <a:avLst/>
            <a:gdLst/>
            <a:ahLst/>
            <a:cxnLst/>
            <a:rect l="l" t="t" r="r" b="b"/>
            <a:pathLst>
              <a:path w="252729" h="252729">
                <a:moveTo>
                  <a:pt x="252464" y="0"/>
                </a:moveTo>
                <a:lnTo>
                  <a:pt x="0" y="0"/>
                </a:lnTo>
                <a:lnTo>
                  <a:pt x="0" y="252464"/>
                </a:lnTo>
                <a:lnTo>
                  <a:pt x="252464" y="252464"/>
                </a:lnTo>
                <a:lnTo>
                  <a:pt x="252464" y="0"/>
                </a:lnTo>
                <a:close/>
              </a:path>
            </a:pathLst>
          </a:custGeom>
          <a:solidFill>
            <a:srgbClr val="FFFFFF"/>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5" name="Picture Placeholder 3"/>
          <p:cNvSpPr>
            <a:spLocks noGrp="1"/>
          </p:cNvSpPr>
          <p:nvPr>
            <p:ph type="pic" sz="quarter" idx="11"/>
          </p:nvPr>
        </p:nvSpPr>
        <p:spPr>
          <a:xfrm>
            <a:off x="2929919" y="660988"/>
            <a:ext cx="2406384" cy="1251036"/>
          </a:xfrm>
          <a:solidFill>
            <a:schemeClr val="bg1">
              <a:lumMod val="95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8" name="Text Placeholder 7"/>
          <p:cNvSpPr>
            <a:spLocks noGrp="1"/>
          </p:cNvSpPr>
          <p:nvPr>
            <p:ph type="body" sz="quarter" idx="21"/>
          </p:nvPr>
        </p:nvSpPr>
        <p:spPr>
          <a:xfrm>
            <a:off x="432675" y="1459250"/>
            <a:ext cx="2405663" cy="452775"/>
          </a:xfrm>
          <a:solidFill>
            <a:schemeClr val="accent1">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30640" y="1459250"/>
            <a:ext cx="2405663" cy="452775"/>
          </a:xfrm>
          <a:solidFill>
            <a:schemeClr val="accent4">
              <a:alpha val="80000"/>
            </a:schemeClr>
          </a:solidFill>
        </p:spPr>
        <p:txBody>
          <a:bodyPr lIns="182880" tIns="91440" rIns="182880" bIns="91440" anchor="b" anchorCtr="0">
            <a:spAutoFit/>
          </a:bodyPr>
          <a:lstStyle>
            <a:lvl1pPr marL="0" indent="0">
              <a:buNone/>
              <a:defRPr sz="946">
                <a:solidFill>
                  <a:srgbClr val="FFFFFF"/>
                </a:solidFill>
              </a:defRPr>
            </a:lvl1pPr>
            <a:lvl2pPr marL="0" indent="0">
              <a:buFont typeface="Arial" panose="020B0604020202020204" pitchFamily="34" charset="0"/>
              <a:buNone/>
              <a:defRPr sz="662">
                <a:solidFill>
                  <a:srgbClr val="FFFFFF"/>
                </a:solidFill>
              </a:defRPr>
            </a:lvl2pPr>
            <a:lvl3pPr marL="162229" indent="-81114">
              <a:defRPr sz="662">
                <a:solidFill>
                  <a:srgbClr val="FFFFFF"/>
                </a:solidFill>
              </a:defRPr>
            </a:lvl3pPr>
            <a:lvl4pPr marL="243343" indent="-81114">
              <a:defRPr sz="662">
                <a:solidFill>
                  <a:srgbClr val="FFFFFF"/>
                </a:solidFill>
              </a:defRPr>
            </a:lvl4pPr>
            <a:lvl5pPr marL="351496" indent="-108153">
              <a:defRPr sz="662">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2675"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30640" y="1993044"/>
            <a:ext cx="2405663" cy="805803"/>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64659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0732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3"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8413"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151176"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24565"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527328"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40071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32" name="Content Placeholder 13"/>
          <p:cNvSpPr>
            <a:spLocks noGrp="1"/>
          </p:cNvSpPr>
          <p:nvPr>
            <p:ph sz="quarter" idx="24" hasCustomPrompt="1"/>
          </p:nvPr>
        </p:nvSpPr>
        <p:spPr>
          <a:xfrm>
            <a:off x="4903479" y="775864"/>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3"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8413"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151176"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24565"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3527328"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40071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0" name="Content Placeholder 13"/>
          <p:cNvSpPr>
            <a:spLocks noGrp="1"/>
          </p:cNvSpPr>
          <p:nvPr>
            <p:ph sz="quarter" idx="32" hasCustomPrompt="1"/>
          </p:nvPr>
        </p:nvSpPr>
        <p:spPr>
          <a:xfrm>
            <a:off x="4903479" y="1492096"/>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3"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8413"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151176"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24565"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3527328"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40071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7"/>
            </a:lvl1pPr>
          </a:lstStyle>
          <a:p>
            <a:endParaRPr lang="en-US" dirty="0"/>
          </a:p>
        </p:txBody>
      </p:sp>
      <p:sp>
        <p:nvSpPr>
          <p:cNvPr id="48" name="Content Placeholder 13"/>
          <p:cNvSpPr>
            <a:spLocks noGrp="1"/>
          </p:cNvSpPr>
          <p:nvPr>
            <p:ph sz="quarter" idx="40" hasCustomPrompt="1"/>
          </p:nvPr>
        </p:nvSpPr>
        <p:spPr>
          <a:xfrm>
            <a:off x="4903479" y="2208328"/>
            <a:ext cx="652620"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37465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404109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49209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492095"/>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492096"/>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2261"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42" name="Content Placeholder 13"/>
          <p:cNvSpPr>
            <a:spLocks noGrp="1"/>
          </p:cNvSpPr>
          <p:nvPr>
            <p:ph sz="quarter" idx="34" hasCustomPrompt="1"/>
          </p:nvPr>
        </p:nvSpPr>
        <p:spPr>
          <a:xfrm>
            <a:off x="775026"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63207" y="22083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44" name="Content Placeholder 13"/>
          <p:cNvSpPr>
            <a:spLocks noGrp="1"/>
          </p:cNvSpPr>
          <p:nvPr>
            <p:ph sz="quarter" idx="36" hasCustomPrompt="1"/>
          </p:nvPr>
        </p:nvSpPr>
        <p:spPr>
          <a:xfrm>
            <a:off x="2567760"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54153" y="22083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46" name="Content Placeholder 13"/>
          <p:cNvSpPr>
            <a:spLocks noGrp="1"/>
          </p:cNvSpPr>
          <p:nvPr>
            <p:ph sz="quarter" idx="38" hasCustomPrompt="1"/>
          </p:nvPr>
        </p:nvSpPr>
        <p:spPr>
          <a:xfrm>
            <a:off x="4360493" y="2208328"/>
            <a:ext cx="1095125" cy="462932"/>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745947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341530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61"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775026"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63207" y="775864"/>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567760"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54153" y="775863"/>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4360493" y="775864"/>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61"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775026"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63207" y="1838927"/>
            <a:ext cx="432673" cy="43264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2567760"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54153" y="1838926"/>
            <a:ext cx="432673" cy="432647"/>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8" name="Content Placeholder 13"/>
          <p:cNvSpPr>
            <a:spLocks noGrp="1"/>
          </p:cNvSpPr>
          <p:nvPr>
            <p:ph sz="quarter" idx="30" hasCustomPrompt="1"/>
          </p:nvPr>
        </p:nvSpPr>
        <p:spPr>
          <a:xfrm>
            <a:off x="4360493" y="1838927"/>
            <a:ext cx="109512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70066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531349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2722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1086120"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71459" y="775864"/>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3787106" y="775864"/>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22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34" name="Content Placeholder 13"/>
          <p:cNvSpPr>
            <a:spLocks noGrp="1"/>
          </p:cNvSpPr>
          <p:nvPr>
            <p:ph sz="quarter" idx="26" hasCustomPrompt="1"/>
          </p:nvPr>
        </p:nvSpPr>
        <p:spPr>
          <a:xfrm>
            <a:off x="1086120"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71459" y="1838927"/>
            <a:ext cx="725927" cy="72588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36" name="Content Placeholder 13"/>
          <p:cNvSpPr>
            <a:spLocks noGrp="1"/>
          </p:cNvSpPr>
          <p:nvPr>
            <p:ph sz="quarter" idx="28" hasCustomPrompt="1"/>
          </p:nvPr>
        </p:nvSpPr>
        <p:spPr>
          <a:xfrm>
            <a:off x="3787106" y="1838927"/>
            <a:ext cx="1683885" cy="918968"/>
          </a:xfrm>
        </p:spPr>
        <p:txBody>
          <a:bodyPr/>
          <a:lstStyle>
            <a:lvl1pPr marL="0" indent="0">
              <a:lnSpc>
                <a:spcPct val="80000"/>
              </a:lnSpc>
              <a:buNone/>
              <a:defRPr sz="662">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9"/>
              </a:spcAft>
              <a:buFont typeface="Arial" panose="020B0604020202020204" pitchFamily="34" charset="0"/>
              <a:buNone/>
              <a:defRPr sz="568" i="1"/>
            </a:lvl2pPr>
            <a:lvl3pPr marL="0" indent="0">
              <a:buNone/>
              <a:defRPr sz="568"/>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21807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05719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27358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740157"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272262"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31103"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2063208"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22049"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3854153" y="1541039"/>
            <a:ext cx="1597889"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8440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2627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578035"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7"/>
            </a:lvl1pPr>
          </a:lstStyle>
          <a:p>
            <a:endParaRPr lang="en-US" dirty="0"/>
          </a:p>
        </p:txBody>
      </p:sp>
      <p:sp>
        <p:nvSpPr>
          <p:cNvPr id="14" name="Content Placeholder 13"/>
          <p:cNvSpPr>
            <a:spLocks noGrp="1"/>
          </p:cNvSpPr>
          <p:nvPr>
            <p:ph sz="quarter" idx="18" hasCustomPrompt="1"/>
          </p:nvPr>
        </p:nvSpPr>
        <p:spPr>
          <a:xfrm>
            <a:off x="340334"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4758"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7"/>
            </a:lvl1pPr>
          </a:lstStyle>
          <a:p>
            <a:endParaRPr lang="en-US" dirty="0"/>
          </a:p>
        </p:txBody>
      </p:sp>
      <p:sp>
        <p:nvSpPr>
          <p:cNvPr id="28" name="Content Placeholder 13"/>
          <p:cNvSpPr>
            <a:spLocks noGrp="1"/>
          </p:cNvSpPr>
          <p:nvPr>
            <p:ph sz="quarter" idx="20" hasCustomPrompt="1"/>
          </p:nvPr>
        </p:nvSpPr>
        <p:spPr>
          <a:xfrm>
            <a:off x="1667059"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31482" y="775863"/>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7"/>
            </a:lvl1pPr>
          </a:lstStyle>
          <a:p>
            <a:endParaRPr lang="en-US" dirty="0"/>
          </a:p>
        </p:txBody>
      </p:sp>
      <p:sp>
        <p:nvSpPr>
          <p:cNvPr id="30" name="Content Placeholder 13"/>
          <p:cNvSpPr>
            <a:spLocks noGrp="1"/>
          </p:cNvSpPr>
          <p:nvPr>
            <p:ph sz="quarter" idx="22" hasCustomPrompt="1"/>
          </p:nvPr>
        </p:nvSpPr>
        <p:spPr>
          <a:xfrm>
            <a:off x="2993781"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8206" y="775862"/>
            <a:ext cx="662098" cy="662058"/>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7"/>
            </a:lvl1pPr>
          </a:lstStyle>
          <a:p>
            <a:endParaRPr lang="en-US" dirty="0"/>
          </a:p>
        </p:txBody>
      </p:sp>
      <p:sp>
        <p:nvSpPr>
          <p:cNvPr id="11" name="Content Placeholder 13"/>
          <p:cNvSpPr>
            <a:spLocks noGrp="1"/>
          </p:cNvSpPr>
          <p:nvPr>
            <p:ph sz="quarter" idx="43" hasCustomPrompt="1"/>
          </p:nvPr>
        </p:nvSpPr>
        <p:spPr>
          <a:xfrm>
            <a:off x="4320506" y="1541039"/>
            <a:ext cx="1137497" cy="1137079"/>
          </a:xfrm>
        </p:spPr>
        <p:txBody>
          <a:bodyPr>
            <a:normAutofit/>
          </a:bodyPr>
          <a:lstStyle>
            <a:lvl1pPr marL="0" indent="0" algn="ctr">
              <a:lnSpc>
                <a:spcPct val="80000"/>
              </a:lnSpc>
              <a:buNone/>
              <a:defRPr sz="946">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9"/>
              </a:spcAft>
              <a:buFont typeface="Arial" panose="020B0604020202020204" pitchFamily="34" charset="0"/>
              <a:buNone/>
              <a:defRPr sz="662" i="1"/>
            </a:lvl2pPr>
            <a:lvl3pPr marL="0" indent="0" algn="ctr">
              <a:buNone/>
              <a:defRPr sz="662"/>
            </a:lvl3pPr>
            <a:lvl4pPr marL="243343" indent="-81114">
              <a:defRPr sz="568"/>
            </a:lvl4pPr>
            <a:lvl5pPr>
              <a:defRPr sz="568"/>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3530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36451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69483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02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167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31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8717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12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208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2675" y="1008009"/>
            <a:ext cx="4903629" cy="695540"/>
          </a:xfrm>
        </p:spPr>
        <p:txBody>
          <a:bodyPr>
            <a:normAutofit/>
          </a:bodyPr>
          <a:lstStyle>
            <a:lvl1pPr>
              <a:defRPr sz="1704"/>
            </a:lvl1pPr>
          </a:lstStyle>
          <a:p>
            <a:r>
              <a:rPr lang="en-US" dirty="0"/>
              <a:t>Click to edit Master title style</a:t>
            </a:r>
          </a:p>
        </p:txBody>
      </p:sp>
      <p:sp>
        <p:nvSpPr>
          <p:cNvPr id="3" name="Subtitle 2"/>
          <p:cNvSpPr>
            <a:spLocks noGrp="1"/>
          </p:cNvSpPr>
          <p:nvPr>
            <p:ph type="subTitle" idx="1"/>
          </p:nvPr>
        </p:nvSpPr>
        <p:spPr>
          <a:xfrm>
            <a:off x="865347" y="1838748"/>
            <a:ext cx="4038283" cy="829239"/>
          </a:xfrm>
        </p:spPr>
        <p:txBody>
          <a:bodyPr/>
          <a:lstStyle>
            <a:lvl1pPr marL="0" indent="0" algn="ctr">
              <a:buNone/>
              <a:defRPr>
                <a:solidFill>
                  <a:schemeClr val="tx1">
                    <a:tint val="75000"/>
                  </a:schemeClr>
                </a:solidFill>
              </a:defRPr>
            </a:lvl1pPr>
            <a:lvl2pPr marL="288400" indent="0" algn="ctr">
              <a:buNone/>
              <a:defRPr>
                <a:solidFill>
                  <a:schemeClr val="tx1">
                    <a:tint val="75000"/>
                  </a:schemeClr>
                </a:solidFill>
              </a:defRPr>
            </a:lvl2pPr>
            <a:lvl3pPr marL="576800" indent="0" algn="ctr">
              <a:buNone/>
              <a:defRPr>
                <a:solidFill>
                  <a:schemeClr val="tx1">
                    <a:tint val="75000"/>
                  </a:schemeClr>
                </a:solidFill>
              </a:defRPr>
            </a:lvl3pPr>
            <a:lvl4pPr marL="865199" indent="0" algn="ctr">
              <a:buNone/>
              <a:defRPr>
                <a:solidFill>
                  <a:schemeClr val="tx1">
                    <a:tint val="75000"/>
                  </a:schemeClr>
                </a:solidFill>
              </a:defRPr>
            </a:lvl4pPr>
            <a:lvl5pPr marL="1153599" indent="0" algn="ctr">
              <a:buNone/>
              <a:defRPr>
                <a:solidFill>
                  <a:schemeClr val="tx1">
                    <a:tint val="75000"/>
                  </a:schemeClr>
                </a:solidFill>
              </a:defRPr>
            </a:lvl5pPr>
            <a:lvl6pPr marL="1441999" indent="0" algn="ctr">
              <a:buNone/>
              <a:defRPr>
                <a:solidFill>
                  <a:schemeClr val="tx1">
                    <a:tint val="75000"/>
                  </a:schemeClr>
                </a:solidFill>
              </a:defRPr>
            </a:lvl6pPr>
            <a:lvl7pPr marL="1730399" indent="0" algn="ctr">
              <a:buNone/>
              <a:defRPr>
                <a:solidFill>
                  <a:schemeClr val="tx1">
                    <a:tint val="75000"/>
                  </a:schemeClr>
                </a:solidFill>
              </a:defRPr>
            </a:lvl7pPr>
            <a:lvl8pPr marL="2018799" indent="0" algn="ctr">
              <a:buNone/>
              <a:defRPr>
                <a:solidFill>
                  <a:schemeClr val="tx1">
                    <a:tint val="75000"/>
                  </a:schemeClr>
                </a:solidFill>
              </a:defRPr>
            </a:lvl8pPr>
            <a:lvl9pPr marL="230719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36889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24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968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61530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25312" indent="-117162">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59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16300" indent="-108150">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52601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687210"/>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01302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675"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32562" y="576862"/>
            <a:ext cx="2403740" cy="2141451"/>
          </a:xfrm>
        </p:spPr>
        <p:txBody>
          <a:bodyPr>
            <a:normAutofit/>
          </a:bodyPr>
          <a:lstStyle>
            <a:lvl1pPr>
              <a:defRPr sz="946"/>
            </a:lvl1pPr>
            <a:lvl2pPr>
              <a:defRPr sz="757"/>
            </a:lvl2pPr>
            <a:lvl3pPr>
              <a:defRPr sz="757"/>
            </a:lvl3pPr>
            <a:lvl4pPr>
              <a:defRPr sz="757"/>
            </a:lvl4pPr>
            <a:lvl5pPr>
              <a:defRPr sz="757"/>
            </a:lvl5pPr>
            <a:lvl6pPr>
              <a:defRPr sz="1136"/>
            </a:lvl6pPr>
            <a:lvl7pPr>
              <a:defRPr sz="1136"/>
            </a:lvl7pPr>
            <a:lvl8pPr>
              <a:defRPr sz="1136"/>
            </a:lvl8pPr>
            <a:lvl9pPr>
              <a:defRPr sz="113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03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576863"/>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738247"/>
            <a:ext cx="2404741"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576863"/>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738247"/>
            <a:ext cx="2405742" cy="2160336"/>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2787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2675" y="691878"/>
            <a:ext cx="2404741"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4" name="Content Placeholder 3"/>
          <p:cNvSpPr>
            <a:spLocks noGrp="1"/>
          </p:cNvSpPr>
          <p:nvPr>
            <p:ph sz="half" idx="2"/>
          </p:nvPr>
        </p:nvSpPr>
        <p:spPr>
          <a:xfrm>
            <a:off x="432675" y="853263"/>
            <a:ext cx="2404741"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30561" y="691878"/>
            <a:ext cx="2405742" cy="145624"/>
          </a:xfrm>
        </p:spPr>
        <p:txBody>
          <a:bodyPr wrap="square" anchor="b">
            <a:spAutoFit/>
          </a:bodyPr>
          <a:lstStyle>
            <a:lvl1pPr marL="0" indent="0">
              <a:spcBef>
                <a:spcPts val="0"/>
              </a:spcBef>
              <a:buNone/>
              <a:defRPr sz="946" b="1"/>
            </a:lvl1pPr>
            <a:lvl2pPr marL="288400" indent="0">
              <a:buNone/>
              <a:defRPr sz="1262" b="1"/>
            </a:lvl2pPr>
            <a:lvl3pPr marL="576800" indent="0">
              <a:buNone/>
              <a:defRPr sz="1136" b="1"/>
            </a:lvl3pPr>
            <a:lvl4pPr marL="865199" indent="0">
              <a:buNone/>
              <a:defRPr sz="1010" b="1"/>
            </a:lvl4pPr>
            <a:lvl5pPr marL="1153599" indent="0">
              <a:buNone/>
              <a:defRPr sz="1010" b="1"/>
            </a:lvl5pPr>
            <a:lvl6pPr marL="1441999" indent="0">
              <a:buNone/>
              <a:defRPr sz="1010" b="1"/>
            </a:lvl6pPr>
            <a:lvl7pPr marL="1730399" indent="0">
              <a:buNone/>
              <a:defRPr sz="1010" b="1"/>
            </a:lvl7pPr>
            <a:lvl8pPr marL="2018799" indent="0">
              <a:buNone/>
              <a:defRPr sz="1010" b="1"/>
            </a:lvl8pPr>
            <a:lvl9pPr marL="2307199" indent="0">
              <a:buNone/>
              <a:defRPr sz="1010" b="1"/>
            </a:lvl9pPr>
          </a:lstStyle>
          <a:p>
            <a:pPr lvl="0"/>
            <a:r>
              <a:rPr lang="en-US" dirty="0"/>
              <a:t>Click to edit Master text styles</a:t>
            </a:r>
          </a:p>
        </p:txBody>
      </p:sp>
      <p:sp>
        <p:nvSpPr>
          <p:cNvPr id="6" name="Content Placeholder 5"/>
          <p:cNvSpPr>
            <a:spLocks noGrp="1"/>
          </p:cNvSpPr>
          <p:nvPr>
            <p:ph sz="quarter" idx="4"/>
          </p:nvPr>
        </p:nvSpPr>
        <p:spPr>
          <a:xfrm>
            <a:off x="2930561" y="853263"/>
            <a:ext cx="2405742" cy="2067105"/>
          </a:xfrm>
        </p:spPr>
        <p:txBody>
          <a:bodyPr>
            <a:normAutofit/>
          </a:bodyPr>
          <a:lstStyle>
            <a:lvl1pPr>
              <a:defRPr sz="946"/>
            </a:lvl1pPr>
            <a:lvl2pPr>
              <a:defRPr sz="757"/>
            </a:lvl2pPr>
            <a:lvl3pPr>
              <a:defRPr sz="757"/>
            </a:lvl3pPr>
            <a:lvl4pPr>
              <a:defRPr sz="757"/>
            </a:lvl4pPr>
            <a:lvl5pPr>
              <a:defRPr sz="757"/>
            </a:lvl5pPr>
            <a:lvl6pPr>
              <a:defRPr sz="1010"/>
            </a:lvl6pPr>
            <a:lvl7pPr>
              <a:defRPr sz="1010"/>
            </a:lvl7pPr>
            <a:lvl8pPr>
              <a:defRPr sz="1010"/>
            </a:lvl8pPr>
            <a:lvl9pPr>
              <a:defRPr sz="101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612681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2675" y="687210"/>
            <a:ext cx="4903629" cy="2189523"/>
          </a:xfrm>
        </p:spPr>
        <p:txBody>
          <a:bodyPr/>
          <a:lstStyle>
            <a:lvl1pPr>
              <a:spcBef>
                <a:spcPts val="568"/>
              </a:spcBef>
              <a:defRPr/>
            </a:lvl1pPr>
            <a:lvl2pPr>
              <a:spcBef>
                <a:spcPts val="568"/>
              </a:spcBef>
              <a:defRPr/>
            </a:lvl2pPr>
            <a:lvl3pPr>
              <a:spcBef>
                <a:spcPts val="568"/>
              </a:spcBef>
              <a:defRPr/>
            </a:lvl3pPr>
            <a:lvl4pPr>
              <a:spcBef>
                <a:spcPts val="568"/>
              </a:spcBef>
              <a:defRPr/>
            </a:lvl4pPr>
            <a:lvl5pPr>
              <a:spcBef>
                <a:spcPts val="568"/>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53013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8056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3292126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241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9455" cy="1626751"/>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2724" y="0"/>
            <a:ext cx="1449455" cy="1626751"/>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5449" y="0"/>
            <a:ext cx="1449455" cy="1626751"/>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8173" y="0"/>
            <a:ext cx="1449455" cy="1626751"/>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8099"/>
            <a:ext cx="1449455" cy="1626751"/>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2724" y="1618099"/>
            <a:ext cx="1449455" cy="1626751"/>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5449" y="1618099"/>
            <a:ext cx="1449455" cy="1626751"/>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8173" y="1618099"/>
            <a:ext cx="1449455" cy="1626751"/>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45085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5237" cy="1085943"/>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3435" y="1"/>
            <a:ext cx="1155237" cy="1085943"/>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6869" y="1"/>
            <a:ext cx="1155237" cy="1085943"/>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60303" y="1"/>
            <a:ext cx="1155237" cy="1085943"/>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13738" y="1"/>
            <a:ext cx="1155237" cy="1085943"/>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9456"/>
            <a:ext cx="1155237" cy="1085943"/>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3435" y="1079456"/>
            <a:ext cx="1155237" cy="1085943"/>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6869" y="1079456"/>
            <a:ext cx="1155237" cy="1085943"/>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60303" y="1079456"/>
            <a:ext cx="1155237" cy="1085943"/>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13738" y="1079456"/>
            <a:ext cx="1155237" cy="1085943"/>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8909"/>
            <a:ext cx="1155237" cy="1085943"/>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7762" y="2158909"/>
            <a:ext cx="1155237" cy="1085943"/>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11196" y="2158909"/>
            <a:ext cx="1155237" cy="1085943"/>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64631" y="2158909"/>
            <a:ext cx="1155237" cy="1085943"/>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13738" y="2158909"/>
            <a:ext cx="1155237" cy="1085943"/>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763825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9188" cy="8177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9957" y="0"/>
            <a:ext cx="969188" cy="8177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9915" y="0"/>
            <a:ext cx="969188" cy="8177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9873" y="0"/>
            <a:ext cx="969188" cy="8177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9787" y="0"/>
            <a:ext cx="969188" cy="8177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9830" y="0"/>
            <a:ext cx="969188" cy="8177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9049"/>
            <a:ext cx="969188" cy="8177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9957" y="809049"/>
            <a:ext cx="969188" cy="8177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9915" y="809049"/>
            <a:ext cx="969188" cy="8177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9873" y="809049"/>
            <a:ext cx="969188" cy="8177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9787" y="809049"/>
            <a:ext cx="969188" cy="8177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9830" y="809049"/>
            <a:ext cx="969188" cy="8177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8099"/>
            <a:ext cx="969188" cy="8177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9957" y="1618099"/>
            <a:ext cx="969188" cy="8177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9915" y="1618099"/>
            <a:ext cx="969188" cy="8177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9873" y="1618099"/>
            <a:ext cx="969188" cy="8177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9787" y="1618099"/>
            <a:ext cx="969188" cy="8177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9830" y="1618099"/>
            <a:ext cx="969188" cy="8177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7148"/>
            <a:ext cx="969188" cy="8177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9957" y="2427148"/>
            <a:ext cx="969188" cy="8177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9915" y="2427148"/>
            <a:ext cx="969188" cy="8177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9873" y="2427148"/>
            <a:ext cx="969188" cy="8177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9787" y="2427148"/>
            <a:ext cx="969188" cy="8177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9830" y="2427148"/>
            <a:ext cx="969188" cy="8177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06393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7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1682618"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2932562"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Picture Placeholder 3"/>
          <p:cNvSpPr>
            <a:spLocks noGrp="1"/>
          </p:cNvSpPr>
          <p:nvPr>
            <p:ph type="pic" sz="quarter" idx="13"/>
          </p:nvPr>
        </p:nvSpPr>
        <p:spPr>
          <a:xfrm>
            <a:off x="4182507" y="660989"/>
            <a:ext cx="1153795"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0" name="Text Placeholder 9"/>
          <p:cNvSpPr>
            <a:spLocks noGrp="1"/>
          </p:cNvSpPr>
          <p:nvPr>
            <p:ph type="body" sz="quarter" idx="14"/>
          </p:nvPr>
        </p:nvSpPr>
        <p:spPr>
          <a:xfrm>
            <a:off x="432673"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82618"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32562"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82507" y="2356547"/>
            <a:ext cx="1153795"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079203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1021">
          <p15:clr>
            <a:srgbClr val="FBAE40"/>
          </p15:clr>
        </p15:guide>
        <p15:guide id="2" pos="181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534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4"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7023"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61371" y="2356547"/>
            <a:ext cx="1574930"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542504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8"/>
              </a:spcBef>
              <a:buNone/>
              <a:defRPr sz="757"/>
            </a:lvl1pPr>
            <a:lvl2pPr marL="108150" indent="-108150">
              <a:spcBef>
                <a:spcPts val="568"/>
              </a:spcBef>
              <a:buFont typeface="Arial" panose="020B0604020202020204" pitchFamily="34" charset="0"/>
              <a:buChar char="•"/>
              <a:defRPr sz="757"/>
            </a:lvl2pPr>
            <a:lvl3pPr marL="225312" indent="-117162">
              <a:spcBef>
                <a:spcPts val="568"/>
              </a:spcBef>
              <a:buFont typeface="Open Sans Light" panose="020B0306030504020204" pitchFamily="34" charset="0"/>
              <a:buChar char="–"/>
              <a:defRPr sz="757"/>
            </a:lvl3pPr>
            <a:lvl4pPr marL="324450" indent="-108150">
              <a:spcBef>
                <a:spcPts val="568"/>
              </a:spcBef>
              <a:buFont typeface="Arial" panose="020B0604020202020204" pitchFamily="34" charset="0"/>
              <a:buChar char="•"/>
              <a:defRPr sz="757"/>
            </a:lvl4pPr>
            <a:lvl5pPr marL="432600" indent="-108150">
              <a:spcBef>
                <a:spcPts val="568"/>
              </a:spcBef>
              <a:buFont typeface="Open Sans Light" panose="020B0306030504020204" pitchFamily="34" charset="0"/>
              <a:buChar char="–"/>
              <a:defRPr sz="75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96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0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1612223"/>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8" name="Text Placeholder 9"/>
          <p:cNvSpPr>
            <a:spLocks noGrp="1"/>
          </p:cNvSpPr>
          <p:nvPr>
            <p:ph type="body" sz="quarter" idx="14"/>
          </p:nvPr>
        </p:nvSpPr>
        <p:spPr>
          <a:xfrm>
            <a:off x="432675"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9919" y="2356547"/>
            <a:ext cx="2406384" cy="453679"/>
          </a:xfrm>
        </p:spPr>
        <p:txBody>
          <a:bodyPr>
            <a:noAutofit/>
          </a:bodyPr>
          <a:lstStyle>
            <a:lvl1pPr marL="0" indent="0">
              <a:buNone/>
              <a:defRPr sz="662"/>
            </a:lvl1pPr>
            <a:lvl2pPr marL="72100" indent="-72100">
              <a:buFont typeface="Arial" panose="020B0604020202020204" pitchFamily="34" charset="0"/>
              <a:buChar char="•"/>
              <a:defRPr sz="662"/>
            </a:lvl2pPr>
            <a:lvl3pPr marL="144200" indent="-72100">
              <a:defRPr sz="662"/>
            </a:lvl3pPr>
            <a:lvl4pPr marL="252350" indent="-108150">
              <a:defRPr sz="662"/>
            </a:lvl4pPr>
            <a:lvl5pPr marL="360500" indent="-108150">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633963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84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3"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2"/>
            </a:lvl1pPr>
          </a:lstStyle>
          <a:p>
            <a:endParaRPr lang="en-US" dirty="0"/>
          </a:p>
        </p:txBody>
      </p:sp>
      <p:sp>
        <p:nvSpPr>
          <p:cNvPr id="5" name="Picture Placeholder 3"/>
          <p:cNvSpPr>
            <a:spLocks noGrp="1"/>
          </p:cNvSpPr>
          <p:nvPr>
            <p:ph type="pic" sz="quarter" idx="11"/>
          </p:nvPr>
        </p:nvSpPr>
        <p:spPr>
          <a:xfrm>
            <a:off x="1682618"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2"/>
            </a:lvl1pPr>
          </a:lstStyle>
          <a:p>
            <a:endParaRPr lang="en-US"/>
          </a:p>
        </p:txBody>
      </p:sp>
      <p:sp>
        <p:nvSpPr>
          <p:cNvPr id="6" name="Picture Placeholder 3"/>
          <p:cNvSpPr>
            <a:spLocks noGrp="1"/>
          </p:cNvSpPr>
          <p:nvPr>
            <p:ph type="pic" sz="quarter" idx="12"/>
          </p:nvPr>
        </p:nvSpPr>
        <p:spPr>
          <a:xfrm>
            <a:off x="2932562"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2"/>
            </a:lvl1pPr>
          </a:lstStyle>
          <a:p>
            <a:endParaRPr lang="en-US"/>
          </a:p>
        </p:txBody>
      </p:sp>
      <p:sp>
        <p:nvSpPr>
          <p:cNvPr id="7" name="Picture Placeholder 3"/>
          <p:cNvSpPr>
            <a:spLocks noGrp="1"/>
          </p:cNvSpPr>
          <p:nvPr>
            <p:ph type="pic" sz="quarter" idx="13"/>
          </p:nvPr>
        </p:nvSpPr>
        <p:spPr>
          <a:xfrm>
            <a:off x="4182507" y="660988"/>
            <a:ext cx="1153795" cy="69844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2"/>
            </a:lvl1pPr>
          </a:lstStyle>
          <a:p>
            <a:endParaRPr lang="en-US"/>
          </a:p>
        </p:txBody>
      </p:sp>
      <p:sp>
        <p:nvSpPr>
          <p:cNvPr id="14" name="Content Placeholder 13"/>
          <p:cNvSpPr>
            <a:spLocks noGrp="1"/>
          </p:cNvSpPr>
          <p:nvPr>
            <p:ph sz="quarter" idx="18"/>
          </p:nvPr>
        </p:nvSpPr>
        <p:spPr>
          <a:xfrm>
            <a:off x="43267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2138"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600"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1064" y="1445602"/>
            <a:ext cx="1155237"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2535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33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4"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097023"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2"/>
            </a:lvl1pPr>
          </a:lstStyle>
          <a:p>
            <a:pPr lvl="0"/>
            <a:endParaRPr lang="en-US"/>
          </a:p>
        </p:txBody>
      </p:sp>
      <p:sp>
        <p:nvSpPr>
          <p:cNvPr id="6" name="Picture Placeholder 3"/>
          <p:cNvSpPr>
            <a:spLocks noGrp="1"/>
          </p:cNvSpPr>
          <p:nvPr>
            <p:ph type="pic" sz="quarter" idx="12"/>
          </p:nvPr>
        </p:nvSpPr>
        <p:spPr>
          <a:xfrm>
            <a:off x="3761371" y="660989"/>
            <a:ext cx="1574930"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11" name="Content Placeholder 13"/>
          <p:cNvSpPr>
            <a:spLocks noGrp="1"/>
          </p:cNvSpPr>
          <p:nvPr>
            <p:ph sz="quarter" idx="18"/>
          </p:nvPr>
        </p:nvSpPr>
        <p:spPr>
          <a:xfrm>
            <a:off x="432674"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7023"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61371" y="1445602"/>
            <a:ext cx="1574930"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410570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655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675"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2"/>
            </a:lvl1pPr>
          </a:lstStyle>
          <a:p>
            <a:pPr lvl="0"/>
            <a:endParaRPr lang="en-US"/>
          </a:p>
        </p:txBody>
      </p:sp>
      <p:sp>
        <p:nvSpPr>
          <p:cNvPr id="5" name="Picture Placeholder 3"/>
          <p:cNvSpPr>
            <a:spLocks noGrp="1"/>
          </p:cNvSpPr>
          <p:nvPr>
            <p:ph type="pic" sz="quarter" idx="11"/>
          </p:nvPr>
        </p:nvSpPr>
        <p:spPr>
          <a:xfrm>
            <a:off x="2929919" y="660989"/>
            <a:ext cx="2406384" cy="696561"/>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2"/>
            </a:lvl1pPr>
          </a:lstStyle>
          <a:p>
            <a:pPr lvl="0"/>
            <a:endParaRPr lang="en-US"/>
          </a:p>
        </p:txBody>
      </p:sp>
      <p:sp>
        <p:nvSpPr>
          <p:cNvPr id="7" name="Content Placeholder 13"/>
          <p:cNvSpPr>
            <a:spLocks noGrp="1"/>
          </p:cNvSpPr>
          <p:nvPr>
            <p:ph sz="quarter" idx="18"/>
          </p:nvPr>
        </p:nvSpPr>
        <p:spPr>
          <a:xfrm>
            <a:off x="432675"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30640" y="1445602"/>
            <a:ext cx="2405663" cy="1413924"/>
          </a:xfrm>
        </p:spPr>
        <p:txBody>
          <a:bodyPr/>
          <a:lstStyle>
            <a:lvl1pPr marL="0" indent="0">
              <a:buNone/>
              <a:defRPr sz="993"/>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194849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Tree>
    <p:extLst>
      <p:ext uri="{BB962C8B-B14F-4D97-AF65-F5344CB8AC3E}">
        <p14:creationId xmlns:p14="http://schemas.microsoft.com/office/powerpoint/2010/main" val="997235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2675" y="132463"/>
            <a:ext cx="4903629" cy="386828"/>
          </a:xfrm>
        </p:spPr>
        <p:txBody>
          <a:bodyPr/>
          <a:lstStyle/>
          <a:p>
            <a:r>
              <a:rPr lang="en-US"/>
              <a:t>Click to edit Master title style</a:t>
            </a:r>
          </a:p>
        </p:txBody>
      </p:sp>
      <p:sp>
        <p:nvSpPr>
          <p:cNvPr id="4" name="Picture Placeholder 3"/>
          <p:cNvSpPr>
            <a:spLocks noGrp="1"/>
          </p:cNvSpPr>
          <p:nvPr>
            <p:ph type="pic" sz="quarter" idx="10"/>
          </p:nvPr>
        </p:nvSpPr>
        <p:spPr>
          <a:xfrm>
            <a:off x="432193" y="660988"/>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5" name="Picture Placeholder 3"/>
          <p:cNvSpPr>
            <a:spLocks noGrp="1"/>
          </p:cNvSpPr>
          <p:nvPr>
            <p:ph type="pic" sz="quarter" idx="11"/>
          </p:nvPr>
        </p:nvSpPr>
        <p:spPr>
          <a:xfrm>
            <a:off x="1682137"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6" name="Picture Placeholder 3"/>
          <p:cNvSpPr>
            <a:spLocks noGrp="1"/>
          </p:cNvSpPr>
          <p:nvPr>
            <p:ph type="pic" sz="quarter" idx="12"/>
          </p:nvPr>
        </p:nvSpPr>
        <p:spPr>
          <a:xfrm>
            <a:off x="2932081"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7" name="Picture Placeholder 3"/>
          <p:cNvSpPr>
            <a:spLocks noGrp="1"/>
          </p:cNvSpPr>
          <p:nvPr>
            <p:ph type="pic" sz="quarter" idx="13"/>
          </p:nvPr>
        </p:nvSpPr>
        <p:spPr>
          <a:xfrm>
            <a:off x="4182026" y="660988"/>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4" name="Content Placeholder 13"/>
          <p:cNvSpPr>
            <a:spLocks noGrp="1"/>
          </p:cNvSpPr>
          <p:nvPr>
            <p:ph sz="quarter" idx="18"/>
          </p:nvPr>
        </p:nvSpPr>
        <p:spPr>
          <a:xfrm>
            <a:off x="432193" y="2231843"/>
            <a:ext cx="1155237" cy="627681"/>
          </a:xfrm>
        </p:spPr>
        <p:txBody>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81657"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31120"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80584" y="2231843"/>
            <a:ext cx="1155237" cy="627681"/>
          </a:xfrm>
        </p:spPr>
        <p:txBody>
          <a:bodyPr>
            <a:normAutofit/>
          </a:bodyPr>
          <a:lstStyle>
            <a:lvl1pPr marL="0" indent="0">
              <a:buNone/>
              <a:defRPr sz="662"/>
            </a:lvl1pPr>
            <a:lvl2pPr marL="81114" indent="-81114">
              <a:buFont typeface="Arial" panose="020B0604020202020204" pitchFamily="34" charset="0"/>
              <a:buChar char="•"/>
              <a:defRPr sz="662"/>
            </a:lvl2pPr>
            <a:lvl3pPr marL="162229" indent="-81114">
              <a:defRPr sz="662"/>
            </a:lvl3pPr>
            <a:lvl4pPr marL="243343" indent="-81114">
              <a:defRPr sz="662"/>
            </a:lvl4pPr>
            <a:lvl5pPr>
              <a:defRPr sz="6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2193" y="1446416"/>
            <a:ext cx="1153795" cy="698445"/>
          </a:xfrm>
          <a:solidFill>
            <a:schemeClr val="bg1">
              <a:lumMod val="90000"/>
              <a:lumOff val="10000"/>
            </a:schemeClr>
          </a:solidFill>
        </p:spPr>
        <p:txBody>
          <a:bodyPr vert="horz" lIns="0" tIns="0" rIns="0" bIns="0" rtlCol="0" anchor="ctr">
            <a:normAutofit/>
          </a:bodyPr>
          <a:lstStyle>
            <a:lvl1pPr>
              <a:defRPr lang="en-US" sz="662" dirty="0"/>
            </a:lvl1pPr>
          </a:lstStyle>
          <a:p>
            <a:pPr marL="0" lvl="0" indent="0" algn="ctr">
              <a:buNone/>
            </a:pPr>
            <a:endParaRPr lang="en-US" dirty="0"/>
          </a:p>
        </p:txBody>
      </p:sp>
      <p:sp>
        <p:nvSpPr>
          <p:cNvPr id="12" name="Picture Placeholder 3"/>
          <p:cNvSpPr>
            <a:spLocks noGrp="1"/>
          </p:cNvSpPr>
          <p:nvPr>
            <p:ph type="pic" sz="quarter" idx="23"/>
          </p:nvPr>
        </p:nvSpPr>
        <p:spPr>
          <a:xfrm>
            <a:off x="1682137"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3" name="Picture Placeholder 3"/>
          <p:cNvSpPr>
            <a:spLocks noGrp="1"/>
          </p:cNvSpPr>
          <p:nvPr>
            <p:ph type="pic" sz="quarter" idx="24"/>
          </p:nvPr>
        </p:nvSpPr>
        <p:spPr>
          <a:xfrm>
            <a:off x="2932081"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6" name="Picture Placeholder 3"/>
          <p:cNvSpPr>
            <a:spLocks noGrp="1"/>
          </p:cNvSpPr>
          <p:nvPr>
            <p:ph type="pic" sz="quarter" idx="25"/>
          </p:nvPr>
        </p:nvSpPr>
        <p:spPr>
          <a:xfrm>
            <a:off x="4182026" y="1446416"/>
            <a:ext cx="1153795" cy="698445"/>
          </a:xfrm>
          <a:solidFill>
            <a:schemeClr val="bg1">
              <a:lumMod val="90000"/>
              <a:lumOff val="10000"/>
            </a:schemeClr>
          </a:solidFill>
        </p:spPr>
        <p:txBody>
          <a:bodyPr vert="horz" lIns="0" tIns="0" rIns="0" bIns="0" rtlCol="0" anchor="ctr">
            <a:normAutofit/>
          </a:bodyPr>
          <a:lstStyle>
            <a:lvl1pPr>
              <a:defRPr lang="en-US" sz="662"/>
            </a:lvl1pPr>
          </a:lstStyle>
          <a:p>
            <a:pPr marL="0" lvl="0" indent="0" algn="ctr">
              <a:buNone/>
            </a:pPr>
            <a:endParaRPr lang="en-US"/>
          </a:p>
        </p:txBody>
      </p:sp>
      <p:sp>
        <p:nvSpPr>
          <p:cNvPr id="17" name="Text Placeholder 4"/>
          <p:cNvSpPr>
            <a:spLocks noGrp="1"/>
          </p:cNvSpPr>
          <p:nvPr>
            <p:ph type="body" sz="quarter" idx="26" hasCustomPrompt="1"/>
          </p:nvPr>
        </p:nvSpPr>
        <p:spPr>
          <a:xfrm>
            <a:off x="432675" y="441662"/>
            <a:ext cx="4903629" cy="192287"/>
          </a:xfrm>
        </p:spPr>
        <p:txBody>
          <a:bodyPr>
            <a:normAutofit/>
          </a:bodyPr>
          <a:lstStyle>
            <a:lvl1pPr marL="0" indent="0" algn="ctr">
              <a:lnSpc>
                <a:spcPct val="86000"/>
              </a:lnSpc>
              <a:spcBef>
                <a:spcPts val="0"/>
              </a:spcBef>
              <a:buNone/>
              <a:defRPr sz="851" baseline="0"/>
            </a:lvl1pPr>
          </a:lstStyle>
          <a:p>
            <a:pPr lvl="0"/>
            <a:r>
              <a:rPr lang="en-US" dirty="0"/>
              <a:t>Click here to edit subtitle</a:t>
            </a:r>
          </a:p>
        </p:txBody>
      </p:sp>
    </p:spTree>
    <p:extLst>
      <p:ext uri="{BB962C8B-B14F-4D97-AF65-F5344CB8AC3E}">
        <p14:creationId xmlns:p14="http://schemas.microsoft.com/office/powerpoint/2010/main" val="258902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theme" Target="../theme/theme2.xml"/><Relationship Id="rId5" Type="http://schemas.openxmlformats.org/officeDocument/2006/relationships/slideLayout" Target="../slideLayouts/slideLayout10.xml"/><Relationship Id="rId61" Type="http://schemas.openxmlformats.org/officeDocument/2006/relationships/hyperlink" Target="https://twitter.com/" TargetMode="External"/><Relationship Id="rId19" Type="http://schemas.openxmlformats.org/officeDocument/2006/relationships/slideLayout" Target="../slideLayouts/slideLayout2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hyperlink" Target="https://www.facebook.com/" TargetMode="Externa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hyperlink" Target="https://www.linkedin.com/" TargetMode="Externa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63" Type="http://schemas.openxmlformats.org/officeDocument/2006/relationships/slideLayout" Target="../slideLayouts/slideLayout125.xml"/><Relationship Id="rId68" Type="http://schemas.openxmlformats.org/officeDocument/2006/relationships/theme" Target="../theme/theme3.xml"/><Relationship Id="rId7" Type="http://schemas.openxmlformats.org/officeDocument/2006/relationships/slideLayout" Target="../slideLayouts/slideLayout69.xml"/><Relationship Id="rId71" Type="http://schemas.openxmlformats.org/officeDocument/2006/relationships/hyperlink" Target="https://twitter.com/" TargetMode="Externa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slideLayout" Target="../slideLayouts/slideLayout128.xml"/><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slideLayout" Target="../slideLayouts/slideLayout126.xml"/><Relationship Id="rId69" Type="http://schemas.openxmlformats.org/officeDocument/2006/relationships/hyperlink" Target="https://www.facebook.com/" TargetMode="Externa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slideLayout" Target="../slideLayouts/slideLayout129.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70" Type="http://schemas.openxmlformats.org/officeDocument/2006/relationships/hyperlink" Target="https://www.linkedin.com/" TargetMode="Externa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 Id="rId34" Type="http://schemas.openxmlformats.org/officeDocument/2006/relationships/slideLayout" Target="../slideLayouts/slideLayout96.xml"/><Relationship Id="rId50" Type="http://schemas.openxmlformats.org/officeDocument/2006/relationships/slideLayout" Target="../slideLayouts/slideLayout112.xml"/><Relationship Id="rId55"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theme" Target="../theme/theme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sz="1800"/>
          </a:p>
        </p:txBody>
      </p:sp>
      <p:sp>
        <p:nvSpPr>
          <p:cNvPr id="17" name="bg object 17"/>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a:xfrm>
            <a:off x="300918" y="102424"/>
            <a:ext cx="5167139"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617653" y="781128"/>
            <a:ext cx="4533667" cy="369332"/>
          </a:xfrm>
          <a:prstGeom prst="rect">
            <a:avLst/>
          </a:prstGeom>
        </p:spPr>
        <p:txBody>
          <a:bodyPr wrap="square" lIns="0" tIns="0" rIns="0" bIns="0">
            <a:spAutoFit/>
          </a:bodyPr>
          <a:lstStyle>
            <a:lvl1pPr>
              <a:defRPr sz="2400" b="1" i="1">
                <a:solidFill>
                  <a:srgbClr val="2365C7"/>
                </a:solidFill>
                <a:latin typeface="Arial"/>
                <a:cs typeface="Arial"/>
              </a:defRPr>
            </a:lvl1pPr>
          </a:lstStyle>
          <a:p>
            <a:endParaRPr/>
          </a:p>
        </p:txBody>
      </p:sp>
      <p:sp>
        <p:nvSpPr>
          <p:cNvPr id="4" name="Holder 4"/>
          <p:cNvSpPr>
            <a:spLocks noGrp="1"/>
          </p:cNvSpPr>
          <p:nvPr>
            <p:ph type="ftr" sz="quarter" idx="5"/>
          </p:nvPr>
        </p:nvSpPr>
        <p:spPr>
          <a:xfrm>
            <a:off x="1961452" y="3017710"/>
            <a:ext cx="18460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449" y="3017710"/>
            <a:ext cx="132686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6" name="Holder 6"/>
          <p:cNvSpPr>
            <a:spLocks noGrp="1"/>
          </p:cNvSpPr>
          <p:nvPr>
            <p:ph type="sldNum" sz="quarter" idx="7"/>
          </p:nvPr>
        </p:nvSpPr>
        <p:spPr>
          <a:xfrm>
            <a:off x="4153662" y="3017710"/>
            <a:ext cx="132686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675" y="132463"/>
            <a:ext cx="4903629" cy="38682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2675" y="576863"/>
            <a:ext cx="4903629" cy="218952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90746" y="2982410"/>
            <a:ext cx="1022666" cy="145638"/>
          </a:xfrm>
          <a:prstGeom prst="rect">
            <a:avLst/>
          </a:prstGeom>
        </p:spPr>
        <p:txBody>
          <a:bodyPr vert="horz" wrap="square" lIns="57680" tIns="28839" rIns="57680" bIns="28839"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8" dirty="0"/>
              <a:t>i9 presentation to Joe Smith</a:t>
            </a:r>
          </a:p>
        </p:txBody>
      </p:sp>
      <p:sp>
        <p:nvSpPr>
          <p:cNvPr id="7" name="Slide Number Placeholder 5"/>
          <p:cNvSpPr txBox="1">
            <a:spLocks/>
          </p:cNvSpPr>
          <p:nvPr userDrawn="1"/>
        </p:nvSpPr>
        <p:spPr>
          <a:xfrm>
            <a:off x="385623" y="2977563"/>
            <a:ext cx="65972" cy="155332"/>
          </a:xfrm>
          <a:prstGeom prst="rect">
            <a:avLst/>
          </a:prstGeom>
        </p:spPr>
        <p:txBody>
          <a:bodyPr vert="horz" wrap="none" lIns="57680" tIns="28839" rIns="57680" bIns="28839"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8" smtClean="0"/>
              <a:pPr algn="ctr"/>
              <a:t>‹#›</a:t>
            </a:fld>
            <a:endParaRPr lang="en-US" sz="568" dirty="0"/>
          </a:p>
        </p:txBody>
      </p:sp>
      <p:sp>
        <p:nvSpPr>
          <p:cNvPr id="10" name="Oval 9"/>
          <p:cNvSpPr/>
          <p:nvPr/>
        </p:nvSpPr>
        <p:spPr>
          <a:xfrm>
            <a:off x="339777"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6" name="Oval 15"/>
          <p:cNvSpPr/>
          <p:nvPr/>
        </p:nvSpPr>
        <p:spPr>
          <a:xfrm>
            <a:off x="133370"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7" name="Rectangle 9"/>
          <p:cNvSpPr/>
          <p:nvPr/>
        </p:nvSpPr>
        <p:spPr>
          <a:xfrm rot="2700000">
            <a:off x="201915"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4" name="Oval 13"/>
          <p:cNvSpPr/>
          <p:nvPr/>
        </p:nvSpPr>
        <p:spPr>
          <a:xfrm rot="10800000">
            <a:off x="546183"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5" name="Rectangle 9"/>
          <p:cNvSpPr/>
          <p:nvPr/>
        </p:nvSpPr>
        <p:spPr>
          <a:xfrm rot="13500000">
            <a:off x="592661"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9" name="Freeform 6"/>
          <p:cNvSpPr>
            <a:spLocks/>
          </p:cNvSpPr>
          <p:nvPr/>
        </p:nvSpPr>
        <p:spPr bwMode="auto">
          <a:xfrm>
            <a:off x="5126191" y="3023589"/>
            <a:ext cx="30347" cy="6520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0" name="Freeform 7"/>
          <p:cNvSpPr>
            <a:spLocks noEditPoints="1"/>
          </p:cNvSpPr>
          <p:nvPr/>
        </p:nvSpPr>
        <p:spPr bwMode="auto">
          <a:xfrm>
            <a:off x="5314121" y="3022203"/>
            <a:ext cx="67295" cy="6458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1" name="Freeform 8"/>
          <p:cNvSpPr>
            <a:spLocks/>
          </p:cNvSpPr>
          <p:nvPr/>
        </p:nvSpPr>
        <p:spPr bwMode="auto">
          <a:xfrm>
            <a:off x="5517748" y="3028070"/>
            <a:ext cx="72852" cy="59503"/>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2" name="Oval 21"/>
          <p:cNvSpPr/>
          <p:nvPr userDrawn="1"/>
        </p:nvSpPr>
        <p:spPr>
          <a:xfrm>
            <a:off x="5268937"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3" name="Oval 22"/>
          <p:cNvSpPr/>
          <p:nvPr userDrawn="1"/>
        </p:nvSpPr>
        <p:spPr>
          <a:xfrm>
            <a:off x="5062531"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4" name="Oval 23"/>
          <p:cNvSpPr/>
          <p:nvPr userDrawn="1"/>
        </p:nvSpPr>
        <p:spPr>
          <a:xfrm rot="10800000">
            <a:off x="5475343" y="2976406"/>
            <a:ext cx="157662" cy="157653"/>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18" name="Rectangle 17">
            <a:hlinkClick r:id="rId59"/>
          </p:cNvPr>
          <p:cNvSpPr/>
          <p:nvPr userDrawn="1"/>
        </p:nvSpPr>
        <p:spPr>
          <a:xfrm>
            <a:off x="5043562"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5" name="Rectangle 24">
            <a:hlinkClick r:id="rId60"/>
          </p:cNvPr>
          <p:cNvSpPr/>
          <p:nvPr userDrawn="1"/>
        </p:nvSpPr>
        <p:spPr>
          <a:xfrm>
            <a:off x="5248925"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6" name="Rectangle 25">
            <a:hlinkClick r:id="rId61"/>
          </p:cNvPr>
          <p:cNvSpPr/>
          <p:nvPr userDrawn="1"/>
        </p:nvSpPr>
        <p:spPr>
          <a:xfrm>
            <a:off x="5458986"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7" name="Action Button: Forward or Next 26">
            <a:hlinkClick r:id="" action="ppaction://hlinkshowjump?jump=nextslide" highlightClick="1"/>
          </p:cNvPr>
          <p:cNvSpPr/>
          <p:nvPr userDrawn="1"/>
        </p:nvSpPr>
        <p:spPr>
          <a:xfrm>
            <a:off x="533308" y="2961482"/>
            <a:ext cx="190376" cy="190364"/>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
        <p:nvSpPr>
          <p:cNvPr id="28" name="Action Button: Back or Previous 27">
            <a:hlinkClick r:id="" action="ppaction://hlinkshowjump?jump=previousslide" highlightClick="1"/>
          </p:cNvPr>
          <p:cNvSpPr/>
          <p:nvPr userDrawn="1"/>
        </p:nvSpPr>
        <p:spPr>
          <a:xfrm>
            <a:off x="118275" y="2957803"/>
            <a:ext cx="190376" cy="190364"/>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Tree>
    <p:extLst>
      <p:ext uri="{BB962C8B-B14F-4D97-AF65-F5344CB8AC3E}">
        <p14:creationId xmlns:p14="http://schemas.microsoft.com/office/powerpoint/2010/main" val="346873185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576800" rtl="0" eaLnBrk="1" latinLnBrk="0" hangingPunct="1">
        <a:lnSpc>
          <a:spcPct val="86000"/>
        </a:lnSpc>
        <a:spcBef>
          <a:spcPct val="0"/>
        </a:spcBef>
        <a:buNone/>
        <a:defRPr sz="1325" kern="800" spc="-25">
          <a:solidFill>
            <a:schemeClr val="tx1"/>
          </a:solidFill>
          <a:latin typeface="+mj-lt"/>
          <a:ea typeface="+mj-ea"/>
          <a:cs typeface="+mj-cs"/>
        </a:defRPr>
      </a:lvl1pPr>
    </p:titleStyle>
    <p:bodyStyle>
      <a:lvl1pPr marL="108150" indent="-108150" algn="l" defTabSz="576800" rtl="0" eaLnBrk="1" latinLnBrk="0" hangingPunct="1">
        <a:spcBef>
          <a:spcPct val="20000"/>
        </a:spcBef>
        <a:buClr>
          <a:schemeClr val="accent1"/>
        </a:buClr>
        <a:buFont typeface="Arial" panose="020B0604020202020204" pitchFamily="34" charset="0"/>
        <a:buChar char="•"/>
        <a:defRPr sz="946" kern="800" spc="-6">
          <a:solidFill>
            <a:schemeClr val="tx1"/>
          </a:solidFill>
          <a:latin typeface="+mn-lt"/>
          <a:ea typeface="+mn-ea"/>
          <a:cs typeface="+mn-cs"/>
        </a:defRPr>
      </a:lvl1pPr>
      <a:lvl2pPr marL="217301" indent="-109151"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2pPr>
      <a:lvl3pPr marL="3254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3pPr>
      <a:lvl4pPr marL="43360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4pPr>
      <a:lvl5pPr marL="5417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5pPr>
      <a:lvl6pPr marL="15861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6pPr>
      <a:lvl7pPr marL="18745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7pPr>
      <a:lvl8pPr marL="21629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8pPr>
      <a:lvl9pPr marL="2451398"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9pPr>
    </p:bodyStyle>
    <p:otherStyle>
      <a:defPPr>
        <a:defRPr lang="en-US"/>
      </a:defPPr>
      <a:lvl1pPr marL="0" algn="l" defTabSz="576800" rtl="0" eaLnBrk="1" latinLnBrk="0" hangingPunct="1">
        <a:defRPr sz="1136" kern="1200">
          <a:solidFill>
            <a:schemeClr val="tx1"/>
          </a:solidFill>
          <a:latin typeface="+mn-lt"/>
          <a:ea typeface="+mn-ea"/>
          <a:cs typeface="+mn-cs"/>
        </a:defRPr>
      </a:lvl1pPr>
      <a:lvl2pPr marL="288400" algn="l" defTabSz="576800" rtl="0" eaLnBrk="1" latinLnBrk="0" hangingPunct="1">
        <a:defRPr sz="1136" kern="1200">
          <a:solidFill>
            <a:schemeClr val="tx1"/>
          </a:solidFill>
          <a:latin typeface="+mn-lt"/>
          <a:ea typeface="+mn-ea"/>
          <a:cs typeface="+mn-cs"/>
        </a:defRPr>
      </a:lvl2pPr>
      <a:lvl3pPr marL="576800" algn="l" defTabSz="576800" rtl="0" eaLnBrk="1" latinLnBrk="0" hangingPunct="1">
        <a:defRPr sz="1136" kern="1200">
          <a:solidFill>
            <a:schemeClr val="tx1"/>
          </a:solidFill>
          <a:latin typeface="+mn-lt"/>
          <a:ea typeface="+mn-ea"/>
          <a:cs typeface="+mn-cs"/>
        </a:defRPr>
      </a:lvl3pPr>
      <a:lvl4pPr marL="865199" algn="l" defTabSz="576800" rtl="0" eaLnBrk="1" latinLnBrk="0" hangingPunct="1">
        <a:defRPr sz="1136" kern="1200">
          <a:solidFill>
            <a:schemeClr val="tx1"/>
          </a:solidFill>
          <a:latin typeface="+mn-lt"/>
          <a:ea typeface="+mn-ea"/>
          <a:cs typeface="+mn-cs"/>
        </a:defRPr>
      </a:lvl4pPr>
      <a:lvl5pPr marL="1153599" algn="l" defTabSz="576800" rtl="0" eaLnBrk="1" latinLnBrk="0" hangingPunct="1">
        <a:defRPr sz="1136" kern="1200">
          <a:solidFill>
            <a:schemeClr val="tx1"/>
          </a:solidFill>
          <a:latin typeface="+mn-lt"/>
          <a:ea typeface="+mn-ea"/>
          <a:cs typeface="+mn-cs"/>
        </a:defRPr>
      </a:lvl5pPr>
      <a:lvl6pPr marL="1441999" algn="l" defTabSz="576800" rtl="0" eaLnBrk="1" latinLnBrk="0" hangingPunct="1">
        <a:defRPr sz="1136" kern="1200">
          <a:solidFill>
            <a:schemeClr val="tx1"/>
          </a:solidFill>
          <a:latin typeface="+mn-lt"/>
          <a:ea typeface="+mn-ea"/>
          <a:cs typeface="+mn-cs"/>
        </a:defRPr>
      </a:lvl6pPr>
      <a:lvl7pPr marL="1730399" algn="l" defTabSz="576800" rtl="0" eaLnBrk="1" latinLnBrk="0" hangingPunct="1">
        <a:defRPr sz="1136" kern="1200">
          <a:solidFill>
            <a:schemeClr val="tx1"/>
          </a:solidFill>
          <a:latin typeface="+mn-lt"/>
          <a:ea typeface="+mn-ea"/>
          <a:cs typeface="+mn-cs"/>
        </a:defRPr>
      </a:lvl7pPr>
      <a:lvl8pPr marL="2018799" algn="l" defTabSz="576800" rtl="0" eaLnBrk="1" latinLnBrk="0" hangingPunct="1">
        <a:defRPr sz="1136" kern="1200">
          <a:solidFill>
            <a:schemeClr val="tx1"/>
          </a:solidFill>
          <a:latin typeface="+mn-lt"/>
          <a:ea typeface="+mn-ea"/>
          <a:cs typeface="+mn-cs"/>
        </a:defRPr>
      </a:lvl8pPr>
      <a:lvl9pPr marL="2307199" algn="l" defTabSz="576800" rtl="0" eaLnBrk="1" latinLnBrk="0" hangingPunct="1">
        <a:defRPr sz="11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675" y="132463"/>
            <a:ext cx="4903629" cy="386828"/>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2675" y="576863"/>
            <a:ext cx="4903629" cy="218952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90746" y="2982410"/>
            <a:ext cx="1022666" cy="145638"/>
          </a:xfrm>
          <a:prstGeom prst="rect">
            <a:avLst/>
          </a:prstGeom>
        </p:spPr>
        <p:txBody>
          <a:bodyPr vert="horz" wrap="square" lIns="57680" tIns="28839" rIns="57680" bIns="28839"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8" dirty="0"/>
              <a:t>i9 presentation to Joe Smith</a:t>
            </a:r>
          </a:p>
        </p:txBody>
      </p:sp>
      <p:sp>
        <p:nvSpPr>
          <p:cNvPr id="7" name="Slide Number Placeholder 5"/>
          <p:cNvSpPr txBox="1">
            <a:spLocks/>
          </p:cNvSpPr>
          <p:nvPr userDrawn="1"/>
        </p:nvSpPr>
        <p:spPr>
          <a:xfrm>
            <a:off x="385623" y="2977563"/>
            <a:ext cx="65972" cy="155332"/>
          </a:xfrm>
          <a:prstGeom prst="rect">
            <a:avLst/>
          </a:prstGeom>
        </p:spPr>
        <p:txBody>
          <a:bodyPr vert="horz" wrap="none" lIns="57680" tIns="28839" rIns="57680" bIns="28839"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8" smtClean="0">
                <a:solidFill>
                  <a:schemeClr val="tx1"/>
                </a:solidFill>
              </a:rPr>
              <a:pPr algn="ctr"/>
              <a:t>‹#›</a:t>
            </a:fld>
            <a:endParaRPr lang="en-US" sz="568" dirty="0">
              <a:solidFill>
                <a:schemeClr val="tx1"/>
              </a:solidFill>
            </a:endParaRPr>
          </a:p>
        </p:txBody>
      </p:sp>
      <p:sp>
        <p:nvSpPr>
          <p:cNvPr id="10" name="Oval 9"/>
          <p:cNvSpPr/>
          <p:nvPr/>
        </p:nvSpPr>
        <p:spPr>
          <a:xfrm>
            <a:off x="339777"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6" name="Oval 15"/>
          <p:cNvSpPr/>
          <p:nvPr/>
        </p:nvSpPr>
        <p:spPr>
          <a:xfrm>
            <a:off x="133370"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7" name="Rectangle 9"/>
          <p:cNvSpPr/>
          <p:nvPr/>
        </p:nvSpPr>
        <p:spPr>
          <a:xfrm rot="2700000">
            <a:off x="201915"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4" name="Oval 13"/>
          <p:cNvSpPr/>
          <p:nvPr/>
        </p:nvSpPr>
        <p:spPr>
          <a:xfrm rot="10800000">
            <a:off x="546183"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5" name="Rectangle 9"/>
          <p:cNvSpPr/>
          <p:nvPr/>
        </p:nvSpPr>
        <p:spPr>
          <a:xfrm rot="13500000">
            <a:off x="592661" y="3033914"/>
            <a:ext cx="42639" cy="4264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8"/>
          </a:p>
        </p:txBody>
      </p:sp>
      <p:sp>
        <p:nvSpPr>
          <p:cNvPr id="19" name="Freeform 6"/>
          <p:cNvSpPr>
            <a:spLocks/>
          </p:cNvSpPr>
          <p:nvPr/>
        </p:nvSpPr>
        <p:spPr bwMode="auto">
          <a:xfrm>
            <a:off x="5126191" y="3023589"/>
            <a:ext cx="30347" cy="65202"/>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0" name="Freeform 7"/>
          <p:cNvSpPr>
            <a:spLocks noEditPoints="1"/>
          </p:cNvSpPr>
          <p:nvPr/>
        </p:nvSpPr>
        <p:spPr bwMode="auto">
          <a:xfrm>
            <a:off x="5314121" y="3022203"/>
            <a:ext cx="67295" cy="6458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1" name="Freeform 8"/>
          <p:cNvSpPr>
            <a:spLocks/>
          </p:cNvSpPr>
          <p:nvPr/>
        </p:nvSpPr>
        <p:spPr bwMode="auto">
          <a:xfrm>
            <a:off x="5517748" y="3028070"/>
            <a:ext cx="72852" cy="59503"/>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680" tIns="28839" rIns="57680" bIns="28839" numCol="1" anchor="t" anchorCtr="0" compatLnSpc="1">
            <a:prstTxWarp prst="textNoShape">
              <a:avLst/>
            </a:prstTxWarp>
          </a:bodyPr>
          <a:lstStyle/>
          <a:p>
            <a:endParaRPr lang="en-US" sz="1514"/>
          </a:p>
        </p:txBody>
      </p:sp>
      <p:sp>
        <p:nvSpPr>
          <p:cNvPr id="22" name="Oval 21"/>
          <p:cNvSpPr/>
          <p:nvPr userDrawn="1"/>
        </p:nvSpPr>
        <p:spPr>
          <a:xfrm>
            <a:off x="5268937"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3" name="Oval 22"/>
          <p:cNvSpPr/>
          <p:nvPr userDrawn="1"/>
        </p:nvSpPr>
        <p:spPr>
          <a:xfrm>
            <a:off x="5062531"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24" name="Oval 23"/>
          <p:cNvSpPr/>
          <p:nvPr userDrawn="1"/>
        </p:nvSpPr>
        <p:spPr>
          <a:xfrm rot="10800000">
            <a:off x="5475343" y="2976406"/>
            <a:ext cx="157662" cy="157653"/>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5"/>
          </a:p>
        </p:txBody>
      </p:sp>
      <p:sp>
        <p:nvSpPr>
          <p:cNvPr id="18" name="Rectangle 17">
            <a:hlinkClick r:id="rId69"/>
          </p:cNvPr>
          <p:cNvSpPr/>
          <p:nvPr userDrawn="1"/>
        </p:nvSpPr>
        <p:spPr>
          <a:xfrm>
            <a:off x="5043562"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5" name="Rectangle 24">
            <a:hlinkClick r:id="rId70"/>
          </p:cNvPr>
          <p:cNvSpPr/>
          <p:nvPr userDrawn="1"/>
        </p:nvSpPr>
        <p:spPr>
          <a:xfrm>
            <a:off x="5248925"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6" name="Rectangle 25">
            <a:hlinkClick r:id="rId71"/>
          </p:cNvPr>
          <p:cNvSpPr/>
          <p:nvPr userDrawn="1"/>
        </p:nvSpPr>
        <p:spPr>
          <a:xfrm>
            <a:off x="5458986" y="2959315"/>
            <a:ext cx="190376" cy="190364"/>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7"/>
          </a:p>
        </p:txBody>
      </p:sp>
      <p:sp>
        <p:nvSpPr>
          <p:cNvPr id="27" name="Action Button: Forward or Next 26">
            <a:hlinkClick r:id="" action="ppaction://hlinkshowjump?jump=nextslide" highlightClick="1"/>
          </p:cNvPr>
          <p:cNvSpPr/>
          <p:nvPr userDrawn="1"/>
        </p:nvSpPr>
        <p:spPr>
          <a:xfrm>
            <a:off x="533308" y="2961482"/>
            <a:ext cx="190376" cy="190364"/>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
        <p:nvSpPr>
          <p:cNvPr id="28" name="Action Button: Back or Previous 27">
            <a:hlinkClick r:id="" action="ppaction://hlinkshowjump?jump=previousslide" highlightClick="1"/>
          </p:cNvPr>
          <p:cNvSpPr/>
          <p:nvPr userDrawn="1"/>
        </p:nvSpPr>
        <p:spPr>
          <a:xfrm>
            <a:off x="118275" y="2957803"/>
            <a:ext cx="190376" cy="190364"/>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7"/>
          </a:p>
        </p:txBody>
      </p:sp>
    </p:spTree>
    <p:extLst>
      <p:ext uri="{BB962C8B-B14F-4D97-AF65-F5344CB8AC3E}">
        <p14:creationId xmlns:p14="http://schemas.microsoft.com/office/powerpoint/2010/main" val="7106073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2" r:id="rId6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576800" rtl="0" eaLnBrk="1" latinLnBrk="0" hangingPunct="1">
        <a:lnSpc>
          <a:spcPct val="86000"/>
        </a:lnSpc>
        <a:spcBef>
          <a:spcPct val="0"/>
        </a:spcBef>
        <a:buNone/>
        <a:defRPr sz="1325" kern="800" spc="-25">
          <a:solidFill>
            <a:schemeClr val="tx1"/>
          </a:solidFill>
          <a:latin typeface="+mj-lt"/>
          <a:ea typeface="+mj-ea"/>
          <a:cs typeface="+mj-cs"/>
        </a:defRPr>
      </a:lvl1pPr>
    </p:titleStyle>
    <p:bodyStyle>
      <a:lvl1pPr marL="108150" indent="-108150" algn="l" defTabSz="576800" rtl="0" eaLnBrk="1" latinLnBrk="0" hangingPunct="1">
        <a:spcBef>
          <a:spcPct val="20000"/>
        </a:spcBef>
        <a:buClr>
          <a:schemeClr val="accent1"/>
        </a:buClr>
        <a:buFont typeface="Arial" panose="020B0604020202020204" pitchFamily="34" charset="0"/>
        <a:buChar char="•"/>
        <a:defRPr sz="946" kern="800" spc="-6">
          <a:solidFill>
            <a:schemeClr val="tx1"/>
          </a:solidFill>
          <a:latin typeface="+mn-lt"/>
          <a:ea typeface="+mn-ea"/>
          <a:cs typeface="+mn-cs"/>
        </a:defRPr>
      </a:lvl1pPr>
      <a:lvl2pPr marL="217301" indent="-109151"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2pPr>
      <a:lvl3pPr marL="3254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3pPr>
      <a:lvl4pPr marL="43360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4pPr>
      <a:lvl5pPr marL="541751" indent="-108150" algn="l" defTabSz="576800" rtl="0" eaLnBrk="1" latinLnBrk="0" hangingPunct="1">
        <a:spcBef>
          <a:spcPct val="20000"/>
        </a:spcBef>
        <a:buClr>
          <a:schemeClr val="accent1"/>
        </a:buClr>
        <a:buFont typeface="Arial" panose="020B0604020202020204" pitchFamily="34" charset="0"/>
        <a:buChar char="»"/>
        <a:defRPr sz="757" kern="800">
          <a:solidFill>
            <a:schemeClr val="tx1"/>
          </a:solidFill>
          <a:latin typeface="+mn-lt"/>
          <a:ea typeface="+mn-ea"/>
          <a:cs typeface="+mn-cs"/>
        </a:defRPr>
      </a:lvl5pPr>
      <a:lvl6pPr marL="15861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6pPr>
      <a:lvl7pPr marL="18745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7pPr>
      <a:lvl8pPr marL="2162999"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8pPr>
      <a:lvl9pPr marL="2451398" indent="-144200" algn="l" defTabSz="576800" rtl="0" eaLnBrk="1" latinLnBrk="0" hangingPunct="1">
        <a:spcBef>
          <a:spcPct val="20000"/>
        </a:spcBef>
        <a:buFont typeface="Arial" panose="020B0604020202020204" pitchFamily="34" charset="0"/>
        <a:buChar char="•"/>
        <a:defRPr sz="1262" kern="1200">
          <a:solidFill>
            <a:schemeClr val="tx1"/>
          </a:solidFill>
          <a:latin typeface="+mn-lt"/>
          <a:ea typeface="+mn-ea"/>
          <a:cs typeface="+mn-cs"/>
        </a:defRPr>
      </a:lvl9pPr>
    </p:bodyStyle>
    <p:otherStyle>
      <a:defPPr>
        <a:defRPr lang="en-US"/>
      </a:defPPr>
      <a:lvl1pPr marL="0" algn="l" defTabSz="576800" rtl="0" eaLnBrk="1" latinLnBrk="0" hangingPunct="1">
        <a:defRPr sz="1136" kern="1200">
          <a:solidFill>
            <a:schemeClr val="tx1"/>
          </a:solidFill>
          <a:latin typeface="+mn-lt"/>
          <a:ea typeface="+mn-ea"/>
          <a:cs typeface="+mn-cs"/>
        </a:defRPr>
      </a:lvl1pPr>
      <a:lvl2pPr marL="288400" algn="l" defTabSz="576800" rtl="0" eaLnBrk="1" latinLnBrk="0" hangingPunct="1">
        <a:defRPr sz="1136" kern="1200">
          <a:solidFill>
            <a:schemeClr val="tx1"/>
          </a:solidFill>
          <a:latin typeface="+mn-lt"/>
          <a:ea typeface="+mn-ea"/>
          <a:cs typeface="+mn-cs"/>
        </a:defRPr>
      </a:lvl2pPr>
      <a:lvl3pPr marL="576800" algn="l" defTabSz="576800" rtl="0" eaLnBrk="1" latinLnBrk="0" hangingPunct="1">
        <a:defRPr sz="1136" kern="1200">
          <a:solidFill>
            <a:schemeClr val="tx1"/>
          </a:solidFill>
          <a:latin typeface="+mn-lt"/>
          <a:ea typeface="+mn-ea"/>
          <a:cs typeface="+mn-cs"/>
        </a:defRPr>
      </a:lvl3pPr>
      <a:lvl4pPr marL="865199" algn="l" defTabSz="576800" rtl="0" eaLnBrk="1" latinLnBrk="0" hangingPunct="1">
        <a:defRPr sz="1136" kern="1200">
          <a:solidFill>
            <a:schemeClr val="tx1"/>
          </a:solidFill>
          <a:latin typeface="+mn-lt"/>
          <a:ea typeface="+mn-ea"/>
          <a:cs typeface="+mn-cs"/>
        </a:defRPr>
      </a:lvl4pPr>
      <a:lvl5pPr marL="1153599" algn="l" defTabSz="576800" rtl="0" eaLnBrk="1" latinLnBrk="0" hangingPunct="1">
        <a:defRPr sz="1136" kern="1200">
          <a:solidFill>
            <a:schemeClr val="tx1"/>
          </a:solidFill>
          <a:latin typeface="+mn-lt"/>
          <a:ea typeface="+mn-ea"/>
          <a:cs typeface="+mn-cs"/>
        </a:defRPr>
      </a:lvl5pPr>
      <a:lvl6pPr marL="1441999" algn="l" defTabSz="576800" rtl="0" eaLnBrk="1" latinLnBrk="0" hangingPunct="1">
        <a:defRPr sz="1136" kern="1200">
          <a:solidFill>
            <a:schemeClr val="tx1"/>
          </a:solidFill>
          <a:latin typeface="+mn-lt"/>
          <a:ea typeface="+mn-ea"/>
          <a:cs typeface="+mn-cs"/>
        </a:defRPr>
      </a:lvl6pPr>
      <a:lvl7pPr marL="1730399" algn="l" defTabSz="576800" rtl="0" eaLnBrk="1" latinLnBrk="0" hangingPunct="1">
        <a:defRPr sz="1136" kern="1200">
          <a:solidFill>
            <a:schemeClr val="tx1"/>
          </a:solidFill>
          <a:latin typeface="+mn-lt"/>
          <a:ea typeface="+mn-ea"/>
          <a:cs typeface="+mn-cs"/>
        </a:defRPr>
      </a:lvl7pPr>
      <a:lvl8pPr marL="2018799" algn="l" defTabSz="576800" rtl="0" eaLnBrk="1" latinLnBrk="0" hangingPunct="1">
        <a:defRPr sz="1136" kern="1200">
          <a:solidFill>
            <a:schemeClr val="tx1"/>
          </a:solidFill>
          <a:latin typeface="+mn-lt"/>
          <a:ea typeface="+mn-ea"/>
          <a:cs typeface="+mn-cs"/>
        </a:defRPr>
      </a:lvl8pPr>
      <a:lvl9pPr marL="2307199" algn="l" defTabSz="576800" rtl="0" eaLnBrk="1" latinLnBrk="0" hangingPunct="1">
        <a:defRPr sz="11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877" y="536168"/>
            <a:ext cx="5653977" cy="2649220"/>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sz="1800"/>
          </a:p>
        </p:txBody>
      </p:sp>
      <p:sp>
        <p:nvSpPr>
          <p:cNvPr id="17" name="bg object 17"/>
          <p:cNvSpPr/>
          <p:nvPr/>
        </p:nvSpPr>
        <p:spPr>
          <a:xfrm>
            <a:off x="66885" y="71164"/>
            <a:ext cx="5653977" cy="429259"/>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a:xfrm>
            <a:off x="300904" y="102424"/>
            <a:ext cx="5167164"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436346" y="982040"/>
            <a:ext cx="4896284" cy="215444"/>
          </a:xfrm>
          <a:prstGeom prst="rect">
            <a:avLst/>
          </a:prstGeom>
        </p:spPr>
        <p:txBody>
          <a:bodyPr wrap="square" lIns="0" tIns="0" rIns="0" bIns="0">
            <a:spAutoFit/>
          </a:bodyPr>
          <a:lstStyle>
            <a:lvl1pPr>
              <a:defRPr sz="1400" b="0" i="1">
                <a:solidFill>
                  <a:srgbClr val="231F20"/>
                </a:solidFill>
                <a:latin typeface="Arial"/>
                <a:cs typeface="Arial"/>
              </a:defRPr>
            </a:lvl1pPr>
          </a:lstStyle>
          <a:p>
            <a:endParaRPr/>
          </a:p>
        </p:txBody>
      </p:sp>
      <p:sp>
        <p:nvSpPr>
          <p:cNvPr id="4" name="Holder 4"/>
          <p:cNvSpPr>
            <a:spLocks noGrp="1"/>
          </p:cNvSpPr>
          <p:nvPr>
            <p:ph type="ftr" sz="quarter" idx="5"/>
          </p:nvPr>
        </p:nvSpPr>
        <p:spPr>
          <a:xfrm>
            <a:off x="1961452" y="3017710"/>
            <a:ext cx="184607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88449" y="3017710"/>
            <a:ext cx="132686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11/21/2020</a:t>
            </a:fld>
            <a:endParaRPr lang="en-US"/>
          </a:p>
        </p:txBody>
      </p:sp>
      <p:sp>
        <p:nvSpPr>
          <p:cNvPr id="6" name="Holder 6"/>
          <p:cNvSpPr>
            <a:spLocks noGrp="1"/>
          </p:cNvSpPr>
          <p:nvPr>
            <p:ph type="sldNum" sz="quarter" idx="7"/>
          </p:nvPr>
        </p:nvSpPr>
        <p:spPr>
          <a:xfrm>
            <a:off x="4153662" y="3017710"/>
            <a:ext cx="132686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44492039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449" y="129945"/>
            <a:ext cx="5192078" cy="540808"/>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288449" y="757133"/>
            <a:ext cx="5192078" cy="214145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288449" y="3007496"/>
            <a:ext cx="1346094" cy="172758"/>
          </a:xfrm>
          <a:prstGeom prst="rect">
            <a:avLst/>
          </a:prstGeom>
        </p:spPr>
        <p:txBody>
          <a:bodyPr vert="horz" lIns="91440" tIns="45720" rIns="91440" bIns="45720" rtlCol="0" anchor="ctr"/>
          <a:lstStyle>
            <a:lvl1pPr algn="l">
              <a:defRPr sz="757">
                <a:solidFill>
                  <a:schemeClr val="tx1">
                    <a:tint val="75000"/>
                  </a:schemeClr>
                </a:solidFill>
              </a:defRPr>
            </a:lvl1pPr>
          </a:lstStyle>
          <a:p>
            <a:pPr defTabSz="576621"/>
            <a:fld id="{ED137D8F-F469-4C1D-8DCD-3325B5EE5640}" type="datetimeFigureOut">
              <a:rPr lang="ru-RU" smtClean="0">
                <a:solidFill>
                  <a:prstClr val="black">
                    <a:tint val="75000"/>
                  </a:prstClr>
                </a:solidFill>
              </a:rPr>
              <a:pPr defTabSz="576621"/>
              <a:t>21.11.2020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1971068" y="3007496"/>
            <a:ext cx="1826842" cy="172758"/>
          </a:xfrm>
          <a:prstGeom prst="rect">
            <a:avLst/>
          </a:prstGeom>
        </p:spPr>
        <p:txBody>
          <a:bodyPr vert="horz" lIns="91440" tIns="45720" rIns="91440" bIns="45720" rtlCol="0" anchor="ctr"/>
          <a:lstStyle>
            <a:lvl1pPr algn="ctr">
              <a:defRPr sz="757">
                <a:solidFill>
                  <a:schemeClr val="tx1">
                    <a:tint val="75000"/>
                  </a:schemeClr>
                </a:solidFill>
              </a:defRPr>
            </a:lvl1pPr>
          </a:lstStyle>
          <a:p>
            <a:pPr defTabSz="576621"/>
            <a:endParaRPr lang="ru-RU">
              <a:solidFill>
                <a:prstClr val="black">
                  <a:tint val="75000"/>
                </a:prstClr>
              </a:solidFill>
            </a:endParaRPr>
          </a:p>
        </p:txBody>
      </p:sp>
      <p:sp>
        <p:nvSpPr>
          <p:cNvPr id="6" name="Номер слайда 5"/>
          <p:cNvSpPr>
            <a:spLocks noGrp="1"/>
          </p:cNvSpPr>
          <p:nvPr>
            <p:ph type="sldNum" sz="quarter" idx="4"/>
          </p:nvPr>
        </p:nvSpPr>
        <p:spPr>
          <a:xfrm>
            <a:off x="4134433" y="3007496"/>
            <a:ext cx="1346094" cy="172758"/>
          </a:xfrm>
          <a:prstGeom prst="rect">
            <a:avLst/>
          </a:prstGeom>
        </p:spPr>
        <p:txBody>
          <a:bodyPr vert="horz" lIns="91440" tIns="45720" rIns="91440" bIns="45720" rtlCol="0" anchor="ctr"/>
          <a:lstStyle>
            <a:lvl1pPr algn="r">
              <a:defRPr sz="757">
                <a:solidFill>
                  <a:schemeClr val="tx1">
                    <a:tint val="75000"/>
                  </a:schemeClr>
                </a:solidFill>
              </a:defRPr>
            </a:lvl1pPr>
          </a:lstStyle>
          <a:p>
            <a:pPr defTabSz="576621"/>
            <a:fld id="{12FC6C7F-F4CD-4F6B-9A67-BE40BA823894}" type="slidenum">
              <a:rPr lang="ru-RU" smtClean="0">
                <a:solidFill>
                  <a:prstClr val="black">
                    <a:tint val="75000"/>
                  </a:prstClr>
                </a:solidFill>
              </a:rPr>
              <a:pPr defTabSz="576621"/>
              <a:t>‹#›</a:t>
            </a:fld>
            <a:endParaRPr lang="ru-RU">
              <a:solidFill>
                <a:prstClr val="black">
                  <a:tint val="75000"/>
                </a:prstClr>
              </a:solidFill>
            </a:endParaRPr>
          </a:p>
        </p:txBody>
      </p:sp>
    </p:spTree>
    <p:extLst>
      <p:ext uri="{BB962C8B-B14F-4D97-AF65-F5344CB8AC3E}">
        <p14:creationId xmlns:p14="http://schemas.microsoft.com/office/powerpoint/2010/main" val="6022653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576621" rtl="0" eaLnBrk="1" latinLnBrk="0" hangingPunct="1">
        <a:spcBef>
          <a:spcPct val="0"/>
        </a:spcBef>
        <a:buNone/>
        <a:defRPr sz="2775" kern="1200">
          <a:solidFill>
            <a:schemeClr val="tx1"/>
          </a:solidFill>
          <a:latin typeface="+mj-lt"/>
          <a:ea typeface="+mj-ea"/>
          <a:cs typeface="+mj-cs"/>
        </a:defRPr>
      </a:lvl1pPr>
    </p:titleStyle>
    <p:bodyStyle>
      <a:lvl1pPr marL="216233" indent="-216233" algn="l" defTabSz="576621" rtl="0" eaLnBrk="1" latinLnBrk="0" hangingPunct="1">
        <a:spcBef>
          <a:spcPct val="20000"/>
        </a:spcBef>
        <a:buFont typeface="Arial" pitchFamily="34" charset="0"/>
        <a:buChar char="•"/>
        <a:defRPr sz="2018" kern="1200">
          <a:solidFill>
            <a:schemeClr val="tx1"/>
          </a:solidFill>
          <a:latin typeface="+mn-lt"/>
          <a:ea typeface="+mn-ea"/>
          <a:cs typeface="+mn-cs"/>
        </a:defRPr>
      </a:lvl1pPr>
      <a:lvl2pPr marL="468504" indent="-180194" algn="l" defTabSz="576621" rtl="0" eaLnBrk="1" latinLnBrk="0" hangingPunct="1">
        <a:spcBef>
          <a:spcPct val="20000"/>
        </a:spcBef>
        <a:buFont typeface="Arial" pitchFamily="34" charset="0"/>
        <a:buChar char="–"/>
        <a:defRPr sz="1766" kern="1200">
          <a:solidFill>
            <a:schemeClr val="tx1"/>
          </a:solidFill>
          <a:latin typeface="+mn-lt"/>
          <a:ea typeface="+mn-ea"/>
          <a:cs typeface="+mn-cs"/>
        </a:defRPr>
      </a:lvl2pPr>
      <a:lvl3pPr marL="720776" indent="-144155" algn="l" defTabSz="576621" rtl="0" eaLnBrk="1" latinLnBrk="0" hangingPunct="1">
        <a:spcBef>
          <a:spcPct val="20000"/>
        </a:spcBef>
        <a:buFont typeface="Arial" pitchFamily="34" charset="0"/>
        <a:buChar char="•"/>
        <a:defRPr sz="1513" kern="1200">
          <a:solidFill>
            <a:schemeClr val="tx1"/>
          </a:solidFill>
          <a:latin typeface="+mn-lt"/>
          <a:ea typeface="+mn-ea"/>
          <a:cs typeface="+mn-cs"/>
        </a:defRPr>
      </a:lvl3pPr>
      <a:lvl4pPr marL="1009086"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4pPr>
      <a:lvl5pPr marL="1297396"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5pPr>
      <a:lvl6pPr marL="1585707"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6pPr>
      <a:lvl7pPr marL="1874017"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7pPr>
      <a:lvl8pPr marL="2162327"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8pPr>
      <a:lvl9pPr marL="2450638" indent="-144155" algn="l" defTabSz="576621" rtl="0" eaLnBrk="1" latinLnBrk="0" hangingPunct="1">
        <a:spcBef>
          <a:spcPct val="20000"/>
        </a:spcBef>
        <a:buFont typeface="Arial" pitchFamily="34" charset="0"/>
        <a:buChar char="•"/>
        <a:defRPr sz="1261" kern="1200">
          <a:solidFill>
            <a:schemeClr val="tx1"/>
          </a:solidFill>
          <a:latin typeface="+mn-lt"/>
          <a:ea typeface="+mn-ea"/>
          <a:cs typeface="+mn-cs"/>
        </a:defRPr>
      </a:lvl9pPr>
    </p:bodyStyle>
    <p:otherStyle>
      <a:defPPr>
        <a:defRPr lang="ru-RU"/>
      </a:defPPr>
      <a:lvl1pPr marL="0" algn="l" defTabSz="576621" rtl="0" eaLnBrk="1" latinLnBrk="0" hangingPunct="1">
        <a:defRPr sz="1135" kern="1200">
          <a:solidFill>
            <a:schemeClr val="tx1"/>
          </a:solidFill>
          <a:latin typeface="+mn-lt"/>
          <a:ea typeface="+mn-ea"/>
          <a:cs typeface="+mn-cs"/>
        </a:defRPr>
      </a:lvl1pPr>
      <a:lvl2pPr marL="288310" algn="l" defTabSz="576621" rtl="0" eaLnBrk="1" latinLnBrk="0" hangingPunct="1">
        <a:defRPr sz="1135" kern="1200">
          <a:solidFill>
            <a:schemeClr val="tx1"/>
          </a:solidFill>
          <a:latin typeface="+mn-lt"/>
          <a:ea typeface="+mn-ea"/>
          <a:cs typeface="+mn-cs"/>
        </a:defRPr>
      </a:lvl2pPr>
      <a:lvl3pPr marL="576621" algn="l" defTabSz="576621" rtl="0" eaLnBrk="1" latinLnBrk="0" hangingPunct="1">
        <a:defRPr sz="1135" kern="1200">
          <a:solidFill>
            <a:schemeClr val="tx1"/>
          </a:solidFill>
          <a:latin typeface="+mn-lt"/>
          <a:ea typeface="+mn-ea"/>
          <a:cs typeface="+mn-cs"/>
        </a:defRPr>
      </a:lvl3pPr>
      <a:lvl4pPr marL="864931" algn="l" defTabSz="576621" rtl="0" eaLnBrk="1" latinLnBrk="0" hangingPunct="1">
        <a:defRPr sz="1135" kern="1200">
          <a:solidFill>
            <a:schemeClr val="tx1"/>
          </a:solidFill>
          <a:latin typeface="+mn-lt"/>
          <a:ea typeface="+mn-ea"/>
          <a:cs typeface="+mn-cs"/>
        </a:defRPr>
      </a:lvl4pPr>
      <a:lvl5pPr marL="1153241" algn="l" defTabSz="576621" rtl="0" eaLnBrk="1" latinLnBrk="0" hangingPunct="1">
        <a:defRPr sz="1135" kern="1200">
          <a:solidFill>
            <a:schemeClr val="tx1"/>
          </a:solidFill>
          <a:latin typeface="+mn-lt"/>
          <a:ea typeface="+mn-ea"/>
          <a:cs typeface="+mn-cs"/>
        </a:defRPr>
      </a:lvl5pPr>
      <a:lvl6pPr marL="1441552" algn="l" defTabSz="576621" rtl="0" eaLnBrk="1" latinLnBrk="0" hangingPunct="1">
        <a:defRPr sz="1135" kern="1200">
          <a:solidFill>
            <a:schemeClr val="tx1"/>
          </a:solidFill>
          <a:latin typeface="+mn-lt"/>
          <a:ea typeface="+mn-ea"/>
          <a:cs typeface="+mn-cs"/>
        </a:defRPr>
      </a:lvl6pPr>
      <a:lvl7pPr marL="1729862" algn="l" defTabSz="576621" rtl="0" eaLnBrk="1" latinLnBrk="0" hangingPunct="1">
        <a:defRPr sz="1135" kern="1200">
          <a:solidFill>
            <a:schemeClr val="tx1"/>
          </a:solidFill>
          <a:latin typeface="+mn-lt"/>
          <a:ea typeface="+mn-ea"/>
          <a:cs typeface="+mn-cs"/>
        </a:defRPr>
      </a:lvl7pPr>
      <a:lvl8pPr marL="2018172" algn="l" defTabSz="576621" rtl="0" eaLnBrk="1" latinLnBrk="0" hangingPunct="1">
        <a:defRPr sz="1135" kern="1200">
          <a:solidFill>
            <a:schemeClr val="tx1"/>
          </a:solidFill>
          <a:latin typeface="+mn-lt"/>
          <a:ea typeface="+mn-ea"/>
          <a:cs typeface="+mn-cs"/>
        </a:defRPr>
      </a:lvl8pPr>
      <a:lvl9pPr marL="2306483" algn="l" defTabSz="576621" rtl="0" eaLnBrk="1" latinLnBrk="0" hangingPunct="1">
        <a:defRPr sz="11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47.xml"/><Relationship Id="rId5" Type="http://schemas.openxmlformats.org/officeDocument/2006/relationships/image" Target="../media/image33.emf"/><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88" y="1535"/>
            <a:ext cx="5767387" cy="1021080"/>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69405" y="98425"/>
            <a:ext cx="3362882" cy="845743"/>
          </a:xfrm>
          <a:prstGeom prst="rect">
            <a:avLst/>
          </a:prstGeom>
        </p:spPr>
        <p:txBody>
          <a:bodyPr vert="horz" wrap="square" lIns="0" tIns="14604" rIns="0" bIns="0" rtlCol="0">
            <a:spAutoFit/>
          </a:bodyPr>
          <a:lstStyle/>
          <a:p>
            <a:pPr marL="12700" algn="ctr">
              <a:spcBef>
                <a:spcPts val="114"/>
              </a:spcBef>
            </a:pPr>
            <a:r>
              <a:rPr lang="ru-RU" sz="3400" spc="-5" dirty="0"/>
              <a:t>Биология </a:t>
            </a:r>
            <a:br>
              <a:rPr lang="ru-RU" sz="3400" spc="-5" dirty="0"/>
            </a:br>
            <a:r>
              <a:rPr lang="ru-RU" sz="2000" spc="-5" dirty="0"/>
              <a:t>Человек и его здоровье</a:t>
            </a:r>
            <a:endParaRPr sz="3400" dirty="0"/>
          </a:p>
        </p:txBody>
      </p:sp>
      <p:sp>
        <p:nvSpPr>
          <p:cNvPr id="5" name="object 5"/>
          <p:cNvSpPr/>
          <p:nvPr/>
        </p:nvSpPr>
        <p:spPr>
          <a:xfrm>
            <a:off x="132402" y="1406401"/>
            <a:ext cx="272162" cy="1224136"/>
          </a:xfrm>
          <a:custGeom>
            <a:avLst/>
            <a:gdLst/>
            <a:ahLst/>
            <a:cxnLst/>
            <a:rect l="l" t="t" r="r" b="b"/>
            <a:pathLst>
              <a:path w="344170" h="676275">
                <a:moveTo>
                  <a:pt x="343828" y="0"/>
                </a:moveTo>
                <a:lnTo>
                  <a:pt x="0" y="0"/>
                </a:lnTo>
                <a:lnTo>
                  <a:pt x="0" y="675751"/>
                </a:lnTo>
                <a:lnTo>
                  <a:pt x="343828" y="675751"/>
                </a:lnTo>
                <a:lnTo>
                  <a:pt x="343828" y="0"/>
                </a:lnTo>
                <a:close/>
              </a:path>
            </a:pathLst>
          </a:custGeom>
          <a:solidFill>
            <a:srgbClr val="2365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object 10"/>
          <p:cNvGrpSpPr/>
          <p:nvPr/>
        </p:nvGrpSpPr>
        <p:grpSpPr>
          <a:xfrm>
            <a:off x="4688347" y="212869"/>
            <a:ext cx="634365" cy="634365"/>
            <a:chOff x="4686759" y="212868"/>
            <a:chExt cx="634365" cy="634365"/>
          </a:xfrm>
        </p:grpSpPr>
        <p:sp>
          <p:nvSpPr>
            <p:cNvPr id="11" name="object 11"/>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13"/>
          <p:cNvSpPr txBox="1"/>
          <p:nvPr/>
        </p:nvSpPr>
        <p:spPr>
          <a:xfrm>
            <a:off x="4925794" y="249025"/>
            <a:ext cx="173355" cy="385362"/>
          </a:xfrm>
          <a:prstGeom prst="rect">
            <a:avLst/>
          </a:prstGeom>
        </p:spPr>
        <p:txBody>
          <a:bodyPr vert="horz" wrap="square" lIns="0" tIns="15875" rIns="0" bIns="0" rtlCol="0">
            <a:spAutoFit/>
          </a:bodyPr>
          <a:lstStyle/>
          <a:p>
            <a:pPr marL="0" marR="0" lvl="0" indent="0" algn="ctr" defTabSz="914400" rtl="0" eaLnBrk="1" fontAlgn="auto" latinLnBrk="0" hangingPunct="1">
              <a:lnSpc>
                <a:spcPct val="100000"/>
              </a:lnSpc>
              <a:spcBef>
                <a:spcPts val="125"/>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Arial"/>
                <a:ea typeface="+mn-ea"/>
                <a:cs typeface="Arial"/>
              </a:rPr>
              <a:t>8</a:t>
            </a:r>
            <a:endParaRPr kumimoji="0" sz="2400" b="1" i="0" u="none" strike="noStrike" kern="1200" cap="none" spc="0" normalizeH="0" baseline="0" noProof="0" dirty="0">
              <a:ln>
                <a:noFill/>
              </a:ln>
              <a:solidFill>
                <a:prstClr val="white"/>
              </a:solidFill>
              <a:effectLst/>
              <a:uLnTx/>
              <a:uFillTx/>
              <a:latin typeface="Arial"/>
              <a:ea typeface="+mn-ea"/>
              <a:cs typeface="Arial"/>
            </a:endParaRPr>
          </a:p>
        </p:txBody>
      </p:sp>
      <p:sp>
        <p:nvSpPr>
          <p:cNvPr id="14" name="object 14"/>
          <p:cNvSpPr txBox="1"/>
          <p:nvPr/>
        </p:nvSpPr>
        <p:spPr>
          <a:xfrm>
            <a:off x="4741875" y="542305"/>
            <a:ext cx="571504" cy="227626"/>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Arial"/>
                <a:ea typeface="+mn-ea"/>
                <a:cs typeface="Arial"/>
              </a:rPr>
              <a:t>к</a:t>
            </a:r>
            <a:r>
              <a:rPr kumimoji="0" sz="1400" b="1" i="0" u="none" strike="noStrike" kern="1200" cap="none" spc="-5" normalizeH="0" baseline="0" noProof="0" dirty="0">
                <a:ln>
                  <a:noFill/>
                </a:ln>
                <a:solidFill>
                  <a:srgbClr val="FFFFFF"/>
                </a:solidFill>
                <a:effectLst/>
                <a:uLnTx/>
                <a:uFillTx/>
                <a:latin typeface="Arial"/>
                <a:ea typeface="+mn-ea"/>
                <a:cs typeface="Arial"/>
              </a:rPr>
              <a:t>ласс</a:t>
            </a:r>
            <a:endParaRPr kumimoji="0" sz="1400" b="1" i="0" u="none" strike="noStrike" kern="1200" cap="none" spc="0" normalizeH="0" baseline="0" noProof="0" dirty="0">
              <a:ln>
                <a:noFill/>
              </a:ln>
              <a:solidFill>
                <a:prstClr val="black"/>
              </a:solidFill>
              <a:effectLst/>
              <a:uLnTx/>
              <a:uFillTx/>
              <a:latin typeface="Arial"/>
              <a:ea typeface="+mn-ea"/>
              <a:cs typeface="Arial"/>
            </a:endParaRPr>
          </a:p>
        </p:txBody>
      </p:sp>
      <p:pic>
        <p:nvPicPr>
          <p:cNvPr id="1028" name="Picture 4" descr="Картинки по запросу чаша со змеей вектор | Змея, Медицинский, Медицина">
            <a:extLst>
              <a:ext uri="{FF2B5EF4-FFF2-40B4-BE49-F238E27FC236}">
                <a16:creationId xmlns:a16="http://schemas.microsoft.com/office/drawing/2014/main" id="{0D6C6743-6751-4AF1-8775-D9BF107D2F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35" y="250825"/>
            <a:ext cx="535352" cy="5105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D41736-D2F1-4836-B58C-06328E5491D6}"/>
              </a:ext>
            </a:extLst>
          </p:cNvPr>
          <p:cNvSpPr txBox="1"/>
          <p:nvPr/>
        </p:nvSpPr>
        <p:spPr>
          <a:xfrm>
            <a:off x="364207" y="1406401"/>
            <a:ext cx="4346051" cy="1323439"/>
          </a:xfrm>
          <a:prstGeom prst="rect">
            <a:avLst/>
          </a:prstGeom>
          <a:noFill/>
        </p:spPr>
        <p:txBody>
          <a:bodyPr wrap="square" rtlCol="0">
            <a:spAutoFit/>
          </a:bodyPr>
          <a:lstStyle/>
          <a:p>
            <a:pPr algn="ctr"/>
            <a:r>
              <a:rPr lang="ru-RU" sz="2000" b="1" spc="-20" dirty="0">
                <a:solidFill>
                  <a:srgbClr val="002060"/>
                </a:solidFill>
                <a:latin typeface="Arial"/>
                <a:cs typeface="Arial"/>
              </a:rPr>
              <a:t>Глава </a:t>
            </a:r>
            <a:r>
              <a:rPr lang="en-US" sz="2000" b="1" spc="-20" dirty="0">
                <a:solidFill>
                  <a:srgbClr val="002060"/>
                </a:solidFill>
                <a:latin typeface="Arial"/>
                <a:cs typeface="Arial"/>
              </a:rPr>
              <a:t>VII</a:t>
            </a:r>
            <a:r>
              <a:rPr lang="ru-RU" sz="2000" b="1" spc="-20" dirty="0">
                <a:solidFill>
                  <a:srgbClr val="002060"/>
                </a:solidFill>
                <a:latin typeface="Arial"/>
                <a:cs typeface="Arial"/>
              </a:rPr>
              <a:t>. Пищеварительная система</a:t>
            </a:r>
          </a:p>
          <a:p>
            <a:pPr algn="ctr"/>
            <a:r>
              <a:rPr lang="ru-RU" sz="2000" b="1" spc="-20" dirty="0">
                <a:solidFill>
                  <a:srgbClr val="002060"/>
                </a:solidFill>
                <a:latin typeface="Arial"/>
                <a:cs typeface="Arial"/>
              </a:rPr>
              <a:t>Тема: Органы пищеварительной системы </a:t>
            </a:r>
          </a:p>
        </p:txBody>
      </p:sp>
      <p:pic>
        <p:nvPicPr>
          <p:cNvPr id="4" name="Рисунок 3">
            <a:extLst>
              <a:ext uri="{FF2B5EF4-FFF2-40B4-BE49-F238E27FC236}">
                <a16:creationId xmlns:a16="http://schemas.microsoft.com/office/drawing/2014/main" id="{D7BA0653-DC49-4EFA-9687-0382D2F579D5}"/>
              </a:ext>
            </a:extLst>
          </p:cNvPr>
          <p:cNvPicPr>
            <a:picLocks noChangeAspect="1"/>
          </p:cNvPicPr>
          <p:nvPr/>
        </p:nvPicPr>
        <p:blipFill>
          <a:blip r:embed="rId4"/>
          <a:stretch>
            <a:fillRect/>
          </a:stretch>
        </p:blipFill>
        <p:spPr>
          <a:xfrm>
            <a:off x="4598371" y="1307097"/>
            <a:ext cx="1106780" cy="16114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07777"/>
          </a:xfrm>
        </p:spPr>
        <p:txBody>
          <a:bodyPr/>
          <a:lstStyle/>
          <a:p>
            <a:pPr algn="ctr"/>
            <a:r>
              <a:rPr lang="ru-RU" sz="2000" dirty="0"/>
              <a:t>ФУНКЦИИ ПИЩЕВАРИТЕЛЬНОЙ СИСТЕМЫ</a:t>
            </a:r>
          </a:p>
        </p:txBody>
      </p:sp>
      <p:sp>
        <p:nvSpPr>
          <p:cNvPr id="4" name="TextBox 3">
            <a:extLst>
              <a:ext uri="{FF2B5EF4-FFF2-40B4-BE49-F238E27FC236}">
                <a16:creationId xmlns:a16="http://schemas.microsoft.com/office/drawing/2014/main" id="{1A08B5E2-0D31-4427-AC42-FCFD42E06A0D}"/>
              </a:ext>
            </a:extLst>
          </p:cNvPr>
          <p:cNvSpPr txBox="1"/>
          <p:nvPr/>
        </p:nvSpPr>
        <p:spPr>
          <a:xfrm>
            <a:off x="76175" y="549270"/>
            <a:ext cx="5616624" cy="2585323"/>
          </a:xfrm>
          <a:prstGeom prst="rect">
            <a:avLst/>
          </a:prstGeom>
          <a:noFill/>
        </p:spPr>
        <p:txBody>
          <a:bodyPr wrap="square">
            <a:spAutoFit/>
          </a:bodyPr>
          <a:lstStyle/>
          <a:p>
            <a:pPr marL="285750" indent="-285750">
              <a:buFont typeface="Wingdings" panose="05000000000000000000" pitchFamily="2" charset="2"/>
              <a:buChar char="ü"/>
            </a:pPr>
            <a:r>
              <a:rPr lang="ru-RU" b="0" i="0" dirty="0">
                <a:solidFill>
                  <a:srgbClr val="002060"/>
                </a:solidFill>
                <a:effectLst/>
                <a:latin typeface="arial" panose="020B0604020202020204" pitchFamily="34" charset="0"/>
              </a:rPr>
              <a:t>Механическая. Измельчение продуктов и их дальнейшая переработка.</a:t>
            </a:r>
          </a:p>
          <a:p>
            <a:pPr marL="285750" indent="-285750">
              <a:buFont typeface="Wingdings" panose="05000000000000000000" pitchFamily="2" charset="2"/>
              <a:buChar char="ü"/>
            </a:pPr>
            <a:r>
              <a:rPr lang="ru-RU" b="0" i="0" dirty="0">
                <a:solidFill>
                  <a:srgbClr val="002060"/>
                </a:solidFill>
                <a:effectLst/>
                <a:latin typeface="arial" panose="020B0604020202020204" pitchFamily="34" charset="0"/>
              </a:rPr>
              <a:t>Секреторная. Производство ферментов, необходимых для нормального функционирования.</a:t>
            </a:r>
          </a:p>
          <a:p>
            <a:pPr marL="285750" indent="-285750">
              <a:buFont typeface="Wingdings" panose="05000000000000000000" pitchFamily="2" charset="2"/>
              <a:buChar char="ü"/>
            </a:pPr>
            <a:r>
              <a:rPr lang="ru-RU" b="0" i="0" dirty="0">
                <a:solidFill>
                  <a:srgbClr val="002060"/>
                </a:solidFill>
                <a:effectLst/>
                <a:latin typeface="arial" panose="020B0604020202020204" pitchFamily="34" charset="0"/>
              </a:rPr>
              <a:t>Всасывание. Усвоение различных питательных веществ и витаминов организмом.</a:t>
            </a:r>
          </a:p>
          <a:p>
            <a:pPr marL="285750" indent="-285750">
              <a:buFont typeface="Wingdings" panose="05000000000000000000" pitchFamily="2" charset="2"/>
              <a:buChar char="ü"/>
            </a:pPr>
            <a:r>
              <a:rPr lang="ru-RU" b="0" i="0" dirty="0">
                <a:solidFill>
                  <a:srgbClr val="002060"/>
                </a:solidFill>
                <a:effectLst/>
                <a:latin typeface="arial" panose="020B0604020202020204" pitchFamily="34" charset="0"/>
              </a:rPr>
              <a:t>Выделительная. Выведение неполезных остатков пищи из организма.</a:t>
            </a:r>
          </a:p>
        </p:txBody>
      </p:sp>
    </p:spTree>
    <p:extLst>
      <p:ext uri="{BB962C8B-B14F-4D97-AF65-F5344CB8AC3E}">
        <p14:creationId xmlns:p14="http://schemas.microsoft.com/office/powerpoint/2010/main" val="141035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ИНТЕРЕСНЫЙ ФАКТ</a:t>
            </a:r>
          </a:p>
        </p:txBody>
      </p:sp>
      <p:sp>
        <p:nvSpPr>
          <p:cNvPr id="4" name="TextBox 3">
            <a:extLst>
              <a:ext uri="{FF2B5EF4-FFF2-40B4-BE49-F238E27FC236}">
                <a16:creationId xmlns:a16="http://schemas.microsoft.com/office/drawing/2014/main" id="{7FECA3F3-BA08-4434-BBEF-30A2A06DEA2B}"/>
              </a:ext>
            </a:extLst>
          </p:cNvPr>
          <p:cNvSpPr txBox="1"/>
          <p:nvPr/>
        </p:nvSpPr>
        <p:spPr>
          <a:xfrm>
            <a:off x="76175" y="712450"/>
            <a:ext cx="5544616" cy="2062103"/>
          </a:xfrm>
          <a:prstGeom prst="rect">
            <a:avLst/>
          </a:prstGeom>
          <a:noFill/>
        </p:spPr>
        <p:txBody>
          <a:bodyPr wrap="square">
            <a:spAutoFit/>
          </a:bodyPr>
          <a:lstStyle/>
          <a:p>
            <a:pPr algn="ctr"/>
            <a:r>
              <a:rPr lang="ru-RU" sz="1600" b="0" i="0" dirty="0">
                <a:solidFill>
                  <a:srgbClr val="002060"/>
                </a:solidFill>
                <a:effectLst/>
                <a:latin typeface="Arial" panose="020B0604020202020204" pitchFamily="34" charset="0"/>
                <a:cs typeface="Arial" panose="020B0604020202020204" pitchFamily="34" charset="0"/>
              </a:rPr>
              <a:t>Ученые задались вопросом, сколько продуктов  за 70 лет своей жизни съедает человек?</a:t>
            </a:r>
          </a:p>
          <a:p>
            <a:pPr algn="ctr"/>
            <a:r>
              <a:rPr lang="ru-RU" sz="1600" b="0" i="0" dirty="0">
                <a:solidFill>
                  <a:srgbClr val="002060"/>
                </a:solidFill>
                <a:effectLst/>
                <a:latin typeface="Arial" panose="020B0604020202020204" pitchFamily="34" charset="0"/>
                <a:cs typeface="Arial" panose="020B0604020202020204" pitchFamily="34" charset="0"/>
              </a:rPr>
              <a:t> И им удалось выяснить, что это число составляет -     50 тонн продуктов. </a:t>
            </a:r>
          </a:p>
          <a:p>
            <a:pPr algn="ctr"/>
            <a:r>
              <a:rPr lang="ru-RU" sz="1600" b="0" i="0" dirty="0">
                <a:solidFill>
                  <a:srgbClr val="002060"/>
                </a:solidFill>
                <a:effectLst/>
                <a:latin typeface="Arial" panose="020B0604020202020204" pitchFamily="34" charset="0"/>
                <a:cs typeface="Arial" panose="020B0604020202020204" pitchFamily="34" charset="0"/>
              </a:rPr>
              <a:t>За всю жизнь мы съедаем, примерно, 70 тыс. котлет и в целом 2 тонны различного мяса.</a:t>
            </a:r>
          </a:p>
          <a:p>
            <a:pPr algn="ctr"/>
            <a:r>
              <a:rPr lang="ru-RU" sz="1600" b="0" i="0" dirty="0">
                <a:solidFill>
                  <a:srgbClr val="002060"/>
                </a:solidFill>
                <a:effectLst/>
                <a:latin typeface="Arial" panose="020B0604020202020204" pitchFamily="34" charset="0"/>
                <a:cs typeface="Arial" panose="020B0604020202020204" pitchFamily="34" charset="0"/>
              </a:rPr>
              <a:t>Помимо этого, в рацион питания входит 7 тонн хлеба, из них 35 тысяч булочек, а также 1 тонна жиров.</a:t>
            </a:r>
            <a:endParaRPr lang="ru-RU" dirty="0">
              <a:solidFill>
                <a:srgbClr val="002060"/>
              </a:solidFill>
            </a:endParaRPr>
          </a:p>
        </p:txBody>
      </p:sp>
    </p:spTree>
    <p:extLst>
      <p:ext uri="{BB962C8B-B14F-4D97-AF65-F5344CB8AC3E}">
        <p14:creationId xmlns:p14="http://schemas.microsoft.com/office/powerpoint/2010/main" val="222612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ИНТЕРЕСНЫЙ ФАКТ</a:t>
            </a:r>
          </a:p>
        </p:txBody>
      </p:sp>
      <p:sp>
        <p:nvSpPr>
          <p:cNvPr id="4" name="TextBox 3">
            <a:extLst>
              <a:ext uri="{FF2B5EF4-FFF2-40B4-BE49-F238E27FC236}">
                <a16:creationId xmlns:a16="http://schemas.microsoft.com/office/drawing/2014/main" id="{7FECA3F3-BA08-4434-BBEF-30A2A06DEA2B}"/>
              </a:ext>
            </a:extLst>
          </p:cNvPr>
          <p:cNvSpPr txBox="1"/>
          <p:nvPr/>
        </p:nvSpPr>
        <p:spPr>
          <a:xfrm>
            <a:off x="76175" y="484232"/>
            <a:ext cx="5692800" cy="1323439"/>
          </a:xfrm>
          <a:prstGeom prst="rect">
            <a:avLst/>
          </a:prstGeom>
          <a:noFill/>
        </p:spPr>
        <p:txBody>
          <a:bodyPr wrap="square">
            <a:spAutoFit/>
          </a:bodyPr>
          <a:lstStyle/>
          <a:p>
            <a:pPr algn="ctr"/>
            <a:r>
              <a:rPr lang="ru-RU" sz="1600" dirty="0">
                <a:solidFill>
                  <a:srgbClr val="002060"/>
                </a:solidFill>
                <a:latin typeface="Arial" panose="020B0604020202020204" pitchFamily="34" charset="0"/>
                <a:cs typeface="Arial" panose="020B0604020202020204" pitchFamily="34" charset="0"/>
              </a:rPr>
              <a:t>К</a:t>
            </a:r>
            <a:r>
              <a:rPr lang="ru-RU" sz="1600" b="0" i="0" dirty="0">
                <a:solidFill>
                  <a:srgbClr val="002060"/>
                </a:solidFill>
                <a:effectLst/>
                <a:latin typeface="Arial" panose="020B0604020202020204" pitchFamily="34" charset="0"/>
                <a:cs typeface="Arial" panose="020B0604020202020204" pitchFamily="34" charset="0"/>
              </a:rPr>
              <a:t>артофеля 5 тонн, 5 тыс. штук куриных яиц и шокирующее число в  500 килограммов соли.</a:t>
            </a:r>
          </a:p>
          <a:p>
            <a:pPr algn="ctr"/>
            <a:r>
              <a:rPr lang="ru-RU" sz="1600" b="0" i="0" dirty="0">
                <a:solidFill>
                  <a:srgbClr val="002060"/>
                </a:solidFill>
                <a:effectLst/>
                <a:latin typeface="Arial" panose="020B0604020202020204" pitchFamily="34" charset="0"/>
                <a:cs typeface="Arial" panose="020B0604020202020204" pitchFamily="34" charset="0"/>
              </a:rPr>
              <a:t>Сладкое: человек употребляет за всю жизнь 10 тыс. плиток различного шоколада и выпивает 75 тысяч чашек чая.</a:t>
            </a:r>
            <a:endParaRPr lang="ru-RU" dirty="0"/>
          </a:p>
        </p:txBody>
      </p:sp>
      <p:pic>
        <p:nvPicPr>
          <p:cNvPr id="3" name="Рисунок 2">
            <a:extLst>
              <a:ext uri="{FF2B5EF4-FFF2-40B4-BE49-F238E27FC236}">
                <a16:creationId xmlns:a16="http://schemas.microsoft.com/office/drawing/2014/main" id="{7BFCBC76-C8E8-4D68-ACA0-E3C3880DE072}"/>
              </a:ext>
            </a:extLst>
          </p:cNvPr>
          <p:cNvPicPr>
            <a:picLocks noChangeAspect="1"/>
          </p:cNvPicPr>
          <p:nvPr/>
        </p:nvPicPr>
        <p:blipFill>
          <a:blip r:embed="rId2"/>
          <a:stretch>
            <a:fillRect/>
          </a:stretch>
        </p:blipFill>
        <p:spPr>
          <a:xfrm>
            <a:off x="148183" y="1557434"/>
            <a:ext cx="2448272" cy="1580019"/>
          </a:xfrm>
          <a:prstGeom prst="rect">
            <a:avLst/>
          </a:prstGeom>
        </p:spPr>
      </p:pic>
      <p:pic>
        <p:nvPicPr>
          <p:cNvPr id="5" name="Рисунок 4">
            <a:extLst>
              <a:ext uri="{FF2B5EF4-FFF2-40B4-BE49-F238E27FC236}">
                <a16:creationId xmlns:a16="http://schemas.microsoft.com/office/drawing/2014/main" id="{0CF3E95B-B9DB-45B7-BF8D-D42A1E7ED5F7}"/>
              </a:ext>
            </a:extLst>
          </p:cNvPr>
          <p:cNvPicPr>
            <a:picLocks noChangeAspect="1"/>
          </p:cNvPicPr>
          <p:nvPr/>
        </p:nvPicPr>
        <p:blipFill>
          <a:blip r:embed="rId3"/>
          <a:stretch>
            <a:fillRect/>
          </a:stretch>
        </p:blipFill>
        <p:spPr>
          <a:xfrm>
            <a:off x="3388543" y="1600483"/>
            <a:ext cx="2129108" cy="1526936"/>
          </a:xfrm>
          <a:prstGeom prst="rect">
            <a:avLst/>
          </a:prstGeom>
        </p:spPr>
      </p:pic>
    </p:spTree>
    <p:extLst>
      <p:ext uri="{BB962C8B-B14F-4D97-AF65-F5344CB8AC3E}">
        <p14:creationId xmlns:p14="http://schemas.microsoft.com/office/powerpoint/2010/main" val="2573035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АТЛАС ТЕЛА-ПИЩЕВАРЕНИЕ</a:t>
            </a:r>
          </a:p>
        </p:txBody>
      </p:sp>
      <p:pic>
        <p:nvPicPr>
          <p:cNvPr id="6" name="Рисунок 5">
            <a:extLst>
              <a:ext uri="{FF2B5EF4-FFF2-40B4-BE49-F238E27FC236}">
                <a16:creationId xmlns:a16="http://schemas.microsoft.com/office/drawing/2014/main" id="{B2B20C92-8C61-4758-BF14-8572C899FD19}"/>
              </a:ext>
            </a:extLst>
          </p:cNvPr>
          <p:cNvPicPr>
            <a:picLocks noChangeAspect="1"/>
          </p:cNvPicPr>
          <p:nvPr/>
        </p:nvPicPr>
        <p:blipFill>
          <a:blip r:embed="rId2"/>
          <a:stretch>
            <a:fillRect/>
          </a:stretch>
        </p:blipFill>
        <p:spPr>
          <a:xfrm>
            <a:off x="1084287" y="574512"/>
            <a:ext cx="3384376" cy="2540063"/>
          </a:xfrm>
          <a:prstGeom prst="rect">
            <a:avLst/>
          </a:prstGeom>
        </p:spPr>
      </p:pic>
    </p:spTree>
    <p:extLst>
      <p:ext uri="{BB962C8B-B14F-4D97-AF65-F5344CB8AC3E}">
        <p14:creationId xmlns:p14="http://schemas.microsoft.com/office/powerpoint/2010/main" val="1111153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АТЛАС ТЕЛА-ПИЩЕВАРЕНИЕ</a:t>
            </a:r>
          </a:p>
        </p:txBody>
      </p:sp>
      <p:sp>
        <p:nvSpPr>
          <p:cNvPr id="3" name="TextBox 2">
            <a:extLst>
              <a:ext uri="{FF2B5EF4-FFF2-40B4-BE49-F238E27FC236}">
                <a16:creationId xmlns:a16="http://schemas.microsoft.com/office/drawing/2014/main" id="{D59E8E13-85AE-4E5F-9C02-7856705E651F}"/>
              </a:ext>
            </a:extLst>
          </p:cNvPr>
          <p:cNvSpPr txBox="1"/>
          <p:nvPr/>
        </p:nvSpPr>
        <p:spPr>
          <a:xfrm>
            <a:off x="724247" y="974353"/>
            <a:ext cx="4320480" cy="1323439"/>
          </a:xfrm>
          <a:prstGeom prst="rect">
            <a:avLst/>
          </a:prstGeom>
          <a:noFill/>
        </p:spPr>
        <p:txBody>
          <a:bodyPr wrap="square" rtlCol="0">
            <a:spAutoFit/>
          </a:bodyPr>
          <a:lstStyle/>
          <a:p>
            <a:pPr algn="ctr"/>
            <a:r>
              <a:rPr lang="ru-RU" sz="2000" b="1" dirty="0">
                <a:solidFill>
                  <a:srgbClr val="002060"/>
                </a:solidFill>
                <a:latin typeface="Arial" panose="020B0604020202020204" pitchFamily="34" charset="0"/>
                <a:cs typeface="Arial" panose="020B0604020202020204" pitchFamily="34" charset="0"/>
              </a:rPr>
              <a:t>АТЛАС ТЕЛА – ПИЩЕВАРИТЕЛЬНАЯ СИСТЕМА ВЫРЕЖИТЕ ПОЖАЛУЙСТА С 3:06 ПО 6:45 МИН ИТОГО 3:40</a:t>
            </a:r>
          </a:p>
        </p:txBody>
      </p:sp>
    </p:spTree>
    <p:extLst>
      <p:ext uri="{BB962C8B-B14F-4D97-AF65-F5344CB8AC3E}">
        <p14:creationId xmlns:p14="http://schemas.microsoft.com/office/powerpoint/2010/main" val="248747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РОТОВАЯ ПОЛОСТЬ </a:t>
            </a:r>
          </a:p>
        </p:txBody>
      </p:sp>
      <p:sp>
        <p:nvSpPr>
          <p:cNvPr id="4" name="TextBox 3">
            <a:extLst>
              <a:ext uri="{FF2B5EF4-FFF2-40B4-BE49-F238E27FC236}">
                <a16:creationId xmlns:a16="http://schemas.microsoft.com/office/drawing/2014/main" id="{AFDCB9E1-6FF1-4D44-8694-2B66CAA5F005}"/>
              </a:ext>
            </a:extLst>
          </p:cNvPr>
          <p:cNvSpPr txBox="1"/>
          <p:nvPr/>
        </p:nvSpPr>
        <p:spPr>
          <a:xfrm>
            <a:off x="148183" y="743228"/>
            <a:ext cx="2232248" cy="2031325"/>
          </a:xfrm>
          <a:prstGeom prst="rect">
            <a:avLst/>
          </a:prstGeom>
          <a:noFill/>
        </p:spPr>
        <p:txBody>
          <a:bodyPr wrap="square">
            <a:spAutoFit/>
          </a:bodyPr>
          <a:lstStyle/>
          <a:p>
            <a:pPr algn="ctr"/>
            <a:r>
              <a:rPr lang="ru-RU" dirty="0">
                <a:solidFill>
                  <a:srgbClr val="002060"/>
                </a:solidFill>
                <a:latin typeface="Arial" panose="020B0604020202020204" pitchFamily="34" charset="0"/>
                <a:cs typeface="Arial" panose="020B0604020202020204" pitchFamily="34" charset="0"/>
              </a:rPr>
              <a:t>Ротовая полость является начальной частью пищеварительного тракта. </a:t>
            </a:r>
          </a:p>
          <a:p>
            <a:pPr algn="ctr"/>
            <a:r>
              <a:rPr lang="ru-RU" dirty="0">
                <a:solidFill>
                  <a:srgbClr val="002060"/>
                </a:solidFill>
                <a:latin typeface="Arial" panose="020B0604020202020204" pitchFamily="34" charset="0"/>
                <a:cs typeface="Arial" panose="020B0604020202020204" pitchFamily="34" charset="0"/>
              </a:rPr>
              <a:t>В ней содержатся зубы и язык. </a:t>
            </a:r>
          </a:p>
        </p:txBody>
      </p:sp>
      <p:pic>
        <p:nvPicPr>
          <p:cNvPr id="5" name="Рисунок 4">
            <a:extLst>
              <a:ext uri="{FF2B5EF4-FFF2-40B4-BE49-F238E27FC236}">
                <a16:creationId xmlns:a16="http://schemas.microsoft.com/office/drawing/2014/main" id="{D88F9EDF-865B-45C3-83C2-CC7BA0161DF6}"/>
              </a:ext>
            </a:extLst>
          </p:cNvPr>
          <p:cNvPicPr>
            <a:picLocks noChangeAspect="1"/>
          </p:cNvPicPr>
          <p:nvPr/>
        </p:nvPicPr>
        <p:blipFill>
          <a:blip r:embed="rId2"/>
          <a:stretch>
            <a:fillRect/>
          </a:stretch>
        </p:blipFill>
        <p:spPr>
          <a:xfrm>
            <a:off x="2380431" y="582813"/>
            <a:ext cx="3240361" cy="2559613"/>
          </a:xfrm>
          <a:prstGeom prst="rect">
            <a:avLst/>
          </a:prstGeom>
        </p:spPr>
      </p:pic>
    </p:spTree>
    <p:extLst>
      <p:ext uri="{BB962C8B-B14F-4D97-AF65-F5344CB8AC3E}">
        <p14:creationId xmlns:p14="http://schemas.microsoft.com/office/powerpoint/2010/main" val="1001959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ЯЗЫК ОРГАН ВКУСА</a:t>
            </a:r>
          </a:p>
        </p:txBody>
      </p:sp>
      <p:pic>
        <p:nvPicPr>
          <p:cNvPr id="3" name="Рисунок 2">
            <a:extLst>
              <a:ext uri="{FF2B5EF4-FFF2-40B4-BE49-F238E27FC236}">
                <a16:creationId xmlns:a16="http://schemas.microsoft.com/office/drawing/2014/main" id="{DC510A5B-7D69-4B0F-8BF9-8727F386FE20}"/>
              </a:ext>
            </a:extLst>
          </p:cNvPr>
          <p:cNvPicPr>
            <a:picLocks noChangeAspect="1"/>
          </p:cNvPicPr>
          <p:nvPr/>
        </p:nvPicPr>
        <p:blipFill rotWithShape="1">
          <a:blip r:embed="rId2"/>
          <a:srcRect l="3459" t="10056" r="3459" b="5617"/>
          <a:stretch/>
        </p:blipFill>
        <p:spPr>
          <a:xfrm>
            <a:off x="2001335" y="650435"/>
            <a:ext cx="3672408" cy="2491991"/>
          </a:xfrm>
          <a:prstGeom prst="rect">
            <a:avLst/>
          </a:prstGeom>
        </p:spPr>
      </p:pic>
      <p:sp>
        <p:nvSpPr>
          <p:cNvPr id="6" name="TextBox 5">
            <a:extLst>
              <a:ext uri="{FF2B5EF4-FFF2-40B4-BE49-F238E27FC236}">
                <a16:creationId xmlns:a16="http://schemas.microsoft.com/office/drawing/2014/main" id="{34DEEA0E-C814-484F-9032-D70DB6BBA117}"/>
              </a:ext>
            </a:extLst>
          </p:cNvPr>
          <p:cNvSpPr txBox="1"/>
          <p:nvPr/>
        </p:nvSpPr>
        <p:spPr>
          <a:xfrm>
            <a:off x="4167" y="542305"/>
            <a:ext cx="2088231" cy="2554545"/>
          </a:xfrm>
          <a:prstGeom prst="rect">
            <a:avLst/>
          </a:prstGeom>
          <a:noFill/>
        </p:spPr>
        <p:txBody>
          <a:bodyPr wrap="square">
            <a:spAutoFit/>
          </a:bodyPr>
          <a:lstStyle/>
          <a:p>
            <a:pPr algn="ctr"/>
            <a:r>
              <a:rPr lang="ru-RU" sz="1600" b="0" i="0" u="none" strike="noStrike" spc="0" dirty="0">
                <a:solidFill>
                  <a:srgbClr val="002060"/>
                </a:solidFill>
                <a:effectLst/>
                <a:latin typeface="Arial" panose="020B0604020202020204" pitchFamily="34" charset="0"/>
                <a:ea typeface="Courier New" panose="02070309020205020404" pitchFamily="49" charset="0"/>
                <a:cs typeface="Arial" panose="020B0604020202020204" pitchFamily="34" charset="0"/>
              </a:rPr>
              <a:t>Язык, благодаря огромному количеству нервных окончаний (рецепторы), служит для определе­ния вкуса, смешивания и продвижения пищи в глотку.</a:t>
            </a:r>
            <a:endParaRPr lang="ru-RU"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451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РАЗРУШИМ МИФ….</a:t>
            </a:r>
          </a:p>
        </p:txBody>
      </p:sp>
      <p:pic>
        <p:nvPicPr>
          <p:cNvPr id="4" name="Рисунок 3">
            <a:extLst>
              <a:ext uri="{FF2B5EF4-FFF2-40B4-BE49-F238E27FC236}">
                <a16:creationId xmlns:a16="http://schemas.microsoft.com/office/drawing/2014/main" id="{D391F2CA-07E6-49A8-8E5C-36085D511C64}"/>
              </a:ext>
            </a:extLst>
          </p:cNvPr>
          <p:cNvPicPr>
            <a:picLocks noChangeAspect="1"/>
          </p:cNvPicPr>
          <p:nvPr/>
        </p:nvPicPr>
        <p:blipFill>
          <a:blip r:embed="rId2"/>
          <a:stretch>
            <a:fillRect/>
          </a:stretch>
        </p:blipFill>
        <p:spPr>
          <a:xfrm>
            <a:off x="1300311" y="614313"/>
            <a:ext cx="3373231" cy="2443128"/>
          </a:xfrm>
          <a:prstGeom prst="rect">
            <a:avLst/>
          </a:prstGeom>
        </p:spPr>
      </p:pic>
    </p:spTree>
    <p:extLst>
      <p:ext uri="{BB962C8B-B14F-4D97-AF65-F5344CB8AC3E}">
        <p14:creationId xmlns:p14="http://schemas.microsoft.com/office/powerpoint/2010/main" val="270883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ЯЗЫК ОРГАН ВКУСА</a:t>
            </a:r>
          </a:p>
        </p:txBody>
      </p:sp>
      <p:sp>
        <p:nvSpPr>
          <p:cNvPr id="7" name="TextBox 6">
            <a:extLst>
              <a:ext uri="{FF2B5EF4-FFF2-40B4-BE49-F238E27FC236}">
                <a16:creationId xmlns:a16="http://schemas.microsoft.com/office/drawing/2014/main" id="{691406AB-75A1-446A-B0F4-FA2DCD6E2469}"/>
              </a:ext>
            </a:extLst>
          </p:cNvPr>
          <p:cNvSpPr txBox="1"/>
          <p:nvPr/>
        </p:nvSpPr>
        <p:spPr>
          <a:xfrm>
            <a:off x="76175" y="614313"/>
            <a:ext cx="5616624" cy="2185214"/>
          </a:xfrm>
          <a:prstGeom prst="rect">
            <a:avLst/>
          </a:prstGeom>
          <a:noFill/>
        </p:spPr>
        <p:txBody>
          <a:bodyPr wrap="square">
            <a:spAutoFit/>
          </a:bodyPr>
          <a:lstStyle/>
          <a:p>
            <a:r>
              <a:rPr lang="ru-RU" sz="1600" dirty="0">
                <a:solidFill>
                  <a:srgbClr val="002060"/>
                </a:solidFill>
                <a:latin typeface="Arial" panose="020B0604020202020204" pitchFamily="34" charset="0"/>
                <a:cs typeface="Arial" panose="020B0604020202020204" pitchFamily="34" charset="0"/>
              </a:rPr>
              <a:t>     </a:t>
            </a:r>
            <a:r>
              <a:rPr lang="ru-RU" sz="1700" dirty="0">
                <a:solidFill>
                  <a:srgbClr val="002060"/>
                </a:solidFill>
                <a:latin typeface="Arial" panose="020B0604020202020204" pitchFamily="34" charset="0"/>
                <a:cs typeface="Arial" panose="020B0604020202020204" pitchFamily="34" charset="0"/>
              </a:rPr>
              <a:t>Вкусовые зоны языка (также карта языка или карта вкуса) — распространённое заблуждение о распределении вкусовых ощущений языком человека.</a:t>
            </a:r>
          </a:p>
          <a:p>
            <a:r>
              <a:rPr lang="ru-RU" sz="1700" dirty="0">
                <a:solidFill>
                  <a:srgbClr val="002060"/>
                </a:solidFill>
                <a:latin typeface="Arial" panose="020B0604020202020204" pitchFamily="34" charset="0"/>
                <a:cs typeface="Arial" panose="020B0604020202020204" pitchFamily="34" charset="0"/>
              </a:rPr>
              <a:t>     Миф о карте языка:</a:t>
            </a:r>
          </a:p>
          <a:p>
            <a:r>
              <a:rPr lang="ru-RU" sz="1700" dirty="0">
                <a:solidFill>
                  <a:srgbClr val="002060"/>
                </a:solidFill>
                <a:latin typeface="Arial" panose="020B0604020202020204" pitchFamily="34" charset="0"/>
                <a:cs typeface="Arial" panose="020B0604020202020204" pitchFamily="34" charset="0"/>
              </a:rPr>
              <a:t>    1 − горькое, 2 − кислое, 3 − солёное, 4 − сладкое.</a:t>
            </a:r>
          </a:p>
          <a:p>
            <a:r>
              <a:rPr lang="ru-RU" sz="1700" dirty="0">
                <a:solidFill>
                  <a:srgbClr val="002060"/>
                </a:solidFill>
                <a:latin typeface="Arial" panose="020B0604020202020204" pitchFamily="34" charset="0"/>
                <a:cs typeface="Arial" panose="020B0604020202020204" pitchFamily="34" charset="0"/>
              </a:rPr>
              <a:t>Первые исследования о вкусовых ощущениях языка провёл в 1875 году немецкий учёный Гофман.</a:t>
            </a:r>
          </a:p>
        </p:txBody>
      </p:sp>
    </p:spTree>
    <p:extLst>
      <p:ext uri="{BB962C8B-B14F-4D97-AF65-F5344CB8AC3E}">
        <p14:creationId xmlns:p14="http://schemas.microsoft.com/office/powerpoint/2010/main" val="235096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ЯЗЫК ОРГАН ВКУСА</a:t>
            </a:r>
          </a:p>
        </p:txBody>
      </p:sp>
      <p:sp>
        <p:nvSpPr>
          <p:cNvPr id="7" name="TextBox 6">
            <a:extLst>
              <a:ext uri="{FF2B5EF4-FFF2-40B4-BE49-F238E27FC236}">
                <a16:creationId xmlns:a16="http://schemas.microsoft.com/office/drawing/2014/main" id="{691406AB-75A1-446A-B0F4-FA2DCD6E2469}"/>
              </a:ext>
            </a:extLst>
          </p:cNvPr>
          <p:cNvSpPr txBox="1"/>
          <p:nvPr/>
        </p:nvSpPr>
        <p:spPr>
          <a:xfrm>
            <a:off x="76175" y="521394"/>
            <a:ext cx="5692800" cy="2585323"/>
          </a:xfrm>
          <a:prstGeom prst="rect">
            <a:avLst/>
          </a:prstGeom>
          <a:noFill/>
        </p:spPr>
        <p:txBody>
          <a:bodyPr wrap="square">
            <a:spAutoFit/>
          </a:bodyPr>
          <a:lstStyle/>
          <a:p>
            <a:pPr algn="ctr"/>
            <a:r>
              <a:rPr lang="ru-RU" dirty="0">
                <a:solidFill>
                  <a:srgbClr val="002060"/>
                </a:solidFill>
                <a:latin typeface="Arial" panose="020B0604020202020204" pitchFamily="34" charset="0"/>
                <a:cs typeface="Arial" panose="020B0604020202020204" pitchFamily="34" charset="0"/>
              </a:rPr>
              <a:t>     В 1901 году немецкий учёный Давид </a:t>
            </a:r>
            <a:r>
              <a:rPr lang="ru-RU" dirty="0" err="1">
                <a:solidFill>
                  <a:srgbClr val="002060"/>
                </a:solidFill>
                <a:latin typeface="Arial" panose="020B0604020202020204" pitchFamily="34" charset="0"/>
                <a:cs typeface="Arial" panose="020B0604020202020204" pitchFamily="34" charset="0"/>
              </a:rPr>
              <a:t>Хениг</a:t>
            </a:r>
            <a:r>
              <a:rPr lang="ru-RU" dirty="0">
                <a:solidFill>
                  <a:srgbClr val="002060"/>
                </a:solidFill>
                <a:latin typeface="Arial" panose="020B0604020202020204" pitchFamily="34" charset="0"/>
                <a:cs typeface="Arial" panose="020B0604020202020204" pitchFamily="34" charset="0"/>
              </a:rPr>
              <a:t> (нем. </a:t>
            </a:r>
            <a:r>
              <a:rPr lang="ru-RU" dirty="0" err="1">
                <a:solidFill>
                  <a:srgbClr val="002060"/>
                </a:solidFill>
                <a:latin typeface="Arial" panose="020B0604020202020204" pitchFamily="34" charset="0"/>
                <a:cs typeface="Arial" panose="020B0604020202020204" pitchFamily="34" charset="0"/>
              </a:rPr>
              <a:t>David</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Pauli</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Hänig</a:t>
            </a:r>
            <a:r>
              <a:rPr lang="ru-RU" dirty="0">
                <a:solidFill>
                  <a:srgbClr val="002060"/>
                </a:solidFill>
                <a:latin typeface="Arial" panose="020B0604020202020204" pitchFamily="34" charset="0"/>
                <a:cs typeface="Arial" panose="020B0604020202020204" pitchFamily="34" charset="0"/>
              </a:rPr>
              <a:t>) в своём труде «</a:t>
            </a:r>
            <a:r>
              <a:rPr lang="ru-RU" dirty="0" err="1">
                <a:solidFill>
                  <a:srgbClr val="002060"/>
                </a:solidFill>
                <a:latin typeface="Arial" panose="020B0604020202020204" pitchFamily="34" charset="0"/>
                <a:cs typeface="Arial" panose="020B0604020202020204" pitchFamily="34" charset="0"/>
              </a:rPr>
              <a:t>Zur</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Psychophysik</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des</a:t>
            </a:r>
            <a:r>
              <a:rPr lang="ru-RU" dirty="0">
                <a:solidFill>
                  <a:srgbClr val="002060"/>
                </a:solidFill>
                <a:latin typeface="Arial" panose="020B0604020202020204" pitchFamily="34" charset="0"/>
                <a:cs typeface="Arial" panose="020B0604020202020204" pitchFamily="34" charset="0"/>
              </a:rPr>
              <a:t> </a:t>
            </a:r>
            <a:r>
              <a:rPr lang="ru-RU" dirty="0" err="1">
                <a:solidFill>
                  <a:srgbClr val="002060"/>
                </a:solidFill>
                <a:latin typeface="Arial" panose="020B0604020202020204" pitchFamily="34" charset="0"/>
                <a:cs typeface="Arial" panose="020B0604020202020204" pitchFamily="34" charset="0"/>
              </a:rPr>
              <a:t>Geschmackssinnes</a:t>
            </a:r>
            <a:r>
              <a:rPr lang="ru-RU" dirty="0">
                <a:solidFill>
                  <a:srgbClr val="002060"/>
                </a:solidFill>
                <a:latin typeface="Arial" panose="020B0604020202020204" pitchFamily="34" charset="0"/>
                <a:cs typeface="Arial" panose="020B0604020202020204" pitchFamily="34" charset="0"/>
              </a:rPr>
              <a:t>» пришёл к заключению, что, хотя разные части языка могут незначительно варьироваться по скорости реакции на тот или иной вкус, интенсивность вкуса определяется ими равноценно. Этот же факт, что любая зона языка может зафиксировать любой вкус, был подтверждён позже другими исследователями. </a:t>
            </a:r>
          </a:p>
        </p:txBody>
      </p:sp>
    </p:spTree>
    <p:extLst>
      <p:ext uri="{BB962C8B-B14F-4D97-AF65-F5344CB8AC3E}">
        <p14:creationId xmlns:p14="http://schemas.microsoft.com/office/powerpoint/2010/main" val="243148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2339" y="84294"/>
            <a:ext cx="5172948" cy="386003"/>
          </a:xfrm>
          <a:prstGeom prst="rect">
            <a:avLst/>
          </a:prstGeom>
        </p:spPr>
        <p:txBody>
          <a:bodyPr vert="horz" wrap="square" lIns="0" tIns="16510" rIns="0" bIns="0" rtlCol="0" anchor="ctr">
            <a:spAutoFit/>
          </a:bodyPr>
          <a:lstStyle/>
          <a:p>
            <a:pPr marL="12700">
              <a:lnSpc>
                <a:spcPct val="100000"/>
              </a:lnSpc>
              <a:spcBef>
                <a:spcPts val="130"/>
              </a:spcBef>
            </a:pPr>
            <a:r>
              <a:rPr kumimoji="0" lang="ru-RU" sz="2400" b="1" i="0" u="none" strike="noStrike" kern="800" cap="none" spc="-25" normalizeH="0" baseline="0" noProof="0" dirty="0">
                <a:ln>
                  <a:noFill/>
                </a:ln>
                <a:solidFill>
                  <a:srgbClr val="FEFEFE"/>
                </a:solidFill>
                <a:effectLst/>
                <a:uLnTx/>
                <a:uFillTx/>
              </a:rPr>
              <a:t>СЕГОДНЯ НА УРОКЕ:</a:t>
            </a:r>
            <a:endParaRPr sz="2400" dirty="0"/>
          </a:p>
        </p:txBody>
      </p:sp>
      <p:sp>
        <p:nvSpPr>
          <p:cNvPr id="16" name="TextBox 15"/>
          <p:cNvSpPr txBox="1"/>
          <p:nvPr/>
        </p:nvSpPr>
        <p:spPr>
          <a:xfrm>
            <a:off x="580231" y="542305"/>
            <a:ext cx="2160240" cy="400110"/>
          </a:xfrm>
          <a:prstGeom prst="rect">
            <a:avLst/>
          </a:prstGeom>
          <a:noFill/>
        </p:spPr>
        <p:txBody>
          <a:bodyPr wrap="square" rtlCol="0">
            <a:spAutoFit/>
          </a:bodyPr>
          <a:lstStyle/>
          <a:p>
            <a:pPr marL="0" marR="0" lvl="0" indent="0" defTabSz="576800" rtl="0" eaLnBrk="1" fontAlgn="auto" latinLnBrk="0" hangingPunct="1">
              <a:lnSpc>
                <a:spcPct val="100000"/>
              </a:lnSpc>
              <a:spcBef>
                <a:spcPts val="0"/>
              </a:spcBef>
              <a:spcAft>
                <a:spcPts val="94"/>
              </a:spcAft>
              <a:buClrTx/>
              <a:buSzTx/>
              <a:buFontTx/>
              <a:buNone/>
              <a:tabLst/>
              <a:defRPr/>
            </a:pPr>
            <a:r>
              <a:rPr lang="ru-RU" sz="2000" b="1" kern="0" dirty="0">
                <a:solidFill>
                  <a:srgbClr val="002060"/>
                </a:solidFill>
                <a:latin typeface="Arial" panose="020B0604020202020204" pitchFamily="34" charset="0"/>
                <a:cs typeface="Arial" panose="020B0604020202020204" pitchFamily="34" charset="0"/>
              </a:rPr>
              <a:t> Пищеварение;</a:t>
            </a:r>
            <a:endParaRPr kumimoji="0" 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372319" y="1058555"/>
            <a:ext cx="3645770" cy="707886"/>
          </a:xfrm>
          <a:prstGeom prst="rect">
            <a:avLst/>
          </a:prstGeom>
          <a:noFill/>
        </p:spPr>
        <p:txBody>
          <a:bodyPr wrap="square" rtlCol="0">
            <a:spAutoFit/>
          </a:bodyPr>
          <a:lstStyle/>
          <a:p>
            <a:pPr lvl="0" algn="ctr" defTabSz="576800">
              <a:spcAft>
                <a:spcPts val="94"/>
              </a:spcAft>
              <a:defRPr/>
            </a:pPr>
            <a:r>
              <a:rPr lang="ru-RU" sz="2000" b="1" kern="0" dirty="0">
                <a:solidFill>
                  <a:srgbClr val="00B050"/>
                </a:solidFill>
                <a:latin typeface="Arial" panose="020B0604020202020204" pitchFamily="34" charset="0"/>
                <a:cs typeface="Arial" panose="020B0604020202020204" pitchFamily="34" charset="0"/>
              </a:rPr>
              <a:t>Органы пищеварительной системы; </a:t>
            </a:r>
            <a:endParaRPr kumimoji="0" lang="en-US" sz="2000" b="1"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1804367" y="1694433"/>
            <a:ext cx="3680744" cy="707886"/>
          </a:xfrm>
          <a:prstGeom prst="rect">
            <a:avLst/>
          </a:prstGeom>
          <a:noFill/>
        </p:spPr>
        <p:txBody>
          <a:bodyPr wrap="square" rtlCol="0">
            <a:spAutoFit/>
          </a:bodyPr>
          <a:lstStyle/>
          <a:p>
            <a:pPr lvl="0" algn="ctr" defTabSz="576800">
              <a:spcAft>
                <a:spcPts val="94"/>
              </a:spcAft>
              <a:defRPr/>
            </a:pPr>
            <a:r>
              <a:rPr lang="ru-RU" sz="2000" b="1" kern="0" dirty="0">
                <a:solidFill>
                  <a:srgbClr val="002060"/>
                </a:solidFill>
                <a:latin typeface="Arial" panose="020B0604020202020204" pitchFamily="34" charset="0"/>
                <a:cs typeface="Arial" panose="020B0604020202020204" pitchFamily="34" charset="0"/>
              </a:rPr>
              <a:t>Ротовая полость  и строение зубов; </a:t>
            </a:r>
            <a:endParaRPr kumimoji="0" lang="en-US" sz="20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Oval 11"/>
          <p:cNvSpPr/>
          <p:nvPr/>
        </p:nvSpPr>
        <p:spPr>
          <a:xfrm>
            <a:off x="141287" y="586997"/>
            <a:ext cx="425828" cy="425828"/>
          </a:xfrm>
          <a:prstGeom prst="ellipse">
            <a:avLst/>
          </a:prstGeom>
          <a:solidFill>
            <a:srgbClr val="0070C0"/>
          </a:solidFill>
          <a:ln w="9525" cap="flat" cmpd="sng" algn="ctr">
            <a:noFill/>
            <a:prstDash val="solid"/>
          </a:ln>
          <a:effectLst/>
        </p:spPr>
        <p:txBody>
          <a:bodyPr rtlCol="0" anchor="ctr"/>
          <a:lstStyle/>
          <a:p>
            <a:pPr marL="0" marR="0" lvl="0" indent="0" algn="ctr" defTabSz="576800" rtl="0" eaLnBrk="1" fontAlgn="auto" latinLnBrk="0" hangingPunct="1">
              <a:lnSpc>
                <a:spcPct val="100000"/>
              </a:lnSpc>
              <a:spcBef>
                <a:spcPts val="0"/>
              </a:spcBef>
              <a:spcAft>
                <a:spcPts val="0"/>
              </a:spcAft>
              <a:buClrTx/>
              <a:buSzTx/>
              <a:buFontTx/>
              <a:buNone/>
              <a:tabLst/>
              <a:defRPr/>
            </a:pPr>
            <a:r>
              <a:rPr kumimoji="0" lang="en-US" sz="1803" b="0" i="0" u="none" strike="noStrike" kern="0" cap="none" spc="0" normalizeH="0" baseline="0" noProof="0" dirty="0">
                <a:ln>
                  <a:noFill/>
                </a:ln>
                <a:solidFill>
                  <a:srgbClr val="FFFFFF"/>
                </a:solidFill>
                <a:effectLst/>
                <a:uLnTx/>
                <a:uFillTx/>
                <a:latin typeface="Open Sans Light"/>
                <a:ea typeface="+mn-ea"/>
                <a:cs typeface="+mn-cs"/>
              </a:rPr>
              <a:t>1</a:t>
            </a:r>
          </a:p>
        </p:txBody>
      </p:sp>
      <p:sp>
        <p:nvSpPr>
          <p:cNvPr id="22" name="Oval 13"/>
          <p:cNvSpPr/>
          <p:nvPr/>
        </p:nvSpPr>
        <p:spPr>
          <a:xfrm>
            <a:off x="940271" y="1190377"/>
            <a:ext cx="425828" cy="425828"/>
          </a:xfrm>
          <a:prstGeom prst="ellipse">
            <a:avLst/>
          </a:prstGeom>
          <a:solidFill>
            <a:srgbClr val="0070C0"/>
          </a:solidFill>
          <a:ln w="9525" cap="flat" cmpd="sng" algn="ctr">
            <a:noFill/>
            <a:prstDash val="solid"/>
          </a:ln>
          <a:effectLst/>
        </p:spPr>
        <p:txBody>
          <a:bodyPr rtlCol="0" anchor="ctr"/>
          <a:lstStyle/>
          <a:p>
            <a:pPr marL="0" marR="0" lvl="0" indent="0" algn="ctr" defTabSz="576800" rtl="0" eaLnBrk="1" fontAlgn="auto" latinLnBrk="0" hangingPunct="1">
              <a:lnSpc>
                <a:spcPct val="100000"/>
              </a:lnSpc>
              <a:spcBef>
                <a:spcPts val="0"/>
              </a:spcBef>
              <a:spcAft>
                <a:spcPts val="0"/>
              </a:spcAft>
              <a:buClrTx/>
              <a:buSzTx/>
              <a:buFontTx/>
              <a:buNone/>
              <a:tabLst/>
              <a:defRPr/>
            </a:pPr>
            <a:r>
              <a:rPr kumimoji="0" lang="en-US" sz="1803" b="0" i="0" u="none" strike="noStrike" kern="0" cap="none" spc="0" normalizeH="0" baseline="0" noProof="0" dirty="0">
                <a:ln>
                  <a:noFill/>
                </a:ln>
                <a:solidFill>
                  <a:srgbClr val="FFFFFF"/>
                </a:solidFill>
                <a:effectLst/>
                <a:uLnTx/>
                <a:uFillTx/>
                <a:latin typeface="Open Sans Light"/>
                <a:ea typeface="+mn-ea"/>
                <a:cs typeface="+mn-cs"/>
              </a:rPr>
              <a:t>2</a:t>
            </a:r>
          </a:p>
        </p:txBody>
      </p:sp>
      <p:sp>
        <p:nvSpPr>
          <p:cNvPr id="23" name="Oval 14"/>
          <p:cNvSpPr/>
          <p:nvPr/>
        </p:nvSpPr>
        <p:spPr>
          <a:xfrm>
            <a:off x="1732359" y="1838449"/>
            <a:ext cx="425828" cy="425828"/>
          </a:xfrm>
          <a:prstGeom prst="ellipse">
            <a:avLst/>
          </a:prstGeom>
          <a:solidFill>
            <a:srgbClr val="0070C0"/>
          </a:solidFill>
          <a:ln w="9525" cap="flat" cmpd="sng" algn="ctr">
            <a:noFill/>
            <a:prstDash val="solid"/>
          </a:ln>
          <a:effectLst/>
        </p:spPr>
        <p:txBody>
          <a:bodyPr rtlCol="0" anchor="ctr"/>
          <a:lstStyle/>
          <a:p>
            <a:pPr marL="0" marR="0" lvl="0" indent="0" algn="ctr" defTabSz="576800" rtl="0" eaLnBrk="1" fontAlgn="auto" latinLnBrk="0" hangingPunct="1">
              <a:lnSpc>
                <a:spcPct val="100000"/>
              </a:lnSpc>
              <a:spcBef>
                <a:spcPts val="0"/>
              </a:spcBef>
              <a:spcAft>
                <a:spcPts val="0"/>
              </a:spcAft>
              <a:buClrTx/>
              <a:buSzTx/>
              <a:buFontTx/>
              <a:buNone/>
              <a:tabLst/>
              <a:defRPr/>
            </a:pPr>
            <a:r>
              <a:rPr kumimoji="0" lang="en-US" sz="1803" b="0" i="0" u="none" strike="noStrike" kern="0" cap="none" spc="0" normalizeH="0" baseline="0" noProof="0" dirty="0">
                <a:ln>
                  <a:noFill/>
                </a:ln>
                <a:solidFill>
                  <a:srgbClr val="FFFFFF"/>
                </a:solidFill>
                <a:effectLst/>
                <a:uLnTx/>
                <a:uFillTx/>
                <a:latin typeface="Open Sans Light"/>
                <a:ea typeface="+mn-ea"/>
                <a:cs typeface="+mn-cs"/>
              </a:rPr>
              <a:t>3</a:t>
            </a:r>
          </a:p>
        </p:txBody>
      </p:sp>
      <p:sp>
        <p:nvSpPr>
          <p:cNvPr id="24" name="Oval 15"/>
          <p:cNvSpPr/>
          <p:nvPr/>
        </p:nvSpPr>
        <p:spPr>
          <a:xfrm>
            <a:off x="2524447" y="2414513"/>
            <a:ext cx="425828" cy="425828"/>
          </a:xfrm>
          <a:prstGeom prst="ellipse">
            <a:avLst/>
          </a:prstGeom>
          <a:solidFill>
            <a:srgbClr val="0070C0"/>
          </a:solidFill>
          <a:ln w="9525" cap="flat" cmpd="sng" algn="ctr">
            <a:noFill/>
            <a:prstDash val="solid"/>
          </a:ln>
          <a:effectLst/>
        </p:spPr>
        <p:txBody>
          <a:bodyPr rtlCol="0" anchor="ctr"/>
          <a:lstStyle/>
          <a:p>
            <a:pPr marL="0" marR="0" lvl="0" indent="0" algn="ctr" defTabSz="576800" rtl="0" eaLnBrk="1" fontAlgn="auto" latinLnBrk="0" hangingPunct="1">
              <a:lnSpc>
                <a:spcPct val="100000"/>
              </a:lnSpc>
              <a:spcBef>
                <a:spcPts val="0"/>
              </a:spcBef>
              <a:spcAft>
                <a:spcPts val="0"/>
              </a:spcAft>
              <a:buClrTx/>
              <a:buSzTx/>
              <a:buFontTx/>
              <a:buNone/>
              <a:tabLst/>
              <a:defRPr/>
            </a:pPr>
            <a:r>
              <a:rPr kumimoji="0" lang="en-US" sz="1803" b="0" i="0" u="none" strike="noStrike" kern="0" cap="none" spc="0" normalizeH="0" baseline="0" noProof="0" dirty="0">
                <a:ln>
                  <a:noFill/>
                </a:ln>
                <a:solidFill>
                  <a:srgbClr val="FFFFFF"/>
                </a:solidFill>
                <a:effectLst/>
                <a:uLnTx/>
                <a:uFillTx/>
                <a:latin typeface="Open Sans Light"/>
                <a:ea typeface="+mn-ea"/>
                <a:cs typeface="+mn-cs"/>
              </a:rPr>
              <a:t>4</a:t>
            </a:r>
          </a:p>
        </p:txBody>
      </p:sp>
      <p:sp>
        <p:nvSpPr>
          <p:cNvPr id="25" name="TextBox 24">
            <a:extLst>
              <a:ext uri="{FF2B5EF4-FFF2-40B4-BE49-F238E27FC236}">
                <a16:creationId xmlns:a16="http://schemas.microsoft.com/office/drawing/2014/main" id="{28B8C9F9-F8CC-46F7-9B19-9601AAD43A43}"/>
              </a:ext>
            </a:extLst>
          </p:cNvPr>
          <p:cNvSpPr txBox="1"/>
          <p:nvPr/>
        </p:nvSpPr>
        <p:spPr>
          <a:xfrm>
            <a:off x="2973039" y="2416254"/>
            <a:ext cx="2719760" cy="646331"/>
          </a:xfrm>
          <a:prstGeom prst="rect">
            <a:avLst/>
          </a:prstGeom>
          <a:noFill/>
        </p:spPr>
        <p:txBody>
          <a:bodyPr wrap="square" rtlCol="0">
            <a:spAutoFit/>
          </a:bodyPr>
          <a:lstStyle/>
          <a:p>
            <a:pPr lvl="0" algn="ctr" defTabSz="576800">
              <a:spcAft>
                <a:spcPts val="94"/>
              </a:spcAft>
              <a:defRPr/>
            </a:pPr>
            <a:r>
              <a:rPr lang="ru-RU" b="1" kern="0" dirty="0">
                <a:solidFill>
                  <a:srgbClr val="00B050"/>
                </a:solidFill>
                <a:latin typeface="Arial" panose="020B0604020202020204" pitchFamily="34" charset="0"/>
                <a:cs typeface="Arial" panose="020B0604020202020204" pitchFamily="34" charset="0"/>
              </a:rPr>
              <a:t>Изменение пищи в ротовой полости. </a:t>
            </a:r>
            <a:endParaRPr kumimoji="0" lang="en-US" b="1" i="0"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175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2" presetClass="entr" presetSubtype="1" fill="hold" grpId="0" nodeType="withEffect" p14:presetBounceEnd="66667">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14:bounceEnd="66667">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9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 presetClass="entr" presetSubtype="1" fill="hold" grpId="0" nodeType="withEffect" p14:presetBounceEnd="66667">
                                      <p:stCondLst>
                                        <p:cond delay="500"/>
                                      </p:stCondLst>
                                      <p:childTnLst>
                                        <p:set>
                                          <p:cBhvr>
                                            <p:cTn id="20" dur="1" fill="hold">
                                              <p:stCondLst>
                                                <p:cond delay="0"/>
                                              </p:stCondLst>
                                            </p:cTn>
                                            <p:tgtEl>
                                              <p:spTgt spid="23"/>
                                            </p:tgtEl>
                                            <p:attrNameLst>
                                              <p:attrName>style.visibility</p:attrName>
                                            </p:attrNameLst>
                                          </p:cBhvr>
                                          <p:to>
                                            <p:strVal val="visible"/>
                                          </p:to>
                                        </p:set>
                                        <p:anim calcmode="lin" valueType="num" p14:bounceEnd="66667">
                                          <p:cBhvr additive="base">
                                            <p:cTn id="21"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22" dur="1100" fill="hold"/>
                                            <p:tgtEl>
                                              <p:spTgt spid="23"/>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11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2" presetClass="entr" presetSubtype="1" fill="hold" grpId="0" nodeType="withEffect" p14:presetBounceEnd="66667">
                                      <p:stCondLst>
                                        <p:cond delay="600"/>
                                      </p:stCondLst>
                                      <p:childTnLst>
                                        <p:set>
                                          <p:cBhvr>
                                            <p:cTn id="27" dur="1" fill="hold">
                                              <p:stCondLst>
                                                <p:cond delay="0"/>
                                              </p:stCondLst>
                                            </p:cTn>
                                            <p:tgtEl>
                                              <p:spTgt spid="24"/>
                                            </p:tgtEl>
                                            <p:attrNameLst>
                                              <p:attrName>style.visibility</p:attrName>
                                            </p:attrNameLst>
                                          </p:cBhvr>
                                          <p:to>
                                            <p:strVal val="visible"/>
                                          </p:to>
                                        </p:set>
                                        <p:anim calcmode="lin" valueType="num" p14:bounceEnd="66667">
                                          <p:cBhvr additive="base">
                                            <p:cTn id="28"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9" dur="1200" fill="hold"/>
                                            <p:tgtEl>
                                              <p:spTgt spid="2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11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ppt_x"/>
                                              </p:val>
                                            </p:tav>
                                            <p:tav tm="100000">
                                              <p:val>
                                                <p:strVal val="#ppt_x"/>
                                              </p:val>
                                            </p:tav>
                                          </p:tavLst>
                                        </p:anim>
                                        <p:anim calcmode="lin" valueType="num">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7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2" presetClass="entr" presetSubtype="1" fill="hold" grpId="0" nodeType="withEffect">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9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 presetClass="entr" presetSubtype="1" fill="hold" grpId="0" nodeType="withEffect">
                                      <p:stCondLst>
                                        <p:cond delay="50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1100" fill="hold"/>
                                            <p:tgtEl>
                                              <p:spTgt spid="23"/>
                                            </p:tgtEl>
                                            <p:attrNameLst>
                                              <p:attrName>ppt_x</p:attrName>
                                            </p:attrNameLst>
                                          </p:cBhvr>
                                          <p:tavLst>
                                            <p:tav tm="0">
                                              <p:val>
                                                <p:strVal val="#ppt_x"/>
                                              </p:val>
                                            </p:tav>
                                            <p:tav tm="100000">
                                              <p:val>
                                                <p:strVal val="#ppt_x"/>
                                              </p:val>
                                            </p:tav>
                                          </p:tavLst>
                                        </p:anim>
                                        <p:anim calcmode="lin" valueType="num">
                                          <p:cBhvr additive="base">
                                            <p:cTn id="22" dur="1100" fill="hold"/>
                                            <p:tgtEl>
                                              <p:spTgt spid="23"/>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11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2" presetClass="entr" presetSubtype="1" fill="hold" grpId="0" nodeType="withEffect">
                                      <p:stCondLst>
                                        <p:cond delay="6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200" fill="hold"/>
                                            <p:tgtEl>
                                              <p:spTgt spid="24"/>
                                            </p:tgtEl>
                                            <p:attrNameLst>
                                              <p:attrName>ppt_x</p:attrName>
                                            </p:attrNameLst>
                                          </p:cBhvr>
                                          <p:tavLst>
                                            <p:tav tm="0">
                                              <p:val>
                                                <p:strVal val="#ppt_x"/>
                                              </p:val>
                                            </p:tav>
                                            <p:tav tm="100000">
                                              <p:val>
                                                <p:strVal val="#ppt_x"/>
                                              </p:val>
                                            </p:tav>
                                          </p:tavLst>
                                        </p:anim>
                                        <p:anim calcmode="lin" valueType="num">
                                          <p:cBhvr additive="base">
                                            <p:cTn id="29" dur="1200" fill="hold"/>
                                            <p:tgtEl>
                                              <p:spTgt spid="2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11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animBg="1"/>
          <p:bldP spid="22" grpId="0" animBg="1"/>
          <p:bldP spid="23" grpId="0" animBg="1"/>
          <p:bldP spid="24" grpId="0" animBg="1"/>
          <p:bldP spid="2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ЗУБЫ</a:t>
            </a:r>
          </a:p>
        </p:txBody>
      </p:sp>
      <p:pic>
        <p:nvPicPr>
          <p:cNvPr id="3" name="Рисунок 2">
            <a:extLst>
              <a:ext uri="{FF2B5EF4-FFF2-40B4-BE49-F238E27FC236}">
                <a16:creationId xmlns:a16="http://schemas.microsoft.com/office/drawing/2014/main" id="{B4D6240A-5044-44CC-8D11-9469828DA1DD}"/>
              </a:ext>
            </a:extLst>
          </p:cNvPr>
          <p:cNvPicPr>
            <a:picLocks noChangeAspect="1"/>
          </p:cNvPicPr>
          <p:nvPr/>
        </p:nvPicPr>
        <p:blipFill>
          <a:blip r:embed="rId2"/>
          <a:stretch>
            <a:fillRect/>
          </a:stretch>
        </p:blipFill>
        <p:spPr>
          <a:xfrm>
            <a:off x="1804367" y="598304"/>
            <a:ext cx="3822555" cy="2544122"/>
          </a:xfrm>
          <a:prstGeom prst="rect">
            <a:avLst/>
          </a:prstGeom>
        </p:spPr>
      </p:pic>
      <p:sp>
        <p:nvSpPr>
          <p:cNvPr id="5" name="TextBox 4">
            <a:extLst>
              <a:ext uri="{FF2B5EF4-FFF2-40B4-BE49-F238E27FC236}">
                <a16:creationId xmlns:a16="http://schemas.microsoft.com/office/drawing/2014/main" id="{771029D7-D241-40DB-81C8-72EC27FF5A3B}"/>
              </a:ext>
            </a:extLst>
          </p:cNvPr>
          <p:cNvSpPr txBox="1"/>
          <p:nvPr/>
        </p:nvSpPr>
        <p:spPr>
          <a:xfrm>
            <a:off x="4167" y="607076"/>
            <a:ext cx="1872208" cy="2308324"/>
          </a:xfrm>
          <a:prstGeom prst="rect">
            <a:avLst/>
          </a:prstGeom>
          <a:noFill/>
        </p:spPr>
        <p:txBody>
          <a:bodyPr wrap="square">
            <a:spAutoFit/>
          </a:bodyPr>
          <a:lstStyle/>
          <a:p>
            <a:pPr algn="ctr"/>
            <a:r>
              <a:rPr lang="ru-RU" b="1" i="0" dirty="0">
                <a:solidFill>
                  <a:srgbClr val="002060"/>
                </a:solidFill>
                <a:effectLst/>
                <a:latin typeface="arial" panose="020B0604020202020204" pitchFamily="34" charset="0"/>
              </a:rPr>
              <a:t>Зуб</a:t>
            </a:r>
            <a:r>
              <a:rPr lang="ru-RU" b="0" i="0" dirty="0">
                <a:solidFill>
                  <a:srgbClr val="002060"/>
                </a:solidFill>
                <a:effectLst/>
                <a:latin typeface="arial" panose="020B0604020202020204" pitchFamily="34" charset="0"/>
              </a:rPr>
              <a:t> — костное образование, во множестве расположенное в ротовой полости большинства позвоночных. </a:t>
            </a:r>
            <a:endParaRPr lang="ru-RU" dirty="0">
              <a:solidFill>
                <a:srgbClr val="002060"/>
              </a:solidFill>
            </a:endParaRPr>
          </a:p>
        </p:txBody>
      </p:sp>
    </p:spTree>
    <p:extLst>
      <p:ext uri="{BB962C8B-B14F-4D97-AF65-F5344CB8AC3E}">
        <p14:creationId xmlns:p14="http://schemas.microsoft.com/office/powerpoint/2010/main" val="212851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07777"/>
          </a:xfrm>
        </p:spPr>
        <p:txBody>
          <a:bodyPr/>
          <a:lstStyle/>
          <a:p>
            <a:pPr algn="ctr"/>
            <a:r>
              <a:rPr lang="ru-RU" sz="2000" dirty="0"/>
              <a:t>ПИЩЕВАРЕНИЕ  В РОТОВОЙ ПОЛОСТИ</a:t>
            </a:r>
          </a:p>
        </p:txBody>
      </p:sp>
      <p:pic>
        <p:nvPicPr>
          <p:cNvPr id="3" name="Рисунок 2">
            <a:extLst>
              <a:ext uri="{FF2B5EF4-FFF2-40B4-BE49-F238E27FC236}">
                <a16:creationId xmlns:a16="http://schemas.microsoft.com/office/drawing/2014/main" id="{B6E41877-29AC-4A66-94A0-014DD643BE20}"/>
              </a:ext>
            </a:extLst>
          </p:cNvPr>
          <p:cNvPicPr>
            <a:picLocks noChangeAspect="1"/>
          </p:cNvPicPr>
          <p:nvPr/>
        </p:nvPicPr>
        <p:blipFill rotWithShape="1">
          <a:blip r:embed="rId2"/>
          <a:srcRect l="2172" t="14480" r="4434" b="7330"/>
          <a:stretch/>
        </p:blipFill>
        <p:spPr>
          <a:xfrm>
            <a:off x="868263" y="567424"/>
            <a:ext cx="4104456" cy="2577217"/>
          </a:xfrm>
          <a:prstGeom prst="rect">
            <a:avLst/>
          </a:prstGeom>
        </p:spPr>
      </p:pic>
    </p:spTree>
    <p:extLst>
      <p:ext uri="{BB962C8B-B14F-4D97-AF65-F5344CB8AC3E}">
        <p14:creationId xmlns:p14="http://schemas.microsoft.com/office/powerpoint/2010/main" val="1251910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82265"/>
            <a:ext cx="5616624" cy="276999"/>
          </a:xfrm>
        </p:spPr>
        <p:txBody>
          <a:bodyPr/>
          <a:lstStyle/>
          <a:p>
            <a:pPr algn="ctr"/>
            <a:r>
              <a:rPr lang="ru-RU" sz="1800" dirty="0"/>
              <a:t>СТРОЕНИЕ ЗУБА ( РИС.53 )</a:t>
            </a:r>
          </a:p>
        </p:txBody>
      </p:sp>
      <p:sp>
        <p:nvSpPr>
          <p:cNvPr id="4" name="TextBox 3">
            <a:extLst>
              <a:ext uri="{FF2B5EF4-FFF2-40B4-BE49-F238E27FC236}">
                <a16:creationId xmlns:a16="http://schemas.microsoft.com/office/drawing/2014/main" id="{4DCCD052-4CD1-4A5F-B1F2-31C3555BFC59}"/>
              </a:ext>
            </a:extLst>
          </p:cNvPr>
          <p:cNvSpPr txBox="1"/>
          <p:nvPr/>
        </p:nvSpPr>
        <p:spPr>
          <a:xfrm>
            <a:off x="76175" y="580048"/>
            <a:ext cx="3600400" cy="2554545"/>
          </a:xfrm>
          <a:prstGeom prst="rect">
            <a:avLst/>
          </a:prstGeom>
          <a:noFill/>
        </p:spPr>
        <p:txBody>
          <a:bodyPr wrap="square">
            <a:spAutoFit/>
          </a:bodyPr>
          <a:lstStyle/>
          <a:p>
            <a:pPr algn="ctr"/>
            <a:r>
              <a:rPr lang="ru-RU" sz="1600" b="0" i="0" dirty="0">
                <a:solidFill>
                  <a:srgbClr val="002060"/>
                </a:solidFill>
                <a:effectLst/>
                <a:latin typeface="arial" panose="020B0604020202020204" pitchFamily="34" charset="0"/>
              </a:rPr>
              <a:t>У </a:t>
            </a:r>
            <a:r>
              <a:rPr lang="ru-RU" sz="1600" b="1" i="0" dirty="0">
                <a:solidFill>
                  <a:srgbClr val="002060"/>
                </a:solidFill>
                <a:effectLst/>
                <a:latin typeface="arial" panose="020B0604020202020204" pitchFamily="34" charset="0"/>
              </a:rPr>
              <a:t>зуба</a:t>
            </a:r>
            <a:r>
              <a:rPr lang="ru-RU" sz="1600" b="0" i="0" dirty="0">
                <a:solidFill>
                  <a:srgbClr val="002060"/>
                </a:solidFill>
                <a:effectLst/>
                <a:latin typeface="arial" panose="020B0604020202020204" pitchFamily="34" charset="0"/>
              </a:rPr>
              <a:t> есть три анатомические части: вершина (другое название — коронка), шейка и корень (или корни). </a:t>
            </a:r>
            <a:r>
              <a:rPr lang="ru-RU" sz="1600" b="1" i="0" dirty="0">
                <a:solidFill>
                  <a:srgbClr val="002060"/>
                </a:solidFill>
                <a:effectLst/>
                <a:latin typeface="arial" panose="020B0604020202020204" pitchFamily="34" charset="0"/>
              </a:rPr>
              <a:t>Зуб</a:t>
            </a:r>
            <a:r>
              <a:rPr lang="ru-RU" sz="1600" b="0" i="0" dirty="0">
                <a:solidFill>
                  <a:srgbClr val="002060"/>
                </a:solidFill>
                <a:effectLst/>
                <a:latin typeface="arial" panose="020B0604020202020204" pitchFamily="34" charset="0"/>
              </a:rPr>
              <a:t>, в основном, состоит из дентина, покрытого в области коронки эмалью, а в области шейки (у млекопитающих) — цементом. Внутри </a:t>
            </a:r>
            <a:r>
              <a:rPr lang="ru-RU" sz="1600" b="1" i="0" dirty="0">
                <a:solidFill>
                  <a:srgbClr val="002060"/>
                </a:solidFill>
                <a:effectLst/>
                <a:latin typeface="arial" panose="020B0604020202020204" pitchFamily="34" charset="0"/>
              </a:rPr>
              <a:t>зуба</a:t>
            </a:r>
            <a:r>
              <a:rPr lang="ru-RU" sz="1600" b="0" i="0" dirty="0">
                <a:solidFill>
                  <a:srgbClr val="002060"/>
                </a:solidFill>
                <a:effectLst/>
                <a:latin typeface="arial" panose="020B0604020202020204" pitchFamily="34" charset="0"/>
              </a:rPr>
              <a:t> есть полость — корневой канал, заполненный зубной мякотью, или пульпой.</a:t>
            </a:r>
            <a:endParaRPr lang="ru-RU" sz="1600" dirty="0">
              <a:solidFill>
                <a:srgbClr val="002060"/>
              </a:solidFill>
            </a:endParaRPr>
          </a:p>
        </p:txBody>
      </p:sp>
      <p:pic>
        <p:nvPicPr>
          <p:cNvPr id="5" name="Рисунок 4">
            <a:extLst>
              <a:ext uri="{FF2B5EF4-FFF2-40B4-BE49-F238E27FC236}">
                <a16:creationId xmlns:a16="http://schemas.microsoft.com/office/drawing/2014/main" id="{E5603BF3-86D2-41B1-B1C2-30F8AAEA230B}"/>
              </a:ext>
            </a:extLst>
          </p:cNvPr>
          <p:cNvPicPr>
            <a:picLocks noChangeAspect="1"/>
          </p:cNvPicPr>
          <p:nvPr/>
        </p:nvPicPr>
        <p:blipFill>
          <a:blip r:embed="rId2"/>
          <a:stretch>
            <a:fillRect/>
          </a:stretch>
        </p:blipFill>
        <p:spPr>
          <a:xfrm>
            <a:off x="3632172" y="650207"/>
            <a:ext cx="2060627" cy="2414225"/>
          </a:xfrm>
          <a:prstGeom prst="rect">
            <a:avLst/>
          </a:prstGeom>
        </p:spPr>
      </p:pic>
    </p:spTree>
    <p:extLst>
      <p:ext uri="{BB962C8B-B14F-4D97-AF65-F5344CB8AC3E}">
        <p14:creationId xmlns:p14="http://schemas.microsoft.com/office/powerpoint/2010/main" val="1395843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ФОРМУЛА ЗУБОВ ЧЕЛОВЕКА</a:t>
            </a:r>
          </a:p>
        </p:txBody>
      </p:sp>
      <p:pic>
        <p:nvPicPr>
          <p:cNvPr id="3" name="Рисунок 2">
            <a:extLst>
              <a:ext uri="{FF2B5EF4-FFF2-40B4-BE49-F238E27FC236}">
                <a16:creationId xmlns:a16="http://schemas.microsoft.com/office/drawing/2014/main" id="{52D1F78D-95B7-481E-ACDD-F10C1A5CF215}"/>
              </a:ext>
            </a:extLst>
          </p:cNvPr>
          <p:cNvPicPr>
            <a:picLocks noChangeAspect="1"/>
          </p:cNvPicPr>
          <p:nvPr/>
        </p:nvPicPr>
        <p:blipFill>
          <a:blip r:embed="rId2"/>
          <a:stretch>
            <a:fillRect/>
          </a:stretch>
        </p:blipFill>
        <p:spPr>
          <a:xfrm>
            <a:off x="130257" y="576486"/>
            <a:ext cx="2919534" cy="2535559"/>
          </a:xfrm>
          <a:prstGeom prst="rect">
            <a:avLst/>
          </a:prstGeom>
        </p:spPr>
      </p:pic>
      <p:pic>
        <p:nvPicPr>
          <p:cNvPr id="4" name="Рисунок 3">
            <a:extLst>
              <a:ext uri="{FF2B5EF4-FFF2-40B4-BE49-F238E27FC236}">
                <a16:creationId xmlns:a16="http://schemas.microsoft.com/office/drawing/2014/main" id="{17EB0B60-16C9-4275-BF0D-FAE6D3AA982B}"/>
              </a:ext>
            </a:extLst>
          </p:cNvPr>
          <p:cNvPicPr>
            <a:picLocks noChangeAspect="1"/>
          </p:cNvPicPr>
          <p:nvPr/>
        </p:nvPicPr>
        <p:blipFill>
          <a:blip r:embed="rId3"/>
          <a:stretch>
            <a:fillRect/>
          </a:stretch>
        </p:blipFill>
        <p:spPr>
          <a:xfrm>
            <a:off x="3106720" y="576706"/>
            <a:ext cx="2571002" cy="2535558"/>
          </a:xfrm>
          <a:prstGeom prst="rect">
            <a:avLst/>
          </a:prstGeom>
        </p:spPr>
      </p:pic>
    </p:spTree>
    <p:extLst>
      <p:ext uri="{BB962C8B-B14F-4D97-AF65-F5344CB8AC3E}">
        <p14:creationId xmlns:p14="http://schemas.microsoft.com/office/powerpoint/2010/main" val="305850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29D868-E522-458B-9882-6EB99B0960A3}"/>
              </a:ext>
            </a:extLst>
          </p:cNvPr>
          <p:cNvSpPr>
            <a:spLocks noGrp="1"/>
          </p:cNvSpPr>
          <p:nvPr>
            <p:ph type="title"/>
          </p:nvPr>
        </p:nvSpPr>
        <p:spPr>
          <a:xfrm>
            <a:off x="76175" y="110257"/>
            <a:ext cx="5616624" cy="315471"/>
          </a:xfrm>
        </p:spPr>
        <p:txBody>
          <a:bodyPr/>
          <a:lstStyle/>
          <a:p>
            <a:pPr algn="ctr"/>
            <a:r>
              <a:rPr lang="ru-RU" dirty="0"/>
              <a:t>ГИДРАВЛИЧЕСКИЙ ПРЕСС ПРОТИВ ЗУБА</a:t>
            </a:r>
          </a:p>
        </p:txBody>
      </p:sp>
      <p:pic>
        <p:nvPicPr>
          <p:cNvPr id="5" name="dr_medicine_and_science_125431873_755563181969214_6286116106223751683">
            <a:hlinkClick r:id="" action="ppaction://media"/>
            <a:extLst>
              <a:ext uri="{FF2B5EF4-FFF2-40B4-BE49-F238E27FC236}">
                <a16:creationId xmlns:a16="http://schemas.microsoft.com/office/drawing/2014/main" id="{6906B922-902A-4F89-A89F-0BAE38AD99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2319" y="567064"/>
            <a:ext cx="2934319" cy="2567529"/>
          </a:xfrm>
          <a:prstGeom prst="rect">
            <a:avLst/>
          </a:prstGeom>
        </p:spPr>
      </p:pic>
    </p:spTree>
    <p:extLst>
      <p:ext uri="{BB962C8B-B14F-4D97-AF65-F5344CB8AC3E}">
        <p14:creationId xmlns:p14="http://schemas.microsoft.com/office/powerpoint/2010/main" val="381832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ГИГИЕНА ПОЛОСТИ РТА И ЗУБОВ</a:t>
            </a:r>
          </a:p>
        </p:txBody>
      </p:sp>
      <p:pic>
        <p:nvPicPr>
          <p:cNvPr id="3" name="Рисунок 2">
            <a:extLst>
              <a:ext uri="{FF2B5EF4-FFF2-40B4-BE49-F238E27FC236}">
                <a16:creationId xmlns:a16="http://schemas.microsoft.com/office/drawing/2014/main" id="{616CBB08-F156-46A3-869F-6B0C5B61DB36}"/>
              </a:ext>
            </a:extLst>
          </p:cNvPr>
          <p:cNvPicPr>
            <a:picLocks noChangeAspect="1"/>
          </p:cNvPicPr>
          <p:nvPr/>
        </p:nvPicPr>
        <p:blipFill>
          <a:blip r:embed="rId2"/>
          <a:stretch>
            <a:fillRect/>
          </a:stretch>
        </p:blipFill>
        <p:spPr>
          <a:xfrm>
            <a:off x="508223" y="749257"/>
            <a:ext cx="5040560" cy="1746335"/>
          </a:xfrm>
          <a:prstGeom prst="rect">
            <a:avLst/>
          </a:prstGeom>
        </p:spPr>
      </p:pic>
    </p:spTree>
    <p:extLst>
      <p:ext uri="{BB962C8B-B14F-4D97-AF65-F5344CB8AC3E}">
        <p14:creationId xmlns:p14="http://schemas.microsoft.com/office/powerpoint/2010/main" val="2752793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10257"/>
            <a:ext cx="5616624" cy="307777"/>
          </a:xfrm>
        </p:spPr>
        <p:txBody>
          <a:bodyPr/>
          <a:lstStyle/>
          <a:p>
            <a:pPr algn="ctr"/>
            <a:r>
              <a:rPr lang="ru-RU" sz="2000" dirty="0"/>
              <a:t>КАК ПРАВИЛЬНО ЧИСТИТЬ ЗУБЫ</a:t>
            </a:r>
          </a:p>
        </p:txBody>
      </p:sp>
      <p:pic>
        <p:nvPicPr>
          <p:cNvPr id="3" name="Рисунок 2">
            <a:extLst>
              <a:ext uri="{FF2B5EF4-FFF2-40B4-BE49-F238E27FC236}">
                <a16:creationId xmlns:a16="http://schemas.microsoft.com/office/drawing/2014/main" id="{36531A8D-FD4C-4D8B-BE28-C44205828FC5}"/>
              </a:ext>
            </a:extLst>
          </p:cNvPr>
          <p:cNvPicPr>
            <a:picLocks noChangeAspect="1"/>
          </p:cNvPicPr>
          <p:nvPr/>
        </p:nvPicPr>
        <p:blipFill rotWithShape="1">
          <a:blip r:embed="rId2"/>
          <a:srcRect l="1733" t="18932" r="3399" b="2460"/>
          <a:stretch/>
        </p:blipFill>
        <p:spPr>
          <a:xfrm>
            <a:off x="796255" y="587913"/>
            <a:ext cx="4110596" cy="2554513"/>
          </a:xfrm>
          <a:prstGeom prst="rect">
            <a:avLst/>
          </a:prstGeom>
        </p:spPr>
      </p:pic>
    </p:spTree>
    <p:extLst>
      <p:ext uri="{BB962C8B-B14F-4D97-AF65-F5344CB8AC3E}">
        <p14:creationId xmlns:p14="http://schemas.microsoft.com/office/powerpoint/2010/main" val="61302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FB0B11-9E44-4A4F-8E88-FA9642CE32CF}"/>
              </a:ext>
            </a:extLst>
          </p:cNvPr>
          <p:cNvSpPr>
            <a:spLocks noGrp="1"/>
          </p:cNvSpPr>
          <p:nvPr>
            <p:ph type="title"/>
          </p:nvPr>
        </p:nvSpPr>
        <p:spPr>
          <a:xfrm>
            <a:off x="76175" y="182265"/>
            <a:ext cx="5616624" cy="307777"/>
          </a:xfrm>
        </p:spPr>
        <p:txBody>
          <a:bodyPr/>
          <a:lstStyle/>
          <a:p>
            <a:pPr algn="ctr"/>
            <a:r>
              <a:rPr lang="ru-RU" sz="2000" dirty="0"/>
              <a:t>ИЗМЕНЕНИЕ ПИЩИ В РОТОВОЙ ПОЛОСТИ</a:t>
            </a:r>
          </a:p>
        </p:txBody>
      </p:sp>
      <p:pic>
        <p:nvPicPr>
          <p:cNvPr id="5" name="Рисунок 4">
            <a:extLst>
              <a:ext uri="{FF2B5EF4-FFF2-40B4-BE49-F238E27FC236}">
                <a16:creationId xmlns:a16="http://schemas.microsoft.com/office/drawing/2014/main" id="{033DD4C4-6A14-4545-B329-247E1ABC59C1}"/>
              </a:ext>
            </a:extLst>
          </p:cNvPr>
          <p:cNvPicPr>
            <a:picLocks noChangeAspect="1"/>
          </p:cNvPicPr>
          <p:nvPr/>
        </p:nvPicPr>
        <p:blipFill>
          <a:blip r:embed="rId2"/>
          <a:stretch>
            <a:fillRect/>
          </a:stretch>
        </p:blipFill>
        <p:spPr>
          <a:xfrm>
            <a:off x="541734" y="566936"/>
            <a:ext cx="4685506" cy="2567657"/>
          </a:xfrm>
          <a:prstGeom prst="rect">
            <a:avLst/>
          </a:prstGeom>
        </p:spPr>
      </p:pic>
    </p:spTree>
    <p:extLst>
      <p:ext uri="{BB962C8B-B14F-4D97-AF65-F5344CB8AC3E}">
        <p14:creationId xmlns:p14="http://schemas.microsoft.com/office/powerpoint/2010/main" val="394577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FB0B11-9E44-4A4F-8E88-FA9642CE32CF}"/>
              </a:ext>
            </a:extLst>
          </p:cNvPr>
          <p:cNvSpPr>
            <a:spLocks noGrp="1"/>
          </p:cNvSpPr>
          <p:nvPr>
            <p:ph type="title"/>
          </p:nvPr>
        </p:nvSpPr>
        <p:spPr>
          <a:xfrm>
            <a:off x="76175" y="182265"/>
            <a:ext cx="5616624" cy="315471"/>
          </a:xfrm>
        </p:spPr>
        <p:txBody>
          <a:bodyPr/>
          <a:lstStyle/>
          <a:p>
            <a:pPr algn="ctr"/>
            <a:r>
              <a:rPr lang="ru-RU" dirty="0"/>
              <a:t> </a:t>
            </a:r>
            <a:r>
              <a:rPr lang="ru-RU" sz="2000" dirty="0"/>
              <a:t>ПИЩЕВАРЕНИЕ В РОТОВОЙ ПОЛОСТИ</a:t>
            </a:r>
          </a:p>
        </p:txBody>
      </p:sp>
      <p:pic>
        <p:nvPicPr>
          <p:cNvPr id="3" name="Рисунок 2">
            <a:extLst>
              <a:ext uri="{FF2B5EF4-FFF2-40B4-BE49-F238E27FC236}">
                <a16:creationId xmlns:a16="http://schemas.microsoft.com/office/drawing/2014/main" id="{4A7D27FC-1873-48C0-B879-44102AEB8F0F}"/>
              </a:ext>
            </a:extLst>
          </p:cNvPr>
          <p:cNvPicPr>
            <a:picLocks noChangeAspect="1"/>
          </p:cNvPicPr>
          <p:nvPr/>
        </p:nvPicPr>
        <p:blipFill rotWithShape="1">
          <a:blip r:embed="rId2"/>
          <a:srcRect l="4300" t="9974" r="4302"/>
          <a:stretch/>
        </p:blipFill>
        <p:spPr>
          <a:xfrm>
            <a:off x="836495" y="592182"/>
            <a:ext cx="4136224" cy="2542411"/>
          </a:xfrm>
          <a:prstGeom prst="rect">
            <a:avLst/>
          </a:prstGeom>
        </p:spPr>
      </p:pic>
    </p:spTree>
    <p:extLst>
      <p:ext uri="{BB962C8B-B14F-4D97-AF65-F5344CB8AC3E}">
        <p14:creationId xmlns:p14="http://schemas.microsoft.com/office/powerpoint/2010/main" val="324288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FB0B11-9E44-4A4F-8E88-FA9642CE32CF}"/>
              </a:ext>
            </a:extLst>
          </p:cNvPr>
          <p:cNvSpPr>
            <a:spLocks noGrp="1"/>
          </p:cNvSpPr>
          <p:nvPr>
            <p:ph type="title"/>
          </p:nvPr>
        </p:nvSpPr>
        <p:spPr>
          <a:xfrm>
            <a:off x="76175" y="110257"/>
            <a:ext cx="5616624" cy="369332"/>
          </a:xfrm>
        </p:spPr>
        <p:txBody>
          <a:bodyPr/>
          <a:lstStyle/>
          <a:p>
            <a:pPr algn="ctr"/>
            <a:r>
              <a:rPr lang="ru-RU" sz="2400" dirty="0"/>
              <a:t>ОБОБЩЕНИЕ</a:t>
            </a:r>
          </a:p>
        </p:txBody>
      </p:sp>
      <p:pic>
        <p:nvPicPr>
          <p:cNvPr id="4" name="Рисунок 3">
            <a:extLst>
              <a:ext uri="{FF2B5EF4-FFF2-40B4-BE49-F238E27FC236}">
                <a16:creationId xmlns:a16="http://schemas.microsoft.com/office/drawing/2014/main" id="{8ABAF092-AD8C-455D-9ECF-B028B2464D68}"/>
              </a:ext>
            </a:extLst>
          </p:cNvPr>
          <p:cNvPicPr>
            <a:picLocks noChangeAspect="1"/>
          </p:cNvPicPr>
          <p:nvPr/>
        </p:nvPicPr>
        <p:blipFill>
          <a:blip r:embed="rId2"/>
          <a:stretch>
            <a:fillRect/>
          </a:stretch>
        </p:blipFill>
        <p:spPr>
          <a:xfrm>
            <a:off x="148183" y="614313"/>
            <a:ext cx="1728192" cy="2516323"/>
          </a:xfrm>
          <a:prstGeom prst="rect">
            <a:avLst/>
          </a:prstGeom>
        </p:spPr>
      </p:pic>
      <p:sp>
        <p:nvSpPr>
          <p:cNvPr id="6" name="TextBox 5">
            <a:extLst>
              <a:ext uri="{FF2B5EF4-FFF2-40B4-BE49-F238E27FC236}">
                <a16:creationId xmlns:a16="http://schemas.microsoft.com/office/drawing/2014/main" id="{04E4CEA4-2122-4E30-B6A3-D19F094DEFBF}"/>
              </a:ext>
            </a:extLst>
          </p:cNvPr>
          <p:cNvSpPr txBox="1"/>
          <p:nvPr/>
        </p:nvSpPr>
        <p:spPr>
          <a:xfrm>
            <a:off x="1876374" y="542305"/>
            <a:ext cx="3744417" cy="1754326"/>
          </a:xfrm>
          <a:prstGeom prst="rect">
            <a:avLst/>
          </a:prstGeom>
          <a:noFill/>
        </p:spPr>
        <p:txBody>
          <a:bodyPr wrap="square" rtlCol="0">
            <a:spAutoFit/>
          </a:bodyPr>
          <a:lstStyle/>
          <a:p>
            <a:r>
              <a:rPr lang="ru-RU" dirty="0">
                <a:solidFill>
                  <a:srgbClr val="002060"/>
                </a:solidFill>
                <a:latin typeface="Arial" panose="020B0604020202020204" pitchFamily="34" charset="0"/>
                <a:cs typeface="Arial" panose="020B0604020202020204" pitchFamily="34" charset="0"/>
              </a:rPr>
              <a:t>Функции пищеварительной     	системы:</a:t>
            </a:r>
          </a:p>
          <a:p>
            <a:pPr marL="285750" indent="-285750">
              <a:buFont typeface="Wingdings" panose="05000000000000000000" pitchFamily="2" charset="2"/>
              <a:buChar char="ü"/>
            </a:pPr>
            <a:r>
              <a:rPr lang="ru-RU" dirty="0">
                <a:solidFill>
                  <a:srgbClr val="002060"/>
                </a:solidFill>
                <a:latin typeface="Arial" panose="020B0604020202020204" pitchFamily="34" charset="0"/>
                <a:cs typeface="Arial" panose="020B0604020202020204" pitchFamily="34" charset="0"/>
              </a:rPr>
              <a:t>Механическая</a:t>
            </a:r>
          </a:p>
          <a:p>
            <a:pPr marL="285750" indent="-285750">
              <a:buFont typeface="Wingdings" panose="05000000000000000000" pitchFamily="2" charset="2"/>
              <a:buChar char="ü"/>
            </a:pPr>
            <a:r>
              <a:rPr lang="ru-RU" dirty="0">
                <a:solidFill>
                  <a:srgbClr val="002060"/>
                </a:solidFill>
                <a:latin typeface="Arial" panose="020B0604020202020204" pitchFamily="34" charset="0"/>
                <a:cs typeface="Arial" panose="020B0604020202020204" pitchFamily="34" charset="0"/>
              </a:rPr>
              <a:t>Секреторная</a:t>
            </a:r>
          </a:p>
          <a:p>
            <a:pPr marL="285750" indent="-285750">
              <a:buFont typeface="Wingdings" panose="05000000000000000000" pitchFamily="2" charset="2"/>
              <a:buChar char="ü"/>
            </a:pPr>
            <a:r>
              <a:rPr lang="ru-RU" dirty="0">
                <a:solidFill>
                  <a:srgbClr val="002060"/>
                </a:solidFill>
                <a:latin typeface="Arial" panose="020B0604020202020204" pitchFamily="34" charset="0"/>
                <a:cs typeface="Arial" panose="020B0604020202020204" pitchFamily="34" charset="0"/>
              </a:rPr>
              <a:t>Двигательная</a:t>
            </a:r>
          </a:p>
          <a:p>
            <a:pPr marL="285750" indent="-285750">
              <a:buFont typeface="Wingdings" panose="05000000000000000000" pitchFamily="2" charset="2"/>
              <a:buChar char="ü"/>
            </a:pPr>
            <a:r>
              <a:rPr lang="ru-RU" dirty="0">
                <a:solidFill>
                  <a:srgbClr val="002060"/>
                </a:solidFill>
                <a:latin typeface="Arial" panose="020B0604020202020204" pitchFamily="34" charset="0"/>
                <a:cs typeface="Arial" panose="020B0604020202020204" pitchFamily="34" charset="0"/>
              </a:rPr>
              <a:t>Выделительная </a:t>
            </a:r>
          </a:p>
        </p:txBody>
      </p:sp>
      <p:pic>
        <p:nvPicPr>
          <p:cNvPr id="5" name="Рисунок 4">
            <a:extLst>
              <a:ext uri="{FF2B5EF4-FFF2-40B4-BE49-F238E27FC236}">
                <a16:creationId xmlns:a16="http://schemas.microsoft.com/office/drawing/2014/main" id="{F2A6322C-68DA-4891-98D8-F7325390D05F}"/>
              </a:ext>
            </a:extLst>
          </p:cNvPr>
          <p:cNvPicPr>
            <a:picLocks noChangeAspect="1"/>
          </p:cNvPicPr>
          <p:nvPr/>
        </p:nvPicPr>
        <p:blipFill>
          <a:blip r:embed="rId3"/>
          <a:stretch>
            <a:fillRect/>
          </a:stretch>
        </p:blipFill>
        <p:spPr>
          <a:xfrm>
            <a:off x="4227181" y="886825"/>
            <a:ext cx="1368152" cy="1077548"/>
          </a:xfrm>
          <a:prstGeom prst="rect">
            <a:avLst/>
          </a:prstGeom>
        </p:spPr>
      </p:pic>
      <p:sp>
        <p:nvSpPr>
          <p:cNvPr id="7" name="TextBox 6">
            <a:extLst>
              <a:ext uri="{FF2B5EF4-FFF2-40B4-BE49-F238E27FC236}">
                <a16:creationId xmlns:a16="http://schemas.microsoft.com/office/drawing/2014/main" id="{42A9DC66-2020-414E-A48E-F54B7252BBFC}"/>
              </a:ext>
            </a:extLst>
          </p:cNvPr>
          <p:cNvSpPr txBox="1"/>
          <p:nvPr/>
        </p:nvSpPr>
        <p:spPr>
          <a:xfrm>
            <a:off x="1732359" y="2486521"/>
            <a:ext cx="3528392" cy="584775"/>
          </a:xfrm>
          <a:prstGeom prst="rect">
            <a:avLst/>
          </a:prstGeom>
          <a:noFill/>
        </p:spPr>
        <p:txBody>
          <a:bodyPr wrap="square" rtlCol="0">
            <a:spAutoFit/>
          </a:bodyPr>
          <a:lstStyle/>
          <a:p>
            <a:r>
              <a:rPr lang="ru-RU" sz="1600" dirty="0">
                <a:solidFill>
                  <a:srgbClr val="002060"/>
                </a:solidFill>
                <a:latin typeface="Arial" panose="020B0604020202020204" pitchFamily="34" charset="0"/>
                <a:cs typeface="Arial" panose="020B0604020202020204" pitchFamily="34" charset="0"/>
              </a:rPr>
              <a:t>Еще больше интересного</a:t>
            </a:r>
          </a:p>
          <a:p>
            <a:r>
              <a:rPr lang="ru-RU" sz="1600" dirty="0">
                <a:solidFill>
                  <a:srgbClr val="002060"/>
                </a:solidFill>
                <a:latin typeface="Arial" panose="020B0604020202020204" pitchFamily="34" charset="0"/>
                <a:cs typeface="Arial" panose="020B0604020202020204" pitchFamily="34" charset="0"/>
              </a:rPr>
              <a:t>вы можете найти здесь</a:t>
            </a:r>
          </a:p>
        </p:txBody>
      </p:sp>
      <p:sp>
        <p:nvSpPr>
          <p:cNvPr id="8" name="Стрелка: вправо 7">
            <a:extLst>
              <a:ext uri="{FF2B5EF4-FFF2-40B4-BE49-F238E27FC236}">
                <a16:creationId xmlns:a16="http://schemas.microsoft.com/office/drawing/2014/main" id="{95793ADA-6592-476A-B488-852128B83E6D}"/>
              </a:ext>
            </a:extLst>
          </p:cNvPr>
          <p:cNvSpPr/>
          <p:nvPr/>
        </p:nvSpPr>
        <p:spPr>
          <a:xfrm>
            <a:off x="4036615" y="2846561"/>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0A63AECF-A994-4EB1-A401-06751B37D81B}"/>
              </a:ext>
            </a:extLst>
          </p:cNvPr>
          <p:cNvPicPr>
            <a:picLocks noChangeAspect="1"/>
          </p:cNvPicPr>
          <p:nvPr/>
        </p:nvPicPr>
        <p:blipFill>
          <a:blip r:embed="rId4"/>
          <a:stretch>
            <a:fillRect/>
          </a:stretch>
        </p:blipFill>
        <p:spPr>
          <a:xfrm>
            <a:off x="4468663" y="1991111"/>
            <a:ext cx="1152128" cy="1152128"/>
          </a:xfrm>
          <a:prstGeom prst="rect">
            <a:avLst/>
          </a:prstGeom>
        </p:spPr>
      </p:pic>
    </p:spTree>
    <p:extLst>
      <p:ext uri="{BB962C8B-B14F-4D97-AF65-F5344CB8AC3E}">
        <p14:creationId xmlns:p14="http://schemas.microsoft.com/office/powerpoint/2010/main" val="1407721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МЫ ТО, ЧТО МЫ ЕДИМ!</a:t>
            </a:r>
          </a:p>
        </p:txBody>
      </p:sp>
      <p:pic>
        <p:nvPicPr>
          <p:cNvPr id="5" name="Рисунок 4">
            <a:extLst>
              <a:ext uri="{FF2B5EF4-FFF2-40B4-BE49-F238E27FC236}">
                <a16:creationId xmlns:a16="http://schemas.microsoft.com/office/drawing/2014/main" id="{C8BD6ED5-02A2-40E6-A70E-C3079F0F3725}"/>
              </a:ext>
            </a:extLst>
          </p:cNvPr>
          <p:cNvPicPr>
            <a:picLocks noChangeAspect="1"/>
          </p:cNvPicPr>
          <p:nvPr/>
        </p:nvPicPr>
        <p:blipFill>
          <a:blip r:embed="rId2"/>
          <a:stretch>
            <a:fillRect/>
          </a:stretch>
        </p:blipFill>
        <p:spPr>
          <a:xfrm>
            <a:off x="868262" y="598142"/>
            <a:ext cx="3816425" cy="2544284"/>
          </a:xfrm>
          <a:prstGeom prst="rect">
            <a:avLst/>
          </a:prstGeom>
        </p:spPr>
      </p:pic>
    </p:spTree>
    <p:extLst>
      <p:ext uri="{BB962C8B-B14F-4D97-AF65-F5344CB8AC3E}">
        <p14:creationId xmlns:p14="http://schemas.microsoft.com/office/powerpoint/2010/main" val="854082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191" y="81856"/>
            <a:ext cx="5301373" cy="385996"/>
          </a:xfrm>
          <a:prstGeom prst="rect">
            <a:avLst/>
          </a:prstGeom>
        </p:spPr>
        <p:txBody>
          <a:bodyPr vert="horz" wrap="square" lIns="0" tIns="16503" rIns="0" bIns="0" rtlCol="0" anchor="ctr">
            <a:spAutoFit/>
          </a:bodyPr>
          <a:lstStyle/>
          <a:p>
            <a:pPr marL="12695">
              <a:spcBef>
                <a:spcPts val="130"/>
              </a:spcBef>
            </a:pPr>
            <a:r>
              <a:rPr lang="ru-RU" sz="2400" dirty="0"/>
              <a:t>ЗАДАНИЕ</a:t>
            </a:r>
            <a:endParaRPr sz="2400" dirty="0"/>
          </a:p>
        </p:txBody>
      </p:sp>
      <p:sp>
        <p:nvSpPr>
          <p:cNvPr id="5" name="Chevron 15">
            <a:extLst>
              <a:ext uri="{FF2B5EF4-FFF2-40B4-BE49-F238E27FC236}">
                <a16:creationId xmlns:a16="http://schemas.microsoft.com/office/drawing/2014/main" id="{F7EBA848-D2E5-42B8-B14C-CB78773D3FF1}"/>
              </a:ext>
            </a:extLst>
          </p:cNvPr>
          <p:cNvSpPr/>
          <p:nvPr/>
        </p:nvSpPr>
        <p:spPr>
          <a:xfrm>
            <a:off x="4103687" y="614313"/>
            <a:ext cx="1417877" cy="829306"/>
          </a:xfrm>
          <a:prstGeom prst="chevron">
            <a:avLst>
              <a:gd name="adj" fmla="val 17785"/>
            </a:avLst>
          </a:prstGeom>
          <a:solidFill>
            <a:srgbClr val="FF0000"/>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marL="0" marR="0" lvl="0" indent="0" algn="ctr" defTabSz="1008974" rtl="0" eaLnBrk="1" fontAlgn="auto" latinLnBrk="0" hangingPunct="1">
              <a:lnSpc>
                <a:spcPct val="90000"/>
              </a:lnSpc>
              <a:spcBef>
                <a:spcPct val="0"/>
              </a:spcBef>
              <a:spcAft>
                <a:spcPct val="35000"/>
              </a:spcAft>
              <a:buClrTx/>
              <a:buSzTx/>
              <a:buFontTx/>
              <a:buNone/>
              <a:tabLst/>
              <a:defRPr/>
            </a:pPr>
            <a:r>
              <a:rPr kumimoji="0" lang="en-US" sz="227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pic>
        <p:nvPicPr>
          <p:cNvPr id="7" name="Picture 17">
            <a:extLst>
              <a:ext uri="{FF2B5EF4-FFF2-40B4-BE49-F238E27FC236}">
                <a16:creationId xmlns:a16="http://schemas.microsoft.com/office/drawing/2014/main" id="{6E74CAED-4615-4AB9-8B67-C05FB359947D}"/>
              </a:ext>
            </a:extLst>
          </p:cNvPr>
          <p:cNvPicPr>
            <a:picLocks noChangeAspect="1"/>
          </p:cNvPicPr>
          <p:nvPr/>
        </p:nvPicPr>
        <p:blipFill>
          <a:blip r:embed="rId2" cstate="print"/>
          <a:stretch>
            <a:fillRect/>
          </a:stretch>
        </p:blipFill>
        <p:spPr>
          <a:xfrm>
            <a:off x="4553595" y="830337"/>
            <a:ext cx="464492" cy="464434"/>
          </a:xfrm>
          <a:prstGeom prst="rect">
            <a:avLst/>
          </a:prstGeom>
        </p:spPr>
      </p:pic>
      <p:sp>
        <p:nvSpPr>
          <p:cNvPr id="8" name="Chevron 18">
            <a:extLst>
              <a:ext uri="{FF2B5EF4-FFF2-40B4-BE49-F238E27FC236}">
                <a16:creationId xmlns:a16="http://schemas.microsoft.com/office/drawing/2014/main" id="{91FEE48D-34B7-449A-8E52-48BCC4AF59B2}"/>
              </a:ext>
            </a:extLst>
          </p:cNvPr>
          <p:cNvSpPr/>
          <p:nvPr/>
        </p:nvSpPr>
        <p:spPr>
          <a:xfrm>
            <a:off x="2658810" y="614313"/>
            <a:ext cx="1599871" cy="829306"/>
          </a:xfrm>
          <a:prstGeom prst="chevron">
            <a:avLst>
              <a:gd name="adj" fmla="val 17785"/>
            </a:avLst>
          </a:prstGeom>
          <a:solidFill>
            <a:schemeClr val="accent5"/>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marL="0" marR="0" lvl="0" indent="0" algn="ctr" defTabSz="1008974" rtl="0" eaLnBrk="1" fontAlgn="auto" latinLnBrk="0" hangingPunct="1">
              <a:lnSpc>
                <a:spcPct val="90000"/>
              </a:lnSpc>
              <a:spcBef>
                <a:spcPct val="0"/>
              </a:spcBef>
              <a:spcAft>
                <a:spcPct val="35000"/>
              </a:spcAft>
              <a:buClrTx/>
              <a:buSzTx/>
              <a:buFontTx/>
              <a:buNone/>
              <a:tabLst/>
              <a:defRPr/>
            </a:pPr>
            <a:r>
              <a:rPr kumimoji="0" lang="en-US" sz="227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10" name="Picture 20">
            <a:extLst>
              <a:ext uri="{FF2B5EF4-FFF2-40B4-BE49-F238E27FC236}">
                <a16:creationId xmlns:a16="http://schemas.microsoft.com/office/drawing/2014/main" id="{7C0BE93F-84E0-441D-995D-A49B5B2A5DF9}"/>
              </a:ext>
            </a:extLst>
          </p:cNvPr>
          <p:cNvPicPr>
            <a:picLocks noChangeAspect="1"/>
          </p:cNvPicPr>
          <p:nvPr/>
        </p:nvPicPr>
        <p:blipFill>
          <a:blip r:embed="rId3" cstate="print"/>
          <a:stretch>
            <a:fillRect/>
          </a:stretch>
        </p:blipFill>
        <p:spPr>
          <a:xfrm>
            <a:off x="3265487" y="830337"/>
            <a:ext cx="556540" cy="422506"/>
          </a:xfrm>
          <a:prstGeom prst="rect">
            <a:avLst/>
          </a:prstGeom>
        </p:spPr>
      </p:pic>
      <p:sp>
        <p:nvSpPr>
          <p:cNvPr id="11" name="Chevron 21">
            <a:extLst>
              <a:ext uri="{FF2B5EF4-FFF2-40B4-BE49-F238E27FC236}">
                <a16:creationId xmlns:a16="http://schemas.microsoft.com/office/drawing/2014/main" id="{43462388-AD3B-4DC0-87D1-58BBFAB7ABAE}"/>
              </a:ext>
            </a:extLst>
          </p:cNvPr>
          <p:cNvSpPr/>
          <p:nvPr/>
        </p:nvSpPr>
        <p:spPr>
          <a:xfrm>
            <a:off x="1582207" y="614313"/>
            <a:ext cx="1417877" cy="829306"/>
          </a:xfrm>
          <a:prstGeom prst="chevron">
            <a:avLst>
              <a:gd name="adj" fmla="val 17785"/>
            </a:avLst>
          </a:prstGeom>
          <a:solidFill>
            <a:srgbClr val="00B050"/>
          </a:solidFill>
          <a:ln>
            <a:solidFill>
              <a:srgbClr val="00B050"/>
            </a:solidFill>
          </a:ln>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marL="0" marR="0" lvl="0" indent="0" algn="ctr" defTabSz="1008974" rtl="0" eaLnBrk="1" fontAlgn="auto" latinLnBrk="0" hangingPunct="1">
              <a:lnSpc>
                <a:spcPct val="90000"/>
              </a:lnSpc>
              <a:spcBef>
                <a:spcPct val="0"/>
              </a:spcBef>
              <a:spcAft>
                <a:spcPct val="35000"/>
              </a:spcAft>
              <a:buClrTx/>
              <a:buSzTx/>
              <a:buFontTx/>
              <a:buNone/>
              <a:tabLst/>
              <a:defRPr/>
            </a:pPr>
            <a:r>
              <a:rPr kumimoji="0" lang="en-US" sz="227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2" name="TextBox 11">
            <a:extLst>
              <a:ext uri="{FF2B5EF4-FFF2-40B4-BE49-F238E27FC236}">
                <a16:creationId xmlns:a16="http://schemas.microsoft.com/office/drawing/2014/main" id="{38AF05FC-40D6-49C7-8459-55715E908190}"/>
              </a:ext>
            </a:extLst>
          </p:cNvPr>
          <p:cNvSpPr txBox="1"/>
          <p:nvPr/>
        </p:nvSpPr>
        <p:spPr>
          <a:xfrm>
            <a:off x="2834762" y="1478409"/>
            <a:ext cx="1417877" cy="790887"/>
          </a:xfrm>
          <a:prstGeom prst="rect">
            <a:avLst/>
          </a:prstGeom>
          <a:noFill/>
        </p:spPr>
        <p:txBody>
          <a:bodyPr wrap="square" lIns="91532" tIns="45766" rIns="91532" bIns="45766" rtlCol="0">
            <a:spAutoFit/>
          </a:bodyPr>
          <a:lstStyle/>
          <a:p>
            <a:pPr lvl="0" algn="ctr" defTabSz="576621">
              <a:defRPr/>
            </a:pPr>
            <a:r>
              <a:rPr lang="ru-RU" sz="1513" b="1" dirty="0">
                <a:solidFill>
                  <a:prstClr val="black"/>
                </a:solidFill>
                <a:latin typeface="Arial" pitchFamily="34" charset="0"/>
                <a:cs typeface="Arial" pitchFamily="34" charset="0"/>
              </a:rPr>
              <a:t>Нарисовать рис</a:t>
            </a:r>
            <a:r>
              <a:rPr kumimoji="0" lang="ru-RU" sz="1513" b="1" i="0" u="none" strike="noStrike" kern="1200" cap="none" spc="0" normalizeH="0" noProof="0" dirty="0">
                <a:ln>
                  <a:noFill/>
                </a:ln>
                <a:solidFill>
                  <a:prstClr val="black"/>
                </a:solidFill>
                <a:effectLst/>
                <a:uLnTx/>
                <a:uFillTx/>
                <a:latin typeface="Arial" pitchFamily="34" charset="0"/>
                <a:ea typeface="+mn-ea"/>
                <a:cs typeface="Arial" pitchFamily="34" charset="0"/>
              </a:rPr>
              <a:t>.</a:t>
            </a:r>
          </a:p>
          <a:p>
            <a:pPr lvl="0" algn="ctr" defTabSz="576621">
              <a:defRPr/>
            </a:pPr>
            <a:r>
              <a:rPr kumimoji="0" lang="ru-RU" sz="1513" b="1" i="0" u="none" strike="noStrike" kern="1200" cap="none" spc="0" normalizeH="0" noProof="0" dirty="0">
                <a:ln>
                  <a:noFill/>
                </a:ln>
                <a:solidFill>
                  <a:prstClr val="black"/>
                </a:solidFill>
                <a:effectLst/>
                <a:uLnTx/>
                <a:uFillTx/>
                <a:latin typeface="Arial" pitchFamily="34" charset="0"/>
                <a:ea typeface="+mn-ea"/>
                <a:cs typeface="Arial" pitchFamily="34" charset="0"/>
              </a:rPr>
              <a:t> № 51, 53. </a:t>
            </a:r>
            <a:endPar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3" name="Picture 23">
            <a:extLst>
              <a:ext uri="{FF2B5EF4-FFF2-40B4-BE49-F238E27FC236}">
                <a16:creationId xmlns:a16="http://schemas.microsoft.com/office/drawing/2014/main" id="{A3CEFE8D-6013-4962-ADCB-10FA100D53F1}"/>
              </a:ext>
            </a:extLst>
          </p:cNvPr>
          <p:cNvPicPr>
            <a:picLocks noChangeAspect="1"/>
          </p:cNvPicPr>
          <p:nvPr/>
        </p:nvPicPr>
        <p:blipFill>
          <a:blip r:embed="rId4" cstate="print"/>
          <a:stretch>
            <a:fillRect/>
          </a:stretch>
        </p:blipFill>
        <p:spPr>
          <a:xfrm>
            <a:off x="2036401" y="758329"/>
            <a:ext cx="524530" cy="539981"/>
          </a:xfrm>
          <a:prstGeom prst="rect">
            <a:avLst/>
          </a:prstGeom>
        </p:spPr>
      </p:pic>
      <p:sp>
        <p:nvSpPr>
          <p:cNvPr id="14" name="Chevron 25">
            <a:extLst>
              <a:ext uri="{FF2B5EF4-FFF2-40B4-BE49-F238E27FC236}">
                <a16:creationId xmlns:a16="http://schemas.microsoft.com/office/drawing/2014/main" id="{83429AA4-D611-4991-B34E-193F6BD7B5E4}"/>
              </a:ext>
            </a:extLst>
          </p:cNvPr>
          <p:cNvSpPr/>
          <p:nvPr/>
        </p:nvSpPr>
        <p:spPr>
          <a:xfrm>
            <a:off x="367240" y="614313"/>
            <a:ext cx="1417877" cy="829306"/>
          </a:xfrm>
          <a:prstGeom prst="chevron">
            <a:avLst>
              <a:gd name="adj" fmla="val 17785"/>
            </a:avLst>
          </a:prstGeom>
          <a:solidFill>
            <a:schemeClr val="accent1"/>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635" tIns="30267" rIns="223098" bIns="30267" numCol="1" spcCol="2016" anchor="ctr" anchorCtr="0">
            <a:noAutofit/>
          </a:bodyPr>
          <a:lstStyle/>
          <a:p>
            <a:pPr marL="0" marR="0" lvl="0" indent="0" algn="ctr" defTabSz="1008974" rtl="0" eaLnBrk="1" fontAlgn="auto" latinLnBrk="0" hangingPunct="1">
              <a:lnSpc>
                <a:spcPct val="90000"/>
              </a:lnSpc>
              <a:spcBef>
                <a:spcPct val="0"/>
              </a:spcBef>
              <a:spcAft>
                <a:spcPct val="35000"/>
              </a:spcAft>
              <a:buClrTx/>
              <a:buSzTx/>
              <a:buFontTx/>
              <a:buNone/>
              <a:tabLst/>
              <a:defRPr/>
            </a:pPr>
            <a:r>
              <a:rPr kumimoji="0" lang="en-US" sz="227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5" name="TextBox 14">
            <a:extLst>
              <a:ext uri="{FF2B5EF4-FFF2-40B4-BE49-F238E27FC236}">
                <a16:creationId xmlns:a16="http://schemas.microsoft.com/office/drawing/2014/main" id="{F06F4F7A-E37D-4778-B9F6-2C1B186FB126}"/>
              </a:ext>
            </a:extLst>
          </p:cNvPr>
          <p:cNvSpPr txBox="1"/>
          <p:nvPr/>
        </p:nvSpPr>
        <p:spPr>
          <a:xfrm>
            <a:off x="4167" y="1478409"/>
            <a:ext cx="1662211" cy="1489347"/>
          </a:xfrm>
          <a:prstGeom prst="rect">
            <a:avLst/>
          </a:prstGeom>
          <a:noFill/>
        </p:spPr>
        <p:txBody>
          <a:bodyPr wrap="square" lIns="91532" tIns="45766" rIns="91532" bIns="45766" rtlCol="0">
            <a:spAutoFit/>
          </a:bodyPr>
          <a:lstStyle/>
          <a:p>
            <a:pPr marL="0" marR="0" lvl="0" indent="0" algn="ctr" defTabSz="576621" rtl="0" eaLnBrk="1" fontAlgn="auto" latinLnBrk="0" hangingPunct="1">
              <a:lnSpc>
                <a:spcPct val="100000"/>
              </a:lnSpc>
              <a:spcBef>
                <a:spcPts val="0"/>
              </a:spcBef>
              <a:spcAft>
                <a:spcPts val="0"/>
              </a:spcAft>
              <a:buClrTx/>
              <a:buSzTx/>
              <a:buFontTx/>
              <a:buNone/>
              <a:tabLst/>
              <a:defRPr/>
            </a:pPr>
            <a:r>
              <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Прочитать </a:t>
            </a:r>
          </a:p>
          <a:p>
            <a:pPr marL="0" marR="0" lvl="0" indent="0" algn="ctr" defTabSz="576621" rtl="0" eaLnBrk="1" fontAlgn="auto" latinLnBrk="0" hangingPunct="1">
              <a:lnSpc>
                <a:spcPct val="100000"/>
              </a:lnSpc>
              <a:spcBef>
                <a:spcPts val="0"/>
              </a:spcBef>
              <a:spcAft>
                <a:spcPts val="0"/>
              </a:spcAft>
              <a:buClrTx/>
              <a:buSzTx/>
              <a:buFontTx/>
              <a:buNone/>
              <a:tabLst/>
              <a:defRPr/>
            </a:pPr>
            <a:r>
              <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lang="ru-RU" sz="1513" b="1" noProof="0" dirty="0">
                <a:solidFill>
                  <a:prstClr val="black"/>
                </a:solidFill>
                <a:latin typeface="Arial" pitchFamily="34" charset="0"/>
                <a:cs typeface="Arial" pitchFamily="34" charset="0"/>
              </a:rPr>
              <a:t>26</a:t>
            </a:r>
            <a:r>
              <a:rPr lang="ru-RU" sz="1513" b="1" dirty="0">
                <a:solidFill>
                  <a:prstClr val="black"/>
                </a:solidFill>
                <a:latin typeface="Arial" pitchFamily="34" charset="0"/>
                <a:cs typeface="Arial" pitchFamily="34" charset="0"/>
              </a:rPr>
              <a:t> </a:t>
            </a:r>
          </a:p>
          <a:p>
            <a:pPr marL="0" marR="0" lvl="0" indent="0" algn="ctr" defTabSz="576621" rtl="0" eaLnBrk="1" fontAlgn="auto" latinLnBrk="0" hangingPunct="1">
              <a:lnSpc>
                <a:spcPct val="100000"/>
              </a:lnSpc>
              <a:spcBef>
                <a:spcPts val="0"/>
              </a:spcBef>
              <a:spcAft>
                <a:spcPts val="0"/>
              </a:spcAft>
              <a:buClrTx/>
              <a:buSzTx/>
              <a:buFontTx/>
              <a:buNone/>
              <a:tabLst/>
              <a:defRPr/>
            </a:pPr>
            <a:r>
              <a:rPr lang="ru-RU" sz="1513" b="1" dirty="0">
                <a:solidFill>
                  <a:prstClr val="black"/>
                </a:solidFill>
                <a:latin typeface="Arial" pitchFamily="34" charset="0"/>
                <a:cs typeface="Arial" pitchFamily="34" charset="0"/>
              </a:rPr>
              <a:t>(стр.82-85) и выписать основные понятия.</a:t>
            </a:r>
            <a:endPar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6" name="Picture 27">
            <a:extLst>
              <a:ext uri="{FF2B5EF4-FFF2-40B4-BE49-F238E27FC236}">
                <a16:creationId xmlns:a16="http://schemas.microsoft.com/office/drawing/2014/main" id="{A5BC2A21-0471-46F9-B5B1-88716C63DF99}"/>
              </a:ext>
            </a:extLst>
          </p:cNvPr>
          <p:cNvPicPr>
            <a:picLocks noChangeAspect="1"/>
          </p:cNvPicPr>
          <p:nvPr/>
        </p:nvPicPr>
        <p:blipFill>
          <a:blip r:embed="rId5" cstate="print"/>
          <a:stretch>
            <a:fillRect/>
          </a:stretch>
        </p:blipFill>
        <p:spPr>
          <a:xfrm>
            <a:off x="827686" y="902345"/>
            <a:ext cx="609001" cy="271336"/>
          </a:xfrm>
          <a:prstGeom prst="rect">
            <a:avLst/>
          </a:prstGeom>
        </p:spPr>
      </p:pic>
      <p:sp>
        <p:nvSpPr>
          <p:cNvPr id="4" name="TextBox 3">
            <a:extLst>
              <a:ext uri="{FF2B5EF4-FFF2-40B4-BE49-F238E27FC236}">
                <a16:creationId xmlns:a16="http://schemas.microsoft.com/office/drawing/2014/main" id="{1673D870-D909-4F55-A501-70DC3586E41F}"/>
              </a:ext>
            </a:extLst>
          </p:cNvPr>
          <p:cNvSpPr txBox="1"/>
          <p:nvPr/>
        </p:nvSpPr>
        <p:spPr>
          <a:xfrm>
            <a:off x="4092928" y="1478409"/>
            <a:ext cx="1599871" cy="1722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Проектная работа: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Создание  модели </a:t>
            </a:r>
            <a:r>
              <a:rPr lang="ru-RU" sz="1513" b="1" noProof="0" dirty="0" err="1">
                <a:solidFill>
                  <a:prstClr val="black"/>
                </a:solidFill>
                <a:latin typeface="Arial" pitchFamily="34" charset="0"/>
                <a:cs typeface="Arial" pitchFamily="34" charset="0"/>
              </a:rPr>
              <a:t>пищевари</a:t>
            </a:r>
            <a:r>
              <a:rPr lang="ru-RU" sz="1513" b="1" noProof="0" dirty="0">
                <a:solidFill>
                  <a:prstClr val="black"/>
                </a:solidFill>
                <a:latin typeface="Arial" pitchFamily="34" charset="0"/>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513" b="1" dirty="0">
                <a:solidFill>
                  <a:prstClr val="black"/>
                </a:solidFill>
                <a:latin typeface="Arial" pitchFamily="34" charset="0"/>
                <a:cs typeface="Arial" pitchFamily="34" charset="0"/>
              </a:rPr>
              <a:t>тельной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513" b="1" dirty="0">
                <a:solidFill>
                  <a:prstClr val="black"/>
                </a:solidFill>
                <a:latin typeface="Arial" pitchFamily="34" charset="0"/>
                <a:cs typeface="Arial" pitchFamily="34" charset="0"/>
              </a:rPr>
              <a:t>системы</a:t>
            </a:r>
            <a:r>
              <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sp>
        <p:nvSpPr>
          <p:cNvPr id="17" name="TextBox 16">
            <a:extLst>
              <a:ext uri="{FF2B5EF4-FFF2-40B4-BE49-F238E27FC236}">
                <a16:creationId xmlns:a16="http://schemas.microsoft.com/office/drawing/2014/main" id="{F446BD1C-9A5D-4A6E-A442-73728F0DFA54}"/>
              </a:ext>
            </a:extLst>
          </p:cNvPr>
          <p:cNvSpPr txBox="1"/>
          <p:nvPr/>
        </p:nvSpPr>
        <p:spPr>
          <a:xfrm>
            <a:off x="1444327" y="1478409"/>
            <a:ext cx="1417877" cy="790887"/>
          </a:xfrm>
          <a:prstGeom prst="rect">
            <a:avLst/>
          </a:prstGeom>
          <a:noFill/>
        </p:spPr>
        <p:txBody>
          <a:bodyPr wrap="square" lIns="91532" tIns="45766" rIns="91532" bIns="45766" rtlCol="0">
            <a:spAutoFit/>
          </a:bodyPr>
          <a:lstStyle/>
          <a:p>
            <a:pPr marL="0" marR="0" lvl="0" indent="0" algn="ctr" defTabSz="576621" rtl="0" eaLnBrk="1" fontAlgn="auto" latinLnBrk="0" hangingPunct="1">
              <a:lnSpc>
                <a:spcPct val="100000"/>
              </a:lnSpc>
              <a:spcBef>
                <a:spcPts val="0"/>
              </a:spcBef>
              <a:spcAft>
                <a:spcPts val="0"/>
              </a:spcAft>
              <a:buClrTx/>
              <a:buSzTx/>
              <a:buFontTx/>
              <a:buNone/>
              <a:tabLst/>
              <a:defRPr/>
            </a:pPr>
            <a:r>
              <a:rPr lang="ru-RU" sz="1513" b="1" noProof="0" dirty="0">
                <a:solidFill>
                  <a:prstClr val="black"/>
                </a:solidFill>
                <a:latin typeface="Arial" pitchFamily="34" charset="0"/>
                <a:cs typeface="Arial" pitchFamily="34" charset="0"/>
              </a:rPr>
              <a:t>Выполнить задания на стр. 85</a:t>
            </a:r>
            <a:r>
              <a:rPr kumimoji="0" lang="ru-RU" sz="1513" b="1" i="0" u="none" strike="noStrike" kern="1200" cap="none" spc="0" normalizeH="0" noProof="0" dirty="0">
                <a:ln>
                  <a:noFill/>
                </a:ln>
                <a:solidFill>
                  <a:prstClr val="black"/>
                </a:solidFill>
                <a:effectLst/>
                <a:uLnTx/>
                <a:uFillTx/>
                <a:latin typeface="Arial" pitchFamily="34" charset="0"/>
                <a:ea typeface="+mn-ea"/>
                <a:cs typeface="Arial" pitchFamily="34" charset="0"/>
              </a:rPr>
              <a:t>. </a:t>
            </a:r>
            <a:endParaRPr kumimoji="0" lang="ru-RU" sz="1513"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2151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900" fill="hold"/>
                                        <p:tgtEl>
                                          <p:spTgt spid="14"/>
                                        </p:tgtEl>
                                        <p:attrNameLst>
                                          <p:attrName>ppt_x</p:attrName>
                                        </p:attrNameLst>
                                      </p:cBhvr>
                                      <p:tavLst>
                                        <p:tav tm="0">
                                          <p:val>
                                            <p:strVal val="0-#ppt_w/2"/>
                                          </p:val>
                                        </p:tav>
                                        <p:tav tm="100000">
                                          <p:val>
                                            <p:strVal val="#ppt_x"/>
                                          </p:val>
                                        </p:tav>
                                      </p:tavLst>
                                    </p:anim>
                                    <p:anim calcmode="lin" valueType="num">
                                      <p:cBhvr additive="base">
                                        <p:cTn id="8" dur="9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childTnLst>
                                </p:cTn>
                              </p:par>
                              <p:par>
                                <p:cTn id="15" presetID="2" presetClass="entr" presetSubtype="8" fill="hold" grpId="0" nodeType="withEffect">
                                  <p:stCondLst>
                                    <p:cond delay="2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100" fill="hold"/>
                                        <p:tgtEl>
                                          <p:spTgt spid="11"/>
                                        </p:tgtEl>
                                        <p:attrNameLst>
                                          <p:attrName>ppt_x</p:attrName>
                                        </p:attrNameLst>
                                      </p:cBhvr>
                                      <p:tavLst>
                                        <p:tav tm="0">
                                          <p:val>
                                            <p:strVal val="0-#ppt_w/2"/>
                                          </p:val>
                                        </p:tav>
                                        <p:tav tm="100000">
                                          <p:val>
                                            <p:strVal val="#ppt_x"/>
                                          </p:val>
                                        </p:tav>
                                      </p:tavLst>
                                    </p:anim>
                                    <p:anim calcmode="lin" valueType="num">
                                      <p:cBhvr additive="base">
                                        <p:cTn id="18" dur="1100" fill="hold"/>
                                        <p:tgtEl>
                                          <p:spTgt spid="11"/>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
                                        <p:tgtEl>
                                          <p:spTgt spid="13"/>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
                                        <p:tgtEl>
                                          <p:spTgt spid="12"/>
                                        </p:tgtEl>
                                      </p:cBhvr>
                                    </p:animEffect>
                                  </p:childTnLst>
                                </p:cTn>
                              </p:par>
                              <p:par>
                                <p:cTn id="25" presetID="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300" fill="hold"/>
                                        <p:tgtEl>
                                          <p:spTgt spid="8"/>
                                        </p:tgtEl>
                                        <p:attrNameLst>
                                          <p:attrName>ppt_x</p:attrName>
                                        </p:attrNameLst>
                                      </p:cBhvr>
                                      <p:tavLst>
                                        <p:tav tm="0">
                                          <p:val>
                                            <p:strVal val="0-#ppt_w/2"/>
                                          </p:val>
                                        </p:tav>
                                        <p:tav tm="100000">
                                          <p:val>
                                            <p:strVal val="#ppt_x"/>
                                          </p:val>
                                        </p:tav>
                                      </p:tavLst>
                                    </p:anim>
                                    <p:anim calcmode="lin" valueType="num">
                                      <p:cBhvr additive="base">
                                        <p:cTn id="28" dur="1300" fill="hold"/>
                                        <p:tgtEl>
                                          <p:spTgt spid="8"/>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4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
                                        <p:tgtEl>
                                          <p:spTgt spid="10"/>
                                        </p:tgtEl>
                                      </p:cBhvr>
                                    </p:animEffect>
                                  </p:childTnLst>
                                </p:cTn>
                              </p:par>
                              <p:par>
                                <p:cTn id="32" presetID="2" presetClass="entr" presetSubtype="8" fill="hold" grpId="0" nodeType="withEffect">
                                  <p:stCondLst>
                                    <p:cond delay="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500" fill="hold"/>
                                        <p:tgtEl>
                                          <p:spTgt spid="5"/>
                                        </p:tgtEl>
                                        <p:attrNameLst>
                                          <p:attrName>ppt_x</p:attrName>
                                        </p:attrNameLst>
                                      </p:cBhvr>
                                      <p:tavLst>
                                        <p:tav tm="0">
                                          <p:val>
                                            <p:strVal val="0-#ppt_w/2"/>
                                          </p:val>
                                        </p:tav>
                                        <p:tav tm="100000">
                                          <p:val>
                                            <p:strVal val="#ppt_x"/>
                                          </p:val>
                                        </p:tav>
                                      </p:tavLst>
                                    </p:anim>
                                    <p:anim calcmode="lin" valueType="num">
                                      <p:cBhvr additive="base">
                                        <p:cTn id="35" dur="1500" fill="hold"/>
                                        <p:tgtEl>
                                          <p:spTgt spid="5"/>
                                        </p:tgtEl>
                                        <p:attrNameLst>
                                          <p:attrName>ppt_y</p:attrName>
                                        </p:attrNameLst>
                                      </p:cBhvr>
                                      <p:tavLst>
                                        <p:tav tm="0">
                                          <p:val>
                                            <p:strVal val="#ppt_y"/>
                                          </p:val>
                                        </p:tav>
                                        <p:tav tm="100000">
                                          <p:val>
                                            <p:strVal val="#ppt_y"/>
                                          </p:val>
                                        </p:tav>
                                      </p:tavLst>
                                    </p:anim>
                                  </p:childTnLst>
                                </p:cTn>
                              </p:par>
                              <p:par>
                                <p:cTn id="36" presetID="10" presetClass="entr" presetSubtype="0" fill="hold" nodeType="withEffect">
                                  <p:stCondLst>
                                    <p:cond delay="180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300"/>
                                        <p:tgtEl>
                                          <p:spTgt spid="7"/>
                                        </p:tgtEl>
                                      </p:cBhvr>
                                    </p:animEffect>
                                  </p:childTnLst>
                                </p:cTn>
                              </p:par>
                              <p:par>
                                <p:cTn id="39" presetID="42" presetClass="entr" presetSubtype="0" fill="hold" grpId="0" nodeType="withEffect">
                                  <p:stCondLst>
                                    <p:cond delay="18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100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4" grpId="0" animBg="1"/>
      <p:bldP spid="15"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АКТУАЛИЗАЦИЯ ЗНАНИЙ</a:t>
            </a:r>
          </a:p>
        </p:txBody>
      </p:sp>
      <p:sp>
        <p:nvSpPr>
          <p:cNvPr id="4" name="TextBox 3">
            <a:extLst>
              <a:ext uri="{FF2B5EF4-FFF2-40B4-BE49-F238E27FC236}">
                <a16:creationId xmlns:a16="http://schemas.microsoft.com/office/drawing/2014/main" id="{49E512D4-1B79-46D2-A16B-85564C59EDC6}"/>
              </a:ext>
            </a:extLst>
          </p:cNvPr>
          <p:cNvSpPr txBox="1"/>
          <p:nvPr/>
        </p:nvSpPr>
        <p:spPr>
          <a:xfrm>
            <a:off x="76175" y="527204"/>
            <a:ext cx="5616624" cy="1815882"/>
          </a:xfrm>
          <a:prstGeom prst="rect">
            <a:avLst/>
          </a:prstGeom>
          <a:noFill/>
        </p:spPr>
        <p:txBody>
          <a:bodyPr wrap="square">
            <a:spAutoFit/>
          </a:bodyPr>
          <a:lstStyle/>
          <a:p>
            <a:pPr algn="ctr"/>
            <a:r>
              <a:rPr lang="ru-RU" sz="1600" b="0" i="0" dirty="0">
                <a:solidFill>
                  <a:srgbClr val="002060"/>
                </a:solidFill>
                <a:effectLst/>
                <a:latin typeface="Arial" panose="020B0604020202020204" pitchFamily="34" charset="0"/>
                <a:cs typeface="Arial" panose="020B0604020202020204" pitchFamily="34" charset="0"/>
              </a:rPr>
              <a:t>Каждому человеку, вне зависимости от возраста и образования, требуется знать, как работает его пищеварение. Пища и вода – единственные источники энергии для нашего физического тела. Понимание системы пищеварения, даёт человеку возможность правильнее подходить к своему питанию и приготовлению пищи.</a:t>
            </a:r>
            <a:endParaRPr lang="ru-RU" sz="1600" dirty="0">
              <a:solidFill>
                <a:srgbClr val="00206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B5B0055-9F18-4A13-87BC-9FFF02B40DD0}"/>
              </a:ext>
            </a:extLst>
          </p:cNvPr>
          <p:cNvPicPr>
            <a:picLocks noChangeAspect="1"/>
          </p:cNvPicPr>
          <p:nvPr/>
        </p:nvPicPr>
        <p:blipFill>
          <a:blip r:embed="rId2"/>
          <a:stretch>
            <a:fillRect/>
          </a:stretch>
        </p:blipFill>
        <p:spPr>
          <a:xfrm>
            <a:off x="96212" y="2089128"/>
            <a:ext cx="1584175" cy="1054196"/>
          </a:xfrm>
          <a:prstGeom prst="rect">
            <a:avLst/>
          </a:prstGeom>
        </p:spPr>
      </p:pic>
      <p:pic>
        <p:nvPicPr>
          <p:cNvPr id="6" name="Рисунок 5">
            <a:extLst>
              <a:ext uri="{FF2B5EF4-FFF2-40B4-BE49-F238E27FC236}">
                <a16:creationId xmlns:a16="http://schemas.microsoft.com/office/drawing/2014/main" id="{E70E918D-E876-4875-9FD4-8DC0E1A79FE1}"/>
              </a:ext>
            </a:extLst>
          </p:cNvPr>
          <p:cNvPicPr>
            <a:picLocks noChangeAspect="1"/>
          </p:cNvPicPr>
          <p:nvPr/>
        </p:nvPicPr>
        <p:blipFill>
          <a:blip r:embed="rId3"/>
          <a:stretch>
            <a:fillRect/>
          </a:stretch>
        </p:blipFill>
        <p:spPr>
          <a:xfrm>
            <a:off x="4088587" y="2082650"/>
            <a:ext cx="1584176" cy="1054197"/>
          </a:xfrm>
          <a:prstGeom prst="rect">
            <a:avLst/>
          </a:prstGeom>
        </p:spPr>
      </p:pic>
    </p:spTree>
    <p:extLst>
      <p:ext uri="{BB962C8B-B14F-4D97-AF65-F5344CB8AC3E}">
        <p14:creationId xmlns:p14="http://schemas.microsoft.com/office/powerpoint/2010/main" val="2358464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ПИЩЕВАРЕНИЕ</a:t>
            </a:r>
          </a:p>
        </p:txBody>
      </p:sp>
      <p:sp>
        <p:nvSpPr>
          <p:cNvPr id="4" name="TextBox 3">
            <a:extLst>
              <a:ext uri="{FF2B5EF4-FFF2-40B4-BE49-F238E27FC236}">
                <a16:creationId xmlns:a16="http://schemas.microsoft.com/office/drawing/2014/main" id="{5740EDEA-BD3F-4063-B1D5-B19136F671FC}"/>
              </a:ext>
            </a:extLst>
          </p:cNvPr>
          <p:cNvSpPr txBox="1"/>
          <p:nvPr/>
        </p:nvSpPr>
        <p:spPr>
          <a:xfrm>
            <a:off x="0" y="542305"/>
            <a:ext cx="3100511" cy="2585323"/>
          </a:xfrm>
          <a:prstGeom prst="rect">
            <a:avLst/>
          </a:prstGeom>
          <a:noFill/>
        </p:spPr>
        <p:txBody>
          <a:bodyPr wrap="square">
            <a:spAutoFit/>
          </a:bodyPr>
          <a:lstStyle/>
          <a:p>
            <a:pPr algn="ctr"/>
            <a:r>
              <a:rPr lang="ru-RU" b="1" i="0" dirty="0">
                <a:solidFill>
                  <a:srgbClr val="002060"/>
                </a:solidFill>
                <a:effectLst/>
                <a:latin typeface="arial" panose="020B0604020202020204" pitchFamily="34" charset="0"/>
              </a:rPr>
              <a:t>Пищеварение</a:t>
            </a:r>
            <a:r>
              <a:rPr lang="ru-RU" b="0" i="0" dirty="0">
                <a:solidFill>
                  <a:srgbClr val="002060"/>
                </a:solidFill>
                <a:effectLst/>
                <a:latin typeface="arial" panose="020B0604020202020204" pitchFamily="34" charset="0"/>
              </a:rPr>
              <a:t> — механическая и химическая обработка еды в желудочно-кишечном (пищеварительном) тракте — сложный процесс, при котором происходит переваривание пищи и её усвоение клетками. </a:t>
            </a:r>
            <a:endParaRPr lang="ru-RU" dirty="0">
              <a:solidFill>
                <a:srgbClr val="002060"/>
              </a:solidFill>
            </a:endParaRPr>
          </a:p>
        </p:txBody>
      </p:sp>
      <p:pic>
        <p:nvPicPr>
          <p:cNvPr id="5" name="Рисунок 4">
            <a:extLst>
              <a:ext uri="{FF2B5EF4-FFF2-40B4-BE49-F238E27FC236}">
                <a16:creationId xmlns:a16="http://schemas.microsoft.com/office/drawing/2014/main" id="{8B92BFB6-7EFC-44F3-9C32-701AF41D8DE9}"/>
              </a:ext>
            </a:extLst>
          </p:cNvPr>
          <p:cNvPicPr>
            <a:picLocks noChangeAspect="1"/>
          </p:cNvPicPr>
          <p:nvPr/>
        </p:nvPicPr>
        <p:blipFill>
          <a:blip r:embed="rId2"/>
          <a:stretch>
            <a:fillRect/>
          </a:stretch>
        </p:blipFill>
        <p:spPr>
          <a:xfrm>
            <a:off x="3429270" y="568400"/>
            <a:ext cx="2017359" cy="2585323"/>
          </a:xfrm>
          <a:prstGeom prst="rect">
            <a:avLst/>
          </a:prstGeom>
        </p:spPr>
      </p:pic>
    </p:spTree>
    <p:extLst>
      <p:ext uri="{BB962C8B-B14F-4D97-AF65-F5344CB8AC3E}">
        <p14:creationId xmlns:p14="http://schemas.microsoft.com/office/powerpoint/2010/main" val="183392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ПРОЦЕСС ПИЩЕВАРЕНИЯ</a:t>
            </a:r>
          </a:p>
        </p:txBody>
      </p:sp>
      <p:sp>
        <p:nvSpPr>
          <p:cNvPr id="4" name="TextBox 3">
            <a:extLst>
              <a:ext uri="{FF2B5EF4-FFF2-40B4-BE49-F238E27FC236}">
                <a16:creationId xmlns:a16="http://schemas.microsoft.com/office/drawing/2014/main" id="{5740EDEA-BD3F-4063-B1D5-B19136F671FC}"/>
              </a:ext>
            </a:extLst>
          </p:cNvPr>
          <p:cNvSpPr txBox="1"/>
          <p:nvPr/>
        </p:nvSpPr>
        <p:spPr>
          <a:xfrm>
            <a:off x="76175" y="470297"/>
            <a:ext cx="5616624" cy="1031051"/>
          </a:xfrm>
          <a:prstGeom prst="rect">
            <a:avLst/>
          </a:prstGeom>
          <a:noFill/>
        </p:spPr>
        <p:txBody>
          <a:bodyPr wrap="square">
            <a:spAutoFit/>
          </a:bodyPr>
          <a:lstStyle/>
          <a:p>
            <a:pPr algn="just"/>
            <a:r>
              <a:rPr lang="ru-RU" sz="1600" b="0" i="0" dirty="0">
                <a:solidFill>
                  <a:srgbClr val="002060"/>
                </a:solidFill>
                <a:effectLst/>
                <a:latin typeface="arial" panose="020B0604020202020204" pitchFamily="34" charset="0"/>
              </a:rPr>
              <a:t>     </a:t>
            </a:r>
            <a:r>
              <a:rPr lang="ru-RU" sz="1500" b="0" i="0" dirty="0">
                <a:solidFill>
                  <a:srgbClr val="002060"/>
                </a:solidFill>
                <a:effectLst/>
                <a:latin typeface="arial" panose="020B0604020202020204" pitchFamily="34" charset="0"/>
              </a:rPr>
              <a:t>Заключается в переработке пищи и её усвоении организмом. Важную роль при этом играют ферменты или энзимы, — обычно достаточно сложные молекулы белка, ускоряющие химические реакции в живых системах.</a:t>
            </a:r>
            <a:endParaRPr lang="ru-RU" sz="1500" dirty="0">
              <a:solidFill>
                <a:srgbClr val="002060"/>
              </a:solidFill>
            </a:endParaRPr>
          </a:p>
        </p:txBody>
      </p:sp>
      <p:pic>
        <p:nvPicPr>
          <p:cNvPr id="5" name="Рисунок 4">
            <a:extLst>
              <a:ext uri="{FF2B5EF4-FFF2-40B4-BE49-F238E27FC236}">
                <a16:creationId xmlns:a16="http://schemas.microsoft.com/office/drawing/2014/main" id="{FDEA35DB-1BBD-4E4E-A94C-5C5C80D77881}"/>
              </a:ext>
            </a:extLst>
          </p:cNvPr>
          <p:cNvPicPr>
            <a:picLocks noChangeAspect="1"/>
          </p:cNvPicPr>
          <p:nvPr/>
        </p:nvPicPr>
        <p:blipFill rotWithShape="1">
          <a:blip r:embed="rId2"/>
          <a:srcRect t="8519" b="6289"/>
          <a:stretch/>
        </p:blipFill>
        <p:spPr>
          <a:xfrm>
            <a:off x="364207" y="1530838"/>
            <a:ext cx="5164666" cy="1587078"/>
          </a:xfrm>
          <a:prstGeom prst="rect">
            <a:avLst/>
          </a:prstGeom>
        </p:spPr>
      </p:pic>
    </p:spTree>
    <p:extLst>
      <p:ext uri="{BB962C8B-B14F-4D97-AF65-F5344CB8AC3E}">
        <p14:creationId xmlns:p14="http://schemas.microsoft.com/office/powerpoint/2010/main" val="281019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ИВАН ПЕТРОВИЧ ПАВЛОВ </a:t>
            </a:r>
          </a:p>
        </p:txBody>
      </p:sp>
      <p:sp>
        <p:nvSpPr>
          <p:cNvPr id="4" name="TextBox 3">
            <a:extLst>
              <a:ext uri="{FF2B5EF4-FFF2-40B4-BE49-F238E27FC236}">
                <a16:creationId xmlns:a16="http://schemas.microsoft.com/office/drawing/2014/main" id="{5740EDEA-BD3F-4063-B1D5-B19136F671FC}"/>
              </a:ext>
            </a:extLst>
          </p:cNvPr>
          <p:cNvSpPr txBox="1"/>
          <p:nvPr/>
        </p:nvSpPr>
        <p:spPr>
          <a:xfrm>
            <a:off x="76175" y="542305"/>
            <a:ext cx="3384376" cy="2585323"/>
          </a:xfrm>
          <a:prstGeom prst="rect">
            <a:avLst/>
          </a:prstGeom>
          <a:noFill/>
        </p:spPr>
        <p:txBody>
          <a:bodyPr wrap="square">
            <a:spAutoFit/>
          </a:bodyPr>
          <a:lstStyle/>
          <a:p>
            <a:pPr algn="ctr"/>
            <a:r>
              <a:rPr lang="ru-RU" sz="1600" dirty="0">
                <a:solidFill>
                  <a:srgbClr val="002060"/>
                </a:solidFill>
                <a:latin typeface="arial" panose="020B0604020202020204" pitchFamily="34" charset="0"/>
              </a:rPr>
              <a:t>     </a:t>
            </a:r>
            <a:r>
              <a:rPr lang="ru-RU" dirty="0">
                <a:solidFill>
                  <a:srgbClr val="002060"/>
                </a:solidFill>
                <a:latin typeface="arial" panose="020B0604020202020204" pitchFamily="34" charset="0"/>
              </a:rPr>
              <a:t>Р</a:t>
            </a:r>
            <a:r>
              <a:rPr lang="ru-RU" b="0" i="0" dirty="0">
                <a:solidFill>
                  <a:srgbClr val="002060"/>
                </a:solidFill>
                <a:effectLst/>
                <a:latin typeface="arial" panose="020B0604020202020204" pitchFamily="34" charset="0"/>
              </a:rPr>
              <a:t>усский учёный, физиолог, создатель науки о высшей нервной деятельности, основатель физиологической школы; лауреат Нобелевской премии по физиологии или медицине 1904 года            «</a:t>
            </a:r>
            <a:r>
              <a:rPr lang="ru-RU" dirty="0">
                <a:solidFill>
                  <a:srgbClr val="002060"/>
                </a:solidFill>
                <a:latin typeface="arial" panose="020B0604020202020204" pitchFamily="34" charset="0"/>
              </a:rPr>
              <a:t>З</a:t>
            </a:r>
            <a:r>
              <a:rPr lang="ru-RU" b="0" i="0" dirty="0">
                <a:solidFill>
                  <a:srgbClr val="002060"/>
                </a:solidFill>
                <a:effectLst/>
                <a:latin typeface="arial" panose="020B0604020202020204" pitchFamily="34" charset="0"/>
              </a:rPr>
              <a:t>а работу по физиологии пищеварения».</a:t>
            </a:r>
            <a:endParaRPr lang="ru-RU" sz="1600" dirty="0">
              <a:solidFill>
                <a:srgbClr val="002060"/>
              </a:solidFill>
            </a:endParaRPr>
          </a:p>
        </p:txBody>
      </p:sp>
      <p:pic>
        <p:nvPicPr>
          <p:cNvPr id="3" name="Рисунок 2">
            <a:extLst>
              <a:ext uri="{FF2B5EF4-FFF2-40B4-BE49-F238E27FC236}">
                <a16:creationId xmlns:a16="http://schemas.microsoft.com/office/drawing/2014/main" id="{517C65BC-D26C-4D4E-99AB-F7B6DDCC2A63}"/>
              </a:ext>
            </a:extLst>
          </p:cNvPr>
          <p:cNvPicPr>
            <a:picLocks noChangeAspect="1"/>
          </p:cNvPicPr>
          <p:nvPr/>
        </p:nvPicPr>
        <p:blipFill rotWithShape="1">
          <a:blip r:embed="rId2"/>
          <a:srcRect l="7338" t="7404" r="8273" b="5070"/>
          <a:stretch/>
        </p:blipFill>
        <p:spPr>
          <a:xfrm>
            <a:off x="3604567" y="570064"/>
            <a:ext cx="1901882" cy="2563408"/>
          </a:xfrm>
          <a:prstGeom prst="rect">
            <a:avLst/>
          </a:prstGeom>
        </p:spPr>
      </p:pic>
    </p:spTree>
    <p:extLst>
      <p:ext uri="{BB962C8B-B14F-4D97-AF65-F5344CB8AC3E}">
        <p14:creationId xmlns:p14="http://schemas.microsoft.com/office/powerpoint/2010/main" val="374872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276999"/>
          </a:xfrm>
        </p:spPr>
        <p:txBody>
          <a:bodyPr/>
          <a:lstStyle/>
          <a:p>
            <a:pPr algn="ctr"/>
            <a:r>
              <a:rPr lang="ru-RU" sz="1800" dirty="0"/>
              <a:t>……….</a:t>
            </a:r>
          </a:p>
        </p:txBody>
      </p:sp>
      <p:pic>
        <p:nvPicPr>
          <p:cNvPr id="3" name="Рисунок 2">
            <a:extLst>
              <a:ext uri="{FF2B5EF4-FFF2-40B4-BE49-F238E27FC236}">
                <a16:creationId xmlns:a16="http://schemas.microsoft.com/office/drawing/2014/main" id="{A7CCFB99-2C92-47B3-803B-628C66ADF1AE}"/>
              </a:ext>
            </a:extLst>
          </p:cNvPr>
          <p:cNvPicPr>
            <a:picLocks noChangeAspect="1"/>
          </p:cNvPicPr>
          <p:nvPr/>
        </p:nvPicPr>
        <p:blipFill rotWithShape="1">
          <a:blip r:embed="rId2"/>
          <a:srcRect l="3089" t="6267" r="2695" b="3094"/>
          <a:stretch/>
        </p:blipFill>
        <p:spPr>
          <a:xfrm>
            <a:off x="16133" y="0"/>
            <a:ext cx="5752842" cy="3227311"/>
          </a:xfrm>
          <a:prstGeom prst="rect">
            <a:avLst/>
          </a:prstGeom>
        </p:spPr>
      </p:pic>
    </p:spTree>
    <p:extLst>
      <p:ext uri="{BB962C8B-B14F-4D97-AF65-F5344CB8AC3E}">
        <p14:creationId xmlns:p14="http://schemas.microsoft.com/office/powerpoint/2010/main" val="171519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3710B-8F0B-461F-B42E-679BF736FC96}"/>
              </a:ext>
            </a:extLst>
          </p:cNvPr>
          <p:cNvSpPr>
            <a:spLocks noGrp="1"/>
          </p:cNvSpPr>
          <p:nvPr>
            <p:ph type="title"/>
          </p:nvPr>
        </p:nvSpPr>
        <p:spPr>
          <a:xfrm>
            <a:off x="76175" y="102424"/>
            <a:ext cx="5616624" cy="369332"/>
          </a:xfrm>
        </p:spPr>
        <p:txBody>
          <a:bodyPr/>
          <a:lstStyle/>
          <a:p>
            <a:pPr algn="ctr"/>
            <a:r>
              <a:rPr lang="ru-RU" sz="2400" dirty="0"/>
              <a:t>ПИЩЕВАРИТЕЛЬНАЯ СИСТЕМА</a:t>
            </a:r>
          </a:p>
        </p:txBody>
      </p:sp>
      <p:pic>
        <p:nvPicPr>
          <p:cNvPr id="3" name="Рисунок 2">
            <a:extLst>
              <a:ext uri="{FF2B5EF4-FFF2-40B4-BE49-F238E27FC236}">
                <a16:creationId xmlns:a16="http://schemas.microsoft.com/office/drawing/2014/main" id="{31D7E07A-685E-4621-883F-06111885A180}"/>
              </a:ext>
            </a:extLst>
          </p:cNvPr>
          <p:cNvPicPr>
            <a:picLocks noChangeAspect="1"/>
          </p:cNvPicPr>
          <p:nvPr/>
        </p:nvPicPr>
        <p:blipFill rotWithShape="1">
          <a:blip r:embed="rId2"/>
          <a:srcRect l="1797" t="8310" r="1797" b="30028"/>
          <a:stretch/>
        </p:blipFill>
        <p:spPr>
          <a:xfrm>
            <a:off x="508223" y="576120"/>
            <a:ext cx="4824536" cy="2558948"/>
          </a:xfrm>
          <a:prstGeom prst="rect">
            <a:avLst/>
          </a:prstGeom>
        </p:spPr>
      </p:pic>
    </p:spTree>
    <p:extLst>
      <p:ext uri="{BB962C8B-B14F-4D97-AF65-F5344CB8AC3E}">
        <p14:creationId xmlns:p14="http://schemas.microsoft.com/office/powerpoint/2010/main" val="51540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9066</TotalTime>
  <Words>733</Words>
  <Application>Microsoft Office PowerPoint</Application>
  <PresentationFormat>Произвольный</PresentationFormat>
  <Paragraphs>89</Paragraphs>
  <Slides>30</Slides>
  <Notes>1</Notes>
  <HiddenSlides>0</HiddenSlides>
  <MMClips>1</MMClips>
  <ScaleCrop>false</ScaleCrop>
  <HeadingPairs>
    <vt:vector size="6" baseType="variant">
      <vt:variant>
        <vt:lpstr>Использованные шрифты</vt:lpstr>
      </vt:variant>
      <vt:variant>
        <vt:i4>6</vt:i4>
      </vt:variant>
      <vt:variant>
        <vt:lpstr>Тема</vt:lpstr>
      </vt:variant>
      <vt:variant>
        <vt:i4>5</vt:i4>
      </vt:variant>
      <vt:variant>
        <vt:lpstr>Заголовки слайдов</vt:lpstr>
      </vt:variant>
      <vt:variant>
        <vt:i4>30</vt:i4>
      </vt:variant>
    </vt:vector>
  </HeadingPairs>
  <TitlesOfParts>
    <vt:vector size="41" baseType="lpstr">
      <vt:lpstr>arial</vt:lpstr>
      <vt:lpstr>arial</vt:lpstr>
      <vt:lpstr>Calibri</vt:lpstr>
      <vt:lpstr>Open Sans</vt:lpstr>
      <vt:lpstr>Open Sans Light</vt:lpstr>
      <vt:lpstr>Wingdings</vt:lpstr>
      <vt:lpstr>Office Theme</vt:lpstr>
      <vt:lpstr>1_Office Theme</vt:lpstr>
      <vt:lpstr>2_Office Theme</vt:lpstr>
      <vt:lpstr>4_Office Theme</vt:lpstr>
      <vt:lpstr>Тема Office</vt:lpstr>
      <vt:lpstr>Биология  Человек и его здоровье</vt:lpstr>
      <vt:lpstr>СЕГОДНЯ НА УРОКЕ:</vt:lpstr>
      <vt:lpstr>МЫ ТО, ЧТО МЫ ЕДИМ!</vt:lpstr>
      <vt:lpstr>АКТУАЛИЗАЦИЯ ЗНАНИЙ</vt:lpstr>
      <vt:lpstr>ПИЩЕВАРЕНИЕ</vt:lpstr>
      <vt:lpstr>ПРОЦЕСС ПИЩЕВАРЕНИЯ</vt:lpstr>
      <vt:lpstr>ИВАН ПЕТРОВИЧ ПАВЛОВ </vt:lpstr>
      <vt:lpstr>……….</vt:lpstr>
      <vt:lpstr>ПИЩЕВАРИТЕЛЬНАЯ СИСТЕМА</vt:lpstr>
      <vt:lpstr>ФУНКЦИИ ПИЩЕВАРИТЕЛЬНОЙ СИСТЕМЫ</vt:lpstr>
      <vt:lpstr>ИНТЕРЕСНЫЙ ФАКТ</vt:lpstr>
      <vt:lpstr>ИНТЕРЕСНЫЙ ФАКТ</vt:lpstr>
      <vt:lpstr>АТЛАС ТЕЛА-ПИЩЕВАРЕНИЕ</vt:lpstr>
      <vt:lpstr>АТЛАС ТЕЛА-ПИЩЕВАРЕНИЕ</vt:lpstr>
      <vt:lpstr>РОТОВАЯ ПОЛОСТЬ </vt:lpstr>
      <vt:lpstr>ЯЗЫК ОРГАН ВКУСА</vt:lpstr>
      <vt:lpstr>РАЗРУШИМ МИФ….</vt:lpstr>
      <vt:lpstr>ЯЗЫК ОРГАН ВКУСА</vt:lpstr>
      <vt:lpstr>ЯЗЫК ОРГАН ВКУСА</vt:lpstr>
      <vt:lpstr>ЗУБЫ</vt:lpstr>
      <vt:lpstr>ПИЩЕВАРЕНИЕ  В РОТОВОЙ ПОЛОСТИ</vt:lpstr>
      <vt:lpstr>СТРОЕНИЕ ЗУБА ( РИС.53 )</vt:lpstr>
      <vt:lpstr>ФОРМУЛА ЗУБОВ ЧЕЛОВЕКА</vt:lpstr>
      <vt:lpstr>ГИДРАВЛИЧЕСКИЙ ПРЕСС ПРОТИВ ЗУБА</vt:lpstr>
      <vt:lpstr>ГИГИЕНА ПОЛОСТИ РТА И ЗУБОВ</vt:lpstr>
      <vt:lpstr>КАК ПРАВИЛЬНО ЧИСТИТЬ ЗУБЫ</vt:lpstr>
      <vt:lpstr>ИЗМЕНЕНИЕ ПИЩИ В РОТОВОЙ ПОЛОСТИ</vt:lpstr>
      <vt:lpstr> ПИЩЕВАРЕНИЕ В РОТОВОЙ ПОЛОСТИ</vt:lpstr>
      <vt:lpstr>ОБОБЩЕНИЕ</vt:lpstr>
      <vt:lpstr>ЗАДАНИЕ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Русский язык</dc:title>
  <cp:lastModifiedBy>Acer</cp:lastModifiedBy>
  <cp:revision>708</cp:revision>
  <dcterms:created xsi:type="dcterms:W3CDTF">2020-04-13T08:05:42Z</dcterms:created>
  <dcterms:modified xsi:type="dcterms:W3CDTF">2020-11-21T07:18:13Z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2020-04-13T00:00:00Z</vt:filetime>
  </property>
</Properties>
</file>