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3.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4.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 id="2147483725" r:id="rId3"/>
    <p:sldMasterId id="2147483940" r:id="rId4"/>
    <p:sldMasterId id="2147483948" r:id="rId5"/>
  </p:sldMasterIdLst>
  <p:notesMasterIdLst>
    <p:notesMasterId r:id="rId36"/>
  </p:notesMasterIdLst>
  <p:sldIdLst>
    <p:sldId id="1518" r:id="rId6"/>
    <p:sldId id="1524" r:id="rId7"/>
    <p:sldId id="2065" r:id="rId8"/>
    <p:sldId id="2069" r:id="rId9"/>
    <p:sldId id="2070" r:id="rId10"/>
    <p:sldId id="2083" r:id="rId11"/>
    <p:sldId id="2084" r:id="rId12"/>
    <p:sldId id="2073" r:id="rId13"/>
    <p:sldId id="2072" r:id="rId14"/>
    <p:sldId id="2075" r:id="rId15"/>
    <p:sldId id="2089" r:id="rId16"/>
    <p:sldId id="2090" r:id="rId17"/>
    <p:sldId id="2091" r:id="rId18"/>
    <p:sldId id="2092" r:id="rId19"/>
    <p:sldId id="2071" r:id="rId20"/>
    <p:sldId id="2086" r:id="rId21"/>
    <p:sldId id="2087" r:id="rId22"/>
    <p:sldId id="2076" r:id="rId23"/>
    <p:sldId id="2085" r:id="rId24"/>
    <p:sldId id="2077" r:id="rId25"/>
    <p:sldId id="2080" r:id="rId26"/>
    <p:sldId id="2078" r:id="rId27"/>
    <p:sldId id="2079" r:id="rId28"/>
    <p:sldId id="2095" r:id="rId29"/>
    <p:sldId id="2081" r:id="rId30"/>
    <p:sldId id="2082" r:id="rId31"/>
    <p:sldId id="2068" r:id="rId32"/>
    <p:sldId id="2093" r:id="rId33"/>
    <p:sldId id="2094" r:id="rId34"/>
    <p:sldId id="354" r:id="rId35"/>
  </p:sldIdLst>
  <p:sldSz cx="5768975"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103" autoAdjust="0"/>
    <p:restoredTop sz="94364" autoAdjust="0"/>
  </p:normalViewPr>
  <p:slideViewPr>
    <p:cSldViewPr>
      <p:cViewPr varScale="1">
        <p:scale>
          <a:sx n="148" d="100"/>
          <a:sy n="148" d="100"/>
        </p:scale>
        <p:origin x="480" y="120"/>
      </p:cViewPr>
      <p:guideLst>
        <p:guide orient="horz" pos="2880"/>
        <p:guide pos="2161"/>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C2EAFF15-B181-49A8-B0C2-D6B1B3E334C0}" type="datetimeFigureOut">
              <a:rPr lang="ru-RU" smtClean="0"/>
              <a:pPr/>
              <a:t>21.11.2020</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6DCD7A1A-F683-4EBE-9521-2F1A3DA05B22}" type="slidenum">
              <a:rPr lang="ru-RU" smtClean="0"/>
              <a:pPr/>
              <a:t>‹#›</a:t>
            </a:fld>
            <a:endParaRPr lang="ru-RU"/>
          </a:p>
        </p:txBody>
      </p:sp>
    </p:spTree>
    <p:extLst>
      <p:ext uri="{BB962C8B-B14F-4D97-AF65-F5344CB8AC3E}">
        <p14:creationId xmlns:p14="http://schemas.microsoft.com/office/powerpoint/2010/main" val="1467636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D7A1A-F683-4EBE-9521-2F1A3DA05B22}"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6233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673" y="1005903"/>
            <a:ext cx="4903629" cy="31547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5346" y="1817116"/>
            <a:ext cx="4038283" cy="36933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2675" y="687210"/>
            <a:ext cx="4903629" cy="2189523"/>
          </a:xfrm>
        </p:spPr>
        <p:txBody>
          <a:bodyPr numCol="2" spcCol="274320">
            <a:normAutofit/>
          </a:bodyPr>
          <a:lstStyle>
            <a:lvl1pPr marL="0" indent="0">
              <a:spcBef>
                <a:spcPts val="568"/>
              </a:spcBef>
              <a:buNone/>
              <a:defRPr sz="757"/>
            </a:lvl1pPr>
            <a:lvl2pPr marL="108150" indent="-108150">
              <a:spcBef>
                <a:spcPts val="568"/>
              </a:spcBef>
              <a:buFont typeface="Arial" panose="020B0604020202020204" pitchFamily="34" charset="0"/>
              <a:buChar char="•"/>
              <a:defRPr sz="757"/>
            </a:lvl2pPr>
            <a:lvl3pPr marL="216300" indent="-108150">
              <a:spcBef>
                <a:spcPts val="568"/>
              </a:spcBef>
              <a:buFont typeface="Open Sans Light" panose="020B0306030504020204" pitchFamily="34" charset="0"/>
              <a:buChar char="–"/>
              <a:defRPr sz="757"/>
            </a:lvl3pPr>
            <a:lvl4pPr marL="324450" indent="-108150">
              <a:spcBef>
                <a:spcPts val="568"/>
              </a:spcBef>
              <a:buFont typeface="Arial" panose="020B0604020202020204" pitchFamily="34" charset="0"/>
              <a:buChar char="•"/>
              <a:defRPr sz="757"/>
            </a:lvl4pPr>
            <a:lvl5pPr marL="432600" indent="-108150">
              <a:spcBef>
                <a:spcPts val="568"/>
              </a:spcBef>
              <a:buFont typeface="Open Sans Light" panose="020B0306030504020204" pitchFamily="34" charset="0"/>
              <a:buChar char="–"/>
              <a:defRPr sz="75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3178470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097023" y="660989"/>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9"/>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1" name="Content Placeholder 13"/>
          <p:cNvSpPr>
            <a:spLocks noGrp="1"/>
          </p:cNvSpPr>
          <p:nvPr>
            <p:ph sz="quarter" idx="18"/>
          </p:nvPr>
        </p:nvSpPr>
        <p:spPr>
          <a:xfrm>
            <a:off x="432674"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7023"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61371"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2674" y="1448300"/>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5" name="Picture Placeholder 3"/>
          <p:cNvSpPr>
            <a:spLocks noGrp="1"/>
          </p:cNvSpPr>
          <p:nvPr>
            <p:ph type="pic" sz="quarter" idx="24"/>
          </p:nvPr>
        </p:nvSpPr>
        <p:spPr>
          <a:xfrm>
            <a:off x="2097023" y="1448300"/>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6" name="Picture Placeholder 3"/>
          <p:cNvSpPr>
            <a:spLocks noGrp="1"/>
          </p:cNvSpPr>
          <p:nvPr>
            <p:ph type="pic" sz="quarter" idx="25"/>
          </p:nvPr>
        </p:nvSpPr>
        <p:spPr>
          <a:xfrm>
            <a:off x="3761371" y="1448300"/>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Tree>
    <p:extLst>
      <p:ext uri="{BB962C8B-B14F-4D97-AF65-F5344CB8AC3E}">
        <p14:creationId xmlns:p14="http://schemas.microsoft.com/office/powerpoint/2010/main" val="32593897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097023" y="660989"/>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9"/>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1" name="Content Placeholder 13"/>
          <p:cNvSpPr>
            <a:spLocks noGrp="1"/>
          </p:cNvSpPr>
          <p:nvPr>
            <p:ph sz="quarter" idx="18"/>
          </p:nvPr>
        </p:nvSpPr>
        <p:spPr>
          <a:xfrm>
            <a:off x="432674"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7023"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61371"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2674" y="1448300"/>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5" name="Picture Placeholder 3"/>
          <p:cNvSpPr>
            <a:spLocks noGrp="1"/>
          </p:cNvSpPr>
          <p:nvPr>
            <p:ph type="pic" sz="quarter" idx="24"/>
          </p:nvPr>
        </p:nvSpPr>
        <p:spPr>
          <a:xfrm>
            <a:off x="2097023" y="1448300"/>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6" name="Picture Placeholder 3"/>
          <p:cNvSpPr>
            <a:spLocks noGrp="1"/>
          </p:cNvSpPr>
          <p:nvPr>
            <p:ph type="pic" sz="quarter" idx="25"/>
          </p:nvPr>
        </p:nvSpPr>
        <p:spPr>
          <a:xfrm>
            <a:off x="3761371" y="1448300"/>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7" name="Text Placeholder 4"/>
          <p:cNvSpPr>
            <a:spLocks noGrp="1"/>
          </p:cNvSpPr>
          <p:nvPr>
            <p:ph type="body" sz="quarter" idx="26"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4864755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3396" y="660989"/>
            <a:ext cx="2406384"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30641" y="660989"/>
            <a:ext cx="2406384"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Content Placeholder 13"/>
          <p:cNvSpPr>
            <a:spLocks noGrp="1"/>
          </p:cNvSpPr>
          <p:nvPr>
            <p:ph sz="quarter" idx="18"/>
          </p:nvPr>
        </p:nvSpPr>
        <p:spPr>
          <a:xfrm>
            <a:off x="432675" y="2225881"/>
            <a:ext cx="2405663" cy="63364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30640" y="2225881"/>
            <a:ext cx="2405663" cy="63364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3396" y="1448300"/>
            <a:ext cx="2406384"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1" name="Picture Placeholder 3"/>
          <p:cNvSpPr>
            <a:spLocks noGrp="1"/>
          </p:cNvSpPr>
          <p:nvPr>
            <p:ph type="pic" sz="quarter" idx="25"/>
          </p:nvPr>
        </p:nvSpPr>
        <p:spPr>
          <a:xfrm>
            <a:off x="2930641" y="1448300"/>
            <a:ext cx="2406384"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Tree>
    <p:extLst>
      <p:ext uri="{BB962C8B-B14F-4D97-AF65-F5344CB8AC3E}">
        <p14:creationId xmlns:p14="http://schemas.microsoft.com/office/powerpoint/2010/main" val="30218972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3396" y="660989"/>
            <a:ext cx="2406384"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30641" y="660989"/>
            <a:ext cx="2406384"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Content Placeholder 13"/>
          <p:cNvSpPr>
            <a:spLocks noGrp="1"/>
          </p:cNvSpPr>
          <p:nvPr>
            <p:ph sz="quarter" idx="18"/>
          </p:nvPr>
        </p:nvSpPr>
        <p:spPr>
          <a:xfrm>
            <a:off x="432675" y="2225881"/>
            <a:ext cx="2405663" cy="63364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30640" y="2225881"/>
            <a:ext cx="2405663" cy="63364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3396" y="1448300"/>
            <a:ext cx="2406384"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1" name="Picture Placeholder 3"/>
          <p:cNvSpPr>
            <a:spLocks noGrp="1"/>
          </p:cNvSpPr>
          <p:nvPr>
            <p:ph type="pic" sz="quarter" idx="25"/>
          </p:nvPr>
        </p:nvSpPr>
        <p:spPr>
          <a:xfrm>
            <a:off x="2930641" y="1448300"/>
            <a:ext cx="2406384"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2" name="Text Placeholder 4"/>
          <p:cNvSpPr>
            <a:spLocks noGrp="1"/>
          </p:cNvSpPr>
          <p:nvPr>
            <p:ph type="body" sz="quarter" idx="26"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7449769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9"/>
            <a:ext cx="1153795" cy="2018501"/>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618" y="660989"/>
            <a:ext cx="1153795"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562" y="660989"/>
            <a:ext cx="1153795"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507" y="660989"/>
            <a:ext cx="1153795"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19"/>
          </p:nvPr>
        </p:nvSpPr>
        <p:spPr>
          <a:xfrm>
            <a:off x="432674" y="1935439"/>
            <a:ext cx="1155237" cy="744052"/>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82138" y="1935439"/>
            <a:ext cx="1155237" cy="744052"/>
          </a:xfrm>
          <a:solidFill>
            <a:schemeClr val="accent3">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31600" y="1935439"/>
            <a:ext cx="1155237" cy="744052"/>
          </a:xfrm>
          <a:solidFill>
            <a:schemeClr val="accent5">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81064" y="1935439"/>
            <a:ext cx="1155237" cy="744052"/>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0877245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9"/>
            <a:ext cx="1153795" cy="2018501"/>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618" y="660989"/>
            <a:ext cx="1153795"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562" y="660989"/>
            <a:ext cx="1153795"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507" y="660989"/>
            <a:ext cx="1153795"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19"/>
          </p:nvPr>
        </p:nvSpPr>
        <p:spPr>
          <a:xfrm>
            <a:off x="432674" y="1935439"/>
            <a:ext cx="1155237" cy="744052"/>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82138" y="1935439"/>
            <a:ext cx="1155237" cy="744052"/>
          </a:xfrm>
          <a:solidFill>
            <a:schemeClr val="accent3">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31600" y="1935439"/>
            <a:ext cx="1155237" cy="744052"/>
          </a:xfrm>
          <a:solidFill>
            <a:schemeClr val="accent5">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81064" y="1935439"/>
            <a:ext cx="1155237" cy="744052"/>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41926268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2018501"/>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2097023" y="660989"/>
            <a:ext cx="1574930"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9"/>
            <a:ext cx="1574930"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9" name="Text Placeholder 7"/>
          <p:cNvSpPr>
            <a:spLocks noGrp="1"/>
          </p:cNvSpPr>
          <p:nvPr>
            <p:ph type="body" sz="quarter" idx="21"/>
          </p:nvPr>
        </p:nvSpPr>
        <p:spPr>
          <a:xfrm>
            <a:off x="432674" y="2081077"/>
            <a:ext cx="1574930" cy="598414"/>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7023" y="2081077"/>
            <a:ext cx="1574930" cy="598414"/>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61371" y="2081077"/>
            <a:ext cx="1574930" cy="598414"/>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031009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2018501"/>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2097023" y="660989"/>
            <a:ext cx="1574930"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9"/>
            <a:ext cx="1574930"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9" name="Text Placeholder 7"/>
          <p:cNvSpPr>
            <a:spLocks noGrp="1"/>
          </p:cNvSpPr>
          <p:nvPr>
            <p:ph type="body" sz="quarter" idx="21"/>
          </p:nvPr>
        </p:nvSpPr>
        <p:spPr>
          <a:xfrm>
            <a:off x="432674" y="2081077"/>
            <a:ext cx="1574930" cy="598414"/>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7023" y="2081077"/>
            <a:ext cx="1574930" cy="598414"/>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61371" y="2081077"/>
            <a:ext cx="1574930" cy="598414"/>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5537639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29919" y="660989"/>
            <a:ext cx="2406384"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21"/>
          </p:nvPr>
        </p:nvSpPr>
        <p:spPr>
          <a:xfrm>
            <a:off x="432675" y="2226716"/>
            <a:ext cx="2405663" cy="452775"/>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30640" y="2226716"/>
            <a:ext cx="2405663" cy="452775"/>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2557265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29919" y="660989"/>
            <a:ext cx="2406384"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21"/>
          </p:nvPr>
        </p:nvSpPr>
        <p:spPr>
          <a:xfrm>
            <a:off x="432675" y="2226716"/>
            <a:ext cx="2405663" cy="452775"/>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30640" y="2226716"/>
            <a:ext cx="2405663" cy="452775"/>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640160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2675" y="687210"/>
            <a:ext cx="2403740" cy="2141451"/>
          </a:xfrm>
        </p:spPr>
        <p:txBody>
          <a:bodyPr>
            <a:normAutofit/>
          </a:bodyPr>
          <a:lstStyle>
            <a:lvl1pPr>
              <a:defRPr sz="946"/>
            </a:lvl1pPr>
            <a:lvl2pPr>
              <a:defRPr sz="757"/>
            </a:lvl2pPr>
            <a:lvl3pPr>
              <a:defRPr sz="757"/>
            </a:lvl3pPr>
            <a:lvl4pPr>
              <a:defRPr sz="757"/>
            </a:lvl4pPr>
            <a:lvl5pPr>
              <a:defRPr sz="757"/>
            </a:lvl5pPr>
            <a:lvl6pPr>
              <a:defRPr sz="1136"/>
            </a:lvl6pPr>
            <a:lvl7pPr>
              <a:defRPr sz="1136"/>
            </a:lvl7pPr>
            <a:lvl8pPr>
              <a:defRPr sz="1136"/>
            </a:lvl8pPr>
            <a:lvl9pPr>
              <a:defRPr sz="1136"/>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32562" y="687210"/>
            <a:ext cx="2403740" cy="2141451"/>
          </a:xfrm>
        </p:spPr>
        <p:txBody>
          <a:bodyPr>
            <a:normAutofit/>
          </a:bodyPr>
          <a:lstStyle>
            <a:lvl1pPr>
              <a:defRPr sz="946"/>
            </a:lvl1pPr>
            <a:lvl2pPr>
              <a:defRPr sz="757"/>
            </a:lvl2pPr>
            <a:lvl3pPr>
              <a:defRPr sz="757"/>
            </a:lvl3pPr>
            <a:lvl4pPr>
              <a:defRPr sz="757"/>
            </a:lvl4pPr>
            <a:lvl5pPr>
              <a:defRPr sz="757"/>
            </a:lvl5pPr>
            <a:lvl6pPr>
              <a:defRPr sz="1136"/>
            </a:lvl6pPr>
            <a:lvl7pPr>
              <a:defRPr sz="1136"/>
            </a:lvl7pPr>
            <a:lvl8pPr>
              <a:defRPr sz="1136"/>
            </a:lvl8pPr>
            <a:lvl9pPr>
              <a:defRPr sz="1136"/>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4232630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8"/>
            <a:ext cx="1153795" cy="1251036"/>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618" y="660988"/>
            <a:ext cx="1153795"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562" y="660988"/>
            <a:ext cx="1153795"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507" y="660988"/>
            <a:ext cx="1153795"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19"/>
          </p:nvPr>
        </p:nvSpPr>
        <p:spPr>
          <a:xfrm>
            <a:off x="432674" y="1167973"/>
            <a:ext cx="1155237" cy="744052"/>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82138" y="1167973"/>
            <a:ext cx="1155237" cy="744052"/>
          </a:xfrm>
          <a:solidFill>
            <a:schemeClr val="accent3">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31600" y="1167973"/>
            <a:ext cx="1155237" cy="744052"/>
          </a:xfrm>
          <a:solidFill>
            <a:schemeClr val="accent5">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81064" y="1167973"/>
            <a:ext cx="1155237" cy="744052"/>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2674" y="1993044"/>
            <a:ext cx="1155237" cy="810767"/>
          </a:xfrm>
        </p:spPr>
        <p:txBody>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82138"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31600"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81064"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883617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8"/>
            <a:ext cx="1153795" cy="1251036"/>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618" y="660988"/>
            <a:ext cx="1153795"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562" y="660988"/>
            <a:ext cx="1153795"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507" y="660988"/>
            <a:ext cx="1153795"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19"/>
          </p:nvPr>
        </p:nvSpPr>
        <p:spPr>
          <a:xfrm>
            <a:off x="432674" y="1167973"/>
            <a:ext cx="1155237" cy="744052"/>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82138" y="1167973"/>
            <a:ext cx="1155237" cy="744052"/>
          </a:xfrm>
          <a:solidFill>
            <a:schemeClr val="accent3">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31600" y="1167973"/>
            <a:ext cx="1155237" cy="744052"/>
          </a:xfrm>
          <a:solidFill>
            <a:schemeClr val="accent5">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81064" y="1167973"/>
            <a:ext cx="1155237" cy="744052"/>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2674" y="1993044"/>
            <a:ext cx="1155237" cy="810767"/>
          </a:xfrm>
        </p:spPr>
        <p:txBody>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82138"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31600"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81064"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7498218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8"/>
            <a:ext cx="1574930" cy="1251036"/>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2097023" y="660988"/>
            <a:ext cx="1574930"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8"/>
            <a:ext cx="1574930"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9" name="Text Placeholder 7"/>
          <p:cNvSpPr>
            <a:spLocks noGrp="1"/>
          </p:cNvSpPr>
          <p:nvPr>
            <p:ph type="body" sz="quarter" idx="21"/>
          </p:nvPr>
        </p:nvSpPr>
        <p:spPr>
          <a:xfrm>
            <a:off x="432674" y="1313611"/>
            <a:ext cx="1574930" cy="598414"/>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7023" y="1313611"/>
            <a:ext cx="1574930" cy="598414"/>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61371" y="1313611"/>
            <a:ext cx="1574930" cy="598414"/>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2674"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7023"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61371"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908050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8"/>
            <a:ext cx="1574930" cy="1251036"/>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2097023" y="660988"/>
            <a:ext cx="1574930"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8"/>
            <a:ext cx="1574930"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9" name="Text Placeholder 7"/>
          <p:cNvSpPr>
            <a:spLocks noGrp="1"/>
          </p:cNvSpPr>
          <p:nvPr>
            <p:ph type="body" sz="quarter" idx="21"/>
          </p:nvPr>
        </p:nvSpPr>
        <p:spPr>
          <a:xfrm>
            <a:off x="432674" y="1313611"/>
            <a:ext cx="1574930" cy="598414"/>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7023" y="1313611"/>
            <a:ext cx="1574930" cy="598414"/>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61371" y="1313611"/>
            <a:ext cx="1574930" cy="598414"/>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2674"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7023"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61371"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374982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8"/>
            <a:ext cx="2406384"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29919" y="660988"/>
            <a:ext cx="2406384"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21"/>
          </p:nvPr>
        </p:nvSpPr>
        <p:spPr>
          <a:xfrm>
            <a:off x="432675" y="1459250"/>
            <a:ext cx="2405663" cy="452775"/>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30640" y="1459250"/>
            <a:ext cx="2405663" cy="452775"/>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2675" y="1993044"/>
            <a:ext cx="2405663" cy="80580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30640" y="1993044"/>
            <a:ext cx="2405663" cy="80580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487810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8"/>
            <a:ext cx="2406384"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29919" y="660988"/>
            <a:ext cx="2406384"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21"/>
          </p:nvPr>
        </p:nvSpPr>
        <p:spPr>
          <a:xfrm>
            <a:off x="432675" y="1459250"/>
            <a:ext cx="2405663" cy="452775"/>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30640" y="1459250"/>
            <a:ext cx="2405663" cy="452775"/>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2675" y="1993044"/>
            <a:ext cx="2405663" cy="80580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30640" y="1993044"/>
            <a:ext cx="2405663" cy="80580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3862072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3"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8413"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151176"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24565"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3527328"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400717"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32" name="Content Placeholder 13"/>
          <p:cNvSpPr>
            <a:spLocks noGrp="1"/>
          </p:cNvSpPr>
          <p:nvPr>
            <p:ph sz="quarter" idx="24" hasCustomPrompt="1"/>
          </p:nvPr>
        </p:nvSpPr>
        <p:spPr>
          <a:xfrm>
            <a:off x="4903479"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3"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8413"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151176"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24565"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3527328"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400717"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40" name="Content Placeholder 13"/>
          <p:cNvSpPr>
            <a:spLocks noGrp="1"/>
          </p:cNvSpPr>
          <p:nvPr>
            <p:ph sz="quarter" idx="32" hasCustomPrompt="1"/>
          </p:nvPr>
        </p:nvSpPr>
        <p:spPr>
          <a:xfrm>
            <a:off x="4903479"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2261"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42" name="Content Placeholder 13"/>
          <p:cNvSpPr>
            <a:spLocks noGrp="1"/>
          </p:cNvSpPr>
          <p:nvPr>
            <p:ph sz="quarter" idx="34" hasCustomPrompt="1"/>
          </p:nvPr>
        </p:nvSpPr>
        <p:spPr>
          <a:xfrm>
            <a:off x="775023"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8413"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44" name="Content Placeholder 13"/>
          <p:cNvSpPr>
            <a:spLocks noGrp="1"/>
          </p:cNvSpPr>
          <p:nvPr>
            <p:ph sz="quarter" idx="36" hasCustomPrompt="1"/>
          </p:nvPr>
        </p:nvSpPr>
        <p:spPr>
          <a:xfrm>
            <a:off x="2151176"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24565"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46" name="Content Placeholder 13"/>
          <p:cNvSpPr>
            <a:spLocks noGrp="1"/>
          </p:cNvSpPr>
          <p:nvPr>
            <p:ph sz="quarter" idx="38" hasCustomPrompt="1"/>
          </p:nvPr>
        </p:nvSpPr>
        <p:spPr>
          <a:xfrm>
            <a:off x="3527328"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400717"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48" name="Content Placeholder 13"/>
          <p:cNvSpPr>
            <a:spLocks noGrp="1"/>
          </p:cNvSpPr>
          <p:nvPr>
            <p:ph sz="quarter" idx="40" hasCustomPrompt="1"/>
          </p:nvPr>
        </p:nvSpPr>
        <p:spPr>
          <a:xfrm>
            <a:off x="4903479"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6684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3"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8413"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151176"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24565"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3527328"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400717"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32" name="Content Placeholder 13"/>
          <p:cNvSpPr>
            <a:spLocks noGrp="1"/>
          </p:cNvSpPr>
          <p:nvPr>
            <p:ph sz="quarter" idx="24" hasCustomPrompt="1"/>
          </p:nvPr>
        </p:nvSpPr>
        <p:spPr>
          <a:xfrm>
            <a:off x="4903479"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3"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8413"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151176"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24565"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3527328"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400717"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40" name="Content Placeholder 13"/>
          <p:cNvSpPr>
            <a:spLocks noGrp="1"/>
          </p:cNvSpPr>
          <p:nvPr>
            <p:ph sz="quarter" idx="32" hasCustomPrompt="1"/>
          </p:nvPr>
        </p:nvSpPr>
        <p:spPr>
          <a:xfrm>
            <a:off x="4903479"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2261"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42" name="Content Placeholder 13"/>
          <p:cNvSpPr>
            <a:spLocks noGrp="1"/>
          </p:cNvSpPr>
          <p:nvPr>
            <p:ph sz="quarter" idx="34" hasCustomPrompt="1"/>
          </p:nvPr>
        </p:nvSpPr>
        <p:spPr>
          <a:xfrm>
            <a:off x="775023"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8413"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44" name="Content Placeholder 13"/>
          <p:cNvSpPr>
            <a:spLocks noGrp="1"/>
          </p:cNvSpPr>
          <p:nvPr>
            <p:ph sz="quarter" idx="36" hasCustomPrompt="1"/>
          </p:nvPr>
        </p:nvSpPr>
        <p:spPr>
          <a:xfrm>
            <a:off x="2151176"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24565"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46" name="Content Placeholder 13"/>
          <p:cNvSpPr>
            <a:spLocks noGrp="1"/>
          </p:cNvSpPr>
          <p:nvPr>
            <p:ph sz="quarter" idx="38" hasCustomPrompt="1"/>
          </p:nvPr>
        </p:nvSpPr>
        <p:spPr>
          <a:xfrm>
            <a:off x="3527328"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400717"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48" name="Content Placeholder 13"/>
          <p:cNvSpPr>
            <a:spLocks noGrp="1"/>
          </p:cNvSpPr>
          <p:nvPr>
            <p:ph sz="quarter" idx="40" hasCustomPrompt="1"/>
          </p:nvPr>
        </p:nvSpPr>
        <p:spPr>
          <a:xfrm>
            <a:off x="4903479"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8739679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6"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63207"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567760"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54153" y="775863"/>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4360493"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6"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63207"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567760"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54153" y="1492095"/>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4360493"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2261"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42" name="Content Placeholder 13"/>
          <p:cNvSpPr>
            <a:spLocks noGrp="1"/>
          </p:cNvSpPr>
          <p:nvPr>
            <p:ph sz="quarter" idx="34" hasCustomPrompt="1"/>
          </p:nvPr>
        </p:nvSpPr>
        <p:spPr>
          <a:xfrm>
            <a:off x="775026"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63207"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44" name="Content Placeholder 13"/>
          <p:cNvSpPr>
            <a:spLocks noGrp="1"/>
          </p:cNvSpPr>
          <p:nvPr>
            <p:ph sz="quarter" idx="36" hasCustomPrompt="1"/>
          </p:nvPr>
        </p:nvSpPr>
        <p:spPr>
          <a:xfrm>
            <a:off x="2567760"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54153" y="220832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46" name="Content Placeholder 13"/>
          <p:cNvSpPr>
            <a:spLocks noGrp="1"/>
          </p:cNvSpPr>
          <p:nvPr>
            <p:ph sz="quarter" idx="38" hasCustomPrompt="1"/>
          </p:nvPr>
        </p:nvSpPr>
        <p:spPr>
          <a:xfrm>
            <a:off x="4360493"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8880066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6"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63207"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567760"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54153" y="775863"/>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4360493"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6"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63207"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567760"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54153" y="1492095"/>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4360493"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2261"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42" name="Content Placeholder 13"/>
          <p:cNvSpPr>
            <a:spLocks noGrp="1"/>
          </p:cNvSpPr>
          <p:nvPr>
            <p:ph sz="quarter" idx="34" hasCustomPrompt="1"/>
          </p:nvPr>
        </p:nvSpPr>
        <p:spPr>
          <a:xfrm>
            <a:off x="775026"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63207"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44" name="Content Placeholder 13"/>
          <p:cNvSpPr>
            <a:spLocks noGrp="1"/>
          </p:cNvSpPr>
          <p:nvPr>
            <p:ph sz="quarter" idx="36" hasCustomPrompt="1"/>
          </p:nvPr>
        </p:nvSpPr>
        <p:spPr>
          <a:xfrm>
            <a:off x="2567760"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54153" y="220832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46" name="Content Placeholder 13"/>
          <p:cNvSpPr>
            <a:spLocks noGrp="1"/>
          </p:cNvSpPr>
          <p:nvPr>
            <p:ph sz="quarter" idx="38" hasCustomPrompt="1"/>
          </p:nvPr>
        </p:nvSpPr>
        <p:spPr>
          <a:xfrm>
            <a:off x="4360493"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434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2675" y="576862"/>
            <a:ext cx="2403740" cy="2141451"/>
          </a:xfrm>
        </p:spPr>
        <p:txBody>
          <a:bodyPr>
            <a:normAutofit/>
          </a:bodyPr>
          <a:lstStyle>
            <a:lvl1pPr>
              <a:defRPr sz="946"/>
            </a:lvl1pPr>
            <a:lvl2pPr>
              <a:defRPr sz="757"/>
            </a:lvl2pPr>
            <a:lvl3pPr>
              <a:defRPr sz="757"/>
            </a:lvl3pPr>
            <a:lvl4pPr>
              <a:defRPr sz="757"/>
            </a:lvl4pPr>
            <a:lvl5pPr>
              <a:defRPr sz="757"/>
            </a:lvl5pPr>
            <a:lvl6pPr>
              <a:defRPr sz="1136"/>
            </a:lvl6pPr>
            <a:lvl7pPr>
              <a:defRPr sz="1136"/>
            </a:lvl7pPr>
            <a:lvl8pPr>
              <a:defRPr sz="1136"/>
            </a:lvl8pPr>
            <a:lvl9pPr>
              <a:defRPr sz="1136"/>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32562" y="576862"/>
            <a:ext cx="2403740" cy="2141451"/>
          </a:xfrm>
        </p:spPr>
        <p:txBody>
          <a:bodyPr>
            <a:normAutofit/>
          </a:bodyPr>
          <a:lstStyle>
            <a:lvl1pPr>
              <a:defRPr sz="946"/>
            </a:lvl1pPr>
            <a:lvl2pPr>
              <a:defRPr sz="757"/>
            </a:lvl2pPr>
            <a:lvl3pPr>
              <a:defRPr sz="757"/>
            </a:lvl3pPr>
            <a:lvl4pPr>
              <a:defRPr sz="757"/>
            </a:lvl4pPr>
            <a:lvl5pPr>
              <a:defRPr sz="757"/>
            </a:lvl5pPr>
            <a:lvl6pPr>
              <a:defRPr sz="1136"/>
            </a:lvl6pPr>
            <a:lvl7pPr>
              <a:defRPr sz="1136"/>
            </a:lvl7pPr>
            <a:lvl8pPr>
              <a:defRPr sz="1136"/>
            </a:lvl8pPr>
            <a:lvl9pPr>
              <a:defRPr sz="1136"/>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122928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6"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63207"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567760"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54153" y="775863"/>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4360493"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8389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6"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63207" y="18389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567760"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54153" y="183892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4360493"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4107340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6"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63207"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567760"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54153" y="775863"/>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4360493"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8389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6"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63207" y="18389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567760"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54153" y="183892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4360493"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152674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59" y="775864"/>
            <a:ext cx="725927" cy="72588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1086120" y="775864"/>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71459" y="775864"/>
            <a:ext cx="725927" cy="72588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3787106" y="775864"/>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59" y="1838927"/>
            <a:ext cx="725927" cy="72588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1086120" y="1838927"/>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71459" y="1838927"/>
            <a:ext cx="725927" cy="72588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3787106" y="1838927"/>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24571737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59" y="775864"/>
            <a:ext cx="725927" cy="72588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1086120" y="775864"/>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71459" y="775864"/>
            <a:ext cx="725927" cy="72588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3787106" y="775864"/>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59" y="1838927"/>
            <a:ext cx="725927" cy="72588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1086120" y="1838927"/>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71459" y="1838927"/>
            <a:ext cx="725927" cy="72588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3787106" y="1838927"/>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9287496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740157"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272262"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31103"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063208"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22049" y="775862"/>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3854153"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6554485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740157"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272262"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31103"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063208"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22049" y="775862"/>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3854153"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7118741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578035"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340334"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4758"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1667059"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31482"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2993781"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
        <p:nvSpPr>
          <p:cNvPr id="10" name="Picture Placeholder 3"/>
          <p:cNvSpPr>
            <a:spLocks noGrp="1"/>
          </p:cNvSpPr>
          <p:nvPr>
            <p:ph type="pic" sz="quarter" idx="42"/>
          </p:nvPr>
        </p:nvSpPr>
        <p:spPr>
          <a:xfrm>
            <a:off x="4558206" y="775862"/>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7"/>
            </a:lvl1pPr>
          </a:lstStyle>
          <a:p>
            <a:endParaRPr lang="en-US" dirty="0"/>
          </a:p>
        </p:txBody>
      </p:sp>
      <p:sp>
        <p:nvSpPr>
          <p:cNvPr id="11" name="Content Placeholder 13"/>
          <p:cNvSpPr>
            <a:spLocks noGrp="1"/>
          </p:cNvSpPr>
          <p:nvPr>
            <p:ph sz="quarter" idx="43" hasCustomPrompt="1"/>
          </p:nvPr>
        </p:nvSpPr>
        <p:spPr>
          <a:xfrm>
            <a:off x="4320506"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798878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578035"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340334"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4758"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1667059"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31482"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2993781"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8206" y="775862"/>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7"/>
            </a:lvl1pPr>
          </a:lstStyle>
          <a:p>
            <a:endParaRPr lang="en-US" dirty="0"/>
          </a:p>
        </p:txBody>
      </p:sp>
      <p:sp>
        <p:nvSpPr>
          <p:cNvPr id="11" name="Content Placeholder 13"/>
          <p:cNvSpPr>
            <a:spLocks noGrp="1"/>
          </p:cNvSpPr>
          <p:nvPr>
            <p:ph sz="quarter" idx="43" hasCustomPrompt="1"/>
          </p:nvPr>
        </p:nvSpPr>
        <p:spPr>
          <a:xfrm>
            <a:off x="4320506"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9127212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00313"/>
            <a:ext cx="1113036" cy="1672900"/>
          </a:xfrm>
          <a:solidFill>
            <a:schemeClr val="bg1">
              <a:lumMod val="90000"/>
              <a:lumOff val="10000"/>
            </a:schemeClr>
          </a:solidFill>
        </p:spPr>
        <p:txBody>
          <a:bodyPr anchor="ctr">
            <a:normAutofit/>
          </a:bodyPr>
          <a:lstStyle>
            <a:lvl1pPr marL="0" indent="0" algn="ctr">
              <a:buNone/>
              <a:defRPr sz="662"/>
            </a:lvl1pPr>
          </a:lstStyle>
          <a:p>
            <a:endParaRPr lang="en-US"/>
          </a:p>
        </p:txBody>
      </p:sp>
      <p:sp>
        <p:nvSpPr>
          <p:cNvPr id="5" name="Picture Placeholder 3"/>
          <p:cNvSpPr>
            <a:spLocks noGrp="1"/>
          </p:cNvSpPr>
          <p:nvPr>
            <p:ph type="pic" sz="quarter" idx="11"/>
          </p:nvPr>
        </p:nvSpPr>
        <p:spPr>
          <a:xfrm>
            <a:off x="2961128" y="600313"/>
            <a:ext cx="1113036" cy="1672900"/>
          </a:xfrm>
          <a:solidFill>
            <a:schemeClr val="bg1">
              <a:lumMod val="90000"/>
              <a:lumOff val="10000"/>
            </a:schemeClr>
          </a:solidFill>
        </p:spPr>
        <p:txBody>
          <a:bodyPr anchor="ctr">
            <a:normAutofit/>
          </a:bodyPr>
          <a:lstStyle>
            <a:lvl1pPr marL="0" indent="0" algn="ctr">
              <a:buNone/>
              <a:defRPr sz="662"/>
            </a:lvl1pPr>
          </a:lstStyle>
          <a:p>
            <a:endParaRPr lang="en-US"/>
          </a:p>
        </p:txBody>
      </p:sp>
      <p:sp>
        <p:nvSpPr>
          <p:cNvPr id="8" name="Text Placeholder 9"/>
          <p:cNvSpPr>
            <a:spLocks noGrp="1"/>
          </p:cNvSpPr>
          <p:nvPr>
            <p:ph type="body" sz="quarter" idx="14"/>
          </p:nvPr>
        </p:nvSpPr>
        <p:spPr>
          <a:xfrm>
            <a:off x="1640840" y="600313"/>
            <a:ext cx="1173389" cy="1672900"/>
          </a:xfrm>
        </p:spPr>
        <p:txBody>
          <a:bodyPr>
            <a:noAutofit/>
          </a:bodyPr>
          <a:lstStyle>
            <a:lvl1pPr marL="0" indent="0">
              <a:buNone/>
              <a:defRPr sz="662"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2"/>
            </a:lvl2pPr>
            <a:lvl3pPr marL="71351" indent="-71351">
              <a:defRPr sz="662"/>
            </a:lvl3pPr>
            <a:lvl4pPr marL="190019" indent="-98389">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62912" y="600313"/>
            <a:ext cx="1173389" cy="1672900"/>
          </a:xfrm>
        </p:spPr>
        <p:txBody>
          <a:bodyPr>
            <a:noAutofit/>
          </a:bodyPr>
          <a:lstStyle>
            <a:lvl1pPr marL="0" indent="0">
              <a:buNone/>
              <a:defRPr sz="662"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2"/>
            </a:lvl2pPr>
            <a:lvl3pPr marL="71351" indent="-71351">
              <a:defRPr sz="662"/>
            </a:lvl3pPr>
            <a:lvl4pPr marL="190019" indent="-98389">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2673" y="2356547"/>
            <a:ext cx="2381556"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61129" y="2356547"/>
            <a:ext cx="237517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583405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77" y="536168"/>
            <a:ext cx="5653977" cy="2649220"/>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4"/>
          </a:p>
        </p:txBody>
      </p:sp>
      <p:sp>
        <p:nvSpPr>
          <p:cNvPr id="17" name="bg object 17"/>
          <p:cNvSpPr/>
          <p:nvPr/>
        </p:nvSpPr>
        <p:spPr>
          <a:xfrm>
            <a:off x="66885" y="71159"/>
            <a:ext cx="5653977" cy="42925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4"/>
          </a:p>
        </p:txBody>
      </p:sp>
      <p:sp>
        <p:nvSpPr>
          <p:cNvPr id="2" name="Holder 2"/>
          <p:cNvSpPr>
            <a:spLocks noGrp="1"/>
          </p:cNvSpPr>
          <p:nvPr>
            <p:ph type="title"/>
          </p:nvPr>
        </p:nvSpPr>
        <p:spPr/>
        <p:txBody>
          <a:bodyPr lIns="0" tIns="0" rIns="0" bIns="0"/>
          <a:lstStyle>
            <a:lvl1pPr>
              <a:defRPr sz="2650" b="1" i="0">
                <a:solidFill>
                  <a:srgbClr val="FEFEFE"/>
                </a:solidFill>
                <a:latin typeface="Arial"/>
                <a:cs typeface="Arial"/>
              </a:defRPr>
            </a:lvl1pPr>
          </a:lstStyle>
          <a:p>
            <a:endParaRPr/>
          </a:p>
        </p:txBody>
      </p:sp>
      <p:sp>
        <p:nvSpPr>
          <p:cNvPr id="3" name="Holder 3"/>
          <p:cNvSpPr>
            <a:spLocks noGrp="1"/>
          </p:cNvSpPr>
          <p:nvPr>
            <p:ph sz="half" idx="2"/>
          </p:nvPr>
        </p:nvSpPr>
        <p:spPr>
          <a:xfrm>
            <a:off x="248248" y="720763"/>
            <a:ext cx="1825360" cy="215439"/>
          </a:xfrm>
          <a:prstGeom prst="rect">
            <a:avLst/>
          </a:prstGeom>
        </p:spPr>
        <p:txBody>
          <a:bodyPr wrap="square" lIns="0" tIns="0" rIns="0" bIns="0">
            <a:spAutoFit/>
          </a:bodyPr>
          <a:lstStyle>
            <a:lvl1pPr>
              <a:defRPr sz="1400" b="0" i="0">
                <a:solidFill>
                  <a:srgbClr val="FEFEFE"/>
                </a:solidFill>
                <a:latin typeface="Arial"/>
                <a:cs typeface="Arial"/>
              </a:defRPr>
            </a:lvl1pPr>
          </a:lstStyle>
          <a:p>
            <a:endParaRPr/>
          </a:p>
        </p:txBody>
      </p:sp>
      <p:sp>
        <p:nvSpPr>
          <p:cNvPr id="4" name="Holder 4"/>
          <p:cNvSpPr>
            <a:spLocks noGrp="1"/>
          </p:cNvSpPr>
          <p:nvPr>
            <p:ph sz="half" idx="3"/>
          </p:nvPr>
        </p:nvSpPr>
        <p:spPr>
          <a:xfrm>
            <a:off x="2971023" y="746315"/>
            <a:ext cx="2509504" cy="14563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27845891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2675" y="576863"/>
            <a:ext cx="2404741" cy="145624"/>
          </a:xfrm>
        </p:spPr>
        <p:txBody>
          <a:bodyPr wrap="square" anchor="b">
            <a:spAutoFit/>
          </a:bodyPr>
          <a:lstStyle>
            <a:lvl1pPr marL="0" indent="0">
              <a:spcBef>
                <a:spcPts val="0"/>
              </a:spcBef>
              <a:buNone/>
              <a:defRPr sz="946" b="1"/>
            </a:lvl1pPr>
            <a:lvl2pPr marL="288400" indent="0">
              <a:buNone/>
              <a:defRPr sz="1262" b="1"/>
            </a:lvl2pPr>
            <a:lvl3pPr marL="576800" indent="0">
              <a:buNone/>
              <a:defRPr sz="1136" b="1"/>
            </a:lvl3pPr>
            <a:lvl4pPr marL="865199" indent="0">
              <a:buNone/>
              <a:defRPr sz="1010" b="1"/>
            </a:lvl4pPr>
            <a:lvl5pPr marL="1153599" indent="0">
              <a:buNone/>
              <a:defRPr sz="1010" b="1"/>
            </a:lvl5pPr>
            <a:lvl6pPr marL="1441999" indent="0">
              <a:buNone/>
              <a:defRPr sz="1010" b="1"/>
            </a:lvl6pPr>
            <a:lvl7pPr marL="1730399" indent="0">
              <a:buNone/>
              <a:defRPr sz="1010" b="1"/>
            </a:lvl7pPr>
            <a:lvl8pPr marL="2018799" indent="0">
              <a:buNone/>
              <a:defRPr sz="1010" b="1"/>
            </a:lvl8pPr>
            <a:lvl9pPr marL="2307199" indent="0">
              <a:buNone/>
              <a:defRPr sz="1010" b="1"/>
            </a:lvl9pPr>
          </a:lstStyle>
          <a:p>
            <a:pPr lvl="0"/>
            <a:r>
              <a:rPr lang="en-US" dirty="0"/>
              <a:t>Click to edit Master text styles</a:t>
            </a:r>
          </a:p>
        </p:txBody>
      </p:sp>
      <p:sp>
        <p:nvSpPr>
          <p:cNvPr id="4" name="Content Placeholder 3"/>
          <p:cNvSpPr>
            <a:spLocks noGrp="1"/>
          </p:cNvSpPr>
          <p:nvPr>
            <p:ph sz="half" idx="2"/>
          </p:nvPr>
        </p:nvSpPr>
        <p:spPr>
          <a:xfrm>
            <a:off x="432675" y="738247"/>
            <a:ext cx="2404741" cy="2160336"/>
          </a:xfrm>
        </p:spPr>
        <p:txBody>
          <a:bodyPr>
            <a:normAutofit/>
          </a:bodyPr>
          <a:lstStyle>
            <a:lvl1pPr>
              <a:defRPr sz="946"/>
            </a:lvl1pPr>
            <a:lvl2pPr>
              <a:defRPr sz="757"/>
            </a:lvl2pPr>
            <a:lvl3pPr>
              <a:defRPr sz="757"/>
            </a:lvl3pPr>
            <a:lvl4pPr>
              <a:defRPr sz="757"/>
            </a:lvl4pPr>
            <a:lvl5pPr>
              <a:defRPr sz="757"/>
            </a:lvl5pPr>
            <a:lvl6pPr>
              <a:defRPr sz="1010"/>
            </a:lvl6pPr>
            <a:lvl7pPr>
              <a:defRPr sz="1010"/>
            </a:lvl7pPr>
            <a:lvl8pPr>
              <a:defRPr sz="1010"/>
            </a:lvl8pPr>
            <a:lvl9pPr>
              <a:defRPr sz="101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30561" y="576863"/>
            <a:ext cx="2405742" cy="145624"/>
          </a:xfrm>
        </p:spPr>
        <p:txBody>
          <a:bodyPr wrap="square" anchor="b">
            <a:spAutoFit/>
          </a:bodyPr>
          <a:lstStyle>
            <a:lvl1pPr marL="0" indent="0">
              <a:spcBef>
                <a:spcPts val="0"/>
              </a:spcBef>
              <a:buNone/>
              <a:defRPr sz="946" b="1"/>
            </a:lvl1pPr>
            <a:lvl2pPr marL="288400" indent="0">
              <a:buNone/>
              <a:defRPr sz="1262" b="1"/>
            </a:lvl2pPr>
            <a:lvl3pPr marL="576800" indent="0">
              <a:buNone/>
              <a:defRPr sz="1136" b="1"/>
            </a:lvl3pPr>
            <a:lvl4pPr marL="865199" indent="0">
              <a:buNone/>
              <a:defRPr sz="1010" b="1"/>
            </a:lvl4pPr>
            <a:lvl5pPr marL="1153599" indent="0">
              <a:buNone/>
              <a:defRPr sz="1010" b="1"/>
            </a:lvl5pPr>
            <a:lvl6pPr marL="1441999" indent="0">
              <a:buNone/>
              <a:defRPr sz="1010" b="1"/>
            </a:lvl6pPr>
            <a:lvl7pPr marL="1730399" indent="0">
              <a:buNone/>
              <a:defRPr sz="1010" b="1"/>
            </a:lvl7pPr>
            <a:lvl8pPr marL="2018799" indent="0">
              <a:buNone/>
              <a:defRPr sz="1010" b="1"/>
            </a:lvl8pPr>
            <a:lvl9pPr marL="2307199" indent="0">
              <a:buNone/>
              <a:defRPr sz="1010" b="1"/>
            </a:lvl9pPr>
          </a:lstStyle>
          <a:p>
            <a:pPr lvl="0"/>
            <a:r>
              <a:rPr lang="en-US" dirty="0"/>
              <a:t>Click to edit Master text styles</a:t>
            </a:r>
          </a:p>
        </p:txBody>
      </p:sp>
      <p:sp>
        <p:nvSpPr>
          <p:cNvPr id="6" name="Content Placeholder 5"/>
          <p:cNvSpPr>
            <a:spLocks noGrp="1"/>
          </p:cNvSpPr>
          <p:nvPr>
            <p:ph sz="quarter" idx="4"/>
          </p:nvPr>
        </p:nvSpPr>
        <p:spPr>
          <a:xfrm>
            <a:off x="2930561" y="738247"/>
            <a:ext cx="2405742" cy="2160336"/>
          </a:xfrm>
        </p:spPr>
        <p:txBody>
          <a:bodyPr>
            <a:normAutofit/>
          </a:bodyPr>
          <a:lstStyle>
            <a:lvl1pPr>
              <a:defRPr sz="946"/>
            </a:lvl1pPr>
            <a:lvl2pPr>
              <a:defRPr sz="757"/>
            </a:lvl2pPr>
            <a:lvl3pPr>
              <a:defRPr sz="757"/>
            </a:lvl3pPr>
            <a:lvl4pPr>
              <a:defRPr sz="757"/>
            </a:lvl4pPr>
            <a:lvl5pPr>
              <a:defRPr sz="757"/>
            </a:lvl5pPr>
            <a:lvl6pPr>
              <a:defRPr sz="1010"/>
            </a:lvl6pPr>
            <a:lvl7pPr>
              <a:defRPr sz="1010"/>
            </a:lvl7pPr>
            <a:lvl8pPr>
              <a:defRPr sz="1010"/>
            </a:lvl8pPr>
            <a:lvl9pPr>
              <a:defRPr sz="101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91557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673" y="1005903"/>
            <a:ext cx="4903629" cy="31547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5346" y="1817116"/>
            <a:ext cx="4038283"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2496044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4749024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449" y="746316"/>
            <a:ext cx="2509504"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71023" y="746316"/>
            <a:ext cx="2509504" cy="2154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25612362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85" y="71164"/>
            <a:ext cx="5653977"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2717457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3382463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6" y="132464"/>
            <a:ext cx="4903630" cy="407905"/>
          </a:xfrm>
        </p:spPr>
        <p:txBody>
          <a:bodyPr lIns="91539" tIns="45770" rIns="91539" bIns="45770"/>
          <a:lstStyle/>
          <a:p>
            <a:r>
              <a:rPr lang="en-US"/>
              <a:t>Click to edit Master title style</a:t>
            </a:r>
          </a:p>
        </p:txBody>
      </p:sp>
      <p:sp>
        <p:nvSpPr>
          <p:cNvPr id="4" name="Picture Placeholder 3"/>
          <p:cNvSpPr>
            <a:spLocks noGrp="1"/>
          </p:cNvSpPr>
          <p:nvPr>
            <p:ph type="pic" sz="quarter" idx="10"/>
          </p:nvPr>
        </p:nvSpPr>
        <p:spPr>
          <a:xfrm>
            <a:off x="432675" y="660990"/>
            <a:ext cx="1574930"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00"/>
            </a:lvl1pPr>
          </a:lstStyle>
          <a:p>
            <a:pPr lvl="0"/>
            <a:endParaRPr lang="en-US"/>
          </a:p>
        </p:txBody>
      </p:sp>
      <p:sp>
        <p:nvSpPr>
          <p:cNvPr id="5" name="Picture Placeholder 3"/>
          <p:cNvSpPr>
            <a:spLocks noGrp="1"/>
          </p:cNvSpPr>
          <p:nvPr>
            <p:ph type="pic" sz="quarter" idx="11"/>
          </p:nvPr>
        </p:nvSpPr>
        <p:spPr>
          <a:xfrm>
            <a:off x="2097024" y="660990"/>
            <a:ext cx="1574930" cy="1612223"/>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00"/>
            </a:lvl1pPr>
          </a:lstStyle>
          <a:p>
            <a:pPr lvl="0"/>
            <a:endParaRPr lang="en-US"/>
          </a:p>
        </p:txBody>
      </p:sp>
      <p:sp>
        <p:nvSpPr>
          <p:cNvPr id="6" name="Picture Placeholder 3"/>
          <p:cNvSpPr>
            <a:spLocks noGrp="1"/>
          </p:cNvSpPr>
          <p:nvPr>
            <p:ph type="pic" sz="quarter" idx="12"/>
          </p:nvPr>
        </p:nvSpPr>
        <p:spPr>
          <a:xfrm>
            <a:off x="3761371" y="660990"/>
            <a:ext cx="1574930"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00"/>
            </a:lvl1pPr>
          </a:lstStyle>
          <a:p>
            <a:pPr lvl="0"/>
            <a:endParaRPr lang="en-US"/>
          </a:p>
        </p:txBody>
      </p:sp>
      <p:sp>
        <p:nvSpPr>
          <p:cNvPr id="8" name="Text Placeholder 9"/>
          <p:cNvSpPr>
            <a:spLocks noGrp="1"/>
          </p:cNvSpPr>
          <p:nvPr>
            <p:ph type="body" sz="quarter" idx="14"/>
          </p:nvPr>
        </p:nvSpPr>
        <p:spPr>
          <a:xfrm>
            <a:off x="432675" y="2356548"/>
            <a:ext cx="1574930" cy="453679"/>
          </a:xfrm>
        </p:spPr>
        <p:txBody>
          <a:bodyPr lIns="91539" tIns="45770" rIns="91539" bIns="45770">
            <a:noAutofit/>
          </a:bodyPr>
          <a:lstStyle>
            <a:lvl1pPr marL="0" indent="0">
              <a:buNone/>
              <a:defRPr sz="600"/>
            </a:lvl1pPr>
            <a:lvl2pPr marL="72069" indent="-72069">
              <a:buFont typeface="Arial" panose="020B0604020202020204" pitchFamily="34" charset="0"/>
              <a:buChar char="•"/>
              <a:defRPr sz="600"/>
            </a:lvl2pPr>
            <a:lvl3pPr marL="144139" indent="-72069">
              <a:defRPr sz="600"/>
            </a:lvl3pPr>
            <a:lvl4pPr marL="252244" indent="-108104">
              <a:defRPr sz="600"/>
            </a:lvl4pPr>
            <a:lvl5pPr marL="360348" indent="-108104">
              <a:defRPr sz="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7024" y="2356548"/>
            <a:ext cx="1574930" cy="453679"/>
          </a:xfrm>
        </p:spPr>
        <p:txBody>
          <a:bodyPr lIns="91539" tIns="45770" rIns="91539" bIns="45770">
            <a:noAutofit/>
          </a:bodyPr>
          <a:lstStyle>
            <a:lvl1pPr marL="0" indent="0">
              <a:buNone/>
              <a:defRPr sz="600"/>
            </a:lvl1pPr>
            <a:lvl2pPr marL="72069" indent="-72069">
              <a:buFont typeface="Arial" panose="020B0604020202020204" pitchFamily="34" charset="0"/>
              <a:buChar char="•"/>
              <a:defRPr sz="600"/>
            </a:lvl2pPr>
            <a:lvl3pPr marL="144139" indent="-72069">
              <a:defRPr sz="600"/>
            </a:lvl3pPr>
            <a:lvl4pPr marL="252244" indent="-108104">
              <a:defRPr sz="600"/>
            </a:lvl4pPr>
            <a:lvl5pPr marL="360348" indent="-108104">
              <a:defRPr sz="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61371" y="2356548"/>
            <a:ext cx="1574930" cy="453679"/>
          </a:xfrm>
        </p:spPr>
        <p:txBody>
          <a:bodyPr lIns="91539" tIns="45770" rIns="91539" bIns="45770">
            <a:noAutofit/>
          </a:bodyPr>
          <a:lstStyle>
            <a:lvl1pPr marL="0" indent="0">
              <a:buNone/>
              <a:defRPr sz="600"/>
            </a:lvl1pPr>
            <a:lvl2pPr marL="72069" indent="-72069">
              <a:buFont typeface="Arial" panose="020B0604020202020204" pitchFamily="34" charset="0"/>
              <a:buChar char="•"/>
              <a:defRPr sz="600"/>
            </a:lvl2pPr>
            <a:lvl3pPr marL="144139" indent="-72069">
              <a:defRPr sz="600"/>
            </a:lvl3pPr>
            <a:lvl4pPr marL="252244" indent="-108104">
              <a:defRPr sz="600"/>
            </a:lvl4pPr>
            <a:lvl5pPr marL="360348" indent="-108104">
              <a:defRPr sz="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2676" y="441663"/>
            <a:ext cx="4903630" cy="192287"/>
          </a:xfrm>
        </p:spPr>
        <p:txBody>
          <a:bodyPr lIns="91539" tIns="45770" rIns="91539" bIns="45770">
            <a:normAutofit/>
          </a:bodyPr>
          <a:lstStyle>
            <a:lvl1pPr marL="0" indent="0" algn="ctr">
              <a:lnSpc>
                <a:spcPct val="86000"/>
              </a:lnSpc>
              <a:spcBef>
                <a:spcPts val="0"/>
              </a:spcBef>
              <a:buNone/>
              <a:defRPr sz="800" baseline="0"/>
            </a:lvl1pPr>
          </a:lstStyle>
          <a:p>
            <a:pPr lvl="0"/>
            <a:r>
              <a:rPr lang="en-US" dirty="0"/>
              <a:t>Click here to edit subtitle</a:t>
            </a:r>
          </a:p>
        </p:txBody>
      </p:sp>
    </p:spTree>
    <p:extLst>
      <p:ext uri="{BB962C8B-B14F-4D97-AF65-F5344CB8AC3E}">
        <p14:creationId xmlns:p14="http://schemas.microsoft.com/office/powerpoint/2010/main" val="804836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32673" y="1008007"/>
            <a:ext cx="4903629" cy="695540"/>
          </a:xfrm>
        </p:spPr>
        <p:txBody>
          <a:bodyPr/>
          <a:lstStyle/>
          <a:p>
            <a:r>
              <a:rPr lang="ru-RU"/>
              <a:t>Образец заголовка</a:t>
            </a:r>
          </a:p>
        </p:txBody>
      </p:sp>
      <p:sp>
        <p:nvSpPr>
          <p:cNvPr id="3" name="Подзаголовок 2"/>
          <p:cNvSpPr>
            <a:spLocks noGrp="1"/>
          </p:cNvSpPr>
          <p:nvPr>
            <p:ph type="subTitle" idx="1"/>
          </p:nvPr>
        </p:nvSpPr>
        <p:spPr>
          <a:xfrm>
            <a:off x="865346" y="1838750"/>
            <a:ext cx="4038283" cy="829239"/>
          </a:xfrm>
        </p:spPr>
        <p:txBody>
          <a:bodyPr/>
          <a:lstStyle>
            <a:lvl1pPr marL="0" indent="0" algn="ctr">
              <a:buNone/>
              <a:defRPr>
                <a:solidFill>
                  <a:schemeClr val="tx1">
                    <a:tint val="75000"/>
                  </a:schemeClr>
                </a:solidFill>
              </a:defRPr>
            </a:lvl1pPr>
            <a:lvl2pPr marL="288310" indent="0" algn="ctr">
              <a:buNone/>
              <a:defRPr>
                <a:solidFill>
                  <a:schemeClr val="tx1">
                    <a:tint val="75000"/>
                  </a:schemeClr>
                </a:solidFill>
              </a:defRPr>
            </a:lvl2pPr>
            <a:lvl3pPr marL="576621" indent="0" algn="ctr">
              <a:buNone/>
              <a:defRPr>
                <a:solidFill>
                  <a:schemeClr val="tx1">
                    <a:tint val="75000"/>
                  </a:schemeClr>
                </a:solidFill>
              </a:defRPr>
            </a:lvl3pPr>
            <a:lvl4pPr marL="864931" indent="0" algn="ctr">
              <a:buNone/>
              <a:defRPr>
                <a:solidFill>
                  <a:schemeClr val="tx1">
                    <a:tint val="75000"/>
                  </a:schemeClr>
                </a:solidFill>
              </a:defRPr>
            </a:lvl4pPr>
            <a:lvl5pPr marL="1153241" indent="0" algn="ctr">
              <a:buNone/>
              <a:defRPr>
                <a:solidFill>
                  <a:schemeClr val="tx1">
                    <a:tint val="75000"/>
                  </a:schemeClr>
                </a:solidFill>
              </a:defRPr>
            </a:lvl5pPr>
            <a:lvl6pPr marL="1441552" indent="0" algn="ctr">
              <a:buNone/>
              <a:defRPr>
                <a:solidFill>
                  <a:schemeClr val="tx1">
                    <a:tint val="75000"/>
                  </a:schemeClr>
                </a:solidFill>
              </a:defRPr>
            </a:lvl6pPr>
            <a:lvl7pPr marL="1729862" indent="0" algn="ctr">
              <a:buNone/>
              <a:defRPr>
                <a:solidFill>
                  <a:schemeClr val="tx1">
                    <a:tint val="75000"/>
                  </a:schemeClr>
                </a:solidFill>
              </a:defRPr>
            </a:lvl7pPr>
            <a:lvl8pPr marL="2018172" indent="0" algn="ctr">
              <a:buNone/>
              <a:defRPr>
                <a:solidFill>
                  <a:schemeClr val="tx1">
                    <a:tint val="75000"/>
                  </a:schemeClr>
                </a:solidFill>
              </a:defRPr>
            </a:lvl8pPr>
            <a:lvl9pPr marL="2306483"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21.11.2020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6621"/>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24470601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21.11.2020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6621"/>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32092503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5709" y="2085118"/>
            <a:ext cx="4903629" cy="644463"/>
          </a:xfrm>
        </p:spPr>
        <p:txBody>
          <a:bodyPr anchor="t"/>
          <a:lstStyle>
            <a:lvl1pPr algn="l">
              <a:defRPr sz="2522" b="1" cap="all"/>
            </a:lvl1pPr>
          </a:lstStyle>
          <a:p>
            <a:r>
              <a:rPr lang="ru-RU"/>
              <a:t>Образец заголовка</a:t>
            </a:r>
          </a:p>
        </p:txBody>
      </p:sp>
      <p:sp>
        <p:nvSpPr>
          <p:cNvPr id="3" name="Текст 2"/>
          <p:cNvSpPr>
            <a:spLocks noGrp="1"/>
          </p:cNvSpPr>
          <p:nvPr>
            <p:ph type="body" idx="1"/>
          </p:nvPr>
        </p:nvSpPr>
        <p:spPr>
          <a:xfrm>
            <a:off x="455709" y="1375307"/>
            <a:ext cx="4903629" cy="709811"/>
          </a:xfrm>
        </p:spPr>
        <p:txBody>
          <a:bodyPr anchor="b"/>
          <a:lstStyle>
            <a:lvl1pPr marL="0" indent="0">
              <a:buNone/>
              <a:defRPr sz="1261">
                <a:solidFill>
                  <a:schemeClr val="tx1">
                    <a:tint val="75000"/>
                  </a:schemeClr>
                </a:solidFill>
              </a:defRPr>
            </a:lvl1pPr>
            <a:lvl2pPr marL="288310" indent="0">
              <a:buNone/>
              <a:defRPr sz="1135">
                <a:solidFill>
                  <a:schemeClr val="tx1">
                    <a:tint val="75000"/>
                  </a:schemeClr>
                </a:solidFill>
              </a:defRPr>
            </a:lvl2pPr>
            <a:lvl3pPr marL="576621" indent="0">
              <a:buNone/>
              <a:defRPr sz="1009">
                <a:solidFill>
                  <a:schemeClr val="tx1">
                    <a:tint val="75000"/>
                  </a:schemeClr>
                </a:solidFill>
              </a:defRPr>
            </a:lvl3pPr>
            <a:lvl4pPr marL="864931" indent="0">
              <a:buNone/>
              <a:defRPr sz="883">
                <a:solidFill>
                  <a:schemeClr val="tx1">
                    <a:tint val="75000"/>
                  </a:schemeClr>
                </a:solidFill>
              </a:defRPr>
            </a:lvl4pPr>
            <a:lvl5pPr marL="1153241" indent="0">
              <a:buNone/>
              <a:defRPr sz="883">
                <a:solidFill>
                  <a:schemeClr val="tx1">
                    <a:tint val="75000"/>
                  </a:schemeClr>
                </a:solidFill>
              </a:defRPr>
            </a:lvl5pPr>
            <a:lvl6pPr marL="1441552" indent="0">
              <a:buNone/>
              <a:defRPr sz="883">
                <a:solidFill>
                  <a:schemeClr val="tx1">
                    <a:tint val="75000"/>
                  </a:schemeClr>
                </a:solidFill>
              </a:defRPr>
            </a:lvl6pPr>
            <a:lvl7pPr marL="1729862" indent="0">
              <a:buNone/>
              <a:defRPr sz="883">
                <a:solidFill>
                  <a:schemeClr val="tx1">
                    <a:tint val="75000"/>
                  </a:schemeClr>
                </a:solidFill>
              </a:defRPr>
            </a:lvl7pPr>
            <a:lvl8pPr marL="2018172" indent="0">
              <a:buNone/>
              <a:defRPr sz="883">
                <a:solidFill>
                  <a:schemeClr val="tx1">
                    <a:tint val="75000"/>
                  </a:schemeClr>
                </a:solidFill>
              </a:defRPr>
            </a:lvl8pPr>
            <a:lvl9pPr marL="2306483" indent="0">
              <a:buNone/>
              <a:defRPr sz="883">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21.11.2020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6621"/>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35452906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288449" y="757133"/>
            <a:ext cx="2547964" cy="2141451"/>
          </a:xfrm>
        </p:spPr>
        <p:txBody>
          <a:bodyPr/>
          <a:lstStyle>
            <a:lvl1pPr>
              <a:defRPr sz="1766"/>
            </a:lvl1pPr>
            <a:lvl2pPr>
              <a:defRPr sz="1513"/>
            </a:lvl2pPr>
            <a:lvl3pPr>
              <a:defRPr sz="1261"/>
            </a:lvl3pPr>
            <a:lvl4pPr>
              <a:defRPr sz="1135"/>
            </a:lvl4pPr>
            <a:lvl5pPr>
              <a:defRPr sz="1135"/>
            </a:lvl5pPr>
            <a:lvl6pPr>
              <a:defRPr sz="1135"/>
            </a:lvl6pPr>
            <a:lvl7pPr>
              <a:defRPr sz="1135"/>
            </a:lvl7pPr>
            <a:lvl8pPr>
              <a:defRPr sz="1135"/>
            </a:lvl8pPr>
            <a:lvl9pPr>
              <a:defRPr sz="1135"/>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2932562" y="757133"/>
            <a:ext cx="2547964" cy="2141451"/>
          </a:xfrm>
        </p:spPr>
        <p:txBody>
          <a:bodyPr/>
          <a:lstStyle>
            <a:lvl1pPr>
              <a:defRPr sz="1766"/>
            </a:lvl1pPr>
            <a:lvl2pPr>
              <a:defRPr sz="1513"/>
            </a:lvl2pPr>
            <a:lvl3pPr>
              <a:defRPr sz="1261"/>
            </a:lvl3pPr>
            <a:lvl4pPr>
              <a:defRPr sz="1135"/>
            </a:lvl4pPr>
            <a:lvl5pPr>
              <a:defRPr sz="1135"/>
            </a:lvl5pPr>
            <a:lvl6pPr>
              <a:defRPr sz="1135"/>
            </a:lvl6pPr>
            <a:lvl7pPr>
              <a:defRPr sz="1135"/>
            </a:lvl7pPr>
            <a:lvl8pPr>
              <a:defRPr sz="1135"/>
            </a:lvl8pPr>
            <a:lvl9pPr>
              <a:defRPr sz="1135"/>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21.11.2020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576621"/>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17748609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2675" y="691878"/>
            <a:ext cx="2404741" cy="145624"/>
          </a:xfrm>
        </p:spPr>
        <p:txBody>
          <a:bodyPr wrap="square" anchor="b">
            <a:spAutoFit/>
          </a:bodyPr>
          <a:lstStyle>
            <a:lvl1pPr marL="0" indent="0">
              <a:spcBef>
                <a:spcPts val="0"/>
              </a:spcBef>
              <a:buNone/>
              <a:defRPr sz="946" b="1"/>
            </a:lvl1pPr>
            <a:lvl2pPr marL="288400" indent="0">
              <a:buNone/>
              <a:defRPr sz="1262" b="1"/>
            </a:lvl2pPr>
            <a:lvl3pPr marL="576800" indent="0">
              <a:buNone/>
              <a:defRPr sz="1136" b="1"/>
            </a:lvl3pPr>
            <a:lvl4pPr marL="865199" indent="0">
              <a:buNone/>
              <a:defRPr sz="1010" b="1"/>
            </a:lvl4pPr>
            <a:lvl5pPr marL="1153599" indent="0">
              <a:buNone/>
              <a:defRPr sz="1010" b="1"/>
            </a:lvl5pPr>
            <a:lvl6pPr marL="1441999" indent="0">
              <a:buNone/>
              <a:defRPr sz="1010" b="1"/>
            </a:lvl6pPr>
            <a:lvl7pPr marL="1730399" indent="0">
              <a:buNone/>
              <a:defRPr sz="1010" b="1"/>
            </a:lvl7pPr>
            <a:lvl8pPr marL="2018799" indent="0">
              <a:buNone/>
              <a:defRPr sz="1010" b="1"/>
            </a:lvl8pPr>
            <a:lvl9pPr marL="2307199" indent="0">
              <a:buNone/>
              <a:defRPr sz="1010" b="1"/>
            </a:lvl9pPr>
          </a:lstStyle>
          <a:p>
            <a:pPr lvl="0"/>
            <a:r>
              <a:rPr lang="en-US" dirty="0"/>
              <a:t>Click to edit Master text styles</a:t>
            </a:r>
          </a:p>
        </p:txBody>
      </p:sp>
      <p:sp>
        <p:nvSpPr>
          <p:cNvPr id="4" name="Content Placeholder 3"/>
          <p:cNvSpPr>
            <a:spLocks noGrp="1"/>
          </p:cNvSpPr>
          <p:nvPr>
            <p:ph sz="half" idx="2"/>
          </p:nvPr>
        </p:nvSpPr>
        <p:spPr>
          <a:xfrm>
            <a:off x="432675" y="853263"/>
            <a:ext cx="2404741" cy="2067105"/>
          </a:xfrm>
        </p:spPr>
        <p:txBody>
          <a:bodyPr>
            <a:normAutofit/>
          </a:bodyPr>
          <a:lstStyle>
            <a:lvl1pPr>
              <a:defRPr sz="946"/>
            </a:lvl1pPr>
            <a:lvl2pPr>
              <a:defRPr sz="757"/>
            </a:lvl2pPr>
            <a:lvl3pPr>
              <a:defRPr sz="757"/>
            </a:lvl3pPr>
            <a:lvl4pPr>
              <a:defRPr sz="757"/>
            </a:lvl4pPr>
            <a:lvl5pPr>
              <a:defRPr sz="757"/>
            </a:lvl5pPr>
            <a:lvl6pPr>
              <a:defRPr sz="1010"/>
            </a:lvl6pPr>
            <a:lvl7pPr>
              <a:defRPr sz="1010"/>
            </a:lvl7pPr>
            <a:lvl8pPr>
              <a:defRPr sz="1010"/>
            </a:lvl8pPr>
            <a:lvl9pPr>
              <a:defRPr sz="101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30561" y="691878"/>
            <a:ext cx="2405742" cy="145624"/>
          </a:xfrm>
        </p:spPr>
        <p:txBody>
          <a:bodyPr wrap="square" anchor="b">
            <a:spAutoFit/>
          </a:bodyPr>
          <a:lstStyle>
            <a:lvl1pPr marL="0" indent="0">
              <a:spcBef>
                <a:spcPts val="0"/>
              </a:spcBef>
              <a:buNone/>
              <a:defRPr sz="946" b="1"/>
            </a:lvl1pPr>
            <a:lvl2pPr marL="288400" indent="0">
              <a:buNone/>
              <a:defRPr sz="1262" b="1"/>
            </a:lvl2pPr>
            <a:lvl3pPr marL="576800" indent="0">
              <a:buNone/>
              <a:defRPr sz="1136" b="1"/>
            </a:lvl3pPr>
            <a:lvl4pPr marL="865199" indent="0">
              <a:buNone/>
              <a:defRPr sz="1010" b="1"/>
            </a:lvl4pPr>
            <a:lvl5pPr marL="1153599" indent="0">
              <a:buNone/>
              <a:defRPr sz="1010" b="1"/>
            </a:lvl5pPr>
            <a:lvl6pPr marL="1441999" indent="0">
              <a:buNone/>
              <a:defRPr sz="1010" b="1"/>
            </a:lvl6pPr>
            <a:lvl7pPr marL="1730399" indent="0">
              <a:buNone/>
              <a:defRPr sz="1010" b="1"/>
            </a:lvl7pPr>
            <a:lvl8pPr marL="2018799" indent="0">
              <a:buNone/>
              <a:defRPr sz="1010" b="1"/>
            </a:lvl8pPr>
            <a:lvl9pPr marL="2307199" indent="0">
              <a:buNone/>
              <a:defRPr sz="1010" b="1"/>
            </a:lvl9pPr>
          </a:lstStyle>
          <a:p>
            <a:pPr lvl="0"/>
            <a:r>
              <a:rPr lang="en-US" dirty="0"/>
              <a:t>Click to edit Master text styles</a:t>
            </a:r>
          </a:p>
        </p:txBody>
      </p:sp>
      <p:sp>
        <p:nvSpPr>
          <p:cNvPr id="6" name="Content Placeholder 5"/>
          <p:cNvSpPr>
            <a:spLocks noGrp="1"/>
          </p:cNvSpPr>
          <p:nvPr>
            <p:ph sz="quarter" idx="4"/>
          </p:nvPr>
        </p:nvSpPr>
        <p:spPr>
          <a:xfrm>
            <a:off x="2930561" y="853263"/>
            <a:ext cx="2405742" cy="2067105"/>
          </a:xfrm>
        </p:spPr>
        <p:txBody>
          <a:bodyPr>
            <a:normAutofit/>
          </a:bodyPr>
          <a:lstStyle>
            <a:lvl1pPr>
              <a:defRPr sz="946"/>
            </a:lvl1pPr>
            <a:lvl2pPr>
              <a:defRPr sz="757"/>
            </a:lvl2pPr>
            <a:lvl3pPr>
              <a:defRPr sz="757"/>
            </a:lvl3pPr>
            <a:lvl4pPr>
              <a:defRPr sz="757"/>
            </a:lvl4pPr>
            <a:lvl5pPr>
              <a:defRPr sz="757"/>
            </a:lvl5pPr>
            <a:lvl6pPr>
              <a:defRPr sz="1010"/>
            </a:lvl6pPr>
            <a:lvl7pPr>
              <a:defRPr sz="1010"/>
            </a:lvl7pPr>
            <a:lvl8pPr>
              <a:defRPr sz="1010"/>
            </a:lvl8pPr>
            <a:lvl9pPr>
              <a:defRPr sz="101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800825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288449" y="726337"/>
            <a:ext cx="2548966" cy="302703"/>
          </a:xfrm>
        </p:spPr>
        <p:txBody>
          <a:bodyPr anchor="b"/>
          <a:lstStyle>
            <a:lvl1pPr marL="0" indent="0">
              <a:buNone/>
              <a:defRPr sz="1513" b="1"/>
            </a:lvl1pPr>
            <a:lvl2pPr marL="288310" indent="0">
              <a:buNone/>
              <a:defRPr sz="1261" b="1"/>
            </a:lvl2pPr>
            <a:lvl3pPr marL="576621" indent="0">
              <a:buNone/>
              <a:defRPr sz="1135" b="1"/>
            </a:lvl3pPr>
            <a:lvl4pPr marL="864931" indent="0">
              <a:buNone/>
              <a:defRPr sz="1009" b="1"/>
            </a:lvl4pPr>
            <a:lvl5pPr marL="1153241" indent="0">
              <a:buNone/>
              <a:defRPr sz="1009" b="1"/>
            </a:lvl5pPr>
            <a:lvl6pPr marL="1441552" indent="0">
              <a:buNone/>
              <a:defRPr sz="1009" b="1"/>
            </a:lvl6pPr>
            <a:lvl7pPr marL="1729862" indent="0">
              <a:buNone/>
              <a:defRPr sz="1009" b="1"/>
            </a:lvl7pPr>
            <a:lvl8pPr marL="2018172" indent="0">
              <a:buNone/>
              <a:defRPr sz="1009" b="1"/>
            </a:lvl8pPr>
            <a:lvl9pPr marL="2306483" indent="0">
              <a:buNone/>
              <a:defRPr sz="1009" b="1"/>
            </a:lvl9pPr>
          </a:lstStyle>
          <a:p>
            <a:pPr lvl="0"/>
            <a:r>
              <a:rPr lang="ru-RU"/>
              <a:t>Образец текста</a:t>
            </a:r>
          </a:p>
        </p:txBody>
      </p:sp>
      <p:sp>
        <p:nvSpPr>
          <p:cNvPr id="4" name="Содержимое 3"/>
          <p:cNvSpPr>
            <a:spLocks noGrp="1"/>
          </p:cNvSpPr>
          <p:nvPr>
            <p:ph sz="half" idx="2"/>
          </p:nvPr>
        </p:nvSpPr>
        <p:spPr>
          <a:xfrm>
            <a:off x="288449" y="1029039"/>
            <a:ext cx="2548966" cy="1869545"/>
          </a:xfrm>
        </p:spPr>
        <p:txBody>
          <a:bodyPr/>
          <a:lstStyle>
            <a:lvl1pPr>
              <a:defRPr sz="1513"/>
            </a:lvl1pPr>
            <a:lvl2pPr>
              <a:defRPr sz="1261"/>
            </a:lvl2pPr>
            <a:lvl3pPr>
              <a:defRPr sz="1135"/>
            </a:lvl3pPr>
            <a:lvl4pPr>
              <a:defRPr sz="1009"/>
            </a:lvl4pPr>
            <a:lvl5pPr>
              <a:defRPr sz="1009"/>
            </a:lvl5pPr>
            <a:lvl6pPr>
              <a:defRPr sz="1009"/>
            </a:lvl6pPr>
            <a:lvl7pPr>
              <a:defRPr sz="1009"/>
            </a:lvl7pPr>
            <a:lvl8pPr>
              <a:defRPr sz="1009"/>
            </a:lvl8pPr>
            <a:lvl9pPr>
              <a:defRPr sz="1009"/>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2930560" y="726337"/>
            <a:ext cx="2549967" cy="302703"/>
          </a:xfrm>
        </p:spPr>
        <p:txBody>
          <a:bodyPr anchor="b"/>
          <a:lstStyle>
            <a:lvl1pPr marL="0" indent="0">
              <a:buNone/>
              <a:defRPr sz="1513" b="1"/>
            </a:lvl1pPr>
            <a:lvl2pPr marL="288310" indent="0">
              <a:buNone/>
              <a:defRPr sz="1261" b="1"/>
            </a:lvl2pPr>
            <a:lvl3pPr marL="576621" indent="0">
              <a:buNone/>
              <a:defRPr sz="1135" b="1"/>
            </a:lvl3pPr>
            <a:lvl4pPr marL="864931" indent="0">
              <a:buNone/>
              <a:defRPr sz="1009" b="1"/>
            </a:lvl4pPr>
            <a:lvl5pPr marL="1153241" indent="0">
              <a:buNone/>
              <a:defRPr sz="1009" b="1"/>
            </a:lvl5pPr>
            <a:lvl6pPr marL="1441552" indent="0">
              <a:buNone/>
              <a:defRPr sz="1009" b="1"/>
            </a:lvl6pPr>
            <a:lvl7pPr marL="1729862" indent="0">
              <a:buNone/>
              <a:defRPr sz="1009" b="1"/>
            </a:lvl7pPr>
            <a:lvl8pPr marL="2018172" indent="0">
              <a:buNone/>
              <a:defRPr sz="1009" b="1"/>
            </a:lvl8pPr>
            <a:lvl9pPr marL="2306483" indent="0">
              <a:buNone/>
              <a:defRPr sz="1009" b="1"/>
            </a:lvl9pPr>
          </a:lstStyle>
          <a:p>
            <a:pPr lvl="0"/>
            <a:r>
              <a:rPr lang="ru-RU"/>
              <a:t>Образец текста</a:t>
            </a:r>
          </a:p>
        </p:txBody>
      </p:sp>
      <p:sp>
        <p:nvSpPr>
          <p:cNvPr id="6" name="Содержимое 5"/>
          <p:cNvSpPr>
            <a:spLocks noGrp="1"/>
          </p:cNvSpPr>
          <p:nvPr>
            <p:ph sz="quarter" idx="4"/>
          </p:nvPr>
        </p:nvSpPr>
        <p:spPr>
          <a:xfrm>
            <a:off x="2930560" y="1029039"/>
            <a:ext cx="2549967" cy="1869545"/>
          </a:xfrm>
        </p:spPr>
        <p:txBody>
          <a:bodyPr/>
          <a:lstStyle>
            <a:lvl1pPr>
              <a:defRPr sz="1513"/>
            </a:lvl1pPr>
            <a:lvl2pPr>
              <a:defRPr sz="1261"/>
            </a:lvl2pPr>
            <a:lvl3pPr>
              <a:defRPr sz="1135"/>
            </a:lvl3pPr>
            <a:lvl4pPr>
              <a:defRPr sz="1009"/>
            </a:lvl4pPr>
            <a:lvl5pPr>
              <a:defRPr sz="1009"/>
            </a:lvl5pPr>
            <a:lvl6pPr>
              <a:defRPr sz="1009"/>
            </a:lvl6pPr>
            <a:lvl7pPr>
              <a:defRPr sz="1009"/>
            </a:lvl7pPr>
            <a:lvl8pPr>
              <a:defRPr sz="1009"/>
            </a:lvl8pPr>
            <a:lvl9pPr>
              <a:defRPr sz="1009"/>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21.11.2020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pPr defTabSz="576621"/>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33256221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21.11.2020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pPr defTabSz="576621"/>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18872704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21.11.2020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pPr defTabSz="576621"/>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2485146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8450" y="129193"/>
            <a:ext cx="1897953" cy="549822"/>
          </a:xfrm>
        </p:spPr>
        <p:txBody>
          <a:bodyPr anchor="b"/>
          <a:lstStyle>
            <a:lvl1pPr algn="l">
              <a:defRPr sz="1261" b="1"/>
            </a:lvl1pPr>
          </a:lstStyle>
          <a:p>
            <a:r>
              <a:rPr lang="ru-RU"/>
              <a:t>Образец заголовка</a:t>
            </a:r>
          </a:p>
        </p:txBody>
      </p:sp>
      <p:sp>
        <p:nvSpPr>
          <p:cNvPr id="3" name="Содержимое 2"/>
          <p:cNvSpPr>
            <a:spLocks noGrp="1"/>
          </p:cNvSpPr>
          <p:nvPr>
            <p:ph idx="1"/>
          </p:nvPr>
        </p:nvSpPr>
        <p:spPr>
          <a:xfrm>
            <a:off x="2255509" y="129194"/>
            <a:ext cx="3225017" cy="2769390"/>
          </a:xfrm>
        </p:spPr>
        <p:txBody>
          <a:bodyPr/>
          <a:lstStyle>
            <a:lvl1pPr>
              <a:defRPr sz="2018"/>
            </a:lvl1pPr>
            <a:lvl2pPr>
              <a:defRPr sz="1766"/>
            </a:lvl2pPr>
            <a:lvl3pPr>
              <a:defRPr sz="1513"/>
            </a:lvl3pPr>
            <a:lvl4pPr>
              <a:defRPr sz="1261"/>
            </a:lvl4pPr>
            <a:lvl5pPr>
              <a:defRPr sz="1261"/>
            </a:lvl5pPr>
            <a:lvl6pPr>
              <a:defRPr sz="1261"/>
            </a:lvl6pPr>
            <a:lvl7pPr>
              <a:defRPr sz="1261"/>
            </a:lvl7pPr>
            <a:lvl8pPr>
              <a:defRPr sz="1261"/>
            </a:lvl8pPr>
            <a:lvl9pPr>
              <a:defRPr sz="1261"/>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288450" y="679016"/>
            <a:ext cx="1897953" cy="2219568"/>
          </a:xfrm>
        </p:spPr>
        <p:txBody>
          <a:bodyPr/>
          <a:lstStyle>
            <a:lvl1pPr marL="0" indent="0">
              <a:buNone/>
              <a:defRPr sz="883"/>
            </a:lvl1pPr>
            <a:lvl2pPr marL="288310" indent="0">
              <a:buNone/>
              <a:defRPr sz="757"/>
            </a:lvl2pPr>
            <a:lvl3pPr marL="576621" indent="0">
              <a:buNone/>
              <a:defRPr sz="631"/>
            </a:lvl3pPr>
            <a:lvl4pPr marL="864931" indent="0">
              <a:buNone/>
              <a:defRPr sz="568"/>
            </a:lvl4pPr>
            <a:lvl5pPr marL="1153241" indent="0">
              <a:buNone/>
              <a:defRPr sz="568"/>
            </a:lvl5pPr>
            <a:lvl6pPr marL="1441552" indent="0">
              <a:buNone/>
              <a:defRPr sz="568"/>
            </a:lvl6pPr>
            <a:lvl7pPr marL="1729862" indent="0">
              <a:buNone/>
              <a:defRPr sz="568"/>
            </a:lvl7pPr>
            <a:lvl8pPr marL="2018172" indent="0">
              <a:buNone/>
              <a:defRPr sz="568"/>
            </a:lvl8pPr>
            <a:lvl9pPr marL="2306483" indent="0">
              <a:buNone/>
              <a:defRPr sz="568"/>
            </a:lvl9pPr>
          </a:lstStyle>
          <a:p>
            <a:pPr lvl="0"/>
            <a:r>
              <a:rPr lang="ru-RU"/>
              <a:t>Образец текста</a:t>
            </a:r>
          </a:p>
        </p:txBody>
      </p:sp>
      <p:sp>
        <p:nvSpPr>
          <p:cNvPr id="5" name="Дата 4"/>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21.11.2020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576621"/>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151718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30759" y="2271396"/>
            <a:ext cx="3461385" cy="268151"/>
          </a:xfrm>
        </p:spPr>
        <p:txBody>
          <a:bodyPr anchor="b"/>
          <a:lstStyle>
            <a:lvl1pPr algn="l">
              <a:defRPr sz="1261" b="1"/>
            </a:lvl1pPr>
          </a:lstStyle>
          <a:p>
            <a:r>
              <a:rPr lang="ru-RU"/>
              <a:t>Образец заголовка</a:t>
            </a:r>
          </a:p>
        </p:txBody>
      </p:sp>
      <p:sp>
        <p:nvSpPr>
          <p:cNvPr id="3" name="Рисунок 2"/>
          <p:cNvSpPr>
            <a:spLocks noGrp="1"/>
          </p:cNvSpPr>
          <p:nvPr>
            <p:ph type="pic" idx="1"/>
          </p:nvPr>
        </p:nvSpPr>
        <p:spPr>
          <a:xfrm>
            <a:off x="1130759" y="289933"/>
            <a:ext cx="3461385" cy="1946910"/>
          </a:xfrm>
        </p:spPr>
        <p:txBody>
          <a:bodyPr/>
          <a:lstStyle>
            <a:lvl1pPr marL="0" indent="0">
              <a:buNone/>
              <a:defRPr sz="2018"/>
            </a:lvl1pPr>
            <a:lvl2pPr marL="288310" indent="0">
              <a:buNone/>
              <a:defRPr sz="1766"/>
            </a:lvl2pPr>
            <a:lvl3pPr marL="576621" indent="0">
              <a:buNone/>
              <a:defRPr sz="1513"/>
            </a:lvl3pPr>
            <a:lvl4pPr marL="864931" indent="0">
              <a:buNone/>
              <a:defRPr sz="1261"/>
            </a:lvl4pPr>
            <a:lvl5pPr marL="1153241" indent="0">
              <a:buNone/>
              <a:defRPr sz="1261"/>
            </a:lvl5pPr>
            <a:lvl6pPr marL="1441552" indent="0">
              <a:buNone/>
              <a:defRPr sz="1261"/>
            </a:lvl6pPr>
            <a:lvl7pPr marL="1729862" indent="0">
              <a:buNone/>
              <a:defRPr sz="1261"/>
            </a:lvl7pPr>
            <a:lvl8pPr marL="2018172" indent="0">
              <a:buNone/>
              <a:defRPr sz="1261"/>
            </a:lvl8pPr>
            <a:lvl9pPr marL="2306483" indent="0">
              <a:buNone/>
              <a:defRPr sz="1261"/>
            </a:lvl9pPr>
          </a:lstStyle>
          <a:p>
            <a:endParaRPr lang="ru-RU"/>
          </a:p>
        </p:txBody>
      </p:sp>
      <p:sp>
        <p:nvSpPr>
          <p:cNvPr id="4" name="Текст 3"/>
          <p:cNvSpPr>
            <a:spLocks noGrp="1"/>
          </p:cNvSpPr>
          <p:nvPr>
            <p:ph type="body" sz="half" idx="2"/>
          </p:nvPr>
        </p:nvSpPr>
        <p:spPr>
          <a:xfrm>
            <a:off x="1130759" y="2539547"/>
            <a:ext cx="3461385" cy="380819"/>
          </a:xfrm>
        </p:spPr>
        <p:txBody>
          <a:bodyPr/>
          <a:lstStyle>
            <a:lvl1pPr marL="0" indent="0">
              <a:buNone/>
              <a:defRPr sz="883"/>
            </a:lvl1pPr>
            <a:lvl2pPr marL="288310" indent="0">
              <a:buNone/>
              <a:defRPr sz="757"/>
            </a:lvl2pPr>
            <a:lvl3pPr marL="576621" indent="0">
              <a:buNone/>
              <a:defRPr sz="631"/>
            </a:lvl3pPr>
            <a:lvl4pPr marL="864931" indent="0">
              <a:buNone/>
              <a:defRPr sz="568"/>
            </a:lvl4pPr>
            <a:lvl5pPr marL="1153241" indent="0">
              <a:buNone/>
              <a:defRPr sz="568"/>
            </a:lvl5pPr>
            <a:lvl6pPr marL="1441552" indent="0">
              <a:buNone/>
              <a:defRPr sz="568"/>
            </a:lvl6pPr>
            <a:lvl7pPr marL="1729862" indent="0">
              <a:buNone/>
              <a:defRPr sz="568"/>
            </a:lvl7pPr>
            <a:lvl8pPr marL="2018172" indent="0">
              <a:buNone/>
              <a:defRPr sz="568"/>
            </a:lvl8pPr>
            <a:lvl9pPr marL="2306483" indent="0">
              <a:buNone/>
              <a:defRPr sz="568"/>
            </a:lvl9pPr>
          </a:lstStyle>
          <a:p>
            <a:pPr lvl="0"/>
            <a:r>
              <a:rPr lang="ru-RU"/>
              <a:t>Образец текста</a:t>
            </a:r>
          </a:p>
        </p:txBody>
      </p:sp>
      <p:sp>
        <p:nvSpPr>
          <p:cNvPr id="5" name="Дата 4"/>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21.11.2020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576621"/>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1591230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21.11.2020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6621"/>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16588263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182508" y="129945"/>
            <a:ext cx="1298019" cy="27686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288449" y="129945"/>
            <a:ext cx="3797908" cy="27686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21.11.2020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6621"/>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28559153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78" y="536168"/>
            <a:ext cx="5653977" cy="2649220"/>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pPr marL="0" marR="0" lvl="0" indent="0" algn="l" defTabSz="576621" rtl="0" eaLnBrk="1" fontAlgn="auto" latinLnBrk="0" hangingPunct="1">
              <a:lnSpc>
                <a:spcPct val="100000"/>
              </a:lnSpc>
              <a:spcBef>
                <a:spcPts val="0"/>
              </a:spcBef>
              <a:spcAft>
                <a:spcPts val="0"/>
              </a:spcAft>
              <a:buClrTx/>
              <a:buSzTx/>
              <a:buFontTx/>
              <a:buNone/>
              <a:tabLst/>
              <a:defRPr/>
            </a:pPr>
            <a:endParaRPr kumimoji="0" sz="1135"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bg object 17"/>
          <p:cNvSpPr/>
          <p:nvPr/>
        </p:nvSpPr>
        <p:spPr>
          <a:xfrm>
            <a:off x="66886" y="71160"/>
            <a:ext cx="5653977" cy="42925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pPr marL="0" marR="0" lvl="0" indent="0" algn="l" defTabSz="576621" rtl="0" eaLnBrk="1" fontAlgn="auto" latinLnBrk="0" hangingPunct="1">
              <a:lnSpc>
                <a:spcPct val="100000"/>
              </a:lnSpc>
              <a:spcBef>
                <a:spcPts val="0"/>
              </a:spcBef>
              <a:spcAft>
                <a:spcPts val="0"/>
              </a:spcAft>
              <a:buClrTx/>
              <a:buSzTx/>
              <a:buFontTx/>
              <a:buNone/>
              <a:tabLst/>
              <a:defRPr/>
            </a:pPr>
            <a:endParaRPr kumimoji="0" sz="1135"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Holder 2"/>
          <p:cNvSpPr>
            <a:spLocks noGrp="1"/>
          </p:cNvSpPr>
          <p:nvPr>
            <p:ph type="title"/>
          </p:nvPr>
        </p:nvSpPr>
        <p:spPr/>
        <p:txBody>
          <a:bodyPr lIns="0" tIns="0" rIns="0" bIns="0"/>
          <a:lstStyle>
            <a:lvl1pPr>
              <a:defRPr sz="2649" b="1" i="0">
                <a:solidFill>
                  <a:srgbClr val="FEFEFE"/>
                </a:solidFill>
                <a:latin typeface="Arial"/>
                <a:cs typeface="Arial"/>
              </a:defRPr>
            </a:lvl1pPr>
          </a:lstStyle>
          <a:p>
            <a:endParaRPr/>
          </a:p>
        </p:txBody>
      </p:sp>
      <p:sp>
        <p:nvSpPr>
          <p:cNvPr id="3" name="Holder 3"/>
          <p:cNvSpPr>
            <a:spLocks noGrp="1"/>
          </p:cNvSpPr>
          <p:nvPr>
            <p:ph sz="half" idx="2"/>
          </p:nvPr>
        </p:nvSpPr>
        <p:spPr>
          <a:xfrm>
            <a:off x="248249" y="720765"/>
            <a:ext cx="1825360" cy="215439"/>
          </a:xfrm>
          <a:prstGeom prst="rect">
            <a:avLst/>
          </a:prstGeom>
        </p:spPr>
        <p:txBody>
          <a:bodyPr wrap="square" lIns="0" tIns="0" rIns="0" bIns="0">
            <a:spAutoFit/>
          </a:bodyPr>
          <a:lstStyle>
            <a:lvl1pPr>
              <a:defRPr sz="1387" b="0" i="0">
                <a:solidFill>
                  <a:srgbClr val="FEFEFE"/>
                </a:solidFill>
                <a:latin typeface="Arial"/>
                <a:cs typeface="Arial"/>
              </a:defRPr>
            </a:lvl1pPr>
          </a:lstStyle>
          <a:p>
            <a:endParaRPr/>
          </a:p>
        </p:txBody>
      </p:sp>
      <p:sp>
        <p:nvSpPr>
          <p:cNvPr id="4" name="Holder 4"/>
          <p:cNvSpPr>
            <a:spLocks noGrp="1"/>
          </p:cNvSpPr>
          <p:nvPr>
            <p:ph sz="half" idx="3"/>
          </p:nvPr>
        </p:nvSpPr>
        <p:spPr>
          <a:xfrm>
            <a:off x="2971024" y="746315"/>
            <a:ext cx="2509504" cy="31053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pPr defTabSz="576621"/>
            <a:endParaRPr lang="ru-RU">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pPr defTabSz="576621"/>
            <a:fld id="{1D8BD707-D9CF-40AE-B4C6-C98DA3205C09}" type="datetimeFigureOut">
              <a:rPr lang="en-US" smtClean="0">
                <a:solidFill>
                  <a:prstClr val="black">
                    <a:tint val="75000"/>
                  </a:prstClr>
                </a:solidFill>
              </a:rPr>
              <a:pPr defTabSz="576621"/>
              <a:t>11/21/2020</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pPr defTabSz="576621"/>
            <a:fld id="{B6F15528-21DE-4FAA-801E-634DDDAF4B2B}"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2169350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517557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4875290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9685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9455" cy="1626751"/>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2724" y="0"/>
            <a:ext cx="1449455" cy="1626751"/>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5449" y="0"/>
            <a:ext cx="1449455" cy="1626751"/>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8173" y="0"/>
            <a:ext cx="1449455" cy="1626751"/>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8099"/>
            <a:ext cx="1449455" cy="1626751"/>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2724" y="1618099"/>
            <a:ext cx="1449455" cy="1626751"/>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5449" y="1618099"/>
            <a:ext cx="1449455" cy="1626751"/>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8173" y="1618099"/>
            <a:ext cx="1449455" cy="1626751"/>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123053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5237" cy="1085943"/>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3435" y="1"/>
            <a:ext cx="1155237" cy="1085943"/>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6869" y="1"/>
            <a:ext cx="1155237" cy="1085943"/>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60303" y="1"/>
            <a:ext cx="1155237" cy="1085943"/>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13738" y="1"/>
            <a:ext cx="1155237" cy="1085943"/>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9456"/>
            <a:ext cx="1155237" cy="1085943"/>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3435" y="1079456"/>
            <a:ext cx="1155237" cy="1085943"/>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6869" y="1079456"/>
            <a:ext cx="1155237" cy="1085943"/>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60303" y="1079456"/>
            <a:ext cx="1155237" cy="1085943"/>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13738" y="1079456"/>
            <a:ext cx="1155237" cy="1085943"/>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8909"/>
            <a:ext cx="1155237" cy="1085943"/>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3435" y="2158909"/>
            <a:ext cx="1155237" cy="1085943"/>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6869" y="2158909"/>
            <a:ext cx="1155237" cy="1085943"/>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60303" y="2158909"/>
            <a:ext cx="1155237" cy="1085943"/>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13738" y="2158909"/>
            <a:ext cx="1155237" cy="1085943"/>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6718428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1" i="1">
                <a:solidFill>
                  <a:srgbClr val="2365C7"/>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9188" cy="8177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9957" y="0"/>
            <a:ext cx="969188" cy="8177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9915" y="0"/>
            <a:ext cx="969188" cy="8177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9873" y="0"/>
            <a:ext cx="969188" cy="8177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9787" y="0"/>
            <a:ext cx="969188" cy="8177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9830" y="0"/>
            <a:ext cx="969188" cy="8177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9049"/>
            <a:ext cx="969188" cy="8177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9957" y="809049"/>
            <a:ext cx="969188" cy="8177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9915" y="809049"/>
            <a:ext cx="969188" cy="8177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9873" y="809049"/>
            <a:ext cx="969188" cy="8177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9787" y="809049"/>
            <a:ext cx="969188" cy="8177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9830" y="809049"/>
            <a:ext cx="969188" cy="8177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8099"/>
            <a:ext cx="969188" cy="8177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9957" y="1618099"/>
            <a:ext cx="969188" cy="8177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9915" y="1618099"/>
            <a:ext cx="969188" cy="8177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9873" y="1618099"/>
            <a:ext cx="969188" cy="8177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9787" y="1618099"/>
            <a:ext cx="969188" cy="8177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9830" y="1618099"/>
            <a:ext cx="969188" cy="8177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7148"/>
            <a:ext cx="969188" cy="8177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9957" y="2427148"/>
            <a:ext cx="969188" cy="8177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9915" y="2427148"/>
            <a:ext cx="969188" cy="8177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9873" y="2427148"/>
            <a:ext cx="969188" cy="8177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9787" y="2427148"/>
            <a:ext cx="969188" cy="8177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9830" y="2427148"/>
            <a:ext cx="969188" cy="8177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7709245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9"/>
            <a:ext cx="1153795"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1682618" y="660989"/>
            <a:ext cx="1153795" cy="1612223"/>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2932562" y="660989"/>
            <a:ext cx="1153795" cy="1612223"/>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2"/>
            </a:lvl1pPr>
          </a:lstStyle>
          <a:p>
            <a:pPr lvl="0"/>
            <a:endParaRPr lang="en-US"/>
          </a:p>
        </p:txBody>
      </p:sp>
      <p:sp>
        <p:nvSpPr>
          <p:cNvPr id="7" name="Picture Placeholder 3"/>
          <p:cNvSpPr>
            <a:spLocks noGrp="1"/>
          </p:cNvSpPr>
          <p:nvPr>
            <p:ph type="pic" sz="quarter" idx="13"/>
          </p:nvPr>
        </p:nvSpPr>
        <p:spPr>
          <a:xfrm>
            <a:off x="4182507" y="660989"/>
            <a:ext cx="1153795"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10" name="Text Placeholder 9"/>
          <p:cNvSpPr>
            <a:spLocks noGrp="1"/>
          </p:cNvSpPr>
          <p:nvPr>
            <p:ph type="body" sz="quarter" idx="14"/>
          </p:nvPr>
        </p:nvSpPr>
        <p:spPr>
          <a:xfrm>
            <a:off x="432673"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82618"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32562"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82507"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918629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15:guide id="1" orient="horz" pos="1021">
          <p15:clr>
            <a:srgbClr val="FBAE40"/>
          </p15:clr>
        </p15:guide>
        <p15:guide id="2" pos="181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9"/>
            <a:ext cx="1153795"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1682618" y="660989"/>
            <a:ext cx="1153795" cy="1612223"/>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2932562" y="660989"/>
            <a:ext cx="1153795" cy="1612223"/>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2"/>
            </a:lvl1pPr>
          </a:lstStyle>
          <a:p>
            <a:pPr lvl="0"/>
            <a:endParaRPr lang="en-US"/>
          </a:p>
        </p:txBody>
      </p:sp>
      <p:sp>
        <p:nvSpPr>
          <p:cNvPr id="7" name="Picture Placeholder 3"/>
          <p:cNvSpPr>
            <a:spLocks noGrp="1"/>
          </p:cNvSpPr>
          <p:nvPr>
            <p:ph type="pic" sz="quarter" idx="13"/>
          </p:nvPr>
        </p:nvSpPr>
        <p:spPr>
          <a:xfrm>
            <a:off x="4182507" y="660989"/>
            <a:ext cx="1153795"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10" name="Text Placeholder 9"/>
          <p:cNvSpPr>
            <a:spLocks noGrp="1"/>
          </p:cNvSpPr>
          <p:nvPr>
            <p:ph type="body" sz="quarter" idx="14"/>
          </p:nvPr>
        </p:nvSpPr>
        <p:spPr>
          <a:xfrm>
            <a:off x="432673"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82618"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32562"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82507"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336146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15:guide id="1" orient="horz" pos="1021">
          <p15:clr>
            <a:srgbClr val="FBAE40"/>
          </p15:clr>
        </p15:guide>
        <p15:guide id="2" pos="181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3" y="660989"/>
            <a:ext cx="1574930" cy="1612223"/>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89"/>
            <a:ext cx="1574930"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4"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7023"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61371"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6709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3" y="660989"/>
            <a:ext cx="1574930" cy="1612223"/>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89"/>
            <a:ext cx="1574930"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4"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7023"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61371"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6418063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929919" y="660989"/>
            <a:ext cx="2406384"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5" y="2356547"/>
            <a:ext cx="240638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9919" y="2356547"/>
            <a:ext cx="240638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23102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929919" y="660989"/>
            <a:ext cx="2406384"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5" y="2356547"/>
            <a:ext cx="240638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9919" y="2356547"/>
            <a:ext cx="240638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9673741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8"/>
            <a:ext cx="1153795" cy="69844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2"/>
            </a:lvl1pPr>
          </a:lstStyle>
          <a:p>
            <a:endParaRPr lang="en-US" dirty="0"/>
          </a:p>
        </p:txBody>
      </p:sp>
      <p:sp>
        <p:nvSpPr>
          <p:cNvPr id="5" name="Picture Placeholder 3"/>
          <p:cNvSpPr>
            <a:spLocks noGrp="1"/>
          </p:cNvSpPr>
          <p:nvPr>
            <p:ph type="pic" sz="quarter" idx="11"/>
          </p:nvPr>
        </p:nvSpPr>
        <p:spPr>
          <a:xfrm>
            <a:off x="1682618" y="660988"/>
            <a:ext cx="1153795" cy="698445"/>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2"/>
            </a:lvl1pPr>
          </a:lstStyle>
          <a:p>
            <a:endParaRPr lang="en-US"/>
          </a:p>
        </p:txBody>
      </p:sp>
      <p:sp>
        <p:nvSpPr>
          <p:cNvPr id="6" name="Picture Placeholder 3"/>
          <p:cNvSpPr>
            <a:spLocks noGrp="1"/>
          </p:cNvSpPr>
          <p:nvPr>
            <p:ph type="pic" sz="quarter" idx="12"/>
          </p:nvPr>
        </p:nvSpPr>
        <p:spPr>
          <a:xfrm>
            <a:off x="2932562" y="660988"/>
            <a:ext cx="1153795" cy="698445"/>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2"/>
            </a:lvl1pPr>
          </a:lstStyle>
          <a:p>
            <a:endParaRPr lang="en-US"/>
          </a:p>
        </p:txBody>
      </p:sp>
      <p:sp>
        <p:nvSpPr>
          <p:cNvPr id="7" name="Picture Placeholder 3"/>
          <p:cNvSpPr>
            <a:spLocks noGrp="1"/>
          </p:cNvSpPr>
          <p:nvPr>
            <p:ph type="pic" sz="quarter" idx="13"/>
          </p:nvPr>
        </p:nvSpPr>
        <p:spPr>
          <a:xfrm>
            <a:off x="4182507" y="660988"/>
            <a:ext cx="1153795" cy="69844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2"/>
            </a:lvl1pPr>
          </a:lstStyle>
          <a:p>
            <a:endParaRPr lang="en-US"/>
          </a:p>
        </p:txBody>
      </p:sp>
      <p:sp>
        <p:nvSpPr>
          <p:cNvPr id="14" name="Content Placeholder 13"/>
          <p:cNvSpPr>
            <a:spLocks noGrp="1"/>
          </p:cNvSpPr>
          <p:nvPr>
            <p:ph sz="quarter" idx="18"/>
          </p:nvPr>
        </p:nvSpPr>
        <p:spPr>
          <a:xfrm>
            <a:off x="432674"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82138"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31600"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81064"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911948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8"/>
            <a:ext cx="1153795" cy="69844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2"/>
            </a:lvl1pPr>
          </a:lstStyle>
          <a:p>
            <a:endParaRPr lang="en-US" dirty="0"/>
          </a:p>
        </p:txBody>
      </p:sp>
      <p:sp>
        <p:nvSpPr>
          <p:cNvPr id="5" name="Picture Placeholder 3"/>
          <p:cNvSpPr>
            <a:spLocks noGrp="1"/>
          </p:cNvSpPr>
          <p:nvPr>
            <p:ph type="pic" sz="quarter" idx="11"/>
          </p:nvPr>
        </p:nvSpPr>
        <p:spPr>
          <a:xfrm>
            <a:off x="1682618" y="660988"/>
            <a:ext cx="1153795" cy="698445"/>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2"/>
            </a:lvl1pPr>
          </a:lstStyle>
          <a:p>
            <a:endParaRPr lang="en-US"/>
          </a:p>
        </p:txBody>
      </p:sp>
      <p:sp>
        <p:nvSpPr>
          <p:cNvPr id="6" name="Picture Placeholder 3"/>
          <p:cNvSpPr>
            <a:spLocks noGrp="1"/>
          </p:cNvSpPr>
          <p:nvPr>
            <p:ph type="pic" sz="quarter" idx="12"/>
          </p:nvPr>
        </p:nvSpPr>
        <p:spPr>
          <a:xfrm>
            <a:off x="2932562" y="660988"/>
            <a:ext cx="1153795" cy="698445"/>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2"/>
            </a:lvl1pPr>
          </a:lstStyle>
          <a:p>
            <a:endParaRPr lang="en-US"/>
          </a:p>
        </p:txBody>
      </p:sp>
      <p:sp>
        <p:nvSpPr>
          <p:cNvPr id="7" name="Picture Placeholder 3"/>
          <p:cNvSpPr>
            <a:spLocks noGrp="1"/>
          </p:cNvSpPr>
          <p:nvPr>
            <p:ph type="pic" sz="quarter" idx="13"/>
          </p:nvPr>
        </p:nvSpPr>
        <p:spPr>
          <a:xfrm>
            <a:off x="4182507" y="660988"/>
            <a:ext cx="1153795" cy="69844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2"/>
            </a:lvl1pPr>
          </a:lstStyle>
          <a:p>
            <a:endParaRPr lang="en-US"/>
          </a:p>
        </p:txBody>
      </p:sp>
      <p:sp>
        <p:nvSpPr>
          <p:cNvPr id="14" name="Content Placeholder 13"/>
          <p:cNvSpPr>
            <a:spLocks noGrp="1"/>
          </p:cNvSpPr>
          <p:nvPr>
            <p:ph sz="quarter" idx="18"/>
          </p:nvPr>
        </p:nvSpPr>
        <p:spPr>
          <a:xfrm>
            <a:off x="432674"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82138"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31600"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81064"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9926882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6965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3" y="660989"/>
            <a:ext cx="1574930" cy="69656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89"/>
            <a:ext cx="1574930" cy="6965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11" name="Content Placeholder 13"/>
          <p:cNvSpPr>
            <a:spLocks noGrp="1"/>
          </p:cNvSpPr>
          <p:nvPr>
            <p:ph sz="quarter" idx="18"/>
          </p:nvPr>
        </p:nvSpPr>
        <p:spPr>
          <a:xfrm>
            <a:off x="432674"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7023"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61371"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21417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449" y="746316"/>
            <a:ext cx="2509504" cy="36933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71023" y="746316"/>
            <a:ext cx="2509504" cy="36933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6965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3" y="660989"/>
            <a:ext cx="1574930" cy="69656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89"/>
            <a:ext cx="1574930" cy="6965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11" name="Content Placeholder 13"/>
          <p:cNvSpPr>
            <a:spLocks noGrp="1"/>
          </p:cNvSpPr>
          <p:nvPr>
            <p:ph sz="quarter" idx="18"/>
          </p:nvPr>
        </p:nvSpPr>
        <p:spPr>
          <a:xfrm>
            <a:off x="432674"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7023"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61371"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756712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6965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929919" y="660989"/>
            <a:ext cx="2406384" cy="6965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7" name="Content Placeholder 13"/>
          <p:cNvSpPr>
            <a:spLocks noGrp="1"/>
          </p:cNvSpPr>
          <p:nvPr>
            <p:ph sz="quarter" idx="18"/>
          </p:nvPr>
        </p:nvSpPr>
        <p:spPr>
          <a:xfrm>
            <a:off x="432675" y="1445602"/>
            <a:ext cx="2405663"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30640" y="1445602"/>
            <a:ext cx="2405663"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926187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6965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929919" y="660989"/>
            <a:ext cx="2406384" cy="6965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7" name="Content Placeholder 13"/>
          <p:cNvSpPr>
            <a:spLocks noGrp="1"/>
          </p:cNvSpPr>
          <p:nvPr>
            <p:ph sz="quarter" idx="18"/>
          </p:nvPr>
        </p:nvSpPr>
        <p:spPr>
          <a:xfrm>
            <a:off x="432675" y="1445602"/>
            <a:ext cx="2405663"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30640" y="1445602"/>
            <a:ext cx="2405663"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1346257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193" y="660988"/>
            <a:ext cx="1153795" cy="698445"/>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137" y="660988"/>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081" y="660988"/>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026" y="660988"/>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4" name="Content Placeholder 13"/>
          <p:cNvSpPr>
            <a:spLocks noGrp="1"/>
          </p:cNvSpPr>
          <p:nvPr>
            <p:ph sz="quarter" idx="18"/>
          </p:nvPr>
        </p:nvSpPr>
        <p:spPr>
          <a:xfrm>
            <a:off x="432193" y="2231843"/>
            <a:ext cx="1155237" cy="627681"/>
          </a:xfrm>
        </p:spPr>
        <p:txBody>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81657"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31120"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80584"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2193" y="1446416"/>
            <a:ext cx="1153795" cy="698445"/>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12" name="Picture Placeholder 3"/>
          <p:cNvSpPr>
            <a:spLocks noGrp="1"/>
          </p:cNvSpPr>
          <p:nvPr>
            <p:ph type="pic" sz="quarter" idx="23"/>
          </p:nvPr>
        </p:nvSpPr>
        <p:spPr>
          <a:xfrm>
            <a:off x="1682137" y="1446416"/>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3" name="Picture Placeholder 3"/>
          <p:cNvSpPr>
            <a:spLocks noGrp="1"/>
          </p:cNvSpPr>
          <p:nvPr>
            <p:ph type="pic" sz="quarter" idx="24"/>
          </p:nvPr>
        </p:nvSpPr>
        <p:spPr>
          <a:xfrm>
            <a:off x="2932081" y="1446416"/>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6" name="Picture Placeholder 3"/>
          <p:cNvSpPr>
            <a:spLocks noGrp="1"/>
          </p:cNvSpPr>
          <p:nvPr>
            <p:ph type="pic" sz="quarter" idx="25"/>
          </p:nvPr>
        </p:nvSpPr>
        <p:spPr>
          <a:xfrm>
            <a:off x="4182026" y="1446416"/>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Tree>
    <p:extLst>
      <p:ext uri="{BB962C8B-B14F-4D97-AF65-F5344CB8AC3E}">
        <p14:creationId xmlns:p14="http://schemas.microsoft.com/office/powerpoint/2010/main" val="23840350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193" y="660988"/>
            <a:ext cx="1153795" cy="698445"/>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137" y="660988"/>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081" y="660988"/>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026" y="660988"/>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4" name="Content Placeholder 13"/>
          <p:cNvSpPr>
            <a:spLocks noGrp="1"/>
          </p:cNvSpPr>
          <p:nvPr>
            <p:ph sz="quarter" idx="18"/>
          </p:nvPr>
        </p:nvSpPr>
        <p:spPr>
          <a:xfrm>
            <a:off x="432193" y="2231843"/>
            <a:ext cx="1155237" cy="627681"/>
          </a:xfrm>
        </p:spPr>
        <p:txBody>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81657"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31120"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80584"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2193" y="1446416"/>
            <a:ext cx="1153795" cy="698445"/>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12" name="Picture Placeholder 3"/>
          <p:cNvSpPr>
            <a:spLocks noGrp="1"/>
          </p:cNvSpPr>
          <p:nvPr>
            <p:ph type="pic" sz="quarter" idx="23"/>
          </p:nvPr>
        </p:nvSpPr>
        <p:spPr>
          <a:xfrm>
            <a:off x="1682137" y="1446416"/>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3" name="Picture Placeholder 3"/>
          <p:cNvSpPr>
            <a:spLocks noGrp="1"/>
          </p:cNvSpPr>
          <p:nvPr>
            <p:ph type="pic" sz="quarter" idx="24"/>
          </p:nvPr>
        </p:nvSpPr>
        <p:spPr>
          <a:xfrm>
            <a:off x="2932081" y="1446416"/>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6" name="Picture Placeholder 3"/>
          <p:cNvSpPr>
            <a:spLocks noGrp="1"/>
          </p:cNvSpPr>
          <p:nvPr>
            <p:ph type="pic" sz="quarter" idx="25"/>
          </p:nvPr>
        </p:nvSpPr>
        <p:spPr>
          <a:xfrm>
            <a:off x="4182026" y="1446416"/>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7" name="Text Placeholder 4"/>
          <p:cNvSpPr>
            <a:spLocks noGrp="1"/>
          </p:cNvSpPr>
          <p:nvPr>
            <p:ph type="body" sz="quarter" idx="26"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9286854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097023" y="660989"/>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9"/>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1" name="Content Placeholder 13"/>
          <p:cNvSpPr>
            <a:spLocks noGrp="1"/>
          </p:cNvSpPr>
          <p:nvPr>
            <p:ph sz="quarter" idx="18"/>
          </p:nvPr>
        </p:nvSpPr>
        <p:spPr>
          <a:xfrm>
            <a:off x="432674"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7023"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61371"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2674" y="1448300"/>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5" name="Picture Placeholder 3"/>
          <p:cNvSpPr>
            <a:spLocks noGrp="1"/>
          </p:cNvSpPr>
          <p:nvPr>
            <p:ph type="pic" sz="quarter" idx="24"/>
          </p:nvPr>
        </p:nvSpPr>
        <p:spPr>
          <a:xfrm>
            <a:off x="2097023" y="1448300"/>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6" name="Picture Placeholder 3"/>
          <p:cNvSpPr>
            <a:spLocks noGrp="1"/>
          </p:cNvSpPr>
          <p:nvPr>
            <p:ph type="pic" sz="quarter" idx="25"/>
          </p:nvPr>
        </p:nvSpPr>
        <p:spPr>
          <a:xfrm>
            <a:off x="3761371" y="1448300"/>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Tree>
    <p:extLst>
      <p:ext uri="{BB962C8B-B14F-4D97-AF65-F5344CB8AC3E}">
        <p14:creationId xmlns:p14="http://schemas.microsoft.com/office/powerpoint/2010/main" val="14568033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097023" y="660989"/>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9"/>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1" name="Content Placeholder 13"/>
          <p:cNvSpPr>
            <a:spLocks noGrp="1"/>
          </p:cNvSpPr>
          <p:nvPr>
            <p:ph sz="quarter" idx="18"/>
          </p:nvPr>
        </p:nvSpPr>
        <p:spPr>
          <a:xfrm>
            <a:off x="432674"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7023"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61371"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2674" y="1448300"/>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5" name="Picture Placeholder 3"/>
          <p:cNvSpPr>
            <a:spLocks noGrp="1"/>
          </p:cNvSpPr>
          <p:nvPr>
            <p:ph type="pic" sz="quarter" idx="24"/>
          </p:nvPr>
        </p:nvSpPr>
        <p:spPr>
          <a:xfrm>
            <a:off x="2097023" y="1448300"/>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6" name="Picture Placeholder 3"/>
          <p:cNvSpPr>
            <a:spLocks noGrp="1"/>
          </p:cNvSpPr>
          <p:nvPr>
            <p:ph type="pic" sz="quarter" idx="25"/>
          </p:nvPr>
        </p:nvSpPr>
        <p:spPr>
          <a:xfrm>
            <a:off x="3761371" y="1448300"/>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7" name="Text Placeholder 4"/>
          <p:cNvSpPr>
            <a:spLocks noGrp="1"/>
          </p:cNvSpPr>
          <p:nvPr>
            <p:ph type="body" sz="quarter" idx="26"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9490337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3396" y="660989"/>
            <a:ext cx="2406384"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30641" y="660989"/>
            <a:ext cx="2406384"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Content Placeholder 13"/>
          <p:cNvSpPr>
            <a:spLocks noGrp="1"/>
          </p:cNvSpPr>
          <p:nvPr>
            <p:ph sz="quarter" idx="18"/>
          </p:nvPr>
        </p:nvSpPr>
        <p:spPr>
          <a:xfrm>
            <a:off x="432675" y="2225881"/>
            <a:ext cx="2405663" cy="63364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30640" y="2225881"/>
            <a:ext cx="2405663" cy="63364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3396" y="1448300"/>
            <a:ext cx="2406384"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1" name="Picture Placeholder 3"/>
          <p:cNvSpPr>
            <a:spLocks noGrp="1"/>
          </p:cNvSpPr>
          <p:nvPr>
            <p:ph type="pic" sz="quarter" idx="25"/>
          </p:nvPr>
        </p:nvSpPr>
        <p:spPr>
          <a:xfrm>
            <a:off x="2930641" y="1448300"/>
            <a:ext cx="2406384"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Tree>
    <p:extLst>
      <p:ext uri="{BB962C8B-B14F-4D97-AF65-F5344CB8AC3E}">
        <p14:creationId xmlns:p14="http://schemas.microsoft.com/office/powerpoint/2010/main" val="34556227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3396" y="660989"/>
            <a:ext cx="2406384"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30641" y="660989"/>
            <a:ext cx="2406384"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Content Placeholder 13"/>
          <p:cNvSpPr>
            <a:spLocks noGrp="1"/>
          </p:cNvSpPr>
          <p:nvPr>
            <p:ph sz="quarter" idx="18"/>
          </p:nvPr>
        </p:nvSpPr>
        <p:spPr>
          <a:xfrm>
            <a:off x="432675" y="2225881"/>
            <a:ext cx="2405663" cy="63364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30640" y="2225881"/>
            <a:ext cx="2405663" cy="63364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3396" y="1448300"/>
            <a:ext cx="2406384"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1" name="Picture Placeholder 3"/>
          <p:cNvSpPr>
            <a:spLocks noGrp="1"/>
          </p:cNvSpPr>
          <p:nvPr>
            <p:ph type="pic" sz="quarter" idx="25"/>
          </p:nvPr>
        </p:nvSpPr>
        <p:spPr>
          <a:xfrm>
            <a:off x="2930641" y="1448300"/>
            <a:ext cx="2406384"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2" name="Text Placeholder 4"/>
          <p:cNvSpPr>
            <a:spLocks noGrp="1"/>
          </p:cNvSpPr>
          <p:nvPr>
            <p:ph type="body" sz="quarter" idx="26"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5073380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9"/>
            <a:ext cx="1153795" cy="2018501"/>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618" y="660989"/>
            <a:ext cx="1153795"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562" y="660989"/>
            <a:ext cx="1153795"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507" y="660989"/>
            <a:ext cx="1153795"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19"/>
          </p:nvPr>
        </p:nvSpPr>
        <p:spPr>
          <a:xfrm>
            <a:off x="432674" y="1935439"/>
            <a:ext cx="1155237" cy="744052"/>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82138" y="1935439"/>
            <a:ext cx="1155237" cy="744052"/>
          </a:xfrm>
          <a:solidFill>
            <a:schemeClr val="accent3">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31600" y="1935439"/>
            <a:ext cx="1155237" cy="744052"/>
          </a:xfrm>
          <a:solidFill>
            <a:schemeClr val="accent5">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81064" y="1935439"/>
            <a:ext cx="1155237" cy="744052"/>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1492474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9"/>
            <a:ext cx="1153795" cy="2018501"/>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618" y="660989"/>
            <a:ext cx="1153795"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562" y="660989"/>
            <a:ext cx="1153795"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507" y="660989"/>
            <a:ext cx="1153795"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19"/>
          </p:nvPr>
        </p:nvSpPr>
        <p:spPr>
          <a:xfrm>
            <a:off x="432674" y="1935439"/>
            <a:ext cx="1155237" cy="744052"/>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82138" y="1935439"/>
            <a:ext cx="1155237" cy="744052"/>
          </a:xfrm>
          <a:solidFill>
            <a:schemeClr val="accent3">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31600" y="1935439"/>
            <a:ext cx="1155237" cy="744052"/>
          </a:xfrm>
          <a:solidFill>
            <a:schemeClr val="accent5">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81064" y="1935439"/>
            <a:ext cx="1155237" cy="744052"/>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6132138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2018501"/>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2097023" y="660989"/>
            <a:ext cx="1574930"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9"/>
            <a:ext cx="1574930"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9" name="Text Placeholder 7"/>
          <p:cNvSpPr>
            <a:spLocks noGrp="1"/>
          </p:cNvSpPr>
          <p:nvPr>
            <p:ph type="body" sz="quarter" idx="21"/>
          </p:nvPr>
        </p:nvSpPr>
        <p:spPr>
          <a:xfrm>
            <a:off x="432674" y="2081077"/>
            <a:ext cx="1574930" cy="598414"/>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7023" y="2081077"/>
            <a:ext cx="1574930" cy="598414"/>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61371" y="2081077"/>
            <a:ext cx="1574930" cy="598414"/>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3789358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2018501"/>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2097023" y="660989"/>
            <a:ext cx="1574930"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9"/>
            <a:ext cx="1574930"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9" name="Text Placeholder 7"/>
          <p:cNvSpPr>
            <a:spLocks noGrp="1"/>
          </p:cNvSpPr>
          <p:nvPr>
            <p:ph type="body" sz="quarter" idx="21"/>
          </p:nvPr>
        </p:nvSpPr>
        <p:spPr>
          <a:xfrm>
            <a:off x="432674" y="2081077"/>
            <a:ext cx="1574930" cy="598414"/>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7023" y="2081077"/>
            <a:ext cx="1574930" cy="598414"/>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61371" y="2081077"/>
            <a:ext cx="1574930" cy="598414"/>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22667929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29919" y="660989"/>
            <a:ext cx="2406384"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21"/>
          </p:nvPr>
        </p:nvSpPr>
        <p:spPr>
          <a:xfrm>
            <a:off x="432675" y="2226716"/>
            <a:ext cx="2405663" cy="452775"/>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30640" y="2226716"/>
            <a:ext cx="2405663" cy="452775"/>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2608241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29919" y="660989"/>
            <a:ext cx="2406384"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21"/>
          </p:nvPr>
        </p:nvSpPr>
        <p:spPr>
          <a:xfrm>
            <a:off x="432675" y="2226716"/>
            <a:ext cx="2405663" cy="452775"/>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30640" y="2226716"/>
            <a:ext cx="2405663" cy="452775"/>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7634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8"/>
            <a:ext cx="1153795" cy="1251036"/>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618" y="660988"/>
            <a:ext cx="1153795"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562" y="660988"/>
            <a:ext cx="1153795"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507" y="660988"/>
            <a:ext cx="1153795"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19"/>
          </p:nvPr>
        </p:nvSpPr>
        <p:spPr>
          <a:xfrm>
            <a:off x="432674" y="1167973"/>
            <a:ext cx="1155237" cy="744052"/>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82138" y="1167973"/>
            <a:ext cx="1155237" cy="744052"/>
          </a:xfrm>
          <a:solidFill>
            <a:schemeClr val="accent3">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31600" y="1167973"/>
            <a:ext cx="1155237" cy="744052"/>
          </a:xfrm>
          <a:solidFill>
            <a:schemeClr val="accent5">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81064" y="1167973"/>
            <a:ext cx="1155237" cy="744052"/>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2674" y="1993044"/>
            <a:ext cx="1155237" cy="810767"/>
          </a:xfrm>
        </p:spPr>
        <p:txBody>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82138"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31600"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81064"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683508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8"/>
            <a:ext cx="1153795" cy="1251036"/>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618" y="660988"/>
            <a:ext cx="1153795"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562" y="660988"/>
            <a:ext cx="1153795"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507" y="660988"/>
            <a:ext cx="1153795"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19"/>
          </p:nvPr>
        </p:nvSpPr>
        <p:spPr>
          <a:xfrm>
            <a:off x="432674" y="1167973"/>
            <a:ext cx="1155237" cy="744052"/>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82138" y="1167973"/>
            <a:ext cx="1155237" cy="744052"/>
          </a:xfrm>
          <a:solidFill>
            <a:schemeClr val="accent3">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31600" y="1167973"/>
            <a:ext cx="1155237" cy="744052"/>
          </a:xfrm>
          <a:solidFill>
            <a:schemeClr val="accent5">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81064" y="1167973"/>
            <a:ext cx="1155237" cy="744052"/>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2674" y="1993044"/>
            <a:ext cx="1155237" cy="810767"/>
          </a:xfrm>
        </p:spPr>
        <p:txBody>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82138"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31600"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81064"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9645755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8"/>
            <a:ext cx="1574930" cy="1251036"/>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2097023" y="660988"/>
            <a:ext cx="1574930"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8"/>
            <a:ext cx="1574930"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9" name="Text Placeholder 7"/>
          <p:cNvSpPr>
            <a:spLocks noGrp="1"/>
          </p:cNvSpPr>
          <p:nvPr>
            <p:ph type="body" sz="quarter" idx="21"/>
          </p:nvPr>
        </p:nvSpPr>
        <p:spPr>
          <a:xfrm>
            <a:off x="432674" y="1313611"/>
            <a:ext cx="1574930" cy="598414"/>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7023" y="1313611"/>
            <a:ext cx="1574930" cy="598414"/>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61371" y="1313611"/>
            <a:ext cx="1574930" cy="598414"/>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2674"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7023"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61371"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9019635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8"/>
            <a:ext cx="1574930" cy="1251036"/>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2097023" y="660988"/>
            <a:ext cx="1574930"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8"/>
            <a:ext cx="1574930"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9" name="Text Placeholder 7"/>
          <p:cNvSpPr>
            <a:spLocks noGrp="1"/>
          </p:cNvSpPr>
          <p:nvPr>
            <p:ph type="body" sz="quarter" idx="21"/>
          </p:nvPr>
        </p:nvSpPr>
        <p:spPr>
          <a:xfrm>
            <a:off x="432674" y="1313611"/>
            <a:ext cx="1574930" cy="598414"/>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7023" y="1313611"/>
            <a:ext cx="1574930" cy="598414"/>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61371" y="1313611"/>
            <a:ext cx="1574930" cy="598414"/>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2674"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7023"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61371"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0865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8"/>
            <a:ext cx="2406384"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29919" y="660988"/>
            <a:ext cx="2406384"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21"/>
          </p:nvPr>
        </p:nvSpPr>
        <p:spPr>
          <a:xfrm>
            <a:off x="432675" y="1459250"/>
            <a:ext cx="2405663" cy="452775"/>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30640" y="1459250"/>
            <a:ext cx="2405663" cy="452775"/>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2675" y="1993044"/>
            <a:ext cx="2405663" cy="80580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30640" y="1993044"/>
            <a:ext cx="2405663" cy="80580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559069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16" name="bg object 16"/>
          <p:cNvSpPr/>
          <p:nvPr/>
        </p:nvSpPr>
        <p:spPr>
          <a:xfrm>
            <a:off x="66885" y="71164"/>
            <a:ext cx="5653977"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sz="1800"/>
          </a:p>
        </p:txBody>
      </p:sp>
      <p:sp>
        <p:nvSpPr>
          <p:cNvPr id="17" name="bg object 17"/>
          <p:cNvSpPr/>
          <p:nvPr/>
        </p:nvSpPr>
        <p:spPr>
          <a:xfrm>
            <a:off x="5260061" y="159368"/>
            <a:ext cx="252868" cy="252729"/>
          </a:xfrm>
          <a:custGeom>
            <a:avLst/>
            <a:gdLst/>
            <a:ahLst/>
            <a:cxnLst/>
            <a:rect l="l" t="t" r="r" b="b"/>
            <a:pathLst>
              <a:path w="252729" h="252729">
                <a:moveTo>
                  <a:pt x="252464" y="0"/>
                </a:moveTo>
                <a:lnTo>
                  <a:pt x="0" y="0"/>
                </a:lnTo>
                <a:lnTo>
                  <a:pt x="0" y="252464"/>
                </a:lnTo>
                <a:lnTo>
                  <a:pt x="252464" y="252464"/>
                </a:lnTo>
                <a:lnTo>
                  <a:pt x="252464" y="0"/>
                </a:lnTo>
                <a:close/>
              </a:path>
            </a:pathLst>
          </a:custGeom>
          <a:solidFill>
            <a:srgbClr val="FFFFFF"/>
          </a:solidFill>
        </p:spPr>
        <p:txBody>
          <a:bodyPr wrap="square" lIns="0" tIns="0" rIns="0" bIns="0" rtlCol="0"/>
          <a:lstStyle/>
          <a:p>
            <a:endParaRPr sz="1800"/>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8"/>
            <a:ext cx="2406384"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29919" y="660988"/>
            <a:ext cx="2406384"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21"/>
          </p:nvPr>
        </p:nvSpPr>
        <p:spPr>
          <a:xfrm>
            <a:off x="432675" y="1459250"/>
            <a:ext cx="2405663" cy="452775"/>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30640" y="1459250"/>
            <a:ext cx="2405663" cy="452775"/>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2675" y="1993044"/>
            <a:ext cx="2405663" cy="80580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30640" y="1993044"/>
            <a:ext cx="2405663" cy="80580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6465984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3"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8413"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151176"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24565"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3527328"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400717"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32" name="Content Placeholder 13"/>
          <p:cNvSpPr>
            <a:spLocks noGrp="1"/>
          </p:cNvSpPr>
          <p:nvPr>
            <p:ph sz="quarter" idx="24" hasCustomPrompt="1"/>
          </p:nvPr>
        </p:nvSpPr>
        <p:spPr>
          <a:xfrm>
            <a:off x="4903479"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3"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8413"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151176"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24565"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3527328"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400717"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40" name="Content Placeholder 13"/>
          <p:cNvSpPr>
            <a:spLocks noGrp="1"/>
          </p:cNvSpPr>
          <p:nvPr>
            <p:ph sz="quarter" idx="32" hasCustomPrompt="1"/>
          </p:nvPr>
        </p:nvSpPr>
        <p:spPr>
          <a:xfrm>
            <a:off x="4903479"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2261"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42" name="Content Placeholder 13"/>
          <p:cNvSpPr>
            <a:spLocks noGrp="1"/>
          </p:cNvSpPr>
          <p:nvPr>
            <p:ph sz="quarter" idx="34" hasCustomPrompt="1"/>
          </p:nvPr>
        </p:nvSpPr>
        <p:spPr>
          <a:xfrm>
            <a:off x="775023"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8413"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44" name="Content Placeholder 13"/>
          <p:cNvSpPr>
            <a:spLocks noGrp="1"/>
          </p:cNvSpPr>
          <p:nvPr>
            <p:ph sz="quarter" idx="36" hasCustomPrompt="1"/>
          </p:nvPr>
        </p:nvSpPr>
        <p:spPr>
          <a:xfrm>
            <a:off x="2151176"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24565"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46" name="Content Placeholder 13"/>
          <p:cNvSpPr>
            <a:spLocks noGrp="1"/>
          </p:cNvSpPr>
          <p:nvPr>
            <p:ph sz="quarter" idx="38" hasCustomPrompt="1"/>
          </p:nvPr>
        </p:nvSpPr>
        <p:spPr>
          <a:xfrm>
            <a:off x="3527328"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400717"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48" name="Content Placeholder 13"/>
          <p:cNvSpPr>
            <a:spLocks noGrp="1"/>
          </p:cNvSpPr>
          <p:nvPr>
            <p:ph sz="quarter" idx="40" hasCustomPrompt="1"/>
          </p:nvPr>
        </p:nvSpPr>
        <p:spPr>
          <a:xfrm>
            <a:off x="4903479"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073292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3"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8413"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151176"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24565"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3527328"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400717"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32" name="Content Placeholder 13"/>
          <p:cNvSpPr>
            <a:spLocks noGrp="1"/>
          </p:cNvSpPr>
          <p:nvPr>
            <p:ph sz="quarter" idx="24" hasCustomPrompt="1"/>
          </p:nvPr>
        </p:nvSpPr>
        <p:spPr>
          <a:xfrm>
            <a:off x="4903479"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3"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8413"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151176"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24565"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3527328"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400717"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40" name="Content Placeholder 13"/>
          <p:cNvSpPr>
            <a:spLocks noGrp="1"/>
          </p:cNvSpPr>
          <p:nvPr>
            <p:ph sz="quarter" idx="32" hasCustomPrompt="1"/>
          </p:nvPr>
        </p:nvSpPr>
        <p:spPr>
          <a:xfrm>
            <a:off x="4903479"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2261"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42" name="Content Placeholder 13"/>
          <p:cNvSpPr>
            <a:spLocks noGrp="1"/>
          </p:cNvSpPr>
          <p:nvPr>
            <p:ph sz="quarter" idx="34" hasCustomPrompt="1"/>
          </p:nvPr>
        </p:nvSpPr>
        <p:spPr>
          <a:xfrm>
            <a:off x="775023"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8413"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44" name="Content Placeholder 13"/>
          <p:cNvSpPr>
            <a:spLocks noGrp="1"/>
          </p:cNvSpPr>
          <p:nvPr>
            <p:ph sz="quarter" idx="36" hasCustomPrompt="1"/>
          </p:nvPr>
        </p:nvSpPr>
        <p:spPr>
          <a:xfrm>
            <a:off x="2151176"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24565"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46" name="Content Placeholder 13"/>
          <p:cNvSpPr>
            <a:spLocks noGrp="1"/>
          </p:cNvSpPr>
          <p:nvPr>
            <p:ph sz="quarter" idx="38" hasCustomPrompt="1"/>
          </p:nvPr>
        </p:nvSpPr>
        <p:spPr>
          <a:xfrm>
            <a:off x="3527328"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400717"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48" name="Content Placeholder 13"/>
          <p:cNvSpPr>
            <a:spLocks noGrp="1"/>
          </p:cNvSpPr>
          <p:nvPr>
            <p:ph sz="quarter" idx="40" hasCustomPrompt="1"/>
          </p:nvPr>
        </p:nvSpPr>
        <p:spPr>
          <a:xfrm>
            <a:off x="4903479"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3746529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6"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63207"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567760"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54153" y="775863"/>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4360493"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6"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63207"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567760"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54153" y="1492095"/>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4360493"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2261"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42" name="Content Placeholder 13"/>
          <p:cNvSpPr>
            <a:spLocks noGrp="1"/>
          </p:cNvSpPr>
          <p:nvPr>
            <p:ph sz="quarter" idx="34" hasCustomPrompt="1"/>
          </p:nvPr>
        </p:nvSpPr>
        <p:spPr>
          <a:xfrm>
            <a:off x="775026"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63207"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44" name="Content Placeholder 13"/>
          <p:cNvSpPr>
            <a:spLocks noGrp="1"/>
          </p:cNvSpPr>
          <p:nvPr>
            <p:ph sz="quarter" idx="36" hasCustomPrompt="1"/>
          </p:nvPr>
        </p:nvSpPr>
        <p:spPr>
          <a:xfrm>
            <a:off x="2567760"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54153" y="220832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46" name="Content Placeholder 13"/>
          <p:cNvSpPr>
            <a:spLocks noGrp="1"/>
          </p:cNvSpPr>
          <p:nvPr>
            <p:ph sz="quarter" idx="38" hasCustomPrompt="1"/>
          </p:nvPr>
        </p:nvSpPr>
        <p:spPr>
          <a:xfrm>
            <a:off x="4360493"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24041097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6"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63207"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567760"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54153" y="775863"/>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4360493"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6"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63207"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567760"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54153" y="1492095"/>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4360493"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2261"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42" name="Content Placeholder 13"/>
          <p:cNvSpPr>
            <a:spLocks noGrp="1"/>
          </p:cNvSpPr>
          <p:nvPr>
            <p:ph sz="quarter" idx="34" hasCustomPrompt="1"/>
          </p:nvPr>
        </p:nvSpPr>
        <p:spPr>
          <a:xfrm>
            <a:off x="775026"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63207"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44" name="Content Placeholder 13"/>
          <p:cNvSpPr>
            <a:spLocks noGrp="1"/>
          </p:cNvSpPr>
          <p:nvPr>
            <p:ph sz="quarter" idx="36" hasCustomPrompt="1"/>
          </p:nvPr>
        </p:nvSpPr>
        <p:spPr>
          <a:xfrm>
            <a:off x="2567760"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54153" y="220832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46" name="Content Placeholder 13"/>
          <p:cNvSpPr>
            <a:spLocks noGrp="1"/>
          </p:cNvSpPr>
          <p:nvPr>
            <p:ph sz="quarter" idx="38" hasCustomPrompt="1"/>
          </p:nvPr>
        </p:nvSpPr>
        <p:spPr>
          <a:xfrm>
            <a:off x="4360493"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7459470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6"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63207"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567760"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54153" y="775863"/>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4360493"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8389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6"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63207" y="18389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567760"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54153" y="183892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4360493"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3415304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6"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63207"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567760"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54153" y="775863"/>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4360493"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8389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6"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63207" y="18389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567760"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54153" y="183892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4360493"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7006678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59" y="775864"/>
            <a:ext cx="725927" cy="72588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1086120" y="775864"/>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71459" y="775864"/>
            <a:ext cx="725927" cy="72588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3787106" y="775864"/>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59" y="1838927"/>
            <a:ext cx="725927" cy="72588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1086120" y="1838927"/>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71459" y="1838927"/>
            <a:ext cx="725927" cy="72588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3787106" y="1838927"/>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5313495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59" y="775864"/>
            <a:ext cx="725927" cy="72588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1086120" y="775864"/>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71459" y="775864"/>
            <a:ext cx="725927" cy="72588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3787106" y="775864"/>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59" y="1838927"/>
            <a:ext cx="725927" cy="72588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1086120" y="1838927"/>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71459" y="1838927"/>
            <a:ext cx="725927" cy="72588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3787106" y="1838927"/>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218073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740157"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272262"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31103"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063208"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22049" y="775862"/>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3854153"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40571942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2675" y="1008009"/>
            <a:ext cx="4903629" cy="695540"/>
          </a:xfrm>
        </p:spPr>
        <p:txBody>
          <a:bodyPr>
            <a:normAutofit/>
          </a:bodyPr>
          <a:lstStyle>
            <a:lvl1pPr>
              <a:defRPr sz="1704"/>
            </a:lvl1pPr>
          </a:lstStyle>
          <a:p>
            <a:r>
              <a:rPr lang="en-US" dirty="0"/>
              <a:t>Click to edit Master title style</a:t>
            </a:r>
          </a:p>
        </p:txBody>
      </p:sp>
      <p:sp>
        <p:nvSpPr>
          <p:cNvPr id="3" name="Subtitle 2"/>
          <p:cNvSpPr>
            <a:spLocks noGrp="1"/>
          </p:cNvSpPr>
          <p:nvPr>
            <p:ph type="subTitle" idx="1"/>
          </p:nvPr>
        </p:nvSpPr>
        <p:spPr>
          <a:xfrm>
            <a:off x="865347" y="1838748"/>
            <a:ext cx="4038283" cy="829239"/>
          </a:xfrm>
        </p:spPr>
        <p:txBody>
          <a:bodyPr/>
          <a:lstStyle>
            <a:lvl1pPr marL="0" indent="0" algn="ctr">
              <a:buNone/>
              <a:defRPr>
                <a:solidFill>
                  <a:schemeClr val="tx1">
                    <a:tint val="75000"/>
                  </a:schemeClr>
                </a:solidFill>
              </a:defRPr>
            </a:lvl1pPr>
            <a:lvl2pPr marL="288400" indent="0" algn="ctr">
              <a:buNone/>
              <a:defRPr>
                <a:solidFill>
                  <a:schemeClr val="tx1">
                    <a:tint val="75000"/>
                  </a:schemeClr>
                </a:solidFill>
              </a:defRPr>
            </a:lvl2pPr>
            <a:lvl3pPr marL="576800" indent="0" algn="ctr">
              <a:buNone/>
              <a:defRPr>
                <a:solidFill>
                  <a:schemeClr val="tx1">
                    <a:tint val="75000"/>
                  </a:schemeClr>
                </a:solidFill>
              </a:defRPr>
            </a:lvl3pPr>
            <a:lvl4pPr marL="865199" indent="0" algn="ctr">
              <a:buNone/>
              <a:defRPr>
                <a:solidFill>
                  <a:schemeClr val="tx1">
                    <a:tint val="75000"/>
                  </a:schemeClr>
                </a:solidFill>
              </a:defRPr>
            </a:lvl4pPr>
            <a:lvl5pPr marL="1153599" indent="0" algn="ctr">
              <a:buNone/>
              <a:defRPr>
                <a:solidFill>
                  <a:schemeClr val="tx1">
                    <a:tint val="75000"/>
                  </a:schemeClr>
                </a:solidFill>
              </a:defRPr>
            </a:lvl5pPr>
            <a:lvl6pPr marL="1441999" indent="0" algn="ctr">
              <a:buNone/>
              <a:defRPr>
                <a:solidFill>
                  <a:schemeClr val="tx1">
                    <a:tint val="75000"/>
                  </a:schemeClr>
                </a:solidFill>
              </a:defRPr>
            </a:lvl6pPr>
            <a:lvl7pPr marL="1730399" indent="0" algn="ctr">
              <a:buNone/>
              <a:defRPr>
                <a:solidFill>
                  <a:schemeClr val="tx1">
                    <a:tint val="75000"/>
                  </a:schemeClr>
                </a:solidFill>
              </a:defRPr>
            </a:lvl7pPr>
            <a:lvl8pPr marL="2018799" indent="0" algn="ctr">
              <a:buNone/>
              <a:defRPr>
                <a:solidFill>
                  <a:schemeClr val="tx1">
                    <a:tint val="75000"/>
                  </a:schemeClr>
                </a:solidFill>
              </a:defRPr>
            </a:lvl8pPr>
            <a:lvl9pPr marL="230719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273584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740157"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272262"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31103"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063208"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22049" y="775862"/>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3854153"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844004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578035"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340334"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4758"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1667059"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31482"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2993781"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
        <p:nvSpPr>
          <p:cNvPr id="10" name="Picture Placeholder 3"/>
          <p:cNvSpPr>
            <a:spLocks noGrp="1"/>
          </p:cNvSpPr>
          <p:nvPr>
            <p:ph type="pic" sz="quarter" idx="42"/>
          </p:nvPr>
        </p:nvSpPr>
        <p:spPr>
          <a:xfrm>
            <a:off x="4558206" y="775862"/>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7"/>
            </a:lvl1pPr>
          </a:lstStyle>
          <a:p>
            <a:endParaRPr lang="en-US" dirty="0"/>
          </a:p>
        </p:txBody>
      </p:sp>
      <p:sp>
        <p:nvSpPr>
          <p:cNvPr id="11" name="Content Placeholder 13"/>
          <p:cNvSpPr>
            <a:spLocks noGrp="1"/>
          </p:cNvSpPr>
          <p:nvPr>
            <p:ph sz="quarter" idx="43" hasCustomPrompt="1"/>
          </p:nvPr>
        </p:nvSpPr>
        <p:spPr>
          <a:xfrm>
            <a:off x="4320506"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262725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578035"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340334"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4758"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1667059"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31482"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2993781"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8206" y="775862"/>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7"/>
            </a:lvl1pPr>
          </a:lstStyle>
          <a:p>
            <a:endParaRPr lang="en-US" dirty="0"/>
          </a:p>
        </p:txBody>
      </p:sp>
      <p:sp>
        <p:nvSpPr>
          <p:cNvPr id="11" name="Content Placeholder 13"/>
          <p:cNvSpPr>
            <a:spLocks noGrp="1"/>
          </p:cNvSpPr>
          <p:nvPr>
            <p:ph sz="quarter" idx="43" hasCustomPrompt="1"/>
          </p:nvPr>
        </p:nvSpPr>
        <p:spPr>
          <a:xfrm>
            <a:off x="4320506"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35304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2675" y="1008009"/>
            <a:ext cx="4903629" cy="695540"/>
          </a:xfrm>
        </p:spPr>
        <p:txBody>
          <a:bodyPr>
            <a:normAutofit/>
          </a:bodyPr>
          <a:lstStyle>
            <a:lvl1pPr>
              <a:defRPr sz="1704"/>
            </a:lvl1pPr>
          </a:lstStyle>
          <a:p>
            <a:r>
              <a:rPr lang="en-US" dirty="0"/>
              <a:t>Click to edit Master title style</a:t>
            </a:r>
          </a:p>
        </p:txBody>
      </p:sp>
      <p:sp>
        <p:nvSpPr>
          <p:cNvPr id="3" name="Subtitle 2"/>
          <p:cNvSpPr>
            <a:spLocks noGrp="1"/>
          </p:cNvSpPr>
          <p:nvPr>
            <p:ph type="subTitle" idx="1"/>
          </p:nvPr>
        </p:nvSpPr>
        <p:spPr>
          <a:xfrm>
            <a:off x="865347" y="1838748"/>
            <a:ext cx="4038283" cy="829239"/>
          </a:xfrm>
        </p:spPr>
        <p:txBody>
          <a:bodyPr/>
          <a:lstStyle>
            <a:lvl1pPr marL="0" indent="0" algn="ctr">
              <a:buNone/>
              <a:defRPr>
                <a:solidFill>
                  <a:schemeClr val="tx1">
                    <a:tint val="75000"/>
                  </a:schemeClr>
                </a:solidFill>
              </a:defRPr>
            </a:lvl1pPr>
            <a:lvl2pPr marL="288400" indent="0" algn="ctr">
              <a:buNone/>
              <a:defRPr>
                <a:solidFill>
                  <a:schemeClr val="tx1">
                    <a:tint val="75000"/>
                  </a:schemeClr>
                </a:solidFill>
              </a:defRPr>
            </a:lvl2pPr>
            <a:lvl3pPr marL="576800" indent="0" algn="ctr">
              <a:buNone/>
              <a:defRPr>
                <a:solidFill>
                  <a:schemeClr val="tx1">
                    <a:tint val="75000"/>
                  </a:schemeClr>
                </a:solidFill>
              </a:defRPr>
            </a:lvl3pPr>
            <a:lvl4pPr marL="865199" indent="0" algn="ctr">
              <a:buNone/>
              <a:defRPr>
                <a:solidFill>
                  <a:schemeClr val="tx1">
                    <a:tint val="75000"/>
                  </a:schemeClr>
                </a:solidFill>
              </a:defRPr>
            </a:lvl4pPr>
            <a:lvl5pPr marL="1153599" indent="0" algn="ctr">
              <a:buNone/>
              <a:defRPr>
                <a:solidFill>
                  <a:schemeClr val="tx1">
                    <a:tint val="75000"/>
                  </a:schemeClr>
                </a:solidFill>
              </a:defRPr>
            </a:lvl5pPr>
            <a:lvl6pPr marL="1441999" indent="0" algn="ctr">
              <a:buNone/>
              <a:defRPr>
                <a:solidFill>
                  <a:schemeClr val="tx1">
                    <a:tint val="75000"/>
                  </a:schemeClr>
                </a:solidFill>
              </a:defRPr>
            </a:lvl6pPr>
            <a:lvl7pPr marL="1730399" indent="0" algn="ctr">
              <a:buNone/>
              <a:defRPr>
                <a:solidFill>
                  <a:schemeClr val="tx1">
                    <a:tint val="75000"/>
                  </a:schemeClr>
                </a:solidFill>
              </a:defRPr>
            </a:lvl7pPr>
            <a:lvl8pPr marL="2018799" indent="0" algn="ctr">
              <a:buNone/>
              <a:defRPr>
                <a:solidFill>
                  <a:schemeClr val="tx1">
                    <a:tint val="75000"/>
                  </a:schemeClr>
                </a:solidFill>
              </a:defRPr>
            </a:lvl8pPr>
            <a:lvl9pPr marL="230719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364511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2675" y="1008009"/>
            <a:ext cx="4903629" cy="695540"/>
          </a:xfrm>
        </p:spPr>
        <p:txBody>
          <a:bodyPr>
            <a:normAutofit/>
          </a:bodyPr>
          <a:lstStyle>
            <a:lvl1pPr>
              <a:defRPr sz="1704"/>
            </a:lvl1pPr>
          </a:lstStyle>
          <a:p>
            <a:r>
              <a:rPr lang="en-US" dirty="0"/>
              <a:t>Click to edit Master title style</a:t>
            </a:r>
          </a:p>
        </p:txBody>
      </p:sp>
      <p:sp>
        <p:nvSpPr>
          <p:cNvPr id="3" name="Subtitle 2"/>
          <p:cNvSpPr>
            <a:spLocks noGrp="1"/>
          </p:cNvSpPr>
          <p:nvPr>
            <p:ph type="subTitle" idx="1"/>
          </p:nvPr>
        </p:nvSpPr>
        <p:spPr>
          <a:xfrm>
            <a:off x="865347" y="1838748"/>
            <a:ext cx="4038283" cy="829239"/>
          </a:xfrm>
        </p:spPr>
        <p:txBody>
          <a:bodyPr/>
          <a:lstStyle>
            <a:lvl1pPr marL="0" indent="0" algn="ctr">
              <a:buNone/>
              <a:defRPr>
                <a:solidFill>
                  <a:schemeClr val="tx1">
                    <a:tint val="75000"/>
                  </a:schemeClr>
                </a:solidFill>
              </a:defRPr>
            </a:lvl1pPr>
            <a:lvl2pPr marL="288400" indent="0" algn="ctr">
              <a:buNone/>
              <a:defRPr>
                <a:solidFill>
                  <a:schemeClr val="tx1">
                    <a:tint val="75000"/>
                  </a:schemeClr>
                </a:solidFill>
              </a:defRPr>
            </a:lvl2pPr>
            <a:lvl3pPr marL="576800" indent="0" algn="ctr">
              <a:buNone/>
              <a:defRPr>
                <a:solidFill>
                  <a:schemeClr val="tx1">
                    <a:tint val="75000"/>
                  </a:schemeClr>
                </a:solidFill>
              </a:defRPr>
            </a:lvl3pPr>
            <a:lvl4pPr marL="865199" indent="0" algn="ctr">
              <a:buNone/>
              <a:defRPr>
                <a:solidFill>
                  <a:schemeClr val="tx1">
                    <a:tint val="75000"/>
                  </a:schemeClr>
                </a:solidFill>
              </a:defRPr>
            </a:lvl4pPr>
            <a:lvl5pPr marL="1153599" indent="0" algn="ctr">
              <a:buNone/>
              <a:defRPr>
                <a:solidFill>
                  <a:schemeClr val="tx1">
                    <a:tint val="75000"/>
                  </a:schemeClr>
                </a:solidFill>
              </a:defRPr>
            </a:lvl5pPr>
            <a:lvl6pPr marL="1441999" indent="0" algn="ctr">
              <a:buNone/>
              <a:defRPr>
                <a:solidFill>
                  <a:schemeClr val="tx1">
                    <a:tint val="75000"/>
                  </a:schemeClr>
                </a:solidFill>
              </a:defRPr>
            </a:lvl6pPr>
            <a:lvl7pPr marL="1730399" indent="0" algn="ctr">
              <a:buNone/>
              <a:defRPr>
                <a:solidFill>
                  <a:schemeClr val="tx1">
                    <a:tint val="75000"/>
                  </a:schemeClr>
                </a:solidFill>
              </a:defRPr>
            </a:lvl7pPr>
            <a:lvl8pPr marL="2018799" indent="0" algn="ctr">
              <a:buNone/>
              <a:defRPr>
                <a:solidFill>
                  <a:schemeClr val="tx1">
                    <a:tint val="75000"/>
                  </a:schemeClr>
                </a:solidFill>
              </a:defRPr>
            </a:lvl8pPr>
            <a:lvl9pPr marL="230719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869483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00251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3_Title 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2675" y="1008009"/>
            <a:ext cx="4903629" cy="695540"/>
          </a:xfrm>
        </p:spPr>
        <p:txBody>
          <a:bodyPr>
            <a:normAutofit/>
          </a:bodyPr>
          <a:lstStyle>
            <a:lvl1pPr>
              <a:defRPr sz="1704"/>
            </a:lvl1pPr>
          </a:lstStyle>
          <a:p>
            <a:r>
              <a:rPr lang="en-US" dirty="0"/>
              <a:t>Click to edit Master title style</a:t>
            </a:r>
          </a:p>
        </p:txBody>
      </p:sp>
      <p:sp>
        <p:nvSpPr>
          <p:cNvPr id="3" name="Subtitle 2"/>
          <p:cNvSpPr>
            <a:spLocks noGrp="1"/>
          </p:cNvSpPr>
          <p:nvPr>
            <p:ph type="subTitle" idx="1"/>
          </p:nvPr>
        </p:nvSpPr>
        <p:spPr>
          <a:xfrm>
            <a:off x="865347" y="1838748"/>
            <a:ext cx="4038283" cy="829239"/>
          </a:xfrm>
        </p:spPr>
        <p:txBody>
          <a:bodyPr/>
          <a:lstStyle>
            <a:lvl1pPr marL="0" indent="0" algn="ctr">
              <a:buNone/>
              <a:defRPr>
                <a:solidFill>
                  <a:schemeClr val="tx1">
                    <a:tint val="75000"/>
                  </a:schemeClr>
                </a:solidFill>
              </a:defRPr>
            </a:lvl1pPr>
            <a:lvl2pPr marL="288400" indent="0" algn="ctr">
              <a:buNone/>
              <a:defRPr>
                <a:solidFill>
                  <a:schemeClr val="tx1">
                    <a:tint val="75000"/>
                  </a:schemeClr>
                </a:solidFill>
              </a:defRPr>
            </a:lvl2pPr>
            <a:lvl3pPr marL="576800" indent="0" algn="ctr">
              <a:buNone/>
              <a:defRPr>
                <a:solidFill>
                  <a:schemeClr val="tx1">
                    <a:tint val="75000"/>
                  </a:schemeClr>
                </a:solidFill>
              </a:defRPr>
            </a:lvl3pPr>
            <a:lvl4pPr marL="865199" indent="0" algn="ctr">
              <a:buNone/>
              <a:defRPr>
                <a:solidFill>
                  <a:schemeClr val="tx1">
                    <a:tint val="75000"/>
                  </a:schemeClr>
                </a:solidFill>
              </a:defRPr>
            </a:lvl4pPr>
            <a:lvl5pPr marL="1153599" indent="0" algn="ctr">
              <a:buNone/>
              <a:defRPr>
                <a:solidFill>
                  <a:schemeClr val="tx1">
                    <a:tint val="75000"/>
                  </a:schemeClr>
                </a:solidFill>
              </a:defRPr>
            </a:lvl5pPr>
            <a:lvl6pPr marL="1441999" indent="0" algn="ctr">
              <a:buNone/>
              <a:defRPr>
                <a:solidFill>
                  <a:schemeClr val="tx1">
                    <a:tint val="75000"/>
                  </a:schemeClr>
                </a:solidFill>
              </a:defRPr>
            </a:lvl6pPr>
            <a:lvl7pPr marL="1730399" indent="0" algn="ctr">
              <a:buNone/>
              <a:defRPr>
                <a:solidFill>
                  <a:schemeClr val="tx1">
                    <a:tint val="75000"/>
                  </a:schemeClr>
                </a:solidFill>
              </a:defRPr>
            </a:lvl7pPr>
            <a:lvl8pPr marL="2018799" indent="0" algn="ctr">
              <a:buNone/>
              <a:defRPr>
                <a:solidFill>
                  <a:schemeClr val="tx1">
                    <a:tint val="75000"/>
                  </a:schemeClr>
                </a:solidFill>
              </a:defRPr>
            </a:lvl8pPr>
            <a:lvl9pPr marL="230719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51675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83113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5_Title Slid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2675" y="1008009"/>
            <a:ext cx="4903629" cy="695540"/>
          </a:xfrm>
        </p:spPr>
        <p:txBody>
          <a:bodyPr>
            <a:normAutofit/>
          </a:bodyPr>
          <a:lstStyle>
            <a:lvl1pPr>
              <a:defRPr sz="1704"/>
            </a:lvl1pPr>
          </a:lstStyle>
          <a:p>
            <a:r>
              <a:rPr lang="en-US" dirty="0"/>
              <a:t>Click to edit Master title style</a:t>
            </a:r>
          </a:p>
        </p:txBody>
      </p:sp>
      <p:sp>
        <p:nvSpPr>
          <p:cNvPr id="3" name="Subtitle 2"/>
          <p:cNvSpPr>
            <a:spLocks noGrp="1"/>
          </p:cNvSpPr>
          <p:nvPr>
            <p:ph type="subTitle" idx="1"/>
          </p:nvPr>
        </p:nvSpPr>
        <p:spPr>
          <a:xfrm>
            <a:off x="865347" y="1838748"/>
            <a:ext cx="4038283" cy="829239"/>
          </a:xfrm>
        </p:spPr>
        <p:txBody>
          <a:bodyPr/>
          <a:lstStyle>
            <a:lvl1pPr marL="0" indent="0" algn="ctr">
              <a:buNone/>
              <a:defRPr>
                <a:solidFill>
                  <a:schemeClr val="tx1">
                    <a:tint val="75000"/>
                  </a:schemeClr>
                </a:solidFill>
              </a:defRPr>
            </a:lvl1pPr>
            <a:lvl2pPr marL="288400" indent="0" algn="ctr">
              <a:buNone/>
              <a:defRPr>
                <a:solidFill>
                  <a:schemeClr val="tx1">
                    <a:tint val="75000"/>
                  </a:schemeClr>
                </a:solidFill>
              </a:defRPr>
            </a:lvl2pPr>
            <a:lvl3pPr marL="576800" indent="0" algn="ctr">
              <a:buNone/>
              <a:defRPr>
                <a:solidFill>
                  <a:schemeClr val="tx1">
                    <a:tint val="75000"/>
                  </a:schemeClr>
                </a:solidFill>
              </a:defRPr>
            </a:lvl3pPr>
            <a:lvl4pPr marL="865199" indent="0" algn="ctr">
              <a:buNone/>
              <a:defRPr>
                <a:solidFill>
                  <a:schemeClr val="tx1">
                    <a:tint val="75000"/>
                  </a:schemeClr>
                </a:solidFill>
              </a:defRPr>
            </a:lvl4pPr>
            <a:lvl5pPr marL="1153599" indent="0" algn="ctr">
              <a:buNone/>
              <a:defRPr>
                <a:solidFill>
                  <a:schemeClr val="tx1">
                    <a:tint val="75000"/>
                  </a:schemeClr>
                </a:solidFill>
              </a:defRPr>
            </a:lvl5pPr>
            <a:lvl6pPr marL="1441999" indent="0" algn="ctr">
              <a:buNone/>
              <a:defRPr>
                <a:solidFill>
                  <a:schemeClr val="tx1">
                    <a:tint val="75000"/>
                  </a:schemeClr>
                </a:solidFill>
              </a:defRPr>
            </a:lvl6pPr>
            <a:lvl7pPr marL="1730399" indent="0" algn="ctr">
              <a:buNone/>
              <a:defRPr>
                <a:solidFill>
                  <a:schemeClr val="tx1">
                    <a:tint val="75000"/>
                  </a:schemeClr>
                </a:solidFill>
              </a:defRPr>
            </a:lvl7pPr>
            <a:lvl8pPr marL="2018799" indent="0" algn="ctr">
              <a:buNone/>
              <a:defRPr>
                <a:solidFill>
                  <a:schemeClr val="tx1">
                    <a:tint val="75000"/>
                  </a:schemeClr>
                </a:solidFill>
              </a:defRPr>
            </a:lvl8pPr>
            <a:lvl9pPr marL="230719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2287176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70123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8"/>
              </a:spcBef>
              <a:defRPr/>
            </a:lvl1pPr>
            <a:lvl2pPr>
              <a:spcBef>
                <a:spcPts val="568"/>
              </a:spcBef>
              <a:defRPr/>
            </a:lvl2pPr>
            <a:lvl3pPr>
              <a:spcBef>
                <a:spcPts val="568"/>
              </a:spcBef>
              <a:defRPr/>
            </a:lvl3pPr>
            <a:lvl4pPr>
              <a:spcBef>
                <a:spcPts val="568"/>
              </a:spcBef>
              <a:defRPr/>
            </a:lvl4pPr>
            <a:lvl5pPr>
              <a:spcBef>
                <a:spcPts val="568"/>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620814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7_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2675" y="1008009"/>
            <a:ext cx="4903629" cy="695540"/>
          </a:xfrm>
        </p:spPr>
        <p:txBody>
          <a:bodyPr>
            <a:normAutofit/>
          </a:bodyPr>
          <a:lstStyle>
            <a:lvl1pPr>
              <a:defRPr sz="1704"/>
            </a:lvl1pPr>
          </a:lstStyle>
          <a:p>
            <a:r>
              <a:rPr lang="en-US" dirty="0"/>
              <a:t>Click to edit Master title style</a:t>
            </a:r>
          </a:p>
        </p:txBody>
      </p:sp>
      <p:sp>
        <p:nvSpPr>
          <p:cNvPr id="3" name="Subtitle 2"/>
          <p:cNvSpPr>
            <a:spLocks noGrp="1"/>
          </p:cNvSpPr>
          <p:nvPr>
            <p:ph type="subTitle" idx="1"/>
          </p:nvPr>
        </p:nvSpPr>
        <p:spPr>
          <a:xfrm>
            <a:off x="865347" y="1838748"/>
            <a:ext cx="4038283" cy="829239"/>
          </a:xfrm>
        </p:spPr>
        <p:txBody>
          <a:bodyPr/>
          <a:lstStyle>
            <a:lvl1pPr marL="0" indent="0" algn="ctr">
              <a:buNone/>
              <a:defRPr>
                <a:solidFill>
                  <a:schemeClr val="tx1">
                    <a:tint val="75000"/>
                  </a:schemeClr>
                </a:solidFill>
              </a:defRPr>
            </a:lvl1pPr>
            <a:lvl2pPr marL="288400" indent="0" algn="ctr">
              <a:buNone/>
              <a:defRPr>
                <a:solidFill>
                  <a:schemeClr val="tx1">
                    <a:tint val="75000"/>
                  </a:schemeClr>
                </a:solidFill>
              </a:defRPr>
            </a:lvl2pPr>
            <a:lvl3pPr marL="576800" indent="0" algn="ctr">
              <a:buNone/>
              <a:defRPr>
                <a:solidFill>
                  <a:schemeClr val="tx1">
                    <a:tint val="75000"/>
                  </a:schemeClr>
                </a:solidFill>
              </a:defRPr>
            </a:lvl3pPr>
            <a:lvl4pPr marL="865199" indent="0" algn="ctr">
              <a:buNone/>
              <a:defRPr>
                <a:solidFill>
                  <a:schemeClr val="tx1">
                    <a:tint val="75000"/>
                  </a:schemeClr>
                </a:solidFill>
              </a:defRPr>
            </a:lvl4pPr>
            <a:lvl5pPr marL="1153599" indent="0" algn="ctr">
              <a:buNone/>
              <a:defRPr>
                <a:solidFill>
                  <a:schemeClr val="tx1">
                    <a:tint val="75000"/>
                  </a:schemeClr>
                </a:solidFill>
              </a:defRPr>
            </a:lvl5pPr>
            <a:lvl6pPr marL="1441999" indent="0" algn="ctr">
              <a:buNone/>
              <a:defRPr>
                <a:solidFill>
                  <a:schemeClr val="tx1">
                    <a:tint val="75000"/>
                  </a:schemeClr>
                </a:solidFill>
              </a:defRPr>
            </a:lvl6pPr>
            <a:lvl7pPr marL="1730399" indent="0" algn="ctr">
              <a:buNone/>
              <a:defRPr>
                <a:solidFill>
                  <a:schemeClr val="tx1">
                    <a:tint val="75000"/>
                  </a:schemeClr>
                </a:solidFill>
              </a:defRPr>
            </a:lvl7pPr>
            <a:lvl8pPr marL="2018799" indent="0" algn="ctr">
              <a:buNone/>
              <a:defRPr>
                <a:solidFill>
                  <a:schemeClr val="tx1">
                    <a:tint val="75000"/>
                  </a:schemeClr>
                </a:solidFill>
              </a:defRPr>
            </a:lvl8pPr>
            <a:lvl9pPr marL="230719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5368895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32240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8"/>
              </a:spcBef>
              <a:defRPr/>
            </a:lvl1pPr>
            <a:lvl2pPr>
              <a:spcBef>
                <a:spcPts val="568"/>
              </a:spcBef>
              <a:defRPr/>
            </a:lvl2pPr>
            <a:lvl3pPr>
              <a:spcBef>
                <a:spcPts val="568"/>
              </a:spcBef>
              <a:defRPr/>
            </a:lvl3pPr>
            <a:lvl4pPr>
              <a:spcBef>
                <a:spcPts val="568"/>
              </a:spcBef>
              <a:defRPr/>
            </a:lvl4pPr>
            <a:lvl5pPr>
              <a:spcBef>
                <a:spcPts val="568"/>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19681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2675" y="687210"/>
            <a:ext cx="4903629" cy="2189523"/>
          </a:xfrm>
        </p:spPr>
        <p:txBody>
          <a:bodyPr/>
          <a:lstStyle>
            <a:lvl1pPr>
              <a:spcBef>
                <a:spcPts val="568"/>
              </a:spcBef>
              <a:defRPr/>
            </a:lvl1pPr>
            <a:lvl2pPr>
              <a:spcBef>
                <a:spcPts val="568"/>
              </a:spcBef>
              <a:defRPr/>
            </a:lvl2pPr>
            <a:lvl3pPr>
              <a:spcBef>
                <a:spcPts val="568"/>
              </a:spcBef>
              <a:defRPr/>
            </a:lvl3pPr>
            <a:lvl4pPr>
              <a:spcBef>
                <a:spcPts val="568"/>
              </a:spcBef>
              <a:defRPr/>
            </a:lvl4pPr>
            <a:lvl5pPr>
              <a:spcBef>
                <a:spcPts val="568"/>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615303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8"/>
              </a:spcBef>
              <a:buNone/>
              <a:defRPr sz="757"/>
            </a:lvl1pPr>
            <a:lvl2pPr marL="108150" indent="-108150">
              <a:spcBef>
                <a:spcPts val="568"/>
              </a:spcBef>
              <a:buFont typeface="Arial" panose="020B0604020202020204" pitchFamily="34" charset="0"/>
              <a:buChar char="•"/>
              <a:defRPr sz="757"/>
            </a:lvl2pPr>
            <a:lvl3pPr marL="225312" indent="-117162">
              <a:spcBef>
                <a:spcPts val="568"/>
              </a:spcBef>
              <a:buFont typeface="Open Sans Light" panose="020B0306030504020204" pitchFamily="34" charset="0"/>
              <a:buChar char="–"/>
              <a:defRPr sz="757"/>
            </a:lvl3pPr>
            <a:lvl4pPr marL="324450" indent="-108150">
              <a:spcBef>
                <a:spcPts val="568"/>
              </a:spcBef>
              <a:buFont typeface="Arial" panose="020B0604020202020204" pitchFamily="34" charset="0"/>
              <a:buChar char="•"/>
              <a:defRPr sz="757"/>
            </a:lvl4pPr>
            <a:lvl5pPr marL="432600" indent="-108150">
              <a:spcBef>
                <a:spcPts val="568"/>
              </a:spcBef>
              <a:buFont typeface="Open Sans Light" panose="020B0306030504020204" pitchFamily="34" charset="0"/>
              <a:buChar char="–"/>
              <a:defRPr sz="75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95963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2675" y="687210"/>
            <a:ext cx="4903629" cy="2189523"/>
          </a:xfrm>
        </p:spPr>
        <p:txBody>
          <a:bodyPr numCol="2" spcCol="274320">
            <a:normAutofit/>
          </a:bodyPr>
          <a:lstStyle>
            <a:lvl1pPr marL="0" indent="0">
              <a:spcBef>
                <a:spcPts val="568"/>
              </a:spcBef>
              <a:buNone/>
              <a:defRPr sz="757"/>
            </a:lvl1pPr>
            <a:lvl2pPr marL="108150" indent="-108150">
              <a:spcBef>
                <a:spcPts val="568"/>
              </a:spcBef>
              <a:buFont typeface="Arial" panose="020B0604020202020204" pitchFamily="34" charset="0"/>
              <a:buChar char="•"/>
              <a:defRPr sz="757"/>
            </a:lvl2pPr>
            <a:lvl3pPr marL="216300" indent="-108150">
              <a:spcBef>
                <a:spcPts val="568"/>
              </a:spcBef>
              <a:buFont typeface="Open Sans Light" panose="020B0306030504020204" pitchFamily="34" charset="0"/>
              <a:buChar char="–"/>
              <a:defRPr sz="757"/>
            </a:lvl3pPr>
            <a:lvl4pPr marL="324450" indent="-108150">
              <a:spcBef>
                <a:spcPts val="568"/>
              </a:spcBef>
              <a:buFont typeface="Arial" panose="020B0604020202020204" pitchFamily="34" charset="0"/>
              <a:buChar char="•"/>
              <a:defRPr sz="757"/>
            </a:lvl4pPr>
            <a:lvl5pPr marL="432600" indent="-108150">
              <a:spcBef>
                <a:spcPts val="568"/>
              </a:spcBef>
              <a:buFont typeface="Open Sans Light" panose="020B0306030504020204" pitchFamily="34" charset="0"/>
              <a:buChar char="–"/>
              <a:defRPr sz="75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526011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2675" y="687210"/>
            <a:ext cx="2403740" cy="2141451"/>
          </a:xfrm>
        </p:spPr>
        <p:txBody>
          <a:bodyPr>
            <a:normAutofit/>
          </a:bodyPr>
          <a:lstStyle>
            <a:lvl1pPr>
              <a:defRPr sz="946"/>
            </a:lvl1pPr>
            <a:lvl2pPr>
              <a:defRPr sz="757"/>
            </a:lvl2pPr>
            <a:lvl3pPr>
              <a:defRPr sz="757"/>
            </a:lvl3pPr>
            <a:lvl4pPr>
              <a:defRPr sz="757"/>
            </a:lvl4pPr>
            <a:lvl5pPr>
              <a:defRPr sz="757"/>
            </a:lvl5pPr>
            <a:lvl6pPr>
              <a:defRPr sz="1136"/>
            </a:lvl6pPr>
            <a:lvl7pPr>
              <a:defRPr sz="1136"/>
            </a:lvl7pPr>
            <a:lvl8pPr>
              <a:defRPr sz="1136"/>
            </a:lvl8pPr>
            <a:lvl9pPr>
              <a:defRPr sz="1136"/>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32562" y="687210"/>
            <a:ext cx="2403740" cy="2141451"/>
          </a:xfrm>
        </p:spPr>
        <p:txBody>
          <a:bodyPr>
            <a:normAutofit/>
          </a:bodyPr>
          <a:lstStyle>
            <a:lvl1pPr>
              <a:defRPr sz="946"/>
            </a:lvl1pPr>
            <a:lvl2pPr>
              <a:defRPr sz="757"/>
            </a:lvl2pPr>
            <a:lvl3pPr>
              <a:defRPr sz="757"/>
            </a:lvl3pPr>
            <a:lvl4pPr>
              <a:defRPr sz="757"/>
            </a:lvl4pPr>
            <a:lvl5pPr>
              <a:defRPr sz="757"/>
            </a:lvl5pPr>
            <a:lvl6pPr>
              <a:defRPr sz="1136"/>
            </a:lvl6pPr>
            <a:lvl7pPr>
              <a:defRPr sz="1136"/>
            </a:lvl7pPr>
            <a:lvl8pPr>
              <a:defRPr sz="1136"/>
            </a:lvl8pPr>
            <a:lvl9pPr>
              <a:defRPr sz="1136"/>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0130209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2675" y="576862"/>
            <a:ext cx="2403740" cy="2141451"/>
          </a:xfrm>
        </p:spPr>
        <p:txBody>
          <a:bodyPr>
            <a:normAutofit/>
          </a:bodyPr>
          <a:lstStyle>
            <a:lvl1pPr>
              <a:defRPr sz="946"/>
            </a:lvl1pPr>
            <a:lvl2pPr>
              <a:defRPr sz="757"/>
            </a:lvl2pPr>
            <a:lvl3pPr>
              <a:defRPr sz="757"/>
            </a:lvl3pPr>
            <a:lvl4pPr>
              <a:defRPr sz="757"/>
            </a:lvl4pPr>
            <a:lvl5pPr>
              <a:defRPr sz="757"/>
            </a:lvl5pPr>
            <a:lvl6pPr>
              <a:defRPr sz="1136"/>
            </a:lvl6pPr>
            <a:lvl7pPr>
              <a:defRPr sz="1136"/>
            </a:lvl7pPr>
            <a:lvl8pPr>
              <a:defRPr sz="1136"/>
            </a:lvl8pPr>
            <a:lvl9pPr>
              <a:defRPr sz="1136"/>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32562" y="576862"/>
            <a:ext cx="2403740" cy="2141451"/>
          </a:xfrm>
        </p:spPr>
        <p:txBody>
          <a:bodyPr>
            <a:normAutofit/>
          </a:bodyPr>
          <a:lstStyle>
            <a:lvl1pPr>
              <a:defRPr sz="946"/>
            </a:lvl1pPr>
            <a:lvl2pPr>
              <a:defRPr sz="757"/>
            </a:lvl2pPr>
            <a:lvl3pPr>
              <a:defRPr sz="757"/>
            </a:lvl3pPr>
            <a:lvl4pPr>
              <a:defRPr sz="757"/>
            </a:lvl4pPr>
            <a:lvl5pPr>
              <a:defRPr sz="757"/>
            </a:lvl5pPr>
            <a:lvl6pPr>
              <a:defRPr sz="1136"/>
            </a:lvl6pPr>
            <a:lvl7pPr>
              <a:defRPr sz="1136"/>
            </a:lvl7pPr>
            <a:lvl8pPr>
              <a:defRPr sz="1136"/>
            </a:lvl8pPr>
            <a:lvl9pPr>
              <a:defRPr sz="1136"/>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37039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2675" y="576863"/>
            <a:ext cx="2404741" cy="145624"/>
          </a:xfrm>
        </p:spPr>
        <p:txBody>
          <a:bodyPr wrap="square" anchor="b">
            <a:spAutoFit/>
          </a:bodyPr>
          <a:lstStyle>
            <a:lvl1pPr marL="0" indent="0">
              <a:spcBef>
                <a:spcPts val="0"/>
              </a:spcBef>
              <a:buNone/>
              <a:defRPr sz="946" b="1"/>
            </a:lvl1pPr>
            <a:lvl2pPr marL="288400" indent="0">
              <a:buNone/>
              <a:defRPr sz="1262" b="1"/>
            </a:lvl2pPr>
            <a:lvl3pPr marL="576800" indent="0">
              <a:buNone/>
              <a:defRPr sz="1136" b="1"/>
            </a:lvl3pPr>
            <a:lvl4pPr marL="865199" indent="0">
              <a:buNone/>
              <a:defRPr sz="1010" b="1"/>
            </a:lvl4pPr>
            <a:lvl5pPr marL="1153599" indent="0">
              <a:buNone/>
              <a:defRPr sz="1010" b="1"/>
            </a:lvl5pPr>
            <a:lvl6pPr marL="1441999" indent="0">
              <a:buNone/>
              <a:defRPr sz="1010" b="1"/>
            </a:lvl6pPr>
            <a:lvl7pPr marL="1730399" indent="0">
              <a:buNone/>
              <a:defRPr sz="1010" b="1"/>
            </a:lvl7pPr>
            <a:lvl8pPr marL="2018799" indent="0">
              <a:buNone/>
              <a:defRPr sz="1010" b="1"/>
            </a:lvl8pPr>
            <a:lvl9pPr marL="2307199" indent="0">
              <a:buNone/>
              <a:defRPr sz="1010" b="1"/>
            </a:lvl9pPr>
          </a:lstStyle>
          <a:p>
            <a:pPr lvl="0"/>
            <a:r>
              <a:rPr lang="en-US" dirty="0"/>
              <a:t>Click to edit Master text styles</a:t>
            </a:r>
          </a:p>
        </p:txBody>
      </p:sp>
      <p:sp>
        <p:nvSpPr>
          <p:cNvPr id="4" name="Content Placeholder 3"/>
          <p:cNvSpPr>
            <a:spLocks noGrp="1"/>
          </p:cNvSpPr>
          <p:nvPr>
            <p:ph sz="half" idx="2"/>
          </p:nvPr>
        </p:nvSpPr>
        <p:spPr>
          <a:xfrm>
            <a:off x="432675" y="738247"/>
            <a:ext cx="2404741" cy="2160336"/>
          </a:xfrm>
        </p:spPr>
        <p:txBody>
          <a:bodyPr>
            <a:normAutofit/>
          </a:bodyPr>
          <a:lstStyle>
            <a:lvl1pPr>
              <a:defRPr sz="946"/>
            </a:lvl1pPr>
            <a:lvl2pPr>
              <a:defRPr sz="757"/>
            </a:lvl2pPr>
            <a:lvl3pPr>
              <a:defRPr sz="757"/>
            </a:lvl3pPr>
            <a:lvl4pPr>
              <a:defRPr sz="757"/>
            </a:lvl4pPr>
            <a:lvl5pPr>
              <a:defRPr sz="757"/>
            </a:lvl5pPr>
            <a:lvl6pPr>
              <a:defRPr sz="1010"/>
            </a:lvl6pPr>
            <a:lvl7pPr>
              <a:defRPr sz="1010"/>
            </a:lvl7pPr>
            <a:lvl8pPr>
              <a:defRPr sz="1010"/>
            </a:lvl8pPr>
            <a:lvl9pPr>
              <a:defRPr sz="101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30561" y="576863"/>
            <a:ext cx="2405742" cy="145624"/>
          </a:xfrm>
        </p:spPr>
        <p:txBody>
          <a:bodyPr wrap="square" anchor="b">
            <a:spAutoFit/>
          </a:bodyPr>
          <a:lstStyle>
            <a:lvl1pPr marL="0" indent="0">
              <a:spcBef>
                <a:spcPts val="0"/>
              </a:spcBef>
              <a:buNone/>
              <a:defRPr sz="946" b="1"/>
            </a:lvl1pPr>
            <a:lvl2pPr marL="288400" indent="0">
              <a:buNone/>
              <a:defRPr sz="1262" b="1"/>
            </a:lvl2pPr>
            <a:lvl3pPr marL="576800" indent="0">
              <a:buNone/>
              <a:defRPr sz="1136" b="1"/>
            </a:lvl3pPr>
            <a:lvl4pPr marL="865199" indent="0">
              <a:buNone/>
              <a:defRPr sz="1010" b="1"/>
            </a:lvl4pPr>
            <a:lvl5pPr marL="1153599" indent="0">
              <a:buNone/>
              <a:defRPr sz="1010" b="1"/>
            </a:lvl5pPr>
            <a:lvl6pPr marL="1441999" indent="0">
              <a:buNone/>
              <a:defRPr sz="1010" b="1"/>
            </a:lvl6pPr>
            <a:lvl7pPr marL="1730399" indent="0">
              <a:buNone/>
              <a:defRPr sz="1010" b="1"/>
            </a:lvl7pPr>
            <a:lvl8pPr marL="2018799" indent="0">
              <a:buNone/>
              <a:defRPr sz="1010" b="1"/>
            </a:lvl8pPr>
            <a:lvl9pPr marL="2307199" indent="0">
              <a:buNone/>
              <a:defRPr sz="1010" b="1"/>
            </a:lvl9pPr>
          </a:lstStyle>
          <a:p>
            <a:pPr lvl="0"/>
            <a:r>
              <a:rPr lang="en-US" dirty="0"/>
              <a:t>Click to edit Master text styles</a:t>
            </a:r>
          </a:p>
        </p:txBody>
      </p:sp>
      <p:sp>
        <p:nvSpPr>
          <p:cNvPr id="6" name="Content Placeholder 5"/>
          <p:cNvSpPr>
            <a:spLocks noGrp="1"/>
          </p:cNvSpPr>
          <p:nvPr>
            <p:ph sz="quarter" idx="4"/>
          </p:nvPr>
        </p:nvSpPr>
        <p:spPr>
          <a:xfrm>
            <a:off x="2930561" y="738247"/>
            <a:ext cx="2405742" cy="2160336"/>
          </a:xfrm>
        </p:spPr>
        <p:txBody>
          <a:bodyPr>
            <a:normAutofit/>
          </a:bodyPr>
          <a:lstStyle>
            <a:lvl1pPr>
              <a:defRPr sz="946"/>
            </a:lvl1pPr>
            <a:lvl2pPr>
              <a:defRPr sz="757"/>
            </a:lvl2pPr>
            <a:lvl3pPr>
              <a:defRPr sz="757"/>
            </a:lvl3pPr>
            <a:lvl4pPr>
              <a:defRPr sz="757"/>
            </a:lvl4pPr>
            <a:lvl5pPr>
              <a:defRPr sz="757"/>
            </a:lvl5pPr>
            <a:lvl6pPr>
              <a:defRPr sz="1010"/>
            </a:lvl6pPr>
            <a:lvl7pPr>
              <a:defRPr sz="1010"/>
            </a:lvl7pPr>
            <a:lvl8pPr>
              <a:defRPr sz="1010"/>
            </a:lvl8pPr>
            <a:lvl9pPr>
              <a:defRPr sz="101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627877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2675" y="691878"/>
            <a:ext cx="2404741" cy="145624"/>
          </a:xfrm>
        </p:spPr>
        <p:txBody>
          <a:bodyPr wrap="square" anchor="b">
            <a:spAutoFit/>
          </a:bodyPr>
          <a:lstStyle>
            <a:lvl1pPr marL="0" indent="0">
              <a:spcBef>
                <a:spcPts val="0"/>
              </a:spcBef>
              <a:buNone/>
              <a:defRPr sz="946" b="1"/>
            </a:lvl1pPr>
            <a:lvl2pPr marL="288400" indent="0">
              <a:buNone/>
              <a:defRPr sz="1262" b="1"/>
            </a:lvl2pPr>
            <a:lvl3pPr marL="576800" indent="0">
              <a:buNone/>
              <a:defRPr sz="1136" b="1"/>
            </a:lvl3pPr>
            <a:lvl4pPr marL="865199" indent="0">
              <a:buNone/>
              <a:defRPr sz="1010" b="1"/>
            </a:lvl4pPr>
            <a:lvl5pPr marL="1153599" indent="0">
              <a:buNone/>
              <a:defRPr sz="1010" b="1"/>
            </a:lvl5pPr>
            <a:lvl6pPr marL="1441999" indent="0">
              <a:buNone/>
              <a:defRPr sz="1010" b="1"/>
            </a:lvl6pPr>
            <a:lvl7pPr marL="1730399" indent="0">
              <a:buNone/>
              <a:defRPr sz="1010" b="1"/>
            </a:lvl7pPr>
            <a:lvl8pPr marL="2018799" indent="0">
              <a:buNone/>
              <a:defRPr sz="1010" b="1"/>
            </a:lvl8pPr>
            <a:lvl9pPr marL="2307199" indent="0">
              <a:buNone/>
              <a:defRPr sz="1010" b="1"/>
            </a:lvl9pPr>
          </a:lstStyle>
          <a:p>
            <a:pPr lvl="0"/>
            <a:r>
              <a:rPr lang="en-US" dirty="0"/>
              <a:t>Click to edit Master text styles</a:t>
            </a:r>
          </a:p>
        </p:txBody>
      </p:sp>
      <p:sp>
        <p:nvSpPr>
          <p:cNvPr id="4" name="Content Placeholder 3"/>
          <p:cNvSpPr>
            <a:spLocks noGrp="1"/>
          </p:cNvSpPr>
          <p:nvPr>
            <p:ph sz="half" idx="2"/>
          </p:nvPr>
        </p:nvSpPr>
        <p:spPr>
          <a:xfrm>
            <a:off x="432675" y="853263"/>
            <a:ext cx="2404741" cy="2067105"/>
          </a:xfrm>
        </p:spPr>
        <p:txBody>
          <a:bodyPr>
            <a:normAutofit/>
          </a:bodyPr>
          <a:lstStyle>
            <a:lvl1pPr>
              <a:defRPr sz="946"/>
            </a:lvl1pPr>
            <a:lvl2pPr>
              <a:defRPr sz="757"/>
            </a:lvl2pPr>
            <a:lvl3pPr>
              <a:defRPr sz="757"/>
            </a:lvl3pPr>
            <a:lvl4pPr>
              <a:defRPr sz="757"/>
            </a:lvl4pPr>
            <a:lvl5pPr>
              <a:defRPr sz="757"/>
            </a:lvl5pPr>
            <a:lvl6pPr>
              <a:defRPr sz="1010"/>
            </a:lvl6pPr>
            <a:lvl7pPr>
              <a:defRPr sz="1010"/>
            </a:lvl7pPr>
            <a:lvl8pPr>
              <a:defRPr sz="1010"/>
            </a:lvl8pPr>
            <a:lvl9pPr>
              <a:defRPr sz="101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30561" y="691878"/>
            <a:ext cx="2405742" cy="145624"/>
          </a:xfrm>
        </p:spPr>
        <p:txBody>
          <a:bodyPr wrap="square" anchor="b">
            <a:spAutoFit/>
          </a:bodyPr>
          <a:lstStyle>
            <a:lvl1pPr marL="0" indent="0">
              <a:spcBef>
                <a:spcPts val="0"/>
              </a:spcBef>
              <a:buNone/>
              <a:defRPr sz="946" b="1"/>
            </a:lvl1pPr>
            <a:lvl2pPr marL="288400" indent="0">
              <a:buNone/>
              <a:defRPr sz="1262" b="1"/>
            </a:lvl2pPr>
            <a:lvl3pPr marL="576800" indent="0">
              <a:buNone/>
              <a:defRPr sz="1136" b="1"/>
            </a:lvl3pPr>
            <a:lvl4pPr marL="865199" indent="0">
              <a:buNone/>
              <a:defRPr sz="1010" b="1"/>
            </a:lvl4pPr>
            <a:lvl5pPr marL="1153599" indent="0">
              <a:buNone/>
              <a:defRPr sz="1010" b="1"/>
            </a:lvl5pPr>
            <a:lvl6pPr marL="1441999" indent="0">
              <a:buNone/>
              <a:defRPr sz="1010" b="1"/>
            </a:lvl6pPr>
            <a:lvl7pPr marL="1730399" indent="0">
              <a:buNone/>
              <a:defRPr sz="1010" b="1"/>
            </a:lvl7pPr>
            <a:lvl8pPr marL="2018799" indent="0">
              <a:buNone/>
              <a:defRPr sz="1010" b="1"/>
            </a:lvl8pPr>
            <a:lvl9pPr marL="2307199" indent="0">
              <a:buNone/>
              <a:defRPr sz="1010" b="1"/>
            </a:lvl9pPr>
          </a:lstStyle>
          <a:p>
            <a:pPr lvl="0"/>
            <a:r>
              <a:rPr lang="en-US" dirty="0"/>
              <a:t>Click to edit Master text styles</a:t>
            </a:r>
          </a:p>
        </p:txBody>
      </p:sp>
      <p:sp>
        <p:nvSpPr>
          <p:cNvPr id="6" name="Content Placeholder 5"/>
          <p:cNvSpPr>
            <a:spLocks noGrp="1"/>
          </p:cNvSpPr>
          <p:nvPr>
            <p:ph sz="quarter" idx="4"/>
          </p:nvPr>
        </p:nvSpPr>
        <p:spPr>
          <a:xfrm>
            <a:off x="2930561" y="853263"/>
            <a:ext cx="2405742" cy="2067105"/>
          </a:xfrm>
        </p:spPr>
        <p:txBody>
          <a:bodyPr>
            <a:normAutofit/>
          </a:bodyPr>
          <a:lstStyle>
            <a:lvl1pPr>
              <a:defRPr sz="946"/>
            </a:lvl1pPr>
            <a:lvl2pPr>
              <a:defRPr sz="757"/>
            </a:lvl2pPr>
            <a:lvl3pPr>
              <a:defRPr sz="757"/>
            </a:lvl3pPr>
            <a:lvl4pPr>
              <a:defRPr sz="757"/>
            </a:lvl4pPr>
            <a:lvl5pPr>
              <a:defRPr sz="757"/>
            </a:lvl5pPr>
            <a:lvl6pPr>
              <a:defRPr sz="1010"/>
            </a:lvl6pPr>
            <a:lvl7pPr>
              <a:defRPr sz="1010"/>
            </a:lvl7pPr>
            <a:lvl8pPr>
              <a:defRPr sz="1010"/>
            </a:lvl8pPr>
            <a:lvl9pPr>
              <a:defRPr sz="101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6126812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2675" y="687210"/>
            <a:ext cx="4903629" cy="2189523"/>
          </a:xfrm>
        </p:spPr>
        <p:txBody>
          <a:bodyPr/>
          <a:lstStyle>
            <a:lvl1pPr>
              <a:spcBef>
                <a:spcPts val="568"/>
              </a:spcBef>
              <a:defRPr/>
            </a:lvl1pPr>
            <a:lvl2pPr>
              <a:spcBef>
                <a:spcPts val="568"/>
              </a:spcBef>
              <a:defRPr/>
            </a:lvl2pPr>
            <a:lvl3pPr>
              <a:spcBef>
                <a:spcPts val="568"/>
              </a:spcBef>
              <a:defRPr/>
            </a:lvl3pPr>
            <a:lvl4pPr>
              <a:spcBef>
                <a:spcPts val="568"/>
              </a:spcBef>
              <a:defRPr/>
            </a:lvl4pPr>
            <a:lvl5pPr>
              <a:spcBef>
                <a:spcPts val="568"/>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5301317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780568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2921260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92415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9455" cy="1626751"/>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2724" y="0"/>
            <a:ext cx="1449455" cy="1626751"/>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5449" y="0"/>
            <a:ext cx="1449455" cy="1626751"/>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8173" y="0"/>
            <a:ext cx="1449455" cy="1626751"/>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8099"/>
            <a:ext cx="1449455" cy="1626751"/>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2724" y="1618099"/>
            <a:ext cx="1449455" cy="1626751"/>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5449" y="1618099"/>
            <a:ext cx="1449455" cy="1626751"/>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8173" y="1618099"/>
            <a:ext cx="1449455" cy="1626751"/>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4508569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5237" cy="1085943"/>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3435" y="1"/>
            <a:ext cx="1155237" cy="1085943"/>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6869" y="1"/>
            <a:ext cx="1155237" cy="1085943"/>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60303" y="1"/>
            <a:ext cx="1155237" cy="1085943"/>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13738" y="1"/>
            <a:ext cx="1155237" cy="1085943"/>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9456"/>
            <a:ext cx="1155237" cy="1085943"/>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3435" y="1079456"/>
            <a:ext cx="1155237" cy="1085943"/>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6869" y="1079456"/>
            <a:ext cx="1155237" cy="1085943"/>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60303" y="1079456"/>
            <a:ext cx="1155237" cy="1085943"/>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13738" y="1079456"/>
            <a:ext cx="1155237" cy="1085943"/>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8909"/>
            <a:ext cx="1155237" cy="1085943"/>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7762" y="2158909"/>
            <a:ext cx="1155237" cy="1085943"/>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11196" y="2158909"/>
            <a:ext cx="1155237" cy="1085943"/>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64631" y="2158909"/>
            <a:ext cx="1155237" cy="1085943"/>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13738" y="2158909"/>
            <a:ext cx="1155237" cy="1085943"/>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7638257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9188" cy="8177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9957" y="0"/>
            <a:ext cx="969188" cy="8177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9915" y="0"/>
            <a:ext cx="969188" cy="8177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9873" y="0"/>
            <a:ext cx="969188" cy="8177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9787" y="0"/>
            <a:ext cx="969188" cy="8177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9830" y="0"/>
            <a:ext cx="969188" cy="8177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9049"/>
            <a:ext cx="969188" cy="8177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9957" y="809049"/>
            <a:ext cx="969188" cy="8177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9915" y="809049"/>
            <a:ext cx="969188" cy="8177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9873" y="809049"/>
            <a:ext cx="969188" cy="8177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9787" y="809049"/>
            <a:ext cx="969188" cy="8177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9830" y="809049"/>
            <a:ext cx="969188" cy="8177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8099"/>
            <a:ext cx="969188" cy="8177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9957" y="1618099"/>
            <a:ext cx="969188" cy="8177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9915" y="1618099"/>
            <a:ext cx="969188" cy="8177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9873" y="1618099"/>
            <a:ext cx="969188" cy="8177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9787" y="1618099"/>
            <a:ext cx="969188" cy="8177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9830" y="1618099"/>
            <a:ext cx="969188" cy="8177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7148"/>
            <a:ext cx="969188" cy="8177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9957" y="2427148"/>
            <a:ext cx="969188" cy="8177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9915" y="2427148"/>
            <a:ext cx="969188" cy="8177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9873" y="2427148"/>
            <a:ext cx="969188" cy="8177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9787" y="2427148"/>
            <a:ext cx="969188" cy="8177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9830" y="2427148"/>
            <a:ext cx="969188" cy="8177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063937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9"/>
            <a:ext cx="1153795"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1682618" y="660989"/>
            <a:ext cx="1153795"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2932562" y="660989"/>
            <a:ext cx="1153795"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2"/>
            </a:lvl1pPr>
          </a:lstStyle>
          <a:p>
            <a:pPr lvl="0"/>
            <a:endParaRPr lang="en-US"/>
          </a:p>
        </p:txBody>
      </p:sp>
      <p:sp>
        <p:nvSpPr>
          <p:cNvPr id="7" name="Picture Placeholder 3"/>
          <p:cNvSpPr>
            <a:spLocks noGrp="1"/>
          </p:cNvSpPr>
          <p:nvPr>
            <p:ph type="pic" sz="quarter" idx="13"/>
          </p:nvPr>
        </p:nvSpPr>
        <p:spPr>
          <a:xfrm>
            <a:off x="4182507" y="660989"/>
            <a:ext cx="1153795" cy="1612223"/>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10" name="Text Placeholder 9"/>
          <p:cNvSpPr>
            <a:spLocks noGrp="1"/>
          </p:cNvSpPr>
          <p:nvPr>
            <p:ph type="body" sz="quarter" idx="14"/>
          </p:nvPr>
        </p:nvSpPr>
        <p:spPr>
          <a:xfrm>
            <a:off x="432673"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82618"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32562"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82507"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67713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15:guide id="1" orient="horz" pos="1021">
          <p15:clr>
            <a:srgbClr val="FBAE40"/>
          </p15:clr>
        </p15:guide>
        <p15:guide id="2" pos="1814">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9"/>
            <a:ext cx="1153795"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1682618" y="660989"/>
            <a:ext cx="1153795"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2932562" y="660989"/>
            <a:ext cx="1153795"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2"/>
            </a:lvl1pPr>
          </a:lstStyle>
          <a:p>
            <a:pPr lvl="0"/>
            <a:endParaRPr lang="en-US"/>
          </a:p>
        </p:txBody>
      </p:sp>
      <p:sp>
        <p:nvSpPr>
          <p:cNvPr id="7" name="Picture Placeholder 3"/>
          <p:cNvSpPr>
            <a:spLocks noGrp="1"/>
          </p:cNvSpPr>
          <p:nvPr>
            <p:ph type="pic" sz="quarter" idx="13"/>
          </p:nvPr>
        </p:nvSpPr>
        <p:spPr>
          <a:xfrm>
            <a:off x="4182507" y="660989"/>
            <a:ext cx="1153795" cy="1612223"/>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10" name="Text Placeholder 9"/>
          <p:cNvSpPr>
            <a:spLocks noGrp="1"/>
          </p:cNvSpPr>
          <p:nvPr>
            <p:ph type="body" sz="quarter" idx="14"/>
          </p:nvPr>
        </p:nvSpPr>
        <p:spPr>
          <a:xfrm>
            <a:off x="432673"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82618"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32562"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82507"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20792038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15:guide id="1" orient="horz" pos="1021">
          <p15:clr>
            <a:srgbClr val="FBAE40"/>
          </p15:clr>
        </p15:guide>
        <p15:guide id="2" pos="1814">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3" y="660989"/>
            <a:ext cx="1574930"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89"/>
            <a:ext cx="1574930" cy="1612223"/>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4"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7023"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61371"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05341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3" y="660989"/>
            <a:ext cx="1574930"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89"/>
            <a:ext cx="1574930" cy="1612223"/>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4"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7023"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61371"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5425042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8"/>
              </a:spcBef>
              <a:buNone/>
              <a:defRPr sz="757"/>
            </a:lvl1pPr>
            <a:lvl2pPr marL="108150" indent="-108150">
              <a:spcBef>
                <a:spcPts val="568"/>
              </a:spcBef>
              <a:buFont typeface="Arial" panose="020B0604020202020204" pitchFamily="34" charset="0"/>
              <a:buChar char="•"/>
              <a:defRPr sz="757"/>
            </a:lvl2pPr>
            <a:lvl3pPr marL="225312" indent="-117162">
              <a:spcBef>
                <a:spcPts val="568"/>
              </a:spcBef>
              <a:buFont typeface="Open Sans Light" panose="020B0306030504020204" pitchFamily="34" charset="0"/>
              <a:buChar char="–"/>
              <a:defRPr sz="757"/>
            </a:lvl3pPr>
            <a:lvl4pPr marL="324450" indent="-108150">
              <a:spcBef>
                <a:spcPts val="568"/>
              </a:spcBef>
              <a:buFont typeface="Arial" panose="020B0604020202020204" pitchFamily="34" charset="0"/>
              <a:buChar char="•"/>
              <a:defRPr sz="757"/>
            </a:lvl4pPr>
            <a:lvl5pPr marL="432600" indent="-108150">
              <a:spcBef>
                <a:spcPts val="568"/>
              </a:spcBef>
              <a:buFont typeface="Open Sans Light" panose="020B0306030504020204" pitchFamily="34" charset="0"/>
              <a:buChar char="–"/>
              <a:defRPr sz="75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489617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929919" y="660989"/>
            <a:ext cx="2406384" cy="1612223"/>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5" y="2356547"/>
            <a:ext cx="240638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9919" y="2356547"/>
            <a:ext cx="240638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340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929919" y="660989"/>
            <a:ext cx="2406384" cy="1612223"/>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5" y="2356547"/>
            <a:ext cx="240638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9919" y="2356547"/>
            <a:ext cx="240638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6339638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8"/>
            <a:ext cx="1153795" cy="698445"/>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2"/>
            </a:lvl1pPr>
          </a:lstStyle>
          <a:p>
            <a:endParaRPr lang="en-US" dirty="0"/>
          </a:p>
        </p:txBody>
      </p:sp>
      <p:sp>
        <p:nvSpPr>
          <p:cNvPr id="5" name="Picture Placeholder 3"/>
          <p:cNvSpPr>
            <a:spLocks noGrp="1"/>
          </p:cNvSpPr>
          <p:nvPr>
            <p:ph type="pic" sz="quarter" idx="11"/>
          </p:nvPr>
        </p:nvSpPr>
        <p:spPr>
          <a:xfrm>
            <a:off x="1682618" y="660988"/>
            <a:ext cx="1153795" cy="698445"/>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2"/>
            </a:lvl1pPr>
          </a:lstStyle>
          <a:p>
            <a:endParaRPr lang="en-US"/>
          </a:p>
        </p:txBody>
      </p:sp>
      <p:sp>
        <p:nvSpPr>
          <p:cNvPr id="6" name="Picture Placeholder 3"/>
          <p:cNvSpPr>
            <a:spLocks noGrp="1"/>
          </p:cNvSpPr>
          <p:nvPr>
            <p:ph type="pic" sz="quarter" idx="12"/>
          </p:nvPr>
        </p:nvSpPr>
        <p:spPr>
          <a:xfrm>
            <a:off x="2932562" y="660988"/>
            <a:ext cx="1153795" cy="698445"/>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2"/>
            </a:lvl1pPr>
          </a:lstStyle>
          <a:p>
            <a:endParaRPr lang="en-US"/>
          </a:p>
        </p:txBody>
      </p:sp>
      <p:sp>
        <p:nvSpPr>
          <p:cNvPr id="7" name="Picture Placeholder 3"/>
          <p:cNvSpPr>
            <a:spLocks noGrp="1"/>
          </p:cNvSpPr>
          <p:nvPr>
            <p:ph type="pic" sz="quarter" idx="13"/>
          </p:nvPr>
        </p:nvSpPr>
        <p:spPr>
          <a:xfrm>
            <a:off x="4182507" y="660988"/>
            <a:ext cx="1153795" cy="698445"/>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2"/>
            </a:lvl1pPr>
          </a:lstStyle>
          <a:p>
            <a:endParaRPr lang="en-US"/>
          </a:p>
        </p:txBody>
      </p:sp>
      <p:sp>
        <p:nvSpPr>
          <p:cNvPr id="14" name="Content Placeholder 13"/>
          <p:cNvSpPr>
            <a:spLocks noGrp="1"/>
          </p:cNvSpPr>
          <p:nvPr>
            <p:ph sz="quarter" idx="18"/>
          </p:nvPr>
        </p:nvSpPr>
        <p:spPr>
          <a:xfrm>
            <a:off x="432674"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82138"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31600"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81064"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68464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8"/>
            <a:ext cx="1153795" cy="698445"/>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2"/>
            </a:lvl1pPr>
          </a:lstStyle>
          <a:p>
            <a:endParaRPr lang="en-US" dirty="0"/>
          </a:p>
        </p:txBody>
      </p:sp>
      <p:sp>
        <p:nvSpPr>
          <p:cNvPr id="5" name="Picture Placeholder 3"/>
          <p:cNvSpPr>
            <a:spLocks noGrp="1"/>
          </p:cNvSpPr>
          <p:nvPr>
            <p:ph type="pic" sz="quarter" idx="11"/>
          </p:nvPr>
        </p:nvSpPr>
        <p:spPr>
          <a:xfrm>
            <a:off x="1682618" y="660988"/>
            <a:ext cx="1153795" cy="698445"/>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2"/>
            </a:lvl1pPr>
          </a:lstStyle>
          <a:p>
            <a:endParaRPr lang="en-US"/>
          </a:p>
        </p:txBody>
      </p:sp>
      <p:sp>
        <p:nvSpPr>
          <p:cNvPr id="6" name="Picture Placeholder 3"/>
          <p:cNvSpPr>
            <a:spLocks noGrp="1"/>
          </p:cNvSpPr>
          <p:nvPr>
            <p:ph type="pic" sz="quarter" idx="12"/>
          </p:nvPr>
        </p:nvSpPr>
        <p:spPr>
          <a:xfrm>
            <a:off x="2932562" y="660988"/>
            <a:ext cx="1153795" cy="698445"/>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2"/>
            </a:lvl1pPr>
          </a:lstStyle>
          <a:p>
            <a:endParaRPr lang="en-US"/>
          </a:p>
        </p:txBody>
      </p:sp>
      <p:sp>
        <p:nvSpPr>
          <p:cNvPr id="7" name="Picture Placeholder 3"/>
          <p:cNvSpPr>
            <a:spLocks noGrp="1"/>
          </p:cNvSpPr>
          <p:nvPr>
            <p:ph type="pic" sz="quarter" idx="13"/>
          </p:nvPr>
        </p:nvSpPr>
        <p:spPr>
          <a:xfrm>
            <a:off x="4182507" y="660988"/>
            <a:ext cx="1153795" cy="698445"/>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2"/>
            </a:lvl1pPr>
          </a:lstStyle>
          <a:p>
            <a:endParaRPr lang="en-US"/>
          </a:p>
        </p:txBody>
      </p:sp>
      <p:sp>
        <p:nvSpPr>
          <p:cNvPr id="14" name="Content Placeholder 13"/>
          <p:cNvSpPr>
            <a:spLocks noGrp="1"/>
          </p:cNvSpPr>
          <p:nvPr>
            <p:ph sz="quarter" idx="18"/>
          </p:nvPr>
        </p:nvSpPr>
        <p:spPr>
          <a:xfrm>
            <a:off x="432674"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82138"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31600"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81064"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42535468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696561"/>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3" y="660989"/>
            <a:ext cx="1574930" cy="696561"/>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89"/>
            <a:ext cx="1574930" cy="696561"/>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11" name="Content Placeholder 13"/>
          <p:cNvSpPr>
            <a:spLocks noGrp="1"/>
          </p:cNvSpPr>
          <p:nvPr>
            <p:ph sz="quarter" idx="18"/>
          </p:nvPr>
        </p:nvSpPr>
        <p:spPr>
          <a:xfrm>
            <a:off x="432674"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7023"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61371"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33214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696561"/>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3" y="660989"/>
            <a:ext cx="1574930" cy="696561"/>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89"/>
            <a:ext cx="1574930" cy="696561"/>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11" name="Content Placeholder 13"/>
          <p:cNvSpPr>
            <a:spLocks noGrp="1"/>
          </p:cNvSpPr>
          <p:nvPr>
            <p:ph sz="quarter" idx="18"/>
          </p:nvPr>
        </p:nvSpPr>
        <p:spPr>
          <a:xfrm>
            <a:off x="432674"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7023"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61371"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41057049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696561"/>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929919" y="660989"/>
            <a:ext cx="2406384" cy="696561"/>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7" name="Content Placeholder 13"/>
          <p:cNvSpPr>
            <a:spLocks noGrp="1"/>
          </p:cNvSpPr>
          <p:nvPr>
            <p:ph sz="quarter" idx="18"/>
          </p:nvPr>
        </p:nvSpPr>
        <p:spPr>
          <a:xfrm>
            <a:off x="432675" y="1445602"/>
            <a:ext cx="2405663"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30640" y="1445602"/>
            <a:ext cx="2405663"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965566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696561"/>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929919" y="660989"/>
            <a:ext cx="2406384" cy="696561"/>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7" name="Content Placeholder 13"/>
          <p:cNvSpPr>
            <a:spLocks noGrp="1"/>
          </p:cNvSpPr>
          <p:nvPr>
            <p:ph sz="quarter" idx="18"/>
          </p:nvPr>
        </p:nvSpPr>
        <p:spPr>
          <a:xfrm>
            <a:off x="432675" y="1445602"/>
            <a:ext cx="2405663"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30640" y="1445602"/>
            <a:ext cx="2405663"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9484975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193" y="660988"/>
            <a:ext cx="1153795" cy="698445"/>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137" y="660988"/>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081" y="660988"/>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026" y="660988"/>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4" name="Content Placeholder 13"/>
          <p:cNvSpPr>
            <a:spLocks noGrp="1"/>
          </p:cNvSpPr>
          <p:nvPr>
            <p:ph sz="quarter" idx="18"/>
          </p:nvPr>
        </p:nvSpPr>
        <p:spPr>
          <a:xfrm>
            <a:off x="432193" y="2231843"/>
            <a:ext cx="1155237" cy="627681"/>
          </a:xfrm>
        </p:spPr>
        <p:txBody>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81657"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31120"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80584"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2193" y="1446416"/>
            <a:ext cx="1153795" cy="698445"/>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12" name="Picture Placeholder 3"/>
          <p:cNvSpPr>
            <a:spLocks noGrp="1"/>
          </p:cNvSpPr>
          <p:nvPr>
            <p:ph type="pic" sz="quarter" idx="23"/>
          </p:nvPr>
        </p:nvSpPr>
        <p:spPr>
          <a:xfrm>
            <a:off x="1682137" y="1446416"/>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3" name="Picture Placeholder 3"/>
          <p:cNvSpPr>
            <a:spLocks noGrp="1"/>
          </p:cNvSpPr>
          <p:nvPr>
            <p:ph type="pic" sz="quarter" idx="24"/>
          </p:nvPr>
        </p:nvSpPr>
        <p:spPr>
          <a:xfrm>
            <a:off x="2932081" y="1446416"/>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6" name="Picture Placeholder 3"/>
          <p:cNvSpPr>
            <a:spLocks noGrp="1"/>
          </p:cNvSpPr>
          <p:nvPr>
            <p:ph type="pic" sz="quarter" idx="25"/>
          </p:nvPr>
        </p:nvSpPr>
        <p:spPr>
          <a:xfrm>
            <a:off x="4182026" y="1446416"/>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Tree>
    <p:extLst>
      <p:ext uri="{BB962C8B-B14F-4D97-AF65-F5344CB8AC3E}">
        <p14:creationId xmlns:p14="http://schemas.microsoft.com/office/powerpoint/2010/main" val="9972357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193" y="660988"/>
            <a:ext cx="1153795" cy="698445"/>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137" y="660988"/>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081" y="660988"/>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026" y="660988"/>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4" name="Content Placeholder 13"/>
          <p:cNvSpPr>
            <a:spLocks noGrp="1"/>
          </p:cNvSpPr>
          <p:nvPr>
            <p:ph sz="quarter" idx="18"/>
          </p:nvPr>
        </p:nvSpPr>
        <p:spPr>
          <a:xfrm>
            <a:off x="432193" y="2231843"/>
            <a:ext cx="1155237" cy="627681"/>
          </a:xfrm>
        </p:spPr>
        <p:txBody>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81657"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31120"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80584"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2193" y="1446416"/>
            <a:ext cx="1153795" cy="698445"/>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12" name="Picture Placeholder 3"/>
          <p:cNvSpPr>
            <a:spLocks noGrp="1"/>
          </p:cNvSpPr>
          <p:nvPr>
            <p:ph type="pic" sz="quarter" idx="23"/>
          </p:nvPr>
        </p:nvSpPr>
        <p:spPr>
          <a:xfrm>
            <a:off x="1682137" y="1446416"/>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3" name="Picture Placeholder 3"/>
          <p:cNvSpPr>
            <a:spLocks noGrp="1"/>
          </p:cNvSpPr>
          <p:nvPr>
            <p:ph type="pic" sz="quarter" idx="24"/>
          </p:nvPr>
        </p:nvSpPr>
        <p:spPr>
          <a:xfrm>
            <a:off x="2932081" y="1446416"/>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6" name="Picture Placeholder 3"/>
          <p:cNvSpPr>
            <a:spLocks noGrp="1"/>
          </p:cNvSpPr>
          <p:nvPr>
            <p:ph type="pic" sz="quarter" idx="25"/>
          </p:nvPr>
        </p:nvSpPr>
        <p:spPr>
          <a:xfrm>
            <a:off x="4182026" y="1446416"/>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7" name="Text Placeholder 4"/>
          <p:cNvSpPr>
            <a:spLocks noGrp="1"/>
          </p:cNvSpPr>
          <p:nvPr>
            <p:ph type="body" sz="quarter" idx="26"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2589022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8.xml"/><Relationship Id="rId18" Type="http://schemas.openxmlformats.org/officeDocument/2006/relationships/slideLayout" Target="../slideLayouts/slideLayout23.xml"/><Relationship Id="rId26" Type="http://schemas.openxmlformats.org/officeDocument/2006/relationships/slideLayout" Target="../slideLayouts/slideLayout31.xml"/><Relationship Id="rId39" Type="http://schemas.openxmlformats.org/officeDocument/2006/relationships/slideLayout" Target="../slideLayouts/slideLayout44.xml"/><Relationship Id="rId21" Type="http://schemas.openxmlformats.org/officeDocument/2006/relationships/slideLayout" Target="../slideLayouts/slideLayout26.xml"/><Relationship Id="rId34" Type="http://schemas.openxmlformats.org/officeDocument/2006/relationships/slideLayout" Target="../slideLayouts/slideLayout39.xml"/><Relationship Id="rId42" Type="http://schemas.openxmlformats.org/officeDocument/2006/relationships/slideLayout" Target="../slideLayouts/slideLayout47.xml"/><Relationship Id="rId47" Type="http://schemas.openxmlformats.org/officeDocument/2006/relationships/slideLayout" Target="../slideLayouts/slideLayout52.xml"/><Relationship Id="rId50" Type="http://schemas.openxmlformats.org/officeDocument/2006/relationships/slideLayout" Target="../slideLayouts/slideLayout55.xml"/><Relationship Id="rId55" Type="http://schemas.openxmlformats.org/officeDocument/2006/relationships/slideLayout" Target="../slideLayouts/slideLayout60.xml"/><Relationship Id="rId7" Type="http://schemas.openxmlformats.org/officeDocument/2006/relationships/slideLayout" Target="../slideLayouts/slideLayout1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9" Type="http://schemas.openxmlformats.org/officeDocument/2006/relationships/slideLayout" Target="../slideLayouts/slideLayout34.xml"/><Relationship Id="rId11" Type="http://schemas.openxmlformats.org/officeDocument/2006/relationships/slideLayout" Target="../slideLayouts/slideLayout16.xml"/><Relationship Id="rId24" Type="http://schemas.openxmlformats.org/officeDocument/2006/relationships/slideLayout" Target="../slideLayouts/slideLayout29.xml"/><Relationship Id="rId32" Type="http://schemas.openxmlformats.org/officeDocument/2006/relationships/slideLayout" Target="../slideLayouts/slideLayout37.xml"/><Relationship Id="rId37" Type="http://schemas.openxmlformats.org/officeDocument/2006/relationships/slideLayout" Target="../slideLayouts/slideLayout42.xml"/><Relationship Id="rId40" Type="http://schemas.openxmlformats.org/officeDocument/2006/relationships/slideLayout" Target="../slideLayouts/slideLayout45.xml"/><Relationship Id="rId45" Type="http://schemas.openxmlformats.org/officeDocument/2006/relationships/slideLayout" Target="../slideLayouts/slideLayout50.xml"/><Relationship Id="rId53" Type="http://schemas.openxmlformats.org/officeDocument/2006/relationships/slideLayout" Target="../slideLayouts/slideLayout58.xml"/><Relationship Id="rId58" Type="http://schemas.openxmlformats.org/officeDocument/2006/relationships/theme" Target="../theme/theme2.xml"/><Relationship Id="rId5" Type="http://schemas.openxmlformats.org/officeDocument/2006/relationships/slideLayout" Target="../slideLayouts/slideLayout10.xml"/><Relationship Id="rId61" Type="http://schemas.openxmlformats.org/officeDocument/2006/relationships/hyperlink" Target="https://twitter.com/" TargetMode="External"/><Relationship Id="rId19" Type="http://schemas.openxmlformats.org/officeDocument/2006/relationships/slideLayout" Target="../slideLayouts/slideLayout24.xml"/><Relationship Id="rId14" Type="http://schemas.openxmlformats.org/officeDocument/2006/relationships/slideLayout" Target="../slideLayouts/slideLayout19.xml"/><Relationship Id="rId22" Type="http://schemas.openxmlformats.org/officeDocument/2006/relationships/slideLayout" Target="../slideLayouts/slideLayout27.xml"/><Relationship Id="rId27" Type="http://schemas.openxmlformats.org/officeDocument/2006/relationships/slideLayout" Target="../slideLayouts/slideLayout32.xml"/><Relationship Id="rId30" Type="http://schemas.openxmlformats.org/officeDocument/2006/relationships/slideLayout" Target="../slideLayouts/slideLayout35.xml"/><Relationship Id="rId35" Type="http://schemas.openxmlformats.org/officeDocument/2006/relationships/slideLayout" Target="../slideLayouts/slideLayout40.xml"/><Relationship Id="rId43" Type="http://schemas.openxmlformats.org/officeDocument/2006/relationships/slideLayout" Target="../slideLayouts/slideLayout48.xml"/><Relationship Id="rId48" Type="http://schemas.openxmlformats.org/officeDocument/2006/relationships/slideLayout" Target="../slideLayouts/slideLayout53.xml"/><Relationship Id="rId56" Type="http://schemas.openxmlformats.org/officeDocument/2006/relationships/slideLayout" Target="../slideLayouts/slideLayout61.xml"/><Relationship Id="rId8" Type="http://schemas.openxmlformats.org/officeDocument/2006/relationships/slideLayout" Target="../slideLayouts/slideLayout13.xml"/><Relationship Id="rId51" Type="http://schemas.openxmlformats.org/officeDocument/2006/relationships/slideLayout" Target="../slideLayouts/slideLayout56.xml"/><Relationship Id="rId3" Type="http://schemas.openxmlformats.org/officeDocument/2006/relationships/slideLayout" Target="../slideLayouts/slideLayout8.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slideLayout" Target="../slideLayouts/slideLayout30.xml"/><Relationship Id="rId33" Type="http://schemas.openxmlformats.org/officeDocument/2006/relationships/slideLayout" Target="../slideLayouts/slideLayout38.xml"/><Relationship Id="rId38" Type="http://schemas.openxmlformats.org/officeDocument/2006/relationships/slideLayout" Target="../slideLayouts/slideLayout43.xml"/><Relationship Id="rId46" Type="http://schemas.openxmlformats.org/officeDocument/2006/relationships/slideLayout" Target="../slideLayouts/slideLayout51.xml"/><Relationship Id="rId59" Type="http://schemas.openxmlformats.org/officeDocument/2006/relationships/hyperlink" Target="https://www.facebook.com/" TargetMode="External"/><Relationship Id="rId20" Type="http://schemas.openxmlformats.org/officeDocument/2006/relationships/slideLayout" Target="../slideLayouts/slideLayout25.xml"/><Relationship Id="rId41" Type="http://schemas.openxmlformats.org/officeDocument/2006/relationships/slideLayout" Target="../slideLayouts/slideLayout46.xml"/><Relationship Id="rId54" Type="http://schemas.openxmlformats.org/officeDocument/2006/relationships/slideLayout" Target="../slideLayouts/slideLayout59.xml"/><Relationship Id="rId1" Type="http://schemas.openxmlformats.org/officeDocument/2006/relationships/slideLayout" Target="../slideLayouts/slideLayout6.xml"/><Relationship Id="rId6" Type="http://schemas.openxmlformats.org/officeDocument/2006/relationships/slideLayout" Target="../slideLayouts/slideLayout11.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28" Type="http://schemas.openxmlformats.org/officeDocument/2006/relationships/slideLayout" Target="../slideLayouts/slideLayout33.xml"/><Relationship Id="rId36" Type="http://schemas.openxmlformats.org/officeDocument/2006/relationships/slideLayout" Target="../slideLayouts/slideLayout41.xml"/><Relationship Id="rId49" Type="http://schemas.openxmlformats.org/officeDocument/2006/relationships/slideLayout" Target="../slideLayouts/slideLayout54.xml"/><Relationship Id="rId57" Type="http://schemas.openxmlformats.org/officeDocument/2006/relationships/slideLayout" Target="../slideLayouts/slideLayout62.xml"/><Relationship Id="rId10" Type="http://schemas.openxmlformats.org/officeDocument/2006/relationships/slideLayout" Target="../slideLayouts/slideLayout15.xml"/><Relationship Id="rId31" Type="http://schemas.openxmlformats.org/officeDocument/2006/relationships/slideLayout" Target="../slideLayouts/slideLayout36.xml"/><Relationship Id="rId44" Type="http://schemas.openxmlformats.org/officeDocument/2006/relationships/slideLayout" Target="../slideLayouts/slideLayout49.xml"/><Relationship Id="rId52" Type="http://schemas.openxmlformats.org/officeDocument/2006/relationships/slideLayout" Target="../slideLayouts/slideLayout57.xml"/><Relationship Id="rId60" Type="http://schemas.openxmlformats.org/officeDocument/2006/relationships/hyperlink" Target="https://www.linkedin.com/" TargetMode="Externa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88.xml"/><Relationship Id="rId21" Type="http://schemas.openxmlformats.org/officeDocument/2006/relationships/slideLayout" Target="../slideLayouts/slideLayout83.xml"/><Relationship Id="rId42" Type="http://schemas.openxmlformats.org/officeDocument/2006/relationships/slideLayout" Target="../slideLayouts/slideLayout104.xml"/><Relationship Id="rId47" Type="http://schemas.openxmlformats.org/officeDocument/2006/relationships/slideLayout" Target="../slideLayouts/slideLayout109.xml"/><Relationship Id="rId63" Type="http://schemas.openxmlformats.org/officeDocument/2006/relationships/slideLayout" Target="../slideLayouts/slideLayout125.xml"/><Relationship Id="rId68" Type="http://schemas.openxmlformats.org/officeDocument/2006/relationships/theme" Target="../theme/theme3.xml"/><Relationship Id="rId7" Type="http://schemas.openxmlformats.org/officeDocument/2006/relationships/slideLayout" Target="../slideLayouts/slideLayout69.xml"/><Relationship Id="rId71" Type="http://schemas.openxmlformats.org/officeDocument/2006/relationships/hyperlink" Target="https://twitter.com/" TargetMode="External"/><Relationship Id="rId2" Type="http://schemas.openxmlformats.org/officeDocument/2006/relationships/slideLayout" Target="../slideLayouts/slideLayout64.xml"/><Relationship Id="rId16" Type="http://schemas.openxmlformats.org/officeDocument/2006/relationships/slideLayout" Target="../slideLayouts/slideLayout78.xml"/><Relationship Id="rId29" Type="http://schemas.openxmlformats.org/officeDocument/2006/relationships/slideLayout" Target="../slideLayouts/slideLayout91.xml"/><Relationship Id="rId11" Type="http://schemas.openxmlformats.org/officeDocument/2006/relationships/slideLayout" Target="../slideLayouts/slideLayout73.xml"/><Relationship Id="rId24" Type="http://schemas.openxmlformats.org/officeDocument/2006/relationships/slideLayout" Target="../slideLayouts/slideLayout86.xml"/><Relationship Id="rId32" Type="http://schemas.openxmlformats.org/officeDocument/2006/relationships/slideLayout" Target="../slideLayouts/slideLayout94.xml"/><Relationship Id="rId37" Type="http://schemas.openxmlformats.org/officeDocument/2006/relationships/slideLayout" Target="../slideLayouts/slideLayout99.xml"/><Relationship Id="rId40" Type="http://schemas.openxmlformats.org/officeDocument/2006/relationships/slideLayout" Target="../slideLayouts/slideLayout102.xml"/><Relationship Id="rId45" Type="http://schemas.openxmlformats.org/officeDocument/2006/relationships/slideLayout" Target="../slideLayouts/slideLayout107.xml"/><Relationship Id="rId53" Type="http://schemas.openxmlformats.org/officeDocument/2006/relationships/slideLayout" Target="../slideLayouts/slideLayout115.xml"/><Relationship Id="rId58" Type="http://schemas.openxmlformats.org/officeDocument/2006/relationships/slideLayout" Target="../slideLayouts/slideLayout120.xml"/><Relationship Id="rId66" Type="http://schemas.openxmlformats.org/officeDocument/2006/relationships/slideLayout" Target="../slideLayouts/slideLayout128.xml"/><Relationship Id="rId5" Type="http://schemas.openxmlformats.org/officeDocument/2006/relationships/slideLayout" Target="../slideLayouts/slideLayout67.xml"/><Relationship Id="rId61" Type="http://schemas.openxmlformats.org/officeDocument/2006/relationships/slideLayout" Target="../slideLayouts/slideLayout123.xml"/><Relationship Id="rId19" Type="http://schemas.openxmlformats.org/officeDocument/2006/relationships/slideLayout" Target="../slideLayouts/slideLayout81.xml"/><Relationship Id="rId14" Type="http://schemas.openxmlformats.org/officeDocument/2006/relationships/slideLayout" Target="../slideLayouts/slideLayout76.xml"/><Relationship Id="rId22" Type="http://schemas.openxmlformats.org/officeDocument/2006/relationships/slideLayout" Target="../slideLayouts/slideLayout84.xml"/><Relationship Id="rId27" Type="http://schemas.openxmlformats.org/officeDocument/2006/relationships/slideLayout" Target="../slideLayouts/slideLayout89.xml"/><Relationship Id="rId30" Type="http://schemas.openxmlformats.org/officeDocument/2006/relationships/slideLayout" Target="../slideLayouts/slideLayout92.xml"/><Relationship Id="rId35" Type="http://schemas.openxmlformats.org/officeDocument/2006/relationships/slideLayout" Target="../slideLayouts/slideLayout97.xml"/><Relationship Id="rId43" Type="http://schemas.openxmlformats.org/officeDocument/2006/relationships/slideLayout" Target="../slideLayouts/slideLayout105.xml"/><Relationship Id="rId48" Type="http://schemas.openxmlformats.org/officeDocument/2006/relationships/slideLayout" Target="../slideLayouts/slideLayout110.xml"/><Relationship Id="rId56" Type="http://schemas.openxmlformats.org/officeDocument/2006/relationships/slideLayout" Target="../slideLayouts/slideLayout118.xml"/><Relationship Id="rId64" Type="http://schemas.openxmlformats.org/officeDocument/2006/relationships/slideLayout" Target="../slideLayouts/slideLayout126.xml"/><Relationship Id="rId69" Type="http://schemas.openxmlformats.org/officeDocument/2006/relationships/hyperlink" Target="https://www.facebook.com/" TargetMode="External"/><Relationship Id="rId8" Type="http://schemas.openxmlformats.org/officeDocument/2006/relationships/slideLayout" Target="../slideLayouts/slideLayout70.xml"/><Relationship Id="rId51" Type="http://schemas.openxmlformats.org/officeDocument/2006/relationships/slideLayout" Target="../slideLayouts/slideLayout113.xml"/><Relationship Id="rId3" Type="http://schemas.openxmlformats.org/officeDocument/2006/relationships/slideLayout" Target="../slideLayouts/slideLayout65.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5" Type="http://schemas.openxmlformats.org/officeDocument/2006/relationships/slideLayout" Target="../slideLayouts/slideLayout87.xml"/><Relationship Id="rId33" Type="http://schemas.openxmlformats.org/officeDocument/2006/relationships/slideLayout" Target="../slideLayouts/slideLayout95.xml"/><Relationship Id="rId38" Type="http://schemas.openxmlformats.org/officeDocument/2006/relationships/slideLayout" Target="../slideLayouts/slideLayout100.xml"/><Relationship Id="rId46" Type="http://schemas.openxmlformats.org/officeDocument/2006/relationships/slideLayout" Target="../slideLayouts/slideLayout108.xml"/><Relationship Id="rId59" Type="http://schemas.openxmlformats.org/officeDocument/2006/relationships/slideLayout" Target="../slideLayouts/slideLayout121.xml"/><Relationship Id="rId67" Type="http://schemas.openxmlformats.org/officeDocument/2006/relationships/slideLayout" Target="../slideLayouts/slideLayout129.xml"/><Relationship Id="rId20" Type="http://schemas.openxmlformats.org/officeDocument/2006/relationships/slideLayout" Target="../slideLayouts/slideLayout82.xml"/><Relationship Id="rId41" Type="http://schemas.openxmlformats.org/officeDocument/2006/relationships/slideLayout" Target="../slideLayouts/slideLayout103.xml"/><Relationship Id="rId54" Type="http://schemas.openxmlformats.org/officeDocument/2006/relationships/slideLayout" Target="../slideLayouts/slideLayout116.xml"/><Relationship Id="rId62" Type="http://schemas.openxmlformats.org/officeDocument/2006/relationships/slideLayout" Target="../slideLayouts/slideLayout124.xml"/><Relationship Id="rId70" Type="http://schemas.openxmlformats.org/officeDocument/2006/relationships/hyperlink" Target="https://www.linkedin.com/" TargetMode="External"/><Relationship Id="rId1" Type="http://schemas.openxmlformats.org/officeDocument/2006/relationships/slideLayout" Target="../slideLayouts/slideLayout63.xml"/><Relationship Id="rId6" Type="http://schemas.openxmlformats.org/officeDocument/2006/relationships/slideLayout" Target="../slideLayouts/slideLayout68.xml"/><Relationship Id="rId15" Type="http://schemas.openxmlformats.org/officeDocument/2006/relationships/slideLayout" Target="../slideLayouts/slideLayout77.xml"/><Relationship Id="rId23" Type="http://schemas.openxmlformats.org/officeDocument/2006/relationships/slideLayout" Target="../slideLayouts/slideLayout85.xml"/><Relationship Id="rId28" Type="http://schemas.openxmlformats.org/officeDocument/2006/relationships/slideLayout" Target="../slideLayouts/slideLayout90.xml"/><Relationship Id="rId36" Type="http://schemas.openxmlformats.org/officeDocument/2006/relationships/slideLayout" Target="../slideLayouts/slideLayout98.xml"/><Relationship Id="rId49" Type="http://schemas.openxmlformats.org/officeDocument/2006/relationships/slideLayout" Target="../slideLayouts/slideLayout111.xml"/><Relationship Id="rId57" Type="http://schemas.openxmlformats.org/officeDocument/2006/relationships/slideLayout" Target="../slideLayouts/slideLayout119.xml"/><Relationship Id="rId10" Type="http://schemas.openxmlformats.org/officeDocument/2006/relationships/slideLayout" Target="../slideLayouts/slideLayout72.xml"/><Relationship Id="rId31" Type="http://schemas.openxmlformats.org/officeDocument/2006/relationships/slideLayout" Target="../slideLayouts/slideLayout93.xml"/><Relationship Id="rId44" Type="http://schemas.openxmlformats.org/officeDocument/2006/relationships/slideLayout" Target="../slideLayouts/slideLayout106.xml"/><Relationship Id="rId52" Type="http://schemas.openxmlformats.org/officeDocument/2006/relationships/slideLayout" Target="../slideLayouts/slideLayout114.xml"/><Relationship Id="rId60" Type="http://schemas.openxmlformats.org/officeDocument/2006/relationships/slideLayout" Target="../slideLayouts/slideLayout122.xml"/><Relationship Id="rId65" Type="http://schemas.openxmlformats.org/officeDocument/2006/relationships/slideLayout" Target="../slideLayouts/slideLayout127.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3" Type="http://schemas.openxmlformats.org/officeDocument/2006/relationships/slideLayout" Target="../slideLayouts/slideLayout75.xml"/><Relationship Id="rId18" Type="http://schemas.openxmlformats.org/officeDocument/2006/relationships/slideLayout" Target="../slideLayouts/slideLayout80.xml"/><Relationship Id="rId39" Type="http://schemas.openxmlformats.org/officeDocument/2006/relationships/slideLayout" Target="../slideLayouts/slideLayout101.xml"/><Relationship Id="rId34" Type="http://schemas.openxmlformats.org/officeDocument/2006/relationships/slideLayout" Target="../slideLayouts/slideLayout96.xml"/><Relationship Id="rId50" Type="http://schemas.openxmlformats.org/officeDocument/2006/relationships/slideLayout" Target="../slideLayouts/slideLayout112.xml"/><Relationship Id="rId55" Type="http://schemas.openxmlformats.org/officeDocument/2006/relationships/slideLayout" Target="../slideLayouts/slideLayout11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32.xml"/><Relationship Id="rId7" Type="http://schemas.openxmlformats.org/officeDocument/2006/relationships/theme" Target="../theme/theme4.xml"/><Relationship Id="rId2" Type="http://schemas.openxmlformats.org/officeDocument/2006/relationships/slideLayout" Target="../slideLayouts/slideLayout131.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5" Type="http://schemas.openxmlformats.org/officeDocument/2006/relationships/slideLayout" Target="../slideLayouts/slideLayout134.xml"/><Relationship Id="rId4" Type="http://schemas.openxmlformats.org/officeDocument/2006/relationships/slideLayout" Target="../slideLayouts/slideLayout13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theme" Target="../theme/theme5.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slideLayout" Target="../slideLayouts/slideLayout147.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77" y="536168"/>
            <a:ext cx="5653977"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sz="1800"/>
          </a:p>
        </p:txBody>
      </p:sp>
      <p:sp>
        <p:nvSpPr>
          <p:cNvPr id="17" name="bg object 17"/>
          <p:cNvSpPr/>
          <p:nvPr/>
        </p:nvSpPr>
        <p:spPr>
          <a:xfrm>
            <a:off x="66885" y="71164"/>
            <a:ext cx="5653977"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a:xfrm>
            <a:off x="300918" y="102424"/>
            <a:ext cx="5167139" cy="315471"/>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617653" y="781128"/>
            <a:ext cx="4533667" cy="369332"/>
          </a:xfrm>
          <a:prstGeom prst="rect">
            <a:avLst/>
          </a:prstGeom>
        </p:spPr>
        <p:txBody>
          <a:bodyPr wrap="square" lIns="0" tIns="0" rIns="0" bIns="0">
            <a:spAutoFit/>
          </a:bodyPr>
          <a:lstStyle>
            <a:lvl1pPr>
              <a:defRPr sz="2400" b="1" i="1">
                <a:solidFill>
                  <a:srgbClr val="2365C7"/>
                </a:solidFill>
                <a:latin typeface="Arial"/>
                <a:cs typeface="Arial"/>
              </a:defRPr>
            </a:lvl1pPr>
          </a:lstStyle>
          <a:p>
            <a:endParaRPr/>
          </a:p>
        </p:txBody>
      </p:sp>
      <p:sp>
        <p:nvSpPr>
          <p:cNvPr id="4" name="Holder 4"/>
          <p:cNvSpPr>
            <a:spLocks noGrp="1"/>
          </p:cNvSpPr>
          <p:nvPr>
            <p:ph type="ftr" sz="quarter" idx="5"/>
          </p:nvPr>
        </p:nvSpPr>
        <p:spPr>
          <a:xfrm>
            <a:off x="1961452" y="3017710"/>
            <a:ext cx="1846072"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449" y="3017710"/>
            <a:ext cx="1326864"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6" name="Holder 6"/>
          <p:cNvSpPr>
            <a:spLocks noGrp="1"/>
          </p:cNvSpPr>
          <p:nvPr>
            <p:ph type="sldNum" sz="quarter" idx="7"/>
          </p:nvPr>
        </p:nvSpPr>
        <p:spPr>
          <a:xfrm>
            <a:off x="4153662" y="3017710"/>
            <a:ext cx="1326864"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2675" y="132463"/>
            <a:ext cx="4903629" cy="386828"/>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2675" y="576863"/>
            <a:ext cx="4903629" cy="218952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90746" y="2982410"/>
            <a:ext cx="1022666" cy="145638"/>
          </a:xfrm>
          <a:prstGeom prst="rect">
            <a:avLst/>
          </a:prstGeom>
        </p:spPr>
        <p:txBody>
          <a:bodyPr vert="horz" wrap="square" lIns="57680" tIns="28839" rIns="57680" bIns="28839"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8" dirty="0"/>
              <a:t>i9 presentation to Joe Smith</a:t>
            </a:r>
          </a:p>
        </p:txBody>
      </p:sp>
      <p:sp>
        <p:nvSpPr>
          <p:cNvPr id="7" name="Slide Number Placeholder 5"/>
          <p:cNvSpPr txBox="1">
            <a:spLocks/>
          </p:cNvSpPr>
          <p:nvPr userDrawn="1"/>
        </p:nvSpPr>
        <p:spPr>
          <a:xfrm>
            <a:off x="385623" y="2977563"/>
            <a:ext cx="65972" cy="155332"/>
          </a:xfrm>
          <a:prstGeom prst="rect">
            <a:avLst/>
          </a:prstGeom>
        </p:spPr>
        <p:txBody>
          <a:bodyPr vert="horz" wrap="none" lIns="57680" tIns="28839" rIns="57680" bIns="28839"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8" smtClean="0"/>
              <a:pPr algn="ctr"/>
              <a:t>‹#›</a:t>
            </a:fld>
            <a:endParaRPr lang="en-US" sz="568" dirty="0"/>
          </a:p>
        </p:txBody>
      </p:sp>
      <p:sp>
        <p:nvSpPr>
          <p:cNvPr id="10" name="Oval 9"/>
          <p:cNvSpPr/>
          <p:nvPr/>
        </p:nvSpPr>
        <p:spPr>
          <a:xfrm>
            <a:off x="339777" y="2976406"/>
            <a:ext cx="157662" cy="157653"/>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6" name="Oval 15"/>
          <p:cNvSpPr/>
          <p:nvPr/>
        </p:nvSpPr>
        <p:spPr>
          <a:xfrm>
            <a:off x="133370" y="2976406"/>
            <a:ext cx="157662" cy="157653"/>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7" name="Rectangle 9"/>
          <p:cNvSpPr/>
          <p:nvPr/>
        </p:nvSpPr>
        <p:spPr>
          <a:xfrm rot="2700000">
            <a:off x="201915" y="3033914"/>
            <a:ext cx="42639" cy="4264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4" name="Oval 13"/>
          <p:cNvSpPr/>
          <p:nvPr/>
        </p:nvSpPr>
        <p:spPr>
          <a:xfrm rot="10800000">
            <a:off x="546183" y="2976406"/>
            <a:ext cx="157662" cy="157653"/>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5" name="Rectangle 9"/>
          <p:cNvSpPr/>
          <p:nvPr/>
        </p:nvSpPr>
        <p:spPr>
          <a:xfrm rot="13500000">
            <a:off x="592661" y="3033914"/>
            <a:ext cx="42639" cy="4264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9" name="Freeform 6"/>
          <p:cNvSpPr>
            <a:spLocks/>
          </p:cNvSpPr>
          <p:nvPr/>
        </p:nvSpPr>
        <p:spPr bwMode="auto">
          <a:xfrm>
            <a:off x="5126191" y="3023589"/>
            <a:ext cx="30347" cy="65202"/>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680" tIns="28839" rIns="57680" bIns="28839" numCol="1" anchor="t" anchorCtr="0" compatLnSpc="1">
            <a:prstTxWarp prst="textNoShape">
              <a:avLst/>
            </a:prstTxWarp>
          </a:bodyPr>
          <a:lstStyle/>
          <a:p>
            <a:endParaRPr lang="en-US" sz="1514"/>
          </a:p>
        </p:txBody>
      </p:sp>
      <p:sp>
        <p:nvSpPr>
          <p:cNvPr id="20" name="Freeform 7"/>
          <p:cNvSpPr>
            <a:spLocks noEditPoints="1"/>
          </p:cNvSpPr>
          <p:nvPr/>
        </p:nvSpPr>
        <p:spPr bwMode="auto">
          <a:xfrm>
            <a:off x="5314121" y="3022203"/>
            <a:ext cx="67295" cy="6458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680" tIns="28839" rIns="57680" bIns="28839" numCol="1" anchor="t" anchorCtr="0" compatLnSpc="1">
            <a:prstTxWarp prst="textNoShape">
              <a:avLst/>
            </a:prstTxWarp>
          </a:bodyPr>
          <a:lstStyle/>
          <a:p>
            <a:endParaRPr lang="en-US" sz="1514"/>
          </a:p>
        </p:txBody>
      </p:sp>
      <p:sp>
        <p:nvSpPr>
          <p:cNvPr id="21" name="Freeform 8"/>
          <p:cNvSpPr>
            <a:spLocks/>
          </p:cNvSpPr>
          <p:nvPr/>
        </p:nvSpPr>
        <p:spPr bwMode="auto">
          <a:xfrm>
            <a:off x="5517748" y="3028070"/>
            <a:ext cx="72852" cy="59503"/>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680" tIns="28839" rIns="57680" bIns="28839" numCol="1" anchor="t" anchorCtr="0" compatLnSpc="1">
            <a:prstTxWarp prst="textNoShape">
              <a:avLst/>
            </a:prstTxWarp>
          </a:bodyPr>
          <a:lstStyle/>
          <a:p>
            <a:endParaRPr lang="en-US" sz="1514"/>
          </a:p>
        </p:txBody>
      </p:sp>
      <p:sp>
        <p:nvSpPr>
          <p:cNvPr id="22" name="Oval 21"/>
          <p:cNvSpPr/>
          <p:nvPr userDrawn="1"/>
        </p:nvSpPr>
        <p:spPr>
          <a:xfrm>
            <a:off x="5268937" y="2976406"/>
            <a:ext cx="157662" cy="157653"/>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5"/>
          </a:p>
        </p:txBody>
      </p:sp>
      <p:sp>
        <p:nvSpPr>
          <p:cNvPr id="23" name="Oval 22"/>
          <p:cNvSpPr/>
          <p:nvPr userDrawn="1"/>
        </p:nvSpPr>
        <p:spPr>
          <a:xfrm>
            <a:off x="5062531" y="2976406"/>
            <a:ext cx="157662" cy="157653"/>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5"/>
          </a:p>
        </p:txBody>
      </p:sp>
      <p:sp>
        <p:nvSpPr>
          <p:cNvPr id="24" name="Oval 23"/>
          <p:cNvSpPr/>
          <p:nvPr userDrawn="1"/>
        </p:nvSpPr>
        <p:spPr>
          <a:xfrm rot="10800000">
            <a:off x="5475343" y="2976406"/>
            <a:ext cx="157662" cy="157653"/>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5"/>
          </a:p>
        </p:txBody>
      </p:sp>
      <p:sp>
        <p:nvSpPr>
          <p:cNvPr id="18" name="Rectangle 17">
            <a:hlinkClick r:id="rId59"/>
          </p:cNvPr>
          <p:cNvSpPr/>
          <p:nvPr userDrawn="1"/>
        </p:nvSpPr>
        <p:spPr>
          <a:xfrm>
            <a:off x="5043562" y="2959315"/>
            <a:ext cx="190376" cy="190364"/>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7"/>
          </a:p>
        </p:txBody>
      </p:sp>
      <p:sp>
        <p:nvSpPr>
          <p:cNvPr id="25" name="Rectangle 24">
            <a:hlinkClick r:id="rId60"/>
          </p:cNvPr>
          <p:cNvSpPr/>
          <p:nvPr userDrawn="1"/>
        </p:nvSpPr>
        <p:spPr>
          <a:xfrm>
            <a:off x="5248925" y="2959315"/>
            <a:ext cx="190376" cy="190364"/>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7"/>
          </a:p>
        </p:txBody>
      </p:sp>
      <p:sp>
        <p:nvSpPr>
          <p:cNvPr id="26" name="Rectangle 25">
            <a:hlinkClick r:id="rId61"/>
          </p:cNvPr>
          <p:cNvSpPr/>
          <p:nvPr userDrawn="1"/>
        </p:nvSpPr>
        <p:spPr>
          <a:xfrm>
            <a:off x="5458986" y="2959315"/>
            <a:ext cx="190376" cy="190364"/>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7"/>
          </a:p>
        </p:txBody>
      </p:sp>
      <p:sp>
        <p:nvSpPr>
          <p:cNvPr id="27" name="Action Button: Forward or Next 26">
            <a:hlinkClick r:id="" action="ppaction://hlinkshowjump?jump=nextslide" highlightClick="1"/>
          </p:cNvPr>
          <p:cNvSpPr/>
          <p:nvPr userDrawn="1"/>
        </p:nvSpPr>
        <p:spPr>
          <a:xfrm>
            <a:off x="533308" y="2961482"/>
            <a:ext cx="190376" cy="190364"/>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7"/>
          </a:p>
        </p:txBody>
      </p:sp>
      <p:sp>
        <p:nvSpPr>
          <p:cNvPr id="28" name="Action Button: Back or Previous 27">
            <a:hlinkClick r:id="" action="ppaction://hlinkshowjump?jump=previousslide" highlightClick="1"/>
          </p:cNvPr>
          <p:cNvSpPr/>
          <p:nvPr userDrawn="1"/>
        </p:nvSpPr>
        <p:spPr>
          <a:xfrm>
            <a:off x="118275" y="2957803"/>
            <a:ext cx="190376" cy="190364"/>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7"/>
          </a:p>
        </p:txBody>
      </p:sp>
    </p:spTree>
    <p:extLst>
      <p:ext uri="{BB962C8B-B14F-4D97-AF65-F5344CB8AC3E}">
        <p14:creationId xmlns:p14="http://schemas.microsoft.com/office/powerpoint/2010/main" val="346873185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 id="2147483688" r:id="rId22"/>
    <p:sldLayoutId id="2147483689" r:id="rId23"/>
    <p:sldLayoutId id="2147483690" r:id="rId24"/>
    <p:sldLayoutId id="2147483691" r:id="rId25"/>
    <p:sldLayoutId id="2147483692" r:id="rId26"/>
    <p:sldLayoutId id="2147483693" r:id="rId27"/>
    <p:sldLayoutId id="2147483694" r:id="rId28"/>
    <p:sldLayoutId id="2147483695" r:id="rId29"/>
    <p:sldLayoutId id="2147483696" r:id="rId30"/>
    <p:sldLayoutId id="2147483697" r:id="rId31"/>
    <p:sldLayoutId id="2147483698" r:id="rId32"/>
    <p:sldLayoutId id="2147483699" r:id="rId33"/>
    <p:sldLayoutId id="2147483700" r:id="rId34"/>
    <p:sldLayoutId id="2147483701" r:id="rId35"/>
    <p:sldLayoutId id="2147483702" r:id="rId36"/>
    <p:sldLayoutId id="2147483703" r:id="rId37"/>
    <p:sldLayoutId id="2147483704" r:id="rId38"/>
    <p:sldLayoutId id="2147483705" r:id="rId39"/>
    <p:sldLayoutId id="2147483706" r:id="rId40"/>
    <p:sldLayoutId id="2147483707" r:id="rId41"/>
    <p:sldLayoutId id="2147483708" r:id="rId42"/>
    <p:sldLayoutId id="2147483709" r:id="rId43"/>
    <p:sldLayoutId id="2147483710" r:id="rId44"/>
    <p:sldLayoutId id="2147483711" r:id="rId45"/>
    <p:sldLayoutId id="2147483712" r:id="rId46"/>
    <p:sldLayoutId id="2147483713" r:id="rId47"/>
    <p:sldLayoutId id="2147483714" r:id="rId48"/>
    <p:sldLayoutId id="2147483715" r:id="rId49"/>
    <p:sldLayoutId id="2147483716" r:id="rId50"/>
    <p:sldLayoutId id="2147483717" r:id="rId51"/>
    <p:sldLayoutId id="2147483718" r:id="rId52"/>
    <p:sldLayoutId id="2147483719" r:id="rId53"/>
    <p:sldLayoutId id="2147483720" r:id="rId54"/>
    <p:sldLayoutId id="2147483721" r:id="rId55"/>
    <p:sldLayoutId id="2147483722" r:id="rId56"/>
    <p:sldLayoutId id="2147483723" r:id="rId57"/>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ctr" defTabSz="576800" rtl="0" eaLnBrk="1" latinLnBrk="0" hangingPunct="1">
        <a:lnSpc>
          <a:spcPct val="86000"/>
        </a:lnSpc>
        <a:spcBef>
          <a:spcPct val="0"/>
        </a:spcBef>
        <a:buNone/>
        <a:defRPr sz="1325" kern="800" spc="-25">
          <a:solidFill>
            <a:schemeClr val="tx1"/>
          </a:solidFill>
          <a:latin typeface="+mj-lt"/>
          <a:ea typeface="+mj-ea"/>
          <a:cs typeface="+mj-cs"/>
        </a:defRPr>
      </a:lvl1pPr>
    </p:titleStyle>
    <p:bodyStyle>
      <a:lvl1pPr marL="108150" indent="-108150" algn="l" defTabSz="576800" rtl="0" eaLnBrk="1" latinLnBrk="0" hangingPunct="1">
        <a:spcBef>
          <a:spcPct val="20000"/>
        </a:spcBef>
        <a:buClr>
          <a:schemeClr val="accent1"/>
        </a:buClr>
        <a:buFont typeface="Arial" panose="020B0604020202020204" pitchFamily="34" charset="0"/>
        <a:buChar char="•"/>
        <a:defRPr sz="946" kern="800" spc="-6">
          <a:solidFill>
            <a:schemeClr val="tx1"/>
          </a:solidFill>
          <a:latin typeface="+mn-lt"/>
          <a:ea typeface="+mn-ea"/>
          <a:cs typeface="+mn-cs"/>
        </a:defRPr>
      </a:lvl1pPr>
      <a:lvl2pPr marL="217301" indent="-109151" algn="l" defTabSz="576800" rtl="0" eaLnBrk="1" latinLnBrk="0" hangingPunct="1">
        <a:spcBef>
          <a:spcPct val="20000"/>
        </a:spcBef>
        <a:buClr>
          <a:schemeClr val="accent1"/>
        </a:buClr>
        <a:buFont typeface="Arial" panose="020B0604020202020204" pitchFamily="34" charset="0"/>
        <a:buChar char="–"/>
        <a:defRPr sz="757" kern="800">
          <a:solidFill>
            <a:schemeClr val="tx1"/>
          </a:solidFill>
          <a:latin typeface="+mn-lt"/>
          <a:ea typeface="+mn-ea"/>
          <a:cs typeface="+mn-cs"/>
        </a:defRPr>
      </a:lvl2pPr>
      <a:lvl3pPr marL="325451" indent="-108150" algn="l" defTabSz="576800" rtl="0" eaLnBrk="1" latinLnBrk="0" hangingPunct="1">
        <a:spcBef>
          <a:spcPct val="20000"/>
        </a:spcBef>
        <a:buClr>
          <a:schemeClr val="accent1"/>
        </a:buClr>
        <a:buFont typeface="Arial" panose="020B0604020202020204" pitchFamily="34" charset="0"/>
        <a:buChar char="•"/>
        <a:defRPr sz="757" kern="800">
          <a:solidFill>
            <a:schemeClr val="tx1"/>
          </a:solidFill>
          <a:latin typeface="+mn-lt"/>
          <a:ea typeface="+mn-ea"/>
          <a:cs typeface="+mn-cs"/>
        </a:defRPr>
      </a:lvl3pPr>
      <a:lvl4pPr marL="433601" indent="-108150" algn="l" defTabSz="576800" rtl="0" eaLnBrk="1" latinLnBrk="0" hangingPunct="1">
        <a:spcBef>
          <a:spcPct val="20000"/>
        </a:spcBef>
        <a:buClr>
          <a:schemeClr val="accent1"/>
        </a:buClr>
        <a:buFont typeface="Arial" panose="020B0604020202020204" pitchFamily="34" charset="0"/>
        <a:buChar char="–"/>
        <a:defRPr sz="757" kern="800">
          <a:solidFill>
            <a:schemeClr val="tx1"/>
          </a:solidFill>
          <a:latin typeface="+mn-lt"/>
          <a:ea typeface="+mn-ea"/>
          <a:cs typeface="+mn-cs"/>
        </a:defRPr>
      </a:lvl4pPr>
      <a:lvl5pPr marL="541751" indent="-108150" algn="l" defTabSz="576800" rtl="0" eaLnBrk="1" latinLnBrk="0" hangingPunct="1">
        <a:spcBef>
          <a:spcPct val="20000"/>
        </a:spcBef>
        <a:buClr>
          <a:schemeClr val="accent1"/>
        </a:buClr>
        <a:buFont typeface="Arial" panose="020B0604020202020204" pitchFamily="34" charset="0"/>
        <a:buChar char="»"/>
        <a:defRPr sz="757" kern="800">
          <a:solidFill>
            <a:schemeClr val="tx1"/>
          </a:solidFill>
          <a:latin typeface="+mn-lt"/>
          <a:ea typeface="+mn-ea"/>
          <a:cs typeface="+mn-cs"/>
        </a:defRPr>
      </a:lvl5pPr>
      <a:lvl6pPr marL="1586199" indent="-144200" algn="l" defTabSz="576800" rtl="0" eaLnBrk="1" latinLnBrk="0" hangingPunct="1">
        <a:spcBef>
          <a:spcPct val="20000"/>
        </a:spcBef>
        <a:buFont typeface="Arial" panose="020B0604020202020204" pitchFamily="34" charset="0"/>
        <a:buChar char="•"/>
        <a:defRPr sz="1262" kern="1200">
          <a:solidFill>
            <a:schemeClr val="tx1"/>
          </a:solidFill>
          <a:latin typeface="+mn-lt"/>
          <a:ea typeface="+mn-ea"/>
          <a:cs typeface="+mn-cs"/>
        </a:defRPr>
      </a:lvl6pPr>
      <a:lvl7pPr marL="1874599" indent="-144200" algn="l" defTabSz="576800" rtl="0" eaLnBrk="1" latinLnBrk="0" hangingPunct="1">
        <a:spcBef>
          <a:spcPct val="20000"/>
        </a:spcBef>
        <a:buFont typeface="Arial" panose="020B0604020202020204" pitchFamily="34" charset="0"/>
        <a:buChar char="•"/>
        <a:defRPr sz="1262" kern="1200">
          <a:solidFill>
            <a:schemeClr val="tx1"/>
          </a:solidFill>
          <a:latin typeface="+mn-lt"/>
          <a:ea typeface="+mn-ea"/>
          <a:cs typeface="+mn-cs"/>
        </a:defRPr>
      </a:lvl7pPr>
      <a:lvl8pPr marL="2162999" indent="-144200" algn="l" defTabSz="576800" rtl="0" eaLnBrk="1" latinLnBrk="0" hangingPunct="1">
        <a:spcBef>
          <a:spcPct val="20000"/>
        </a:spcBef>
        <a:buFont typeface="Arial" panose="020B0604020202020204" pitchFamily="34" charset="0"/>
        <a:buChar char="•"/>
        <a:defRPr sz="1262" kern="1200">
          <a:solidFill>
            <a:schemeClr val="tx1"/>
          </a:solidFill>
          <a:latin typeface="+mn-lt"/>
          <a:ea typeface="+mn-ea"/>
          <a:cs typeface="+mn-cs"/>
        </a:defRPr>
      </a:lvl8pPr>
      <a:lvl9pPr marL="2451398" indent="-144200" algn="l" defTabSz="576800" rtl="0" eaLnBrk="1" latinLnBrk="0" hangingPunct="1">
        <a:spcBef>
          <a:spcPct val="20000"/>
        </a:spcBef>
        <a:buFont typeface="Arial" panose="020B0604020202020204" pitchFamily="34" charset="0"/>
        <a:buChar char="•"/>
        <a:defRPr sz="1262" kern="1200">
          <a:solidFill>
            <a:schemeClr val="tx1"/>
          </a:solidFill>
          <a:latin typeface="+mn-lt"/>
          <a:ea typeface="+mn-ea"/>
          <a:cs typeface="+mn-cs"/>
        </a:defRPr>
      </a:lvl9pPr>
    </p:bodyStyle>
    <p:otherStyle>
      <a:defPPr>
        <a:defRPr lang="en-US"/>
      </a:defPPr>
      <a:lvl1pPr marL="0" algn="l" defTabSz="576800" rtl="0" eaLnBrk="1" latinLnBrk="0" hangingPunct="1">
        <a:defRPr sz="1136" kern="1200">
          <a:solidFill>
            <a:schemeClr val="tx1"/>
          </a:solidFill>
          <a:latin typeface="+mn-lt"/>
          <a:ea typeface="+mn-ea"/>
          <a:cs typeface="+mn-cs"/>
        </a:defRPr>
      </a:lvl1pPr>
      <a:lvl2pPr marL="288400" algn="l" defTabSz="576800" rtl="0" eaLnBrk="1" latinLnBrk="0" hangingPunct="1">
        <a:defRPr sz="1136" kern="1200">
          <a:solidFill>
            <a:schemeClr val="tx1"/>
          </a:solidFill>
          <a:latin typeface="+mn-lt"/>
          <a:ea typeface="+mn-ea"/>
          <a:cs typeface="+mn-cs"/>
        </a:defRPr>
      </a:lvl2pPr>
      <a:lvl3pPr marL="576800" algn="l" defTabSz="576800" rtl="0" eaLnBrk="1" latinLnBrk="0" hangingPunct="1">
        <a:defRPr sz="1136" kern="1200">
          <a:solidFill>
            <a:schemeClr val="tx1"/>
          </a:solidFill>
          <a:latin typeface="+mn-lt"/>
          <a:ea typeface="+mn-ea"/>
          <a:cs typeface="+mn-cs"/>
        </a:defRPr>
      </a:lvl3pPr>
      <a:lvl4pPr marL="865199" algn="l" defTabSz="576800" rtl="0" eaLnBrk="1" latinLnBrk="0" hangingPunct="1">
        <a:defRPr sz="1136" kern="1200">
          <a:solidFill>
            <a:schemeClr val="tx1"/>
          </a:solidFill>
          <a:latin typeface="+mn-lt"/>
          <a:ea typeface="+mn-ea"/>
          <a:cs typeface="+mn-cs"/>
        </a:defRPr>
      </a:lvl4pPr>
      <a:lvl5pPr marL="1153599" algn="l" defTabSz="576800" rtl="0" eaLnBrk="1" latinLnBrk="0" hangingPunct="1">
        <a:defRPr sz="1136" kern="1200">
          <a:solidFill>
            <a:schemeClr val="tx1"/>
          </a:solidFill>
          <a:latin typeface="+mn-lt"/>
          <a:ea typeface="+mn-ea"/>
          <a:cs typeface="+mn-cs"/>
        </a:defRPr>
      </a:lvl5pPr>
      <a:lvl6pPr marL="1441999" algn="l" defTabSz="576800" rtl="0" eaLnBrk="1" latinLnBrk="0" hangingPunct="1">
        <a:defRPr sz="1136" kern="1200">
          <a:solidFill>
            <a:schemeClr val="tx1"/>
          </a:solidFill>
          <a:latin typeface="+mn-lt"/>
          <a:ea typeface="+mn-ea"/>
          <a:cs typeface="+mn-cs"/>
        </a:defRPr>
      </a:lvl6pPr>
      <a:lvl7pPr marL="1730399" algn="l" defTabSz="576800" rtl="0" eaLnBrk="1" latinLnBrk="0" hangingPunct="1">
        <a:defRPr sz="1136" kern="1200">
          <a:solidFill>
            <a:schemeClr val="tx1"/>
          </a:solidFill>
          <a:latin typeface="+mn-lt"/>
          <a:ea typeface="+mn-ea"/>
          <a:cs typeface="+mn-cs"/>
        </a:defRPr>
      </a:lvl7pPr>
      <a:lvl8pPr marL="2018799" algn="l" defTabSz="576800" rtl="0" eaLnBrk="1" latinLnBrk="0" hangingPunct="1">
        <a:defRPr sz="1136" kern="1200">
          <a:solidFill>
            <a:schemeClr val="tx1"/>
          </a:solidFill>
          <a:latin typeface="+mn-lt"/>
          <a:ea typeface="+mn-ea"/>
          <a:cs typeface="+mn-cs"/>
        </a:defRPr>
      </a:lvl8pPr>
      <a:lvl9pPr marL="2307199" algn="l" defTabSz="576800" rtl="0" eaLnBrk="1" latinLnBrk="0" hangingPunct="1">
        <a:defRPr sz="113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2675" y="132463"/>
            <a:ext cx="4903629" cy="386828"/>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2675" y="576863"/>
            <a:ext cx="4903629" cy="218952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90746" y="2982410"/>
            <a:ext cx="1022666" cy="145638"/>
          </a:xfrm>
          <a:prstGeom prst="rect">
            <a:avLst/>
          </a:prstGeom>
        </p:spPr>
        <p:txBody>
          <a:bodyPr vert="horz" wrap="square" lIns="57680" tIns="28839" rIns="57680" bIns="28839"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8" dirty="0"/>
              <a:t>i9 presentation to Joe Smith</a:t>
            </a:r>
          </a:p>
        </p:txBody>
      </p:sp>
      <p:sp>
        <p:nvSpPr>
          <p:cNvPr id="7" name="Slide Number Placeholder 5"/>
          <p:cNvSpPr txBox="1">
            <a:spLocks/>
          </p:cNvSpPr>
          <p:nvPr userDrawn="1"/>
        </p:nvSpPr>
        <p:spPr>
          <a:xfrm>
            <a:off x="385623" y="2977563"/>
            <a:ext cx="65972" cy="155332"/>
          </a:xfrm>
          <a:prstGeom prst="rect">
            <a:avLst/>
          </a:prstGeom>
        </p:spPr>
        <p:txBody>
          <a:bodyPr vert="horz" wrap="none" lIns="57680" tIns="28839" rIns="57680" bIns="28839"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8" smtClean="0">
                <a:solidFill>
                  <a:schemeClr val="tx1"/>
                </a:solidFill>
              </a:rPr>
              <a:pPr algn="ctr"/>
              <a:t>‹#›</a:t>
            </a:fld>
            <a:endParaRPr lang="en-US" sz="568" dirty="0">
              <a:solidFill>
                <a:schemeClr val="tx1"/>
              </a:solidFill>
            </a:endParaRPr>
          </a:p>
        </p:txBody>
      </p:sp>
      <p:sp>
        <p:nvSpPr>
          <p:cNvPr id="10" name="Oval 9"/>
          <p:cNvSpPr/>
          <p:nvPr/>
        </p:nvSpPr>
        <p:spPr>
          <a:xfrm>
            <a:off x="339777" y="2976406"/>
            <a:ext cx="157662" cy="157653"/>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6" name="Oval 15"/>
          <p:cNvSpPr/>
          <p:nvPr/>
        </p:nvSpPr>
        <p:spPr>
          <a:xfrm>
            <a:off x="133370" y="2976406"/>
            <a:ext cx="157662" cy="157653"/>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7" name="Rectangle 9"/>
          <p:cNvSpPr/>
          <p:nvPr/>
        </p:nvSpPr>
        <p:spPr>
          <a:xfrm rot="2700000">
            <a:off x="201915" y="3033914"/>
            <a:ext cx="42639" cy="4264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4" name="Oval 13"/>
          <p:cNvSpPr/>
          <p:nvPr/>
        </p:nvSpPr>
        <p:spPr>
          <a:xfrm rot="10800000">
            <a:off x="546183" y="2976406"/>
            <a:ext cx="157662" cy="157653"/>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5" name="Rectangle 9"/>
          <p:cNvSpPr/>
          <p:nvPr/>
        </p:nvSpPr>
        <p:spPr>
          <a:xfrm rot="13500000">
            <a:off x="592661" y="3033914"/>
            <a:ext cx="42639" cy="4264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9" name="Freeform 6"/>
          <p:cNvSpPr>
            <a:spLocks/>
          </p:cNvSpPr>
          <p:nvPr/>
        </p:nvSpPr>
        <p:spPr bwMode="auto">
          <a:xfrm>
            <a:off x="5126191" y="3023589"/>
            <a:ext cx="30347" cy="65202"/>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680" tIns="28839" rIns="57680" bIns="28839" numCol="1" anchor="t" anchorCtr="0" compatLnSpc="1">
            <a:prstTxWarp prst="textNoShape">
              <a:avLst/>
            </a:prstTxWarp>
          </a:bodyPr>
          <a:lstStyle/>
          <a:p>
            <a:endParaRPr lang="en-US" sz="1514"/>
          </a:p>
        </p:txBody>
      </p:sp>
      <p:sp>
        <p:nvSpPr>
          <p:cNvPr id="20" name="Freeform 7"/>
          <p:cNvSpPr>
            <a:spLocks noEditPoints="1"/>
          </p:cNvSpPr>
          <p:nvPr/>
        </p:nvSpPr>
        <p:spPr bwMode="auto">
          <a:xfrm>
            <a:off x="5314121" y="3022203"/>
            <a:ext cx="67295" cy="6458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680" tIns="28839" rIns="57680" bIns="28839" numCol="1" anchor="t" anchorCtr="0" compatLnSpc="1">
            <a:prstTxWarp prst="textNoShape">
              <a:avLst/>
            </a:prstTxWarp>
          </a:bodyPr>
          <a:lstStyle/>
          <a:p>
            <a:endParaRPr lang="en-US" sz="1514"/>
          </a:p>
        </p:txBody>
      </p:sp>
      <p:sp>
        <p:nvSpPr>
          <p:cNvPr id="21" name="Freeform 8"/>
          <p:cNvSpPr>
            <a:spLocks/>
          </p:cNvSpPr>
          <p:nvPr/>
        </p:nvSpPr>
        <p:spPr bwMode="auto">
          <a:xfrm>
            <a:off x="5517748" y="3028070"/>
            <a:ext cx="72852" cy="59503"/>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680" tIns="28839" rIns="57680" bIns="28839" numCol="1" anchor="t" anchorCtr="0" compatLnSpc="1">
            <a:prstTxWarp prst="textNoShape">
              <a:avLst/>
            </a:prstTxWarp>
          </a:bodyPr>
          <a:lstStyle/>
          <a:p>
            <a:endParaRPr lang="en-US" sz="1514"/>
          </a:p>
        </p:txBody>
      </p:sp>
      <p:sp>
        <p:nvSpPr>
          <p:cNvPr id="22" name="Oval 21"/>
          <p:cNvSpPr/>
          <p:nvPr userDrawn="1"/>
        </p:nvSpPr>
        <p:spPr>
          <a:xfrm>
            <a:off x="5268937" y="2976406"/>
            <a:ext cx="157662" cy="157653"/>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5"/>
          </a:p>
        </p:txBody>
      </p:sp>
      <p:sp>
        <p:nvSpPr>
          <p:cNvPr id="23" name="Oval 22"/>
          <p:cNvSpPr/>
          <p:nvPr userDrawn="1"/>
        </p:nvSpPr>
        <p:spPr>
          <a:xfrm>
            <a:off x="5062531" y="2976406"/>
            <a:ext cx="157662" cy="157653"/>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5"/>
          </a:p>
        </p:txBody>
      </p:sp>
      <p:sp>
        <p:nvSpPr>
          <p:cNvPr id="24" name="Oval 23"/>
          <p:cNvSpPr/>
          <p:nvPr userDrawn="1"/>
        </p:nvSpPr>
        <p:spPr>
          <a:xfrm rot="10800000">
            <a:off x="5475343" y="2976406"/>
            <a:ext cx="157662" cy="157653"/>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5"/>
          </a:p>
        </p:txBody>
      </p:sp>
      <p:sp>
        <p:nvSpPr>
          <p:cNvPr id="18" name="Rectangle 17">
            <a:hlinkClick r:id="rId69"/>
          </p:cNvPr>
          <p:cNvSpPr/>
          <p:nvPr userDrawn="1"/>
        </p:nvSpPr>
        <p:spPr>
          <a:xfrm>
            <a:off x="5043562" y="2959315"/>
            <a:ext cx="190376" cy="190364"/>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7"/>
          </a:p>
        </p:txBody>
      </p:sp>
      <p:sp>
        <p:nvSpPr>
          <p:cNvPr id="25" name="Rectangle 24">
            <a:hlinkClick r:id="rId70"/>
          </p:cNvPr>
          <p:cNvSpPr/>
          <p:nvPr userDrawn="1"/>
        </p:nvSpPr>
        <p:spPr>
          <a:xfrm>
            <a:off x="5248925" y="2959315"/>
            <a:ext cx="190376" cy="190364"/>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7"/>
          </a:p>
        </p:txBody>
      </p:sp>
      <p:sp>
        <p:nvSpPr>
          <p:cNvPr id="26" name="Rectangle 25">
            <a:hlinkClick r:id="rId71"/>
          </p:cNvPr>
          <p:cNvSpPr/>
          <p:nvPr userDrawn="1"/>
        </p:nvSpPr>
        <p:spPr>
          <a:xfrm>
            <a:off x="5458986" y="2959315"/>
            <a:ext cx="190376" cy="190364"/>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7"/>
          </a:p>
        </p:txBody>
      </p:sp>
      <p:sp>
        <p:nvSpPr>
          <p:cNvPr id="27" name="Action Button: Forward or Next 26">
            <a:hlinkClick r:id="" action="ppaction://hlinkshowjump?jump=nextslide" highlightClick="1"/>
          </p:cNvPr>
          <p:cNvSpPr/>
          <p:nvPr userDrawn="1"/>
        </p:nvSpPr>
        <p:spPr>
          <a:xfrm>
            <a:off x="533308" y="2961482"/>
            <a:ext cx="190376" cy="190364"/>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7"/>
          </a:p>
        </p:txBody>
      </p:sp>
      <p:sp>
        <p:nvSpPr>
          <p:cNvPr id="28" name="Action Button: Back or Previous 27">
            <a:hlinkClick r:id="" action="ppaction://hlinkshowjump?jump=previousslide" highlightClick="1"/>
          </p:cNvPr>
          <p:cNvSpPr/>
          <p:nvPr userDrawn="1"/>
        </p:nvSpPr>
        <p:spPr>
          <a:xfrm>
            <a:off x="118275" y="2957803"/>
            <a:ext cx="190376" cy="190364"/>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7"/>
          </a:p>
        </p:txBody>
      </p:sp>
    </p:spTree>
    <p:extLst>
      <p:ext uri="{BB962C8B-B14F-4D97-AF65-F5344CB8AC3E}">
        <p14:creationId xmlns:p14="http://schemas.microsoft.com/office/powerpoint/2010/main" val="710607364"/>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 id="2147483743" r:id="rId18"/>
    <p:sldLayoutId id="2147483744" r:id="rId19"/>
    <p:sldLayoutId id="2147483745" r:id="rId20"/>
    <p:sldLayoutId id="2147483746" r:id="rId21"/>
    <p:sldLayoutId id="2147483747" r:id="rId22"/>
    <p:sldLayoutId id="2147483748" r:id="rId23"/>
    <p:sldLayoutId id="2147483749" r:id="rId24"/>
    <p:sldLayoutId id="2147483750" r:id="rId25"/>
    <p:sldLayoutId id="2147483751" r:id="rId26"/>
    <p:sldLayoutId id="2147483752" r:id="rId27"/>
    <p:sldLayoutId id="2147483753" r:id="rId28"/>
    <p:sldLayoutId id="2147483754" r:id="rId29"/>
    <p:sldLayoutId id="2147483755" r:id="rId30"/>
    <p:sldLayoutId id="2147483756" r:id="rId31"/>
    <p:sldLayoutId id="2147483757" r:id="rId32"/>
    <p:sldLayoutId id="2147483758" r:id="rId33"/>
    <p:sldLayoutId id="2147483759" r:id="rId34"/>
    <p:sldLayoutId id="2147483760" r:id="rId35"/>
    <p:sldLayoutId id="2147483761" r:id="rId36"/>
    <p:sldLayoutId id="2147483762" r:id="rId37"/>
    <p:sldLayoutId id="2147483763" r:id="rId38"/>
    <p:sldLayoutId id="2147483764" r:id="rId39"/>
    <p:sldLayoutId id="2147483765" r:id="rId40"/>
    <p:sldLayoutId id="2147483766" r:id="rId41"/>
    <p:sldLayoutId id="2147483767" r:id="rId42"/>
    <p:sldLayoutId id="2147483768" r:id="rId43"/>
    <p:sldLayoutId id="2147483769" r:id="rId44"/>
    <p:sldLayoutId id="2147483770" r:id="rId45"/>
    <p:sldLayoutId id="2147483771" r:id="rId46"/>
    <p:sldLayoutId id="2147483772" r:id="rId47"/>
    <p:sldLayoutId id="2147483773" r:id="rId48"/>
    <p:sldLayoutId id="2147483774" r:id="rId49"/>
    <p:sldLayoutId id="2147483775" r:id="rId50"/>
    <p:sldLayoutId id="2147483776" r:id="rId51"/>
    <p:sldLayoutId id="2147483777" r:id="rId52"/>
    <p:sldLayoutId id="2147483778" r:id="rId53"/>
    <p:sldLayoutId id="2147483779" r:id="rId54"/>
    <p:sldLayoutId id="2147483780" r:id="rId55"/>
    <p:sldLayoutId id="2147483781" r:id="rId56"/>
    <p:sldLayoutId id="2147483782" r:id="rId57"/>
    <p:sldLayoutId id="2147483783" r:id="rId58"/>
    <p:sldLayoutId id="2147483784" r:id="rId59"/>
    <p:sldLayoutId id="2147483785" r:id="rId60"/>
    <p:sldLayoutId id="2147483786" r:id="rId61"/>
    <p:sldLayoutId id="2147483787" r:id="rId62"/>
    <p:sldLayoutId id="2147483788" r:id="rId63"/>
    <p:sldLayoutId id="2147483789" r:id="rId64"/>
    <p:sldLayoutId id="2147483790" r:id="rId65"/>
    <p:sldLayoutId id="2147483791" r:id="rId66"/>
    <p:sldLayoutId id="2147483792" r:id="rId67"/>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ctr" defTabSz="576800" rtl="0" eaLnBrk="1" latinLnBrk="0" hangingPunct="1">
        <a:lnSpc>
          <a:spcPct val="86000"/>
        </a:lnSpc>
        <a:spcBef>
          <a:spcPct val="0"/>
        </a:spcBef>
        <a:buNone/>
        <a:defRPr sz="1325" kern="800" spc="-25">
          <a:solidFill>
            <a:schemeClr val="tx1"/>
          </a:solidFill>
          <a:latin typeface="+mj-lt"/>
          <a:ea typeface="+mj-ea"/>
          <a:cs typeface="+mj-cs"/>
        </a:defRPr>
      </a:lvl1pPr>
    </p:titleStyle>
    <p:bodyStyle>
      <a:lvl1pPr marL="108150" indent="-108150" algn="l" defTabSz="576800" rtl="0" eaLnBrk="1" latinLnBrk="0" hangingPunct="1">
        <a:spcBef>
          <a:spcPct val="20000"/>
        </a:spcBef>
        <a:buClr>
          <a:schemeClr val="accent1"/>
        </a:buClr>
        <a:buFont typeface="Arial" panose="020B0604020202020204" pitchFamily="34" charset="0"/>
        <a:buChar char="•"/>
        <a:defRPr sz="946" kern="800" spc="-6">
          <a:solidFill>
            <a:schemeClr val="tx1"/>
          </a:solidFill>
          <a:latin typeface="+mn-lt"/>
          <a:ea typeface="+mn-ea"/>
          <a:cs typeface="+mn-cs"/>
        </a:defRPr>
      </a:lvl1pPr>
      <a:lvl2pPr marL="217301" indent="-109151" algn="l" defTabSz="576800" rtl="0" eaLnBrk="1" latinLnBrk="0" hangingPunct="1">
        <a:spcBef>
          <a:spcPct val="20000"/>
        </a:spcBef>
        <a:buClr>
          <a:schemeClr val="accent1"/>
        </a:buClr>
        <a:buFont typeface="Arial" panose="020B0604020202020204" pitchFamily="34" charset="0"/>
        <a:buChar char="–"/>
        <a:defRPr sz="757" kern="800">
          <a:solidFill>
            <a:schemeClr val="tx1"/>
          </a:solidFill>
          <a:latin typeface="+mn-lt"/>
          <a:ea typeface="+mn-ea"/>
          <a:cs typeface="+mn-cs"/>
        </a:defRPr>
      </a:lvl2pPr>
      <a:lvl3pPr marL="325451" indent="-108150" algn="l" defTabSz="576800" rtl="0" eaLnBrk="1" latinLnBrk="0" hangingPunct="1">
        <a:spcBef>
          <a:spcPct val="20000"/>
        </a:spcBef>
        <a:buClr>
          <a:schemeClr val="accent1"/>
        </a:buClr>
        <a:buFont typeface="Arial" panose="020B0604020202020204" pitchFamily="34" charset="0"/>
        <a:buChar char="•"/>
        <a:defRPr sz="757" kern="800">
          <a:solidFill>
            <a:schemeClr val="tx1"/>
          </a:solidFill>
          <a:latin typeface="+mn-lt"/>
          <a:ea typeface="+mn-ea"/>
          <a:cs typeface="+mn-cs"/>
        </a:defRPr>
      </a:lvl3pPr>
      <a:lvl4pPr marL="433601" indent="-108150" algn="l" defTabSz="576800" rtl="0" eaLnBrk="1" latinLnBrk="0" hangingPunct="1">
        <a:spcBef>
          <a:spcPct val="20000"/>
        </a:spcBef>
        <a:buClr>
          <a:schemeClr val="accent1"/>
        </a:buClr>
        <a:buFont typeface="Arial" panose="020B0604020202020204" pitchFamily="34" charset="0"/>
        <a:buChar char="–"/>
        <a:defRPr sz="757" kern="800">
          <a:solidFill>
            <a:schemeClr val="tx1"/>
          </a:solidFill>
          <a:latin typeface="+mn-lt"/>
          <a:ea typeface="+mn-ea"/>
          <a:cs typeface="+mn-cs"/>
        </a:defRPr>
      </a:lvl4pPr>
      <a:lvl5pPr marL="541751" indent="-108150" algn="l" defTabSz="576800" rtl="0" eaLnBrk="1" latinLnBrk="0" hangingPunct="1">
        <a:spcBef>
          <a:spcPct val="20000"/>
        </a:spcBef>
        <a:buClr>
          <a:schemeClr val="accent1"/>
        </a:buClr>
        <a:buFont typeface="Arial" panose="020B0604020202020204" pitchFamily="34" charset="0"/>
        <a:buChar char="»"/>
        <a:defRPr sz="757" kern="800">
          <a:solidFill>
            <a:schemeClr val="tx1"/>
          </a:solidFill>
          <a:latin typeface="+mn-lt"/>
          <a:ea typeface="+mn-ea"/>
          <a:cs typeface="+mn-cs"/>
        </a:defRPr>
      </a:lvl5pPr>
      <a:lvl6pPr marL="1586199" indent="-144200" algn="l" defTabSz="576800" rtl="0" eaLnBrk="1" latinLnBrk="0" hangingPunct="1">
        <a:spcBef>
          <a:spcPct val="20000"/>
        </a:spcBef>
        <a:buFont typeface="Arial" panose="020B0604020202020204" pitchFamily="34" charset="0"/>
        <a:buChar char="•"/>
        <a:defRPr sz="1262" kern="1200">
          <a:solidFill>
            <a:schemeClr val="tx1"/>
          </a:solidFill>
          <a:latin typeface="+mn-lt"/>
          <a:ea typeface="+mn-ea"/>
          <a:cs typeface="+mn-cs"/>
        </a:defRPr>
      </a:lvl6pPr>
      <a:lvl7pPr marL="1874599" indent="-144200" algn="l" defTabSz="576800" rtl="0" eaLnBrk="1" latinLnBrk="0" hangingPunct="1">
        <a:spcBef>
          <a:spcPct val="20000"/>
        </a:spcBef>
        <a:buFont typeface="Arial" panose="020B0604020202020204" pitchFamily="34" charset="0"/>
        <a:buChar char="•"/>
        <a:defRPr sz="1262" kern="1200">
          <a:solidFill>
            <a:schemeClr val="tx1"/>
          </a:solidFill>
          <a:latin typeface="+mn-lt"/>
          <a:ea typeface="+mn-ea"/>
          <a:cs typeface="+mn-cs"/>
        </a:defRPr>
      </a:lvl7pPr>
      <a:lvl8pPr marL="2162999" indent="-144200" algn="l" defTabSz="576800" rtl="0" eaLnBrk="1" latinLnBrk="0" hangingPunct="1">
        <a:spcBef>
          <a:spcPct val="20000"/>
        </a:spcBef>
        <a:buFont typeface="Arial" panose="020B0604020202020204" pitchFamily="34" charset="0"/>
        <a:buChar char="•"/>
        <a:defRPr sz="1262" kern="1200">
          <a:solidFill>
            <a:schemeClr val="tx1"/>
          </a:solidFill>
          <a:latin typeface="+mn-lt"/>
          <a:ea typeface="+mn-ea"/>
          <a:cs typeface="+mn-cs"/>
        </a:defRPr>
      </a:lvl8pPr>
      <a:lvl9pPr marL="2451398" indent="-144200" algn="l" defTabSz="576800" rtl="0" eaLnBrk="1" latinLnBrk="0" hangingPunct="1">
        <a:spcBef>
          <a:spcPct val="20000"/>
        </a:spcBef>
        <a:buFont typeface="Arial" panose="020B0604020202020204" pitchFamily="34" charset="0"/>
        <a:buChar char="•"/>
        <a:defRPr sz="1262" kern="1200">
          <a:solidFill>
            <a:schemeClr val="tx1"/>
          </a:solidFill>
          <a:latin typeface="+mn-lt"/>
          <a:ea typeface="+mn-ea"/>
          <a:cs typeface="+mn-cs"/>
        </a:defRPr>
      </a:lvl9pPr>
    </p:bodyStyle>
    <p:otherStyle>
      <a:defPPr>
        <a:defRPr lang="en-US"/>
      </a:defPPr>
      <a:lvl1pPr marL="0" algn="l" defTabSz="576800" rtl="0" eaLnBrk="1" latinLnBrk="0" hangingPunct="1">
        <a:defRPr sz="1136" kern="1200">
          <a:solidFill>
            <a:schemeClr val="tx1"/>
          </a:solidFill>
          <a:latin typeface="+mn-lt"/>
          <a:ea typeface="+mn-ea"/>
          <a:cs typeface="+mn-cs"/>
        </a:defRPr>
      </a:lvl1pPr>
      <a:lvl2pPr marL="288400" algn="l" defTabSz="576800" rtl="0" eaLnBrk="1" latinLnBrk="0" hangingPunct="1">
        <a:defRPr sz="1136" kern="1200">
          <a:solidFill>
            <a:schemeClr val="tx1"/>
          </a:solidFill>
          <a:latin typeface="+mn-lt"/>
          <a:ea typeface="+mn-ea"/>
          <a:cs typeface="+mn-cs"/>
        </a:defRPr>
      </a:lvl2pPr>
      <a:lvl3pPr marL="576800" algn="l" defTabSz="576800" rtl="0" eaLnBrk="1" latinLnBrk="0" hangingPunct="1">
        <a:defRPr sz="1136" kern="1200">
          <a:solidFill>
            <a:schemeClr val="tx1"/>
          </a:solidFill>
          <a:latin typeface="+mn-lt"/>
          <a:ea typeface="+mn-ea"/>
          <a:cs typeface="+mn-cs"/>
        </a:defRPr>
      </a:lvl3pPr>
      <a:lvl4pPr marL="865199" algn="l" defTabSz="576800" rtl="0" eaLnBrk="1" latinLnBrk="0" hangingPunct="1">
        <a:defRPr sz="1136" kern="1200">
          <a:solidFill>
            <a:schemeClr val="tx1"/>
          </a:solidFill>
          <a:latin typeface="+mn-lt"/>
          <a:ea typeface="+mn-ea"/>
          <a:cs typeface="+mn-cs"/>
        </a:defRPr>
      </a:lvl4pPr>
      <a:lvl5pPr marL="1153599" algn="l" defTabSz="576800" rtl="0" eaLnBrk="1" latinLnBrk="0" hangingPunct="1">
        <a:defRPr sz="1136" kern="1200">
          <a:solidFill>
            <a:schemeClr val="tx1"/>
          </a:solidFill>
          <a:latin typeface="+mn-lt"/>
          <a:ea typeface="+mn-ea"/>
          <a:cs typeface="+mn-cs"/>
        </a:defRPr>
      </a:lvl5pPr>
      <a:lvl6pPr marL="1441999" algn="l" defTabSz="576800" rtl="0" eaLnBrk="1" latinLnBrk="0" hangingPunct="1">
        <a:defRPr sz="1136" kern="1200">
          <a:solidFill>
            <a:schemeClr val="tx1"/>
          </a:solidFill>
          <a:latin typeface="+mn-lt"/>
          <a:ea typeface="+mn-ea"/>
          <a:cs typeface="+mn-cs"/>
        </a:defRPr>
      </a:lvl6pPr>
      <a:lvl7pPr marL="1730399" algn="l" defTabSz="576800" rtl="0" eaLnBrk="1" latinLnBrk="0" hangingPunct="1">
        <a:defRPr sz="1136" kern="1200">
          <a:solidFill>
            <a:schemeClr val="tx1"/>
          </a:solidFill>
          <a:latin typeface="+mn-lt"/>
          <a:ea typeface="+mn-ea"/>
          <a:cs typeface="+mn-cs"/>
        </a:defRPr>
      </a:lvl7pPr>
      <a:lvl8pPr marL="2018799" algn="l" defTabSz="576800" rtl="0" eaLnBrk="1" latinLnBrk="0" hangingPunct="1">
        <a:defRPr sz="1136" kern="1200">
          <a:solidFill>
            <a:schemeClr val="tx1"/>
          </a:solidFill>
          <a:latin typeface="+mn-lt"/>
          <a:ea typeface="+mn-ea"/>
          <a:cs typeface="+mn-cs"/>
        </a:defRPr>
      </a:lvl8pPr>
      <a:lvl9pPr marL="2307199" algn="l" defTabSz="576800" rtl="0" eaLnBrk="1" latinLnBrk="0" hangingPunct="1">
        <a:defRPr sz="113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77" y="536168"/>
            <a:ext cx="5653977"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sz="1800"/>
          </a:p>
        </p:txBody>
      </p:sp>
      <p:sp>
        <p:nvSpPr>
          <p:cNvPr id="17" name="bg object 17"/>
          <p:cNvSpPr/>
          <p:nvPr/>
        </p:nvSpPr>
        <p:spPr>
          <a:xfrm>
            <a:off x="66885" y="71164"/>
            <a:ext cx="5653977"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a:xfrm>
            <a:off x="300904" y="102424"/>
            <a:ext cx="5167164" cy="315471"/>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36346" y="982040"/>
            <a:ext cx="4896284" cy="215444"/>
          </a:xfrm>
          <a:prstGeom prst="rect">
            <a:avLst/>
          </a:prstGeom>
        </p:spPr>
        <p:txBody>
          <a:bodyPr wrap="square" lIns="0" tIns="0" rIns="0" bIns="0">
            <a:spAutoFit/>
          </a:bodyPr>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a:xfrm>
            <a:off x="1961452" y="3017710"/>
            <a:ext cx="1846072"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449" y="3017710"/>
            <a:ext cx="1326864"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6" name="Holder 6"/>
          <p:cNvSpPr>
            <a:spLocks noGrp="1"/>
          </p:cNvSpPr>
          <p:nvPr>
            <p:ph type="sldNum" sz="quarter" idx="7"/>
          </p:nvPr>
        </p:nvSpPr>
        <p:spPr>
          <a:xfrm>
            <a:off x="4153662" y="3017710"/>
            <a:ext cx="1326864"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444920390"/>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8449" y="129945"/>
            <a:ext cx="5192078" cy="540808"/>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288449" y="757133"/>
            <a:ext cx="5192078" cy="214145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288449" y="3007496"/>
            <a:ext cx="1346094" cy="172758"/>
          </a:xfrm>
          <a:prstGeom prst="rect">
            <a:avLst/>
          </a:prstGeom>
        </p:spPr>
        <p:txBody>
          <a:bodyPr vert="horz" lIns="91440" tIns="45720" rIns="91440" bIns="45720" rtlCol="0" anchor="ctr"/>
          <a:lstStyle>
            <a:lvl1pPr algn="l">
              <a:defRPr sz="757">
                <a:solidFill>
                  <a:schemeClr val="tx1">
                    <a:tint val="75000"/>
                  </a:schemeClr>
                </a:solidFill>
              </a:defRPr>
            </a:lvl1pPr>
          </a:lstStyle>
          <a:p>
            <a:pPr defTabSz="576621"/>
            <a:fld id="{ED137D8F-F469-4C1D-8DCD-3325B5EE5640}" type="datetimeFigureOut">
              <a:rPr lang="ru-RU" smtClean="0">
                <a:solidFill>
                  <a:prstClr val="black">
                    <a:tint val="75000"/>
                  </a:prstClr>
                </a:solidFill>
              </a:rPr>
              <a:pPr defTabSz="576621"/>
              <a:t>21.11.2020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1971068" y="3007496"/>
            <a:ext cx="1826842" cy="172758"/>
          </a:xfrm>
          <a:prstGeom prst="rect">
            <a:avLst/>
          </a:prstGeom>
        </p:spPr>
        <p:txBody>
          <a:bodyPr vert="horz" lIns="91440" tIns="45720" rIns="91440" bIns="45720" rtlCol="0" anchor="ctr"/>
          <a:lstStyle>
            <a:lvl1pPr algn="ctr">
              <a:defRPr sz="757">
                <a:solidFill>
                  <a:schemeClr val="tx1">
                    <a:tint val="75000"/>
                  </a:schemeClr>
                </a:solidFill>
              </a:defRPr>
            </a:lvl1pPr>
          </a:lstStyle>
          <a:p>
            <a:pPr defTabSz="576621"/>
            <a:endParaRPr lang="ru-RU">
              <a:solidFill>
                <a:prstClr val="black">
                  <a:tint val="75000"/>
                </a:prstClr>
              </a:solidFill>
            </a:endParaRPr>
          </a:p>
        </p:txBody>
      </p:sp>
      <p:sp>
        <p:nvSpPr>
          <p:cNvPr id="6" name="Номер слайда 5"/>
          <p:cNvSpPr>
            <a:spLocks noGrp="1"/>
          </p:cNvSpPr>
          <p:nvPr>
            <p:ph type="sldNum" sz="quarter" idx="4"/>
          </p:nvPr>
        </p:nvSpPr>
        <p:spPr>
          <a:xfrm>
            <a:off x="4134433" y="3007496"/>
            <a:ext cx="1346094" cy="172758"/>
          </a:xfrm>
          <a:prstGeom prst="rect">
            <a:avLst/>
          </a:prstGeom>
        </p:spPr>
        <p:txBody>
          <a:bodyPr vert="horz" lIns="91440" tIns="45720" rIns="91440" bIns="45720" rtlCol="0" anchor="ctr"/>
          <a:lstStyle>
            <a:lvl1pPr algn="r">
              <a:defRPr sz="757">
                <a:solidFill>
                  <a:schemeClr val="tx1">
                    <a:tint val="75000"/>
                  </a:schemeClr>
                </a:solidFill>
              </a:defRPr>
            </a:lvl1p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60226534"/>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 id="2147483960" r:id="rId12"/>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ctr" defTabSz="576621" rtl="0" eaLnBrk="1" latinLnBrk="0" hangingPunct="1">
        <a:spcBef>
          <a:spcPct val="0"/>
        </a:spcBef>
        <a:buNone/>
        <a:defRPr sz="2775" kern="1200">
          <a:solidFill>
            <a:schemeClr val="tx1"/>
          </a:solidFill>
          <a:latin typeface="+mj-lt"/>
          <a:ea typeface="+mj-ea"/>
          <a:cs typeface="+mj-cs"/>
        </a:defRPr>
      </a:lvl1pPr>
    </p:titleStyle>
    <p:bodyStyle>
      <a:lvl1pPr marL="216233" indent="-216233" algn="l" defTabSz="576621" rtl="0" eaLnBrk="1" latinLnBrk="0" hangingPunct="1">
        <a:spcBef>
          <a:spcPct val="20000"/>
        </a:spcBef>
        <a:buFont typeface="Arial" pitchFamily="34" charset="0"/>
        <a:buChar char="•"/>
        <a:defRPr sz="2018" kern="1200">
          <a:solidFill>
            <a:schemeClr val="tx1"/>
          </a:solidFill>
          <a:latin typeface="+mn-lt"/>
          <a:ea typeface="+mn-ea"/>
          <a:cs typeface="+mn-cs"/>
        </a:defRPr>
      </a:lvl1pPr>
      <a:lvl2pPr marL="468504" indent="-180194" algn="l" defTabSz="576621" rtl="0" eaLnBrk="1" latinLnBrk="0" hangingPunct="1">
        <a:spcBef>
          <a:spcPct val="20000"/>
        </a:spcBef>
        <a:buFont typeface="Arial" pitchFamily="34" charset="0"/>
        <a:buChar char="–"/>
        <a:defRPr sz="1766" kern="1200">
          <a:solidFill>
            <a:schemeClr val="tx1"/>
          </a:solidFill>
          <a:latin typeface="+mn-lt"/>
          <a:ea typeface="+mn-ea"/>
          <a:cs typeface="+mn-cs"/>
        </a:defRPr>
      </a:lvl2pPr>
      <a:lvl3pPr marL="720776" indent="-144155" algn="l" defTabSz="576621" rtl="0" eaLnBrk="1" latinLnBrk="0" hangingPunct="1">
        <a:spcBef>
          <a:spcPct val="20000"/>
        </a:spcBef>
        <a:buFont typeface="Arial" pitchFamily="34" charset="0"/>
        <a:buChar char="•"/>
        <a:defRPr sz="1513" kern="1200">
          <a:solidFill>
            <a:schemeClr val="tx1"/>
          </a:solidFill>
          <a:latin typeface="+mn-lt"/>
          <a:ea typeface="+mn-ea"/>
          <a:cs typeface="+mn-cs"/>
        </a:defRPr>
      </a:lvl3pPr>
      <a:lvl4pPr marL="1009086" indent="-144155" algn="l" defTabSz="576621" rtl="0" eaLnBrk="1" latinLnBrk="0" hangingPunct="1">
        <a:spcBef>
          <a:spcPct val="20000"/>
        </a:spcBef>
        <a:buFont typeface="Arial" pitchFamily="34" charset="0"/>
        <a:buChar char="–"/>
        <a:defRPr sz="1261" kern="1200">
          <a:solidFill>
            <a:schemeClr val="tx1"/>
          </a:solidFill>
          <a:latin typeface="+mn-lt"/>
          <a:ea typeface="+mn-ea"/>
          <a:cs typeface="+mn-cs"/>
        </a:defRPr>
      </a:lvl4pPr>
      <a:lvl5pPr marL="1297396" indent="-144155" algn="l" defTabSz="576621" rtl="0" eaLnBrk="1" latinLnBrk="0" hangingPunct="1">
        <a:spcBef>
          <a:spcPct val="20000"/>
        </a:spcBef>
        <a:buFont typeface="Arial" pitchFamily="34" charset="0"/>
        <a:buChar char="»"/>
        <a:defRPr sz="1261" kern="1200">
          <a:solidFill>
            <a:schemeClr val="tx1"/>
          </a:solidFill>
          <a:latin typeface="+mn-lt"/>
          <a:ea typeface="+mn-ea"/>
          <a:cs typeface="+mn-cs"/>
        </a:defRPr>
      </a:lvl5pPr>
      <a:lvl6pPr marL="1585707" indent="-144155" algn="l" defTabSz="576621" rtl="0" eaLnBrk="1" latinLnBrk="0" hangingPunct="1">
        <a:spcBef>
          <a:spcPct val="20000"/>
        </a:spcBef>
        <a:buFont typeface="Arial" pitchFamily="34" charset="0"/>
        <a:buChar char="•"/>
        <a:defRPr sz="1261" kern="1200">
          <a:solidFill>
            <a:schemeClr val="tx1"/>
          </a:solidFill>
          <a:latin typeface="+mn-lt"/>
          <a:ea typeface="+mn-ea"/>
          <a:cs typeface="+mn-cs"/>
        </a:defRPr>
      </a:lvl6pPr>
      <a:lvl7pPr marL="1874017" indent="-144155" algn="l" defTabSz="576621" rtl="0" eaLnBrk="1" latinLnBrk="0" hangingPunct="1">
        <a:spcBef>
          <a:spcPct val="20000"/>
        </a:spcBef>
        <a:buFont typeface="Arial" pitchFamily="34" charset="0"/>
        <a:buChar char="•"/>
        <a:defRPr sz="1261" kern="1200">
          <a:solidFill>
            <a:schemeClr val="tx1"/>
          </a:solidFill>
          <a:latin typeface="+mn-lt"/>
          <a:ea typeface="+mn-ea"/>
          <a:cs typeface="+mn-cs"/>
        </a:defRPr>
      </a:lvl7pPr>
      <a:lvl8pPr marL="2162327" indent="-144155" algn="l" defTabSz="576621" rtl="0" eaLnBrk="1" latinLnBrk="0" hangingPunct="1">
        <a:spcBef>
          <a:spcPct val="20000"/>
        </a:spcBef>
        <a:buFont typeface="Arial" pitchFamily="34" charset="0"/>
        <a:buChar char="•"/>
        <a:defRPr sz="1261" kern="1200">
          <a:solidFill>
            <a:schemeClr val="tx1"/>
          </a:solidFill>
          <a:latin typeface="+mn-lt"/>
          <a:ea typeface="+mn-ea"/>
          <a:cs typeface="+mn-cs"/>
        </a:defRPr>
      </a:lvl8pPr>
      <a:lvl9pPr marL="2450638" indent="-144155" algn="l" defTabSz="576621" rtl="0" eaLnBrk="1" latinLnBrk="0" hangingPunct="1">
        <a:spcBef>
          <a:spcPct val="20000"/>
        </a:spcBef>
        <a:buFont typeface="Arial" pitchFamily="34" charset="0"/>
        <a:buChar char="•"/>
        <a:defRPr sz="1261" kern="1200">
          <a:solidFill>
            <a:schemeClr val="tx1"/>
          </a:solidFill>
          <a:latin typeface="+mn-lt"/>
          <a:ea typeface="+mn-ea"/>
          <a:cs typeface="+mn-cs"/>
        </a:defRPr>
      </a:lvl9pPr>
    </p:bodyStyle>
    <p:otherStyle>
      <a:defPPr>
        <a:defRPr lang="ru-RU"/>
      </a:defPPr>
      <a:lvl1pPr marL="0" algn="l" defTabSz="576621" rtl="0" eaLnBrk="1" latinLnBrk="0" hangingPunct="1">
        <a:defRPr sz="1135" kern="1200">
          <a:solidFill>
            <a:schemeClr val="tx1"/>
          </a:solidFill>
          <a:latin typeface="+mn-lt"/>
          <a:ea typeface="+mn-ea"/>
          <a:cs typeface="+mn-cs"/>
        </a:defRPr>
      </a:lvl1pPr>
      <a:lvl2pPr marL="288310" algn="l" defTabSz="576621" rtl="0" eaLnBrk="1" latinLnBrk="0" hangingPunct="1">
        <a:defRPr sz="1135" kern="1200">
          <a:solidFill>
            <a:schemeClr val="tx1"/>
          </a:solidFill>
          <a:latin typeface="+mn-lt"/>
          <a:ea typeface="+mn-ea"/>
          <a:cs typeface="+mn-cs"/>
        </a:defRPr>
      </a:lvl2pPr>
      <a:lvl3pPr marL="576621" algn="l" defTabSz="576621" rtl="0" eaLnBrk="1" latinLnBrk="0" hangingPunct="1">
        <a:defRPr sz="1135" kern="1200">
          <a:solidFill>
            <a:schemeClr val="tx1"/>
          </a:solidFill>
          <a:latin typeface="+mn-lt"/>
          <a:ea typeface="+mn-ea"/>
          <a:cs typeface="+mn-cs"/>
        </a:defRPr>
      </a:lvl3pPr>
      <a:lvl4pPr marL="864931" algn="l" defTabSz="576621" rtl="0" eaLnBrk="1" latinLnBrk="0" hangingPunct="1">
        <a:defRPr sz="1135" kern="1200">
          <a:solidFill>
            <a:schemeClr val="tx1"/>
          </a:solidFill>
          <a:latin typeface="+mn-lt"/>
          <a:ea typeface="+mn-ea"/>
          <a:cs typeface="+mn-cs"/>
        </a:defRPr>
      </a:lvl4pPr>
      <a:lvl5pPr marL="1153241" algn="l" defTabSz="576621" rtl="0" eaLnBrk="1" latinLnBrk="0" hangingPunct="1">
        <a:defRPr sz="1135" kern="1200">
          <a:solidFill>
            <a:schemeClr val="tx1"/>
          </a:solidFill>
          <a:latin typeface="+mn-lt"/>
          <a:ea typeface="+mn-ea"/>
          <a:cs typeface="+mn-cs"/>
        </a:defRPr>
      </a:lvl5pPr>
      <a:lvl6pPr marL="1441552" algn="l" defTabSz="576621" rtl="0" eaLnBrk="1" latinLnBrk="0" hangingPunct="1">
        <a:defRPr sz="1135" kern="1200">
          <a:solidFill>
            <a:schemeClr val="tx1"/>
          </a:solidFill>
          <a:latin typeface="+mn-lt"/>
          <a:ea typeface="+mn-ea"/>
          <a:cs typeface="+mn-cs"/>
        </a:defRPr>
      </a:lvl6pPr>
      <a:lvl7pPr marL="1729862" algn="l" defTabSz="576621" rtl="0" eaLnBrk="1" latinLnBrk="0" hangingPunct="1">
        <a:defRPr sz="1135" kern="1200">
          <a:solidFill>
            <a:schemeClr val="tx1"/>
          </a:solidFill>
          <a:latin typeface="+mn-lt"/>
          <a:ea typeface="+mn-ea"/>
          <a:cs typeface="+mn-cs"/>
        </a:defRPr>
      </a:lvl7pPr>
      <a:lvl8pPr marL="2018172" algn="l" defTabSz="576621" rtl="0" eaLnBrk="1" latinLnBrk="0" hangingPunct="1">
        <a:defRPr sz="1135" kern="1200">
          <a:solidFill>
            <a:schemeClr val="tx1"/>
          </a:solidFill>
          <a:latin typeface="+mn-lt"/>
          <a:ea typeface="+mn-ea"/>
          <a:cs typeface="+mn-cs"/>
        </a:defRPr>
      </a:lvl8pPr>
      <a:lvl9pPr marL="2306483" algn="l" defTabSz="576621" rtl="0" eaLnBrk="1" latinLnBrk="0" hangingPunct="1">
        <a:defRPr sz="113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3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32.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2.xml"/></Relationships>
</file>

<file path=ppt/slides/_rels/slide3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147.xml"/><Relationship Id="rId5" Type="http://schemas.openxmlformats.org/officeDocument/2006/relationships/image" Target="../media/image33.emf"/><Relationship Id="rId4" Type="http://schemas.openxmlformats.org/officeDocument/2006/relationships/image" Target="../media/image32.emf"/></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88" y="1535"/>
            <a:ext cx="5767387"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969405" y="98425"/>
            <a:ext cx="3362882" cy="845743"/>
          </a:xfrm>
          <a:prstGeom prst="rect">
            <a:avLst/>
          </a:prstGeom>
        </p:spPr>
        <p:txBody>
          <a:bodyPr vert="horz" wrap="square" lIns="0" tIns="14604" rIns="0" bIns="0" rtlCol="0">
            <a:spAutoFit/>
          </a:bodyPr>
          <a:lstStyle/>
          <a:p>
            <a:pPr marL="12700" algn="ctr">
              <a:spcBef>
                <a:spcPts val="114"/>
              </a:spcBef>
            </a:pPr>
            <a:r>
              <a:rPr lang="ru-RU" sz="3400" spc="-5" dirty="0"/>
              <a:t>Биология </a:t>
            </a:r>
            <a:br>
              <a:rPr lang="ru-RU" sz="3400" spc="-5" dirty="0"/>
            </a:br>
            <a:r>
              <a:rPr lang="ru-RU" sz="2000" spc="-5" dirty="0"/>
              <a:t>Человек и его здоровье</a:t>
            </a:r>
            <a:endParaRPr sz="3400" dirty="0"/>
          </a:p>
        </p:txBody>
      </p:sp>
      <p:sp>
        <p:nvSpPr>
          <p:cNvPr id="5" name="object 5"/>
          <p:cNvSpPr/>
          <p:nvPr/>
        </p:nvSpPr>
        <p:spPr>
          <a:xfrm>
            <a:off x="132402" y="1406401"/>
            <a:ext cx="272162" cy="1224136"/>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 name="object 10"/>
          <p:cNvGrpSpPr/>
          <p:nvPr/>
        </p:nvGrpSpPr>
        <p:grpSpPr>
          <a:xfrm>
            <a:off x="4688347" y="212869"/>
            <a:ext cx="634365" cy="634365"/>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object 13"/>
          <p:cNvSpPr txBox="1"/>
          <p:nvPr/>
        </p:nvSpPr>
        <p:spPr>
          <a:xfrm>
            <a:off x="4925794" y="249025"/>
            <a:ext cx="173355" cy="385362"/>
          </a:xfrm>
          <a:prstGeom prst="rect">
            <a:avLst/>
          </a:prstGeom>
        </p:spPr>
        <p:txBody>
          <a:bodyPr vert="horz" wrap="square" lIns="0" tIns="15875" rIns="0" bIns="0" rtlCol="0">
            <a:spAutoFit/>
          </a:bodyPr>
          <a:lstStyle/>
          <a:p>
            <a:pPr marL="0" marR="0" lvl="0" indent="0" algn="ctr" defTabSz="914400" rtl="0" eaLnBrk="1" fontAlgn="auto" latinLnBrk="0" hangingPunct="1">
              <a:lnSpc>
                <a:spcPct val="100000"/>
              </a:lnSpc>
              <a:spcBef>
                <a:spcPts val="125"/>
              </a:spcBef>
              <a:spcAft>
                <a:spcPts val="0"/>
              </a:spcAft>
              <a:buClrTx/>
              <a:buSzTx/>
              <a:buFontTx/>
              <a:buNone/>
              <a:tabLst/>
              <a:defRPr/>
            </a:pPr>
            <a:r>
              <a:rPr kumimoji="0" lang="ru-RU" sz="2400" b="1" i="0" u="none" strike="noStrike" kern="1200" cap="none" spc="0" normalizeH="0" baseline="0" noProof="0" dirty="0">
                <a:ln>
                  <a:noFill/>
                </a:ln>
                <a:solidFill>
                  <a:prstClr val="white"/>
                </a:solidFill>
                <a:effectLst/>
                <a:uLnTx/>
                <a:uFillTx/>
                <a:latin typeface="Arial"/>
                <a:ea typeface="+mn-ea"/>
                <a:cs typeface="Arial"/>
              </a:rPr>
              <a:t>8</a:t>
            </a:r>
            <a:endParaRPr kumimoji="0" sz="2400" b="1" i="0" u="none" strike="noStrike" kern="1200" cap="none" spc="0" normalizeH="0" baseline="0" noProof="0" dirty="0">
              <a:ln>
                <a:noFill/>
              </a:ln>
              <a:solidFill>
                <a:prstClr val="white"/>
              </a:solidFill>
              <a:effectLst/>
              <a:uLnTx/>
              <a:uFillTx/>
              <a:latin typeface="Arial"/>
              <a:ea typeface="+mn-ea"/>
              <a:cs typeface="Arial"/>
            </a:endParaRPr>
          </a:p>
        </p:txBody>
      </p:sp>
      <p:sp>
        <p:nvSpPr>
          <p:cNvPr id="14" name="object 14"/>
          <p:cNvSpPr txBox="1"/>
          <p:nvPr/>
        </p:nvSpPr>
        <p:spPr>
          <a:xfrm>
            <a:off x="4741875" y="542305"/>
            <a:ext cx="571504" cy="227626"/>
          </a:xfrm>
          <a:prstGeom prst="rect">
            <a:avLst/>
          </a:prstGeom>
        </p:spPr>
        <p:txBody>
          <a:bodyPr vert="horz" wrap="square" lIns="0" tIns="12065" rIns="0" bIns="0" rtlCol="0">
            <a:spAutoFit/>
          </a:bodyPr>
          <a:lstStyle/>
          <a:p>
            <a:pPr marL="0" marR="0" lvl="0" indent="0" algn="ctr" defTabSz="914400" rtl="0" eaLnBrk="1" fontAlgn="auto" latinLnBrk="0" hangingPunct="1">
              <a:lnSpc>
                <a:spcPct val="100000"/>
              </a:lnSpc>
              <a:spcBef>
                <a:spcPts val="95"/>
              </a:spcBef>
              <a:spcAft>
                <a:spcPts val="0"/>
              </a:spcAft>
              <a:buClrTx/>
              <a:buSzTx/>
              <a:buFontTx/>
              <a:buNone/>
              <a:tabLst/>
              <a:defRPr/>
            </a:pPr>
            <a:r>
              <a:rPr kumimoji="0" sz="1400" b="1" i="0" u="none" strike="noStrike" kern="1200" cap="none" spc="5" normalizeH="0" baseline="0" noProof="0" dirty="0">
                <a:ln>
                  <a:noFill/>
                </a:ln>
                <a:solidFill>
                  <a:srgbClr val="FFFFFF"/>
                </a:solidFill>
                <a:effectLst/>
                <a:uLnTx/>
                <a:uFillTx/>
                <a:latin typeface="Arial"/>
                <a:ea typeface="+mn-ea"/>
                <a:cs typeface="Arial"/>
              </a:rPr>
              <a:t>к</a:t>
            </a:r>
            <a:r>
              <a:rPr kumimoji="0" sz="1400" b="1" i="0" u="none" strike="noStrike" kern="1200" cap="none" spc="-5" normalizeH="0" baseline="0" noProof="0" dirty="0">
                <a:ln>
                  <a:noFill/>
                </a:ln>
                <a:solidFill>
                  <a:srgbClr val="FFFFFF"/>
                </a:solidFill>
                <a:effectLst/>
                <a:uLnTx/>
                <a:uFillTx/>
                <a:latin typeface="Arial"/>
                <a:ea typeface="+mn-ea"/>
                <a:cs typeface="Arial"/>
              </a:rPr>
              <a:t>ласс</a:t>
            </a:r>
            <a:endParaRPr kumimoji="0" sz="1400" b="1" i="0" u="none" strike="noStrike" kern="1200" cap="none" spc="0" normalizeH="0" baseline="0" noProof="0" dirty="0">
              <a:ln>
                <a:noFill/>
              </a:ln>
              <a:solidFill>
                <a:prstClr val="black"/>
              </a:solidFill>
              <a:effectLst/>
              <a:uLnTx/>
              <a:uFillTx/>
              <a:latin typeface="Arial"/>
              <a:ea typeface="+mn-ea"/>
              <a:cs typeface="Arial"/>
            </a:endParaRPr>
          </a:p>
        </p:txBody>
      </p:sp>
      <p:pic>
        <p:nvPicPr>
          <p:cNvPr id="1028" name="Picture 4" descr="Картинки по запросу чаша со змеей вектор | Змея, Медицинский, Медицина">
            <a:extLst>
              <a:ext uri="{FF2B5EF4-FFF2-40B4-BE49-F238E27FC236}">
                <a16:creationId xmlns:a16="http://schemas.microsoft.com/office/drawing/2014/main" id="{0D6C6743-6751-4AF1-8775-D9BF107D2F8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535" y="250825"/>
            <a:ext cx="535352" cy="51054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6D41736-D2F1-4836-B58C-06328E5491D6}"/>
              </a:ext>
            </a:extLst>
          </p:cNvPr>
          <p:cNvSpPr txBox="1"/>
          <p:nvPr/>
        </p:nvSpPr>
        <p:spPr>
          <a:xfrm>
            <a:off x="364207" y="1406401"/>
            <a:ext cx="4346051" cy="1323439"/>
          </a:xfrm>
          <a:prstGeom prst="rect">
            <a:avLst/>
          </a:prstGeom>
          <a:noFill/>
        </p:spPr>
        <p:txBody>
          <a:bodyPr wrap="square" rtlCol="0">
            <a:spAutoFit/>
          </a:bodyPr>
          <a:lstStyle/>
          <a:p>
            <a:pPr algn="ctr"/>
            <a:r>
              <a:rPr lang="ru-RU" sz="2000" b="1" spc="-20" dirty="0">
                <a:solidFill>
                  <a:srgbClr val="002060"/>
                </a:solidFill>
                <a:latin typeface="Arial"/>
                <a:cs typeface="Arial"/>
              </a:rPr>
              <a:t>Глава </a:t>
            </a:r>
            <a:r>
              <a:rPr lang="en-US" sz="2000" b="1" spc="-20" dirty="0">
                <a:solidFill>
                  <a:srgbClr val="002060"/>
                </a:solidFill>
                <a:latin typeface="Arial"/>
                <a:cs typeface="Arial"/>
              </a:rPr>
              <a:t>VII</a:t>
            </a:r>
            <a:r>
              <a:rPr lang="ru-RU" sz="2000" b="1" spc="-20" dirty="0">
                <a:solidFill>
                  <a:srgbClr val="002060"/>
                </a:solidFill>
                <a:latin typeface="Arial"/>
                <a:cs typeface="Arial"/>
              </a:rPr>
              <a:t>. Пищеварительная система</a:t>
            </a:r>
          </a:p>
          <a:p>
            <a:pPr algn="ctr"/>
            <a:r>
              <a:rPr lang="ru-RU" sz="2000" b="1" spc="-20" dirty="0">
                <a:solidFill>
                  <a:srgbClr val="002060"/>
                </a:solidFill>
                <a:latin typeface="Arial"/>
                <a:cs typeface="Arial"/>
              </a:rPr>
              <a:t>Тема: Органы пищеварительной системы </a:t>
            </a:r>
          </a:p>
        </p:txBody>
      </p:sp>
      <p:pic>
        <p:nvPicPr>
          <p:cNvPr id="4" name="Рисунок 3">
            <a:extLst>
              <a:ext uri="{FF2B5EF4-FFF2-40B4-BE49-F238E27FC236}">
                <a16:creationId xmlns:a16="http://schemas.microsoft.com/office/drawing/2014/main" id="{D7BA0653-DC49-4EFA-9687-0382D2F579D5}"/>
              </a:ext>
            </a:extLst>
          </p:cNvPr>
          <p:cNvPicPr>
            <a:picLocks noChangeAspect="1"/>
          </p:cNvPicPr>
          <p:nvPr/>
        </p:nvPicPr>
        <p:blipFill>
          <a:blip r:embed="rId4"/>
          <a:stretch>
            <a:fillRect/>
          </a:stretch>
        </p:blipFill>
        <p:spPr>
          <a:xfrm>
            <a:off x="4598371" y="1307097"/>
            <a:ext cx="1106780" cy="161147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07777"/>
          </a:xfrm>
        </p:spPr>
        <p:txBody>
          <a:bodyPr/>
          <a:lstStyle/>
          <a:p>
            <a:pPr algn="ctr"/>
            <a:r>
              <a:rPr lang="ru-RU" sz="2000" dirty="0"/>
              <a:t>ФУНКЦИИ ПИЩЕВАРИТЕЛЬНОЙ СИСТЕМЫ</a:t>
            </a:r>
          </a:p>
        </p:txBody>
      </p:sp>
      <p:sp>
        <p:nvSpPr>
          <p:cNvPr id="4" name="TextBox 3">
            <a:extLst>
              <a:ext uri="{FF2B5EF4-FFF2-40B4-BE49-F238E27FC236}">
                <a16:creationId xmlns:a16="http://schemas.microsoft.com/office/drawing/2014/main" id="{1A08B5E2-0D31-4427-AC42-FCFD42E06A0D}"/>
              </a:ext>
            </a:extLst>
          </p:cNvPr>
          <p:cNvSpPr txBox="1"/>
          <p:nvPr/>
        </p:nvSpPr>
        <p:spPr>
          <a:xfrm>
            <a:off x="76175" y="549270"/>
            <a:ext cx="5616624" cy="2585323"/>
          </a:xfrm>
          <a:prstGeom prst="rect">
            <a:avLst/>
          </a:prstGeom>
          <a:noFill/>
        </p:spPr>
        <p:txBody>
          <a:bodyPr wrap="square">
            <a:spAutoFit/>
          </a:bodyPr>
          <a:lstStyle/>
          <a:p>
            <a:pPr marL="285750" indent="-285750">
              <a:buFont typeface="Wingdings" panose="05000000000000000000" pitchFamily="2" charset="2"/>
              <a:buChar char="ü"/>
            </a:pPr>
            <a:r>
              <a:rPr lang="ru-RU" b="0" i="0" dirty="0">
                <a:solidFill>
                  <a:srgbClr val="002060"/>
                </a:solidFill>
                <a:effectLst/>
                <a:latin typeface="arial" panose="020B0604020202020204" pitchFamily="34" charset="0"/>
              </a:rPr>
              <a:t>Механическая. Измельчение продуктов и их дальнейшая переработка.</a:t>
            </a:r>
          </a:p>
          <a:p>
            <a:pPr marL="285750" indent="-285750">
              <a:buFont typeface="Wingdings" panose="05000000000000000000" pitchFamily="2" charset="2"/>
              <a:buChar char="ü"/>
            </a:pPr>
            <a:r>
              <a:rPr lang="ru-RU" b="0" i="0" dirty="0">
                <a:solidFill>
                  <a:srgbClr val="002060"/>
                </a:solidFill>
                <a:effectLst/>
                <a:latin typeface="arial" panose="020B0604020202020204" pitchFamily="34" charset="0"/>
              </a:rPr>
              <a:t>Секреторная. Производство ферментов, необходимых для нормального функционирования.</a:t>
            </a:r>
          </a:p>
          <a:p>
            <a:pPr marL="285750" indent="-285750">
              <a:buFont typeface="Wingdings" panose="05000000000000000000" pitchFamily="2" charset="2"/>
              <a:buChar char="ü"/>
            </a:pPr>
            <a:r>
              <a:rPr lang="ru-RU" b="0" i="0" dirty="0">
                <a:solidFill>
                  <a:srgbClr val="002060"/>
                </a:solidFill>
                <a:effectLst/>
                <a:latin typeface="arial" panose="020B0604020202020204" pitchFamily="34" charset="0"/>
              </a:rPr>
              <a:t>Всасывание. Усвоение различных питательных веществ и витаминов организмом.</a:t>
            </a:r>
          </a:p>
          <a:p>
            <a:pPr marL="285750" indent="-285750">
              <a:buFont typeface="Wingdings" panose="05000000000000000000" pitchFamily="2" charset="2"/>
              <a:buChar char="ü"/>
            </a:pPr>
            <a:r>
              <a:rPr lang="ru-RU" b="0" i="0" dirty="0">
                <a:solidFill>
                  <a:srgbClr val="002060"/>
                </a:solidFill>
                <a:effectLst/>
                <a:latin typeface="arial" panose="020B0604020202020204" pitchFamily="34" charset="0"/>
              </a:rPr>
              <a:t>Выделительная. Выведение неполезных остатков пищи из организма.</a:t>
            </a:r>
          </a:p>
        </p:txBody>
      </p:sp>
    </p:spTree>
    <p:extLst>
      <p:ext uri="{BB962C8B-B14F-4D97-AF65-F5344CB8AC3E}">
        <p14:creationId xmlns:p14="http://schemas.microsoft.com/office/powerpoint/2010/main" val="1410357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ИНТЕРЕСНЫЙ ФАКТ</a:t>
            </a:r>
          </a:p>
        </p:txBody>
      </p:sp>
      <p:sp>
        <p:nvSpPr>
          <p:cNvPr id="4" name="TextBox 3">
            <a:extLst>
              <a:ext uri="{FF2B5EF4-FFF2-40B4-BE49-F238E27FC236}">
                <a16:creationId xmlns:a16="http://schemas.microsoft.com/office/drawing/2014/main" id="{7FECA3F3-BA08-4434-BBEF-30A2A06DEA2B}"/>
              </a:ext>
            </a:extLst>
          </p:cNvPr>
          <p:cNvSpPr txBox="1"/>
          <p:nvPr/>
        </p:nvSpPr>
        <p:spPr>
          <a:xfrm>
            <a:off x="76175" y="712450"/>
            <a:ext cx="5544616" cy="2062103"/>
          </a:xfrm>
          <a:prstGeom prst="rect">
            <a:avLst/>
          </a:prstGeom>
          <a:noFill/>
        </p:spPr>
        <p:txBody>
          <a:bodyPr wrap="square">
            <a:spAutoFit/>
          </a:bodyPr>
          <a:lstStyle/>
          <a:p>
            <a:pPr algn="ctr"/>
            <a:r>
              <a:rPr lang="ru-RU" sz="1600" b="0" i="0" dirty="0">
                <a:solidFill>
                  <a:srgbClr val="002060"/>
                </a:solidFill>
                <a:effectLst/>
                <a:latin typeface="Arial" panose="020B0604020202020204" pitchFamily="34" charset="0"/>
                <a:cs typeface="Arial" panose="020B0604020202020204" pitchFamily="34" charset="0"/>
              </a:rPr>
              <a:t>Ученые задались вопросом, сколько продуктов  за 70 лет своей жизни съедает человек?</a:t>
            </a:r>
          </a:p>
          <a:p>
            <a:pPr algn="ctr"/>
            <a:r>
              <a:rPr lang="ru-RU" sz="1600" b="0" i="0" dirty="0">
                <a:solidFill>
                  <a:srgbClr val="002060"/>
                </a:solidFill>
                <a:effectLst/>
                <a:latin typeface="Arial" panose="020B0604020202020204" pitchFamily="34" charset="0"/>
                <a:cs typeface="Arial" panose="020B0604020202020204" pitchFamily="34" charset="0"/>
              </a:rPr>
              <a:t> И им удалось выяснить, что это число составляет -     50 тонн продуктов. </a:t>
            </a:r>
          </a:p>
          <a:p>
            <a:pPr algn="ctr"/>
            <a:r>
              <a:rPr lang="ru-RU" sz="1600" b="0" i="0" dirty="0">
                <a:solidFill>
                  <a:srgbClr val="002060"/>
                </a:solidFill>
                <a:effectLst/>
                <a:latin typeface="Arial" panose="020B0604020202020204" pitchFamily="34" charset="0"/>
                <a:cs typeface="Arial" panose="020B0604020202020204" pitchFamily="34" charset="0"/>
              </a:rPr>
              <a:t>За всю жизнь мы съедаем, примерно, 70 тыс. котлет и в целом 2 тонны различного мяса.</a:t>
            </a:r>
          </a:p>
          <a:p>
            <a:pPr algn="ctr"/>
            <a:r>
              <a:rPr lang="ru-RU" sz="1600" b="0" i="0" dirty="0">
                <a:solidFill>
                  <a:srgbClr val="002060"/>
                </a:solidFill>
                <a:effectLst/>
                <a:latin typeface="Arial" panose="020B0604020202020204" pitchFamily="34" charset="0"/>
                <a:cs typeface="Arial" panose="020B0604020202020204" pitchFamily="34" charset="0"/>
              </a:rPr>
              <a:t>Помимо этого, в рацион питания входит 7 тонн хлеба, из них 35 тысяч булочек, а также 1 тонна жиров.</a:t>
            </a:r>
            <a:endParaRPr lang="ru-RU" dirty="0">
              <a:solidFill>
                <a:srgbClr val="002060"/>
              </a:solidFill>
            </a:endParaRPr>
          </a:p>
        </p:txBody>
      </p:sp>
    </p:spTree>
    <p:extLst>
      <p:ext uri="{BB962C8B-B14F-4D97-AF65-F5344CB8AC3E}">
        <p14:creationId xmlns:p14="http://schemas.microsoft.com/office/powerpoint/2010/main" val="2226129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ИНТЕРЕСНЫЙ ФАКТ</a:t>
            </a:r>
          </a:p>
        </p:txBody>
      </p:sp>
      <p:sp>
        <p:nvSpPr>
          <p:cNvPr id="4" name="TextBox 3">
            <a:extLst>
              <a:ext uri="{FF2B5EF4-FFF2-40B4-BE49-F238E27FC236}">
                <a16:creationId xmlns:a16="http://schemas.microsoft.com/office/drawing/2014/main" id="{7FECA3F3-BA08-4434-BBEF-30A2A06DEA2B}"/>
              </a:ext>
            </a:extLst>
          </p:cNvPr>
          <p:cNvSpPr txBox="1"/>
          <p:nvPr/>
        </p:nvSpPr>
        <p:spPr>
          <a:xfrm>
            <a:off x="76175" y="484232"/>
            <a:ext cx="5692800" cy="1323439"/>
          </a:xfrm>
          <a:prstGeom prst="rect">
            <a:avLst/>
          </a:prstGeom>
          <a:noFill/>
        </p:spPr>
        <p:txBody>
          <a:bodyPr wrap="square">
            <a:spAutoFit/>
          </a:bodyPr>
          <a:lstStyle/>
          <a:p>
            <a:pPr algn="ctr"/>
            <a:r>
              <a:rPr lang="ru-RU" sz="1600" dirty="0">
                <a:solidFill>
                  <a:srgbClr val="002060"/>
                </a:solidFill>
                <a:latin typeface="Arial" panose="020B0604020202020204" pitchFamily="34" charset="0"/>
                <a:cs typeface="Arial" panose="020B0604020202020204" pitchFamily="34" charset="0"/>
              </a:rPr>
              <a:t>К</a:t>
            </a:r>
            <a:r>
              <a:rPr lang="ru-RU" sz="1600" b="0" i="0" dirty="0">
                <a:solidFill>
                  <a:srgbClr val="002060"/>
                </a:solidFill>
                <a:effectLst/>
                <a:latin typeface="Arial" panose="020B0604020202020204" pitchFamily="34" charset="0"/>
                <a:cs typeface="Arial" panose="020B0604020202020204" pitchFamily="34" charset="0"/>
              </a:rPr>
              <a:t>артофеля 5 тонн, 5 тыс. штук куриных яиц и шокирующее число в  500 килограммов соли.</a:t>
            </a:r>
          </a:p>
          <a:p>
            <a:pPr algn="ctr"/>
            <a:r>
              <a:rPr lang="ru-RU" sz="1600" b="0" i="0" dirty="0">
                <a:solidFill>
                  <a:srgbClr val="002060"/>
                </a:solidFill>
                <a:effectLst/>
                <a:latin typeface="Arial" panose="020B0604020202020204" pitchFamily="34" charset="0"/>
                <a:cs typeface="Arial" panose="020B0604020202020204" pitchFamily="34" charset="0"/>
              </a:rPr>
              <a:t>Сладкое: человек употребляет за всю жизнь 10 тыс. плиток различного шоколада и выпивает 75 тысяч чашек чая.</a:t>
            </a:r>
            <a:endParaRPr lang="ru-RU" dirty="0"/>
          </a:p>
        </p:txBody>
      </p:sp>
      <p:pic>
        <p:nvPicPr>
          <p:cNvPr id="3" name="Рисунок 2">
            <a:extLst>
              <a:ext uri="{FF2B5EF4-FFF2-40B4-BE49-F238E27FC236}">
                <a16:creationId xmlns:a16="http://schemas.microsoft.com/office/drawing/2014/main" id="{7BFCBC76-C8E8-4D68-ACA0-E3C3880DE072}"/>
              </a:ext>
            </a:extLst>
          </p:cNvPr>
          <p:cNvPicPr>
            <a:picLocks noChangeAspect="1"/>
          </p:cNvPicPr>
          <p:nvPr/>
        </p:nvPicPr>
        <p:blipFill>
          <a:blip r:embed="rId2"/>
          <a:stretch>
            <a:fillRect/>
          </a:stretch>
        </p:blipFill>
        <p:spPr>
          <a:xfrm>
            <a:off x="148183" y="1557434"/>
            <a:ext cx="2448272" cy="1580019"/>
          </a:xfrm>
          <a:prstGeom prst="rect">
            <a:avLst/>
          </a:prstGeom>
        </p:spPr>
      </p:pic>
      <p:pic>
        <p:nvPicPr>
          <p:cNvPr id="5" name="Рисунок 4">
            <a:extLst>
              <a:ext uri="{FF2B5EF4-FFF2-40B4-BE49-F238E27FC236}">
                <a16:creationId xmlns:a16="http://schemas.microsoft.com/office/drawing/2014/main" id="{0CF3E95B-B9DB-45B7-BF8D-D42A1E7ED5F7}"/>
              </a:ext>
            </a:extLst>
          </p:cNvPr>
          <p:cNvPicPr>
            <a:picLocks noChangeAspect="1"/>
          </p:cNvPicPr>
          <p:nvPr/>
        </p:nvPicPr>
        <p:blipFill>
          <a:blip r:embed="rId3"/>
          <a:stretch>
            <a:fillRect/>
          </a:stretch>
        </p:blipFill>
        <p:spPr>
          <a:xfrm>
            <a:off x="3388543" y="1600483"/>
            <a:ext cx="2129108" cy="1526936"/>
          </a:xfrm>
          <a:prstGeom prst="rect">
            <a:avLst/>
          </a:prstGeom>
        </p:spPr>
      </p:pic>
    </p:spTree>
    <p:extLst>
      <p:ext uri="{BB962C8B-B14F-4D97-AF65-F5344CB8AC3E}">
        <p14:creationId xmlns:p14="http://schemas.microsoft.com/office/powerpoint/2010/main" val="25730352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АТЛАС ТЕЛА-ПИЩЕВАРЕНИЕ</a:t>
            </a:r>
          </a:p>
        </p:txBody>
      </p:sp>
      <p:pic>
        <p:nvPicPr>
          <p:cNvPr id="6" name="Рисунок 5">
            <a:extLst>
              <a:ext uri="{FF2B5EF4-FFF2-40B4-BE49-F238E27FC236}">
                <a16:creationId xmlns:a16="http://schemas.microsoft.com/office/drawing/2014/main" id="{B2B20C92-8C61-4758-BF14-8572C899FD19}"/>
              </a:ext>
            </a:extLst>
          </p:cNvPr>
          <p:cNvPicPr>
            <a:picLocks noChangeAspect="1"/>
          </p:cNvPicPr>
          <p:nvPr/>
        </p:nvPicPr>
        <p:blipFill>
          <a:blip r:embed="rId2"/>
          <a:stretch>
            <a:fillRect/>
          </a:stretch>
        </p:blipFill>
        <p:spPr>
          <a:xfrm>
            <a:off x="1084287" y="574512"/>
            <a:ext cx="3384376" cy="2540063"/>
          </a:xfrm>
          <a:prstGeom prst="rect">
            <a:avLst/>
          </a:prstGeom>
        </p:spPr>
      </p:pic>
    </p:spTree>
    <p:extLst>
      <p:ext uri="{BB962C8B-B14F-4D97-AF65-F5344CB8AC3E}">
        <p14:creationId xmlns:p14="http://schemas.microsoft.com/office/powerpoint/2010/main" val="1111153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АТЛАС ТЕЛА-ПИЩЕВАРЕНИЕ</a:t>
            </a:r>
          </a:p>
        </p:txBody>
      </p:sp>
      <p:sp>
        <p:nvSpPr>
          <p:cNvPr id="3" name="TextBox 2">
            <a:extLst>
              <a:ext uri="{FF2B5EF4-FFF2-40B4-BE49-F238E27FC236}">
                <a16:creationId xmlns:a16="http://schemas.microsoft.com/office/drawing/2014/main" id="{D59E8E13-85AE-4E5F-9C02-7856705E651F}"/>
              </a:ext>
            </a:extLst>
          </p:cNvPr>
          <p:cNvSpPr txBox="1"/>
          <p:nvPr/>
        </p:nvSpPr>
        <p:spPr>
          <a:xfrm>
            <a:off x="724247" y="974353"/>
            <a:ext cx="4320480" cy="1323439"/>
          </a:xfrm>
          <a:prstGeom prst="rect">
            <a:avLst/>
          </a:prstGeom>
          <a:noFill/>
        </p:spPr>
        <p:txBody>
          <a:bodyPr wrap="square" rtlCol="0">
            <a:spAutoFit/>
          </a:bodyPr>
          <a:lstStyle/>
          <a:p>
            <a:pPr algn="ctr"/>
            <a:r>
              <a:rPr lang="ru-RU" sz="2000" b="1" dirty="0">
                <a:solidFill>
                  <a:srgbClr val="002060"/>
                </a:solidFill>
                <a:latin typeface="Arial" panose="020B0604020202020204" pitchFamily="34" charset="0"/>
                <a:cs typeface="Arial" panose="020B0604020202020204" pitchFamily="34" charset="0"/>
              </a:rPr>
              <a:t>АТЛАС ТЕЛА – ПИЩЕВАРИТЕЛЬНАЯ СИСТЕМА ВЫРЕЖИТЕ ПОЖАЛУЙСТА С 3:06 ПО 6:45 МИН ИТОГО 3:40</a:t>
            </a:r>
          </a:p>
        </p:txBody>
      </p:sp>
    </p:spTree>
    <p:extLst>
      <p:ext uri="{BB962C8B-B14F-4D97-AF65-F5344CB8AC3E}">
        <p14:creationId xmlns:p14="http://schemas.microsoft.com/office/powerpoint/2010/main" val="24874762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РОТОВАЯ ПОЛОСТЬ </a:t>
            </a:r>
          </a:p>
        </p:txBody>
      </p:sp>
      <p:sp>
        <p:nvSpPr>
          <p:cNvPr id="4" name="TextBox 3">
            <a:extLst>
              <a:ext uri="{FF2B5EF4-FFF2-40B4-BE49-F238E27FC236}">
                <a16:creationId xmlns:a16="http://schemas.microsoft.com/office/drawing/2014/main" id="{AFDCB9E1-6FF1-4D44-8694-2B66CAA5F005}"/>
              </a:ext>
            </a:extLst>
          </p:cNvPr>
          <p:cNvSpPr txBox="1"/>
          <p:nvPr/>
        </p:nvSpPr>
        <p:spPr>
          <a:xfrm>
            <a:off x="148183" y="743228"/>
            <a:ext cx="2232248" cy="2031325"/>
          </a:xfrm>
          <a:prstGeom prst="rect">
            <a:avLst/>
          </a:prstGeom>
          <a:noFill/>
        </p:spPr>
        <p:txBody>
          <a:bodyPr wrap="square">
            <a:spAutoFit/>
          </a:bodyPr>
          <a:lstStyle/>
          <a:p>
            <a:pPr algn="ctr"/>
            <a:r>
              <a:rPr lang="ru-RU" dirty="0">
                <a:solidFill>
                  <a:srgbClr val="002060"/>
                </a:solidFill>
                <a:latin typeface="Arial" panose="020B0604020202020204" pitchFamily="34" charset="0"/>
                <a:cs typeface="Arial" panose="020B0604020202020204" pitchFamily="34" charset="0"/>
              </a:rPr>
              <a:t>Ротовая полость является начальной частью пищеварительного тракта. </a:t>
            </a:r>
          </a:p>
          <a:p>
            <a:pPr algn="ctr"/>
            <a:r>
              <a:rPr lang="ru-RU" dirty="0">
                <a:solidFill>
                  <a:srgbClr val="002060"/>
                </a:solidFill>
                <a:latin typeface="Arial" panose="020B0604020202020204" pitchFamily="34" charset="0"/>
                <a:cs typeface="Arial" panose="020B0604020202020204" pitchFamily="34" charset="0"/>
              </a:rPr>
              <a:t>В ней содержатся зубы и язык. </a:t>
            </a:r>
          </a:p>
        </p:txBody>
      </p:sp>
      <p:pic>
        <p:nvPicPr>
          <p:cNvPr id="5" name="Рисунок 4">
            <a:extLst>
              <a:ext uri="{FF2B5EF4-FFF2-40B4-BE49-F238E27FC236}">
                <a16:creationId xmlns:a16="http://schemas.microsoft.com/office/drawing/2014/main" id="{D88F9EDF-865B-45C3-83C2-CC7BA0161DF6}"/>
              </a:ext>
            </a:extLst>
          </p:cNvPr>
          <p:cNvPicPr>
            <a:picLocks noChangeAspect="1"/>
          </p:cNvPicPr>
          <p:nvPr/>
        </p:nvPicPr>
        <p:blipFill>
          <a:blip r:embed="rId2"/>
          <a:stretch>
            <a:fillRect/>
          </a:stretch>
        </p:blipFill>
        <p:spPr>
          <a:xfrm>
            <a:off x="2380431" y="582813"/>
            <a:ext cx="3240361" cy="2559613"/>
          </a:xfrm>
          <a:prstGeom prst="rect">
            <a:avLst/>
          </a:prstGeom>
        </p:spPr>
      </p:pic>
    </p:spTree>
    <p:extLst>
      <p:ext uri="{BB962C8B-B14F-4D97-AF65-F5344CB8AC3E}">
        <p14:creationId xmlns:p14="http://schemas.microsoft.com/office/powerpoint/2010/main" val="1001959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ЯЗЫК ОРГАН ВКУСА</a:t>
            </a:r>
          </a:p>
        </p:txBody>
      </p:sp>
      <p:pic>
        <p:nvPicPr>
          <p:cNvPr id="3" name="Рисунок 2">
            <a:extLst>
              <a:ext uri="{FF2B5EF4-FFF2-40B4-BE49-F238E27FC236}">
                <a16:creationId xmlns:a16="http://schemas.microsoft.com/office/drawing/2014/main" id="{DC510A5B-7D69-4B0F-8BF9-8727F386FE20}"/>
              </a:ext>
            </a:extLst>
          </p:cNvPr>
          <p:cNvPicPr>
            <a:picLocks noChangeAspect="1"/>
          </p:cNvPicPr>
          <p:nvPr/>
        </p:nvPicPr>
        <p:blipFill rotWithShape="1">
          <a:blip r:embed="rId2"/>
          <a:srcRect l="3459" t="10056" r="3459" b="5617"/>
          <a:stretch/>
        </p:blipFill>
        <p:spPr>
          <a:xfrm>
            <a:off x="2001335" y="650435"/>
            <a:ext cx="3672408" cy="2491991"/>
          </a:xfrm>
          <a:prstGeom prst="rect">
            <a:avLst/>
          </a:prstGeom>
        </p:spPr>
      </p:pic>
      <p:sp>
        <p:nvSpPr>
          <p:cNvPr id="6" name="TextBox 5">
            <a:extLst>
              <a:ext uri="{FF2B5EF4-FFF2-40B4-BE49-F238E27FC236}">
                <a16:creationId xmlns:a16="http://schemas.microsoft.com/office/drawing/2014/main" id="{34DEEA0E-C814-484F-9032-D70DB6BBA117}"/>
              </a:ext>
            </a:extLst>
          </p:cNvPr>
          <p:cNvSpPr txBox="1"/>
          <p:nvPr/>
        </p:nvSpPr>
        <p:spPr>
          <a:xfrm>
            <a:off x="4167" y="542305"/>
            <a:ext cx="2088231" cy="2554545"/>
          </a:xfrm>
          <a:prstGeom prst="rect">
            <a:avLst/>
          </a:prstGeom>
          <a:noFill/>
        </p:spPr>
        <p:txBody>
          <a:bodyPr wrap="square">
            <a:spAutoFit/>
          </a:bodyPr>
          <a:lstStyle/>
          <a:p>
            <a:pPr algn="ctr"/>
            <a:r>
              <a:rPr lang="ru-RU" sz="1600" b="0" i="0" u="none" strike="noStrike" spc="0" dirty="0">
                <a:solidFill>
                  <a:srgbClr val="002060"/>
                </a:solidFill>
                <a:effectLst/>
                <a:latin typeface="Arial" panose="020B0604020202020204" pitchFamily="34" charset="0"/>
                <a:ea typeface="Courier New" panose="02070309020205020404" pitchFamily="49" charset="0"/>
                <a:cs typeface="Arial" panose="020B0604020202020204" pitchFamily="34" charset="0"/>
              </a:rPr>
              <a:t>Язык, благодаря огромному количеству нервных окончаний (рецепторы), служит для определе­ния вкуса, смешивания и продвижения пищи в глотку.</a:t>
            </a:r>
            <a:endParaRPr lang="ru-RU" sz="16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04510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РАЗРУШИМ МИФ….</a:t>
            </a:r>
          </a:p>
        </p:txBody>
      </p:sp>
      <p:pic>
        <p:nvPicPr>
          <p:cNvPr id="4" name="Рисунок 3">
            <a:extLst>
              <a:ext uri="{FF2B5EF4-FFF2-40B4-BE49-F238E27FC236}">
                <a16:creationId xmlns:a16="http://schemas.microsoft.com/office/drawing/2014/main" id="{D391F2CA-07E6-49A8-8E5C-36085D511C64}"/>
              </a:ext>
            </a:extLst>
          </p:cNvPr>
          <p:cNvPicPr>
            <a:picLocks noChangeAspect="1"/>
          </p:cNvPicPr>
          <p:nvPr/>
        </p:nvPicPr>
        <p:blipFill>
          <a:blip r:embed="rId2"/>
          <a:stretch>
            <a:fillRect/>
          </a:stretch>
        </p:blipFill>
        <p:spPr>
          <a:xfrm>
            <a:off x="1300311" y="614313"/>
            <a:ext cx="3373231" cy="2443128"/>
          </a:xfrm>
          <a:prstGeom prst="rect">
            <a:avLst/>
          </a:prstGeom>
        </p:spPr>
      </p:pic>
    </p:spTree>
    <p:extLst>
      <p:ext uri="{BB962C8B-B14F-4D97-AF65-F5344CB8AC3E}">
        <p14:creationId xmlns:p14="http://schemas.microsoft.com/office/powerpoint/2010/main" val="2708836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ЯЗЫК ОРГАН ВКУСА</a:t>
            </a:r>
          </a:p>
        </p:txBody>
      </p:sp>
      <p:sp>
        <p:nvSpPr>
          <p:cNvPr id="7" name="TextBox 6">
            <a:extLst>
              <a:ext uri="{FF2B5EF4-FFF2-40B4-BE49-F238E27FC236}">
                <a16:creationId xmlns:a16="http://schemas.microsoft.com/office/drawing/2014/main" id="{691406AB-75A1-446A-B0F4-FA2DCD6E2469}"/>
              </a:ext>
            </a:extLst>
          </p:cNvPr>
          <p:cNvSpPr txBox="1"/>
          <p:nvPr/>
        </p:nvSpPr>
        <p:spPr>
          <a:xfrm>
            <a:off x="76175" y="614313"/>
            <a:ext cx="5616624" cy="2185214"/>
          </a:xfrm>
          <a:prstGeom prst="rect">
            <a:avLst/>
          </a:prstGeom>
          <a:noFill/>
        </p:spPr>
        <p:txBody>
          <a:bodyPr wrap="square">
            <a:spAutoFit/>
          </a:bodyPr>
          <a:lstStyle/>
          <a:p>
            <a:r>
              <a:rPr lang="ru-RU" sz="1600" dirty="0">
                <a:solidFill>
                  <a:srgbClr val="002060"/>
                </a:solidFill>
                <a:latin typeface="Arial" panose="020B0604020202020204" pitchFamily="34" charset="0"/>
                <a:cs typeface="Arial" panose="020B0604020202020204" pitchFamily="34" charset="0"/>
              </a:rPr>
              <a:t>     </a:t>
            </a:r>
            <a:r>
              <a:rPr lang="ru-RU" sz="1700" dirty="0">
                <a:solidFill>
                  <a:srgbClr val="002060"/>
                </a:solidFill>
                <a:latin typeface="Arial" panose="020B0604020202020204" pitchFamily="34" charset="0"/>
                <a:cs typeface="Arial" panose="020B0604020202020204" pitchFamily="34" charset="0"/>
              </a:rPr>
              <a:t>Вкусовые зоны языка (также карта языка или карта вкуса) — распространённое заблуждение о распределении вкусовых ощущений языком человека.</a:t>
            </a:r>
          </a:p>
          <a:p>
            <a:r>
              <a:rPr lang="ru-RU" sz="1700" dirty="0">
                <a:solidFill>
                  <a:srgbClr val="002060"/>
                </a:solidFill>
                <a:latin typeface="Arial" panose="020B0604020202020204" pitchFamily="34" charset="0"/>
                <a:cs typeface="Arial" panose="020B0604020202020204" pitchFamily="34" charset="0"/>
              </a:rPr>
              <a:t>     Миф о карте языка:</a:t>
            </a:r>
          </a:p>
          <a:p>
            <a:r>
              <a:rPr lang="ru-RU" sz="1700" dirty="0">
                <a:solidFill>
                  <a:srgbClr val="002060"/>
                </a:solidFill>
                <a:latin typeface="Arial" panose="020B0604020202020204" pitchFamily="34" charset="0"/>
                <a:cs typeface="Arial" panose="020B0604020202020204" pitchFamily="34" charset="0"/>
              </a:rPr>
              <a:t>    1 − горькое, 2 − кислое, 3 − солёное, 4 − сладкое.</a:t>
            </a:r>
          </a:p>
          <a:p>
            <a:r>
              <a:rPr lang="ru-RU" sz="1700" dirty="0">
                <a:solidFill>
                  <a:srgbClr val="002060"/>
                </a:solidFill>
                <a:latin typeface="Arial" panose="020B0604020202020204" pitchFamily="34" charset="0"/>
                <a:cs typeface="Arial" panose="020B0604020202020204" pitchFamily="34" charset="0"/>
              </a:rPr>
              <a:t>Первые исследования о вкусовых ощущениях языка провёл в 1875 году немецкий учёный Гофман.</a:t>
            </a:r>
          </a:p>
        </p:txBody>
      </p:sp>
    </p:spTree>
    <p:extLst>
      <p:ext uri="{BB962C8B-B14F-4D97-AF65-F5344CB8AC3E}">
        <p14:creationId xmlns:p14="http://schemas.microsoft.com/office/powerpoint/2010/main" val="23509690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ЯЗЫК ОРГАН ВКУСА</a:t>
            </a:r>
          </a:p>
        </p:txBody>
      </p:sp>
      <p:sp>
        <p:nvSpPr>
          <p:cNvPr id="7" name="TextBox 6">
            <a:extLst>
              <a:ext uri="{FF2B5EF4-FFF2-40B4-BE49-F238E27FC236}">
                <a16:creationId xmlns:a16="http://schemas.microsoft.com/office/drawing/2014/main" id="{691406AB-75A1-446A-B0F4-FA2DCD6E2469}"/>
              </a:ext>
            </a:extLst>
          </p:cNvPr>
          <p:cNvSpPr txBox="1"/>
          <p:nvPr/>
        </p:nvSpPr>
        <p:spPr>
          <a:xfrm>
            <a:off x="76175" y="521394"/>
            <a:ext cx="5692800" cy="2585323"/>
          </a:xfrm>
          <a:prstGeom prst="rect">
            <a:avLst/>
          </a:prstGeom>
          <a:noFill/>
        </p:spPr>
        <p:txBody>
          <a:bodyPr wrap="square">
            <a:spAutoFit/>
          </a:bodyPr>
          <a:lstStyle/>
          <a:p>
            <a:pPr algn="ctr"/>
            <a:r>
              <a:rPr lang="ru-RU" dirty="0">
                <a:solidFill>
                  <a:srgbClr val="002060"/>
                </a:solidFill>
                <a:latin typeface="Arial" panose="020B0604020202020204" pitchFamily="34" charset="0"/>
                <a:cs typeface="Arial" panose="020B0604020202020204" pitchFamily="34" charset="0"/>
              </a:rPr>
              <a:t>     В 1901 году немецкий учёный Давид </a:t>
            </a:r>
            <a:r>
              <a:rPr lang="ru-RU" dirty="0" err="1">
                <a:solidFill>
                  <a:srgbClr val="002060"/>
                </a:solidFill>
                <a:latin typeface="Arial" panose="020B0604020202020204" pitchFamily="34" charset="0"/>
                <a:cs typeface="Arial" panose="020B0604020202020204" pitchFamily="34" charset="0"/>
              </a:rPr>
              <a:t>Хениг</a:t>
            </a:r>
            <a:r>
              <a:rPr lang="ru-RU" dirty="0">
                <a:solidFill>
                  <a:srgbClr val="002060"/>
                </a:solidFill>
                <a:latin typeface="Arial" panose="020B0604020202020204" pitchFamily="34" charset="0"/>
                <a:cs typeface="Arial" panose="020B0604020202020204" pitchFamily="34" charset="0"/>
              </a:rPr>
              <a:t> (нем. </a:t>
            </a:r>
            <a:r>
              <a:rPr lang="ru-RU" dirty="0" err="1">
                <a:solidFill>
                  <a:srgbClr val="002060"/>
                </a:solidFill>
                <a:latin typeface="Arial" panose="020B0604020202020204" pitchFamily="34" charset="0"/>
                <a:cs typeface="Arial" panose="020B0604020202020204" pitchFamily="34" charset="0"/>
              </a:rPr>
              <a:t>David</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Pauli</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Hänig</a:t>
            </a:r>
            <a:r>
              <a:rPr lang="ru-RU" dirty="0">
                <a:solidFill>
                  <a:srgbClr val="002060"/>
                </a:solidFill>
                <a:latin typeface="Arial" panose="020B0604020202020204" pitchFamily="34" charset="0"/>
                <a:cs typeface="Arial" panose="020B0604020202020204" pitchFamily="34" charset="0"/>
              </a:rPr>
              <a:t>) в своём труде «</a:t>
            </a:r>
            <a:r>
              <a:rPr lang="ru-RU" dirty="0" err="1">
                <a:solidFill>
                  <a:srgbClr val="002060"/>
                </a:solidFill>
                <a:latin typeface="Arial" panose="020B0604020202020204" pitchFamily="34" charset="0"/>
                <a:cs typeface="Arial" panose="020B0604020202020204" pitchFamily="34" charset="0"/>
              </a:rPr>
              <a:t>Zur</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Psychophysik</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des</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Geschmackssinnes</a:t>
            </a:r>
            <a:r>
              <a:rPr lang="ru-RU" dirty="0">
                <a:solidFill>
                  <a:srgbClr val="002060"/>
                </a:solidFill>
                <a:latin typeface="Arial" panose="020B0604020202020204" pitchFamily="34" charset="0"/>
                <a:cs typeface="Arial" panose="020B0604020202020204" pitchFamily="34" charset="0"/>
              </a:rPr>
              <a:t>» пришёл к заключению, что, хотя разные части языка могут незначительно варьироваться по скорости реакции на тот или иной вкус, интенсивность вкуса определяется ими равноценно. Этот же факт, что любая зона языка может зафиксировать любой вкус, был подтверждён позже другими исследователями. </a:t>
            </a:r>
          </a:p>
        </p:txBody>
      </p:sp>
    </p:spTree>
    <p:extLst>
      <p:ext uri="{BB962C8B-B14F-4D97-AF65-F5344CB8AC3E}">
        <p14:creationId xmlns:p14="http://schemas.microsoft.com/office/powerpoint/2010/main" val="24314849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302339" y="84294"/>
            <a:ext cx="5172948" cy="386003"/>
          </a:xfrm>
          <a:prstGeom prst="rect">
            <a:avLst/>
          </a:prstGeom>
        </p:spPr>
        <p:txBody>
          <a:bodyPr vert="horz" wrap="square" lIns="0" tIns="16510" rIns="0" bIns="0" rtlCol="0" anchor="ctr">
            <a:spAutoFit/>
          </a:bodyPr>
          <a:lstStyle/>
          <a:p>
            <a:pPr marL="12700">
              <a:lnSpc>
                <a:spcPct val="100000"/>
              </a:lnSpc>
              <a:spcBef>
                <a:spcPts val="130"/>
              </a:spcBef>
            </a:pPr>
            <a:r>
              <a:rPr kumimoji="0" lang="ru-RU" sz="2400" b="1" i="0" u="none" strike="noStrike" kern="800" cap="none" spc="-25" normalizeH="0" baseline="0" noProof="0" dirty="0">
                <a:ln>
                  <a:noFill/>
                </a:ln>
                <a:solidFill>
                  <a:srgbClr val="FEFEFE"/>
                </a:solidFill>
                <a:effectLst/>
                <a:uLnTx/>
                <a:uFillTx/>
              </a:rPr>
              <a:t>СЕГОДНЯ НА УРОКЕ:</a:t>
            </a:r>
            <a:endParaRPr sz="2400" dirty="0"/>
          </a:p>
        </p:txBody>
      </p:sp>
      <p:sp>
        <p:nvSpPr>
          <p:cNvPr id="16" name="TextBox 15"/>
          <p:cNvSpPr txBox="1"/>
          <p:nvPr/>
        </p:nvSpPr>
        <p:spPr>
          <a:xfrm>
            <a:off x="580231" y="542305"/>
            <a:ext cx="2160240" cy="400110"/>
          </a:xfrm>
          <a:prstGeom prst="rect">
            <a:avLst/>
          </a:prstGeom>
          <a:noFill/>
        </p:spPr>
        <p:txBody>
          <a:bodyPr wrap="square" rtlCol="0">
            <a:spAutoFit/>
          </a:bodyPr>
          <a:lstStyle/>
          <a:p>
            <a:pPr marL="0" marR="0" lvl="0" indent="0" defTabSz="576800" rtl="0" eaLnBrk="1" fontAlgn="auto" latinLnBrk="0" hangingPunct="1">
              <a:lnSpc>
                <a:spcPct val="100000"/>
              </a:lnSpc>
              <a:spcBef>
                <a:spcPts val="0"/>
              </a:spcBef>
              <a:spcAft>
                <a:spcPts val="94"/>
              </a:spcAft>
              <a:buClrTx/>
              <a:buSzTx/>
              <a:buFontTx/>
              <a:buNone/>
              <a:tabLst/>
              <a:defRPr/>
            </a:pPr>
            <a:r>
              <a:rPr lang="ru-RU" sz="2000" b="1" kern="0" dirty="0">
                <a:solidFill>
                  <a:srgbClr val="002060"/>
                </a:solidFill>
                <a:latin typeface="Arial" panose="020B0604020202020204" pitchFamily="34" charset="0"/>
                <a:cs typeface="Arial" panose="020B0604020202020204" pitchFamily="34" charset="0"/>
              </a:rPr>
              <a:t> Пищеварение;</a:t>
            </a:r>
            <a:endParaRPr kumimoji="0" lang="en-US" sz="2000" b="1" i="0"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17" name="TextBox 16"/>
          <p:cNvSpPr txBox="1"/>
          <p:nvPr/>
        </p:nvSpPr>
        <p:spPr>
          <a:xfrm>
            <a:off x="1372319" y="1058555"/>
            <a:ext cx="3645770" cy="707886"/>
          </a:xfrm>
          <a:prstGeom prst="rect">
            <a:avLst/>
          </a:prstGeom>
          <a:noFill/>
        </p:spPr>
        <p:txBody>
          <a:bodyPr wrap="square" rtlCol="0">
            <a:spAutoFit/>
          </a:bodyPr>
          <a:lstStyle/>
          <a:p>
            <a:pPr lvl="0" algn="ctr" defTabSz="576800">
              <a:spcAft>
                <a:spcPts val="94"/>
              </a:spcAft>
              <a:defRPr/>
            </a:pPr>
            <a:r>
              <a:rPr lang="ru-RU" sz="2000" b="1" kern="0" dirty="0">
                <a:solidFill>
                  <a:srgbClr val="00B050"/>
                </a:solidFill>
                <a:latin typeface="Arial" panose="020B0604020202020204" pitchFamily="34" charset="0"/>
                <a:cs typeface="Arial" panose="020B0604020202020204" pitchFamily="34" charset="0"/>
              </a:rPr>
              <a:t>Органы пищеварительной системы; </a:t>
            </a:r>
            <a:endParaRPr kumimoji="0" lang="en-US" sz="2000" b="1" i="0" u="none" strike="noStrike" kern="0" cap="none" spc="0" normalizeH="0" baseline="0" noProof="0" dirty="0">
              <a:ln>
                <a:noFill/>
              </a:ln>
              <a:solidFill>
                <a:srgbClr val="00B050"/>
              </a:solidFill>
              <a:effectLst/>
              <a:uLnTx/>
              <a:uFillTx/>
              <a:latin typeface="Arial" panose="020B0604020202020204" pitchFamily="34" charset="0"/>
              <a:cs typeface="Arial" panose="020B0604020202020204" pitchFamily="34" charset="0"/>
            </a:endParaRPr>
          </a:p>
        </p:txBody>
      </p:sp>
      <p:sp>
        <p:nvSpPr>
          <p:cNvPr id="19" name="TextBox 18"/>
          <p:cNvSpPr txBox="1"/>
          <p:nvPr/>
        </p:nvSpPr>
        <p:spPr>
          <a:xfrm>
            <a:off x="1804367" y="1694433"/>
            <a:ext cx="3680744" cy="707886"/>
          </a:xfrm>
          <a:prstGeom prst="rect">
            <a:avLst/>
          </a:prstGeom>
          <a:noFill/>
        </p:spPr>
        <p:txBody>
          <a:bodyPr wrap="square" rtlCol="0">
            <a:spAutoFit/>
          </a:bodyPr>
          <a:lstStyle/>
          <a:p>
            <a:pPr lvl="0" algn="ctr" defTabSz="576800">
              <a:spcAft>
                <a:spcPts val="94"/>
              </a:spcAft>
              <a:defRPr/>
            </a:pPr>
            <a:r>
              <a:rPr lang="ru-RU" sz="2000" b="1" kern="0" dirty="0">
                <a:solidFill>
                  <a:srgbClr val="002060"/>
                </a:solidFill>
                <a:latin typeface="Arial" panose="020B0604020202020204" pitchFamily="34" charset="0"/>
                <a:cs typeface="Arial" panose="020B0604020202020204" pitchFamily="34" charset="0"/>
              </a:rPr>
              <a:t>Ротовая полость  и строение зубов; </a:t>
            </a:r>
            <a:endParaRPr kumimoji="0" lang="en-US" sz="2000" b="1" i="0"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21" name="Oval 11"/>
          <p:cNvSpPr/>
          <p:nvPr/>
        </p:nvSpPr>
        <p:spPr>
          <a:xfrm>
            <a:off x="141287" y="586997"/>
            <a:ext cx="425828" cy="425828"/>
          </a:xfrm>
          <a:prstGeom prst="ellipse">
            <a:avLst/>
          </a:prstGeom>
          <a:solidFill>
            <a:srgbClr val="0070C0"/>
          </a:solidFill>
          <a:ln w="9525" cap="flat" cmpd="sng" algn="ctr">
            <a:noFill/>
            <a:prstDash val="solid"/>
          </a:ln>
          <a:effectLst/>
        </p:spPr>
        <p:txBody>
          <a:bodyPr rtlCol="0" anchor="ctr"/>
          <a:lstStyle/>
          <a:p>
            <a:pPr marL="0" marR="0" lvl="0" indent="0" algn="ctr" defTabSz="576800" rtl="0" eaLnBrk="1" fontAlgn="auto" latinLnBrk="0" hangingPunct="1">
              <a:lnSpc>
                <a:spcPct val="100000"/>
              </a:lnSpc>
              <a:spcBef>
                <a:spcPts val="0"/>
              </a:spcBef>
              <a:spcAft>
                <a:spcPts val="0"/>
              </a:spcAft>
              <a:buClrTx/>
              <a:buSzTx/>
              <a:buFontTx/>
              <a:buNone/>
              <a:tabLst/>
              <a:defRPr/>
            </a:pPr>
            <a:r>
              <a:rPr kumimoji="0" lang="en-US" sz="1803" b="0" i="0" u="none" strike="noStrike" kern="0" cap="none" spc="0" normalizeH="0" baseline="0" noProof="0" dirty="0">
                <a:ln>
                  <a:noFill/>
                </a:ln>
                <a:solidFill>
                  <a:srgbClr val="FFFFFF"/>
                </a:solidFill>
                <a:effectLst/>
                <a:uLnTx/>
                <a:uFillTx/>
                <a:latin typeface="Open Sans Light"/>
                <a:ea typeface="+mn-ea"/>
                <a:cs typeface="+mn-cs"/>
              </a:rPr>
              <a:t>1</a:t>
            </a:r>
          </a:p>
        </p:txBody>
      </p:sp>
      <p:sp>
        <p:nvSpPr>
          <p:cNvPr id="22" name="Oval 13"/>
          <p:cNvSpPr/>
          <p:nvPr/>
        </p:nvSpPr>
        <p:spPr>
          <a:xfrm>
            <a:off x="940271" y="1190377"/>
            <a:ext cx="425828" cy="425828"/>
          </a:xfrm>
          <a:prstGeom prst="ellipse">
            <a:avLst/>
          </a:prstGeom>
          <a:solidFill>
            <a:srgbClr val="0070C0"/>
          </a:solidFill>
          <a:ln w="9525" cap="flat" cmpd="sng" algn="ctr">
            <a:noFill/>
            <a:prstDash val="solid"/>
          </a:ln>
          <a:effectLst/>
        </p:spPr>
        <p:txBody>
          <a:bodyPr rtlCol="0" anchor="ctr"/>
          <a:lstStyle/>
          <a:p>
            <a:pPr marL="0" marR="0" lvl="0" indent="0" algn="ctr" defTabSz="576800" rtl="0" eaLnBrk="1" fontAlgn="auto" latinLnBrk="0" hangingPunct="1">
              <a:lnSpc>
                <a:spcPct val="100000"/>
              </a:lnSpc>
              <a:spcBef>
                <a:spcPts val="0"/>
              </a:spcBef>
              <a:spcAft>
                <a:spcPts val="0"/>
              </a:spcAft>
              <a:buClrTx/>
              <a:buSzTx/>
              <a:buFontTx/>
              <a:buNone/>
              <a:tabLst/>
              <a:defRPr/>
            </a:pPr>
            <a:r>
              <a:rPr kumimoji="0" lang="en-US" sz="1803" b="0" i="0" u="none" strike="noStrike" kern="0" cap="none" spc="0" normalizeH="0" baseline="0" noProof="0" dirty="0">
                <a:ln>
                  <a:noFill/>
                </a:ln>
                <a:solidFill>
                  <a:srgbClr val="FFFFFF"/>
                </a:solidFill>
                <a:effectLst/>
                <a:uLnTx/>
                <a:uFillTx/>
                <a:latin typeface="Open Sans Light"/>
                <a:ea typeface="+mn-ea"/>
                <a:cs typeface="+mn-cs"/>
              </a:rPr>
              <a:t>2</a:t>
            </a:r>
          </a:p>
        </p:txBody>
      </p:sp>
      <p:sp>
        <p:nvSpPr>
          <p:cNvPr id="23" name="Oval 14"/>
          <p:cNvSpPr/>
          <p:nvPr/>
        </p:nvSpPr>
        <p:spPr>
          <a:xfrm>
            <a:off x="1732359" y="1838449"/>
            <a:ext cx="425828" cy="425828"/>
          </a:xfrm>
          <a:prstGeom prst="ellipse">
            <a:avLst/>
          </a:prstGeom>
          <a:solidFill>
            <a:srgbClr val="0070C0"/>
          </a:solidFill>
          <a:ln w="9525" cap="flat" cmpd="sng" algn="ctr">
            <a:noFill/>
            <a:prstDash val="solid"/>
          </a:ln>
          <a:effectLst/>
        </p:spPr>
        <p:txBody>
          <a:bodyPr rtlCol="0" anchor="ctr"/>
          <a:lstStyle/>
          <a:p>
            <a:pPr marL="0" marR="0" lvl="0" indent="0" algn="ctr" defTabSz="576800" rtl="0" eaLnBrk="1" fontAlgn="auto" latinLnBrk="0" hangingPunct="1">
              <a:lnSpc>
                <a:spcPct val="100000"/>
              </a:lnSpc>
              <a:spcBef>
                <a:spcPts val="0"/>
              </a:spcBef>
              <a:spcAft>
                <a:spcPts val="0"/>
              </a:spcAft>
              <a:buClrTx/>
              <a:buSzTx/>
              <a:buFontTx/>
              <a:buNone/>
              <a:tabLst/>
              <a:defRPr/>
            </a:pPr>
            <a:r>
              <a:rPr kumimoji="0" lang="en-US" sz="1803" b="0" i="0" u="none" strike="noStrike" kern="0" cap="none" spc="0" normalizeH="0" baseline="0" noProof="0" dirty="0">
                <a:ln>
                  <a:noFill/>
                </a:ln>
                <a:solidFill>
                  <a:srgbClr val="FFFFFF"/>
                </a:solidFill>
                <a:effectLst/>
                <a:uLnTx/>
                <a:uFillTx/>
                <a:latin typeface="Open Sans Light"/>
                <a:ea typeface="+mn-ea"/>
                <a:cs typeface="+mn-cs"/>
              </a:rPr>
              <a:t>3</a:t>
            </a:r>
          </a:p>
        </p:txBody>
      </p:sp>
      <p:sp>
        <p:nvSpPr>
          <p:cNvPr id="24" name="Oval 15"/>
          <p:cNvSpPr/>
          <p:nvPr/>
        </p:nvSpPr>
        <p:spPr>
          <a:xfrm>
            <a:off x="2524447" y="2414513"/>
            <a:ext cx="425828" cy="425828"/>
          </a:xfrm>
          <a:prstGeom prst="ellipse">
            <a:avLst/>
          </a:prstGeom>
          <a:solidFill>
            <a:srgbClr val="0070C0"/>
          </a:solidFill>
          <a:ln w="9525" cap="flat" cmpd="sng" algn="ctr">
            <a:noFill/>
            <a:prstDash val="solid"/>
          </a:ln>
          <a:effectLst/>
        </p:spPr>
        <p:txBody>
          <a:bodyPr rtlCol="0" anchor="ctr"/>
          <a:lstStyle/>
          <a:p>
            <a:pPr marL="0" marR="0" lvl="0" indent="0" algn="ctr" defTabSz="576800" rtl="0" eaLnBrk="1" fontAlgn="auto" latinLnBrk="0" hangingPunct="1">
              <a:lnSpc>
                <a:spcPct val="100000"/>
              </a:lnSpc>
              <a:spcBef>
                <a:spcPts val="0"/>
              </a:spcBef>
              <a:spcAft>
                <a:spcPts val="0"/>
              </a:spcAft>
              <a:buClrTx/>
              <a:buSzTx/>
              <a:buFontTx/>
              <a:buNone/>
              <a:tabLst/>
              <a:defRPr/>
            </a:pPr>
            <a:r>
              <a:rPr kumimoji="0" lang="en-US" sz="1803" b="0" i="0" u="none" strike="noStrike" kern="0" cap="none" spc="0" normalizeH="0" baseline="0" noProof="0" dirty="0">
                <a:ln>
                  <a:noFill/>
                </a:ln>
                <a:solidFill>
                  <a:srgbClr val="FFFFFF"/>
                </a:solidFill>
                <a:effectLst/>
                <a:uLnTx/>
                <a:uFillTx/>
                <a:latin typeface="Open Sans Light"/>
                <a:ea typeface="+mn-ea"/>
                <a:cs typeface="+mn-cs"/>
              </a:rPr>
              <a:t>4</a:t>
            </a:r>
          </a:p>
        </p:txBody>
      </p:sp>
      <p:sp>
        <p:nvSpPr>
          <p:cNvPr id="25" name="TextBox 24">
            <a:extLst>
              <a:ext uri="{FF2B5EF4-FFF2-40B4-BE49-F238E27FC236}">
                <a16:creationId xmlns:a16="http://schemas.microsoft.com/office/drawing/2014/main" id="{28B8C9F9-F8CC-46F7-9B19-9601AAD43A43}"/>
              </a:ext>
            </a:extLst>
          </p:cNvPr>
          <p:cNvSpPr txBox="1"/>
          <p:nvPr/>
        </p:nvSpPr>
        <p:spPr>
          <a:xfrm>
            <a:off x="2973039" y="2416254"/>
            <a:ext cx="2719760" cy="646331"/>
          </a:xfrm>
          <a:prstGeom prst="rect">
            <a:avLst/>
          </a:prstGeom>
          <a:noFill/>
        </p:spPr>
        <p:txBody>
          <a:bodyPr wrap="square" rtlCol="0">
            <a:spAutoFit/>
          </a:bodyPr>
          <a:lstStyle/>
          <a:p>
            <a:pPr lvl="0" algn="ctr" defTabSz="576800">
              <a:spcAft>
                <a:spcPts val="94"/>
              </a:spcAft>
              <a:defRPr/>
            </a:pPr>
            <a:r>
              <a:rPr lang="ru-RU" b="1" kern="0" dirty="0">
                <a:solidFill>
                  <a:srgbClr val="00B050"/>
                </a:solidFill>
                <a:latin typeface="Arial" panose="020B0604020202020204" pitchFamily="34" charset="0"/>
                <a:cs typeface="Arial" panose="020B0604020202020204" pitchFamily="34" charset="0"/>
              </a:rPr>
              <a:t>Изменение пищи в ротовой полости. </a:t>
            </a:r>
            <a:endParaRPr kumimoji="0" lang="en-US" b="1" i="0" strike="noStrike" kern="0" cap="none" spc="0" normalizeH="0" baseline="0" noProof="0" dirty="0">
              <a:ln>
                <a:noFill/>
              </a:ln>
              <a:solidFill>
                <a:srgbClr val="00B05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71750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21"/>
                                            </p:tgtEl>
                                            <p:attrNameLst>
                                              <p:attrName>style.visibility</p:attrName>
                                            </p:attrNameLst>
                                          </p:cBhvr>
                                          <p:to>
                                            <p:strVal val="visible"/>
                                          </p:to>
                                        </p:set>
                                        <p:anim calcmode="lin" valueType="num" p14:bounceEnd="66667">
                                          <p:cBhvr additive="base">
                                            <p:cTn id="7"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21"/>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70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2" presetClass="entr" presetSubtype="1" fill="hold" grpId="0" nodeType="withEffect" p14:presetBounceEnd="66667">
                                      <p:stCondLst>
                                        <p:cond delay="400"/>
                                      </p:stCondLst>
                                      <p:childTnLst>
                                        <p:set>
                                          <p:cBhvr>
                                            <p:cTn id="13" dur="1" fill="hold">
                                              <p:stCondLst>
                                                <p:cond delay="0"/>
                                              </p:stCondLst>
                                            </p:cTn>
                                            <p:tgtEl>
                                              <p:spTgt spid="22"/>
                                            </p:tgtEl>
                                            <p:attrNameLst>
                                              <p:attrName>style.visibility</p:attrName>
                                            </p:attrNameLst>
                                          </p:cBhvr>
                                          <p:to>
                                            <p:strVal val="visible"/>
                                          </p:to>
                                        </p:set>
                                        <p:anim calcmode="lin" valueType="num" p14:bounceEnd="66667">
                                          <p:cBhvr additive="base">
                                            <p:cTn id="14"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5" dur="1000" fill="hold"/>
                                            <p:tgtEl>
                                              <p:spTgt spid="22"/>
                                            </p:tgtEl>
                                            <p:attrNameLst>
                                              <p:attrName>ppt_y</p:attrName>
                                            </p:attrNameLst>
                                          </p:cBhvr>
                                          <p:tavLst>
                                            <p:tav tm="0">
                                              <p:val>
                                                <p:strVal val="0-#ppt_h/2"/>
                                              </p:val>
                                            </p:tav>
                                            <p:tav tm="100000">
                                              <p:val>
                                                <p:strVal val="#ppt_y"/>
                                              </p:val>
                                            </p:tav>
                                          </p:tavLst>
                                        </p:anim>
                                      </p:childTnLst>
                                    </p:cTn>
                                  </p:par>
                                  <p:par>
                                    <p:cTn id="16" presetID="10" presetClass="entr" presetSubtype="0" fill="hold" grpId="0" nodeType="withEffect">
                                      <p:stCondLst>
                                        <p:cond delay="90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par>
                                    <p:cTn id="19" presetID="2" presetClass="entr" presetSubtype="1" fill="hold" grpId="0" nodeType="withEffect" p14:presetBounceEnd="66667">
                                      <p:stCondLst>
                                        <p:cond delay="500"/>
                                      </p:stCondLst>
                                      <p:childTnLst>
                                        <p:set>
                                          <p:cBhvr>
                                            <p:cTn id="20" dur="1" fill="hold">
                                              <p:stCondLst>
                                                <p:cond delay="0"/>
                                              </p:stCondLst>
                                            </p:cTn>
                                            <p:tgtEl>
                                              <p:spTgt spid="23"/>
                                            </p:tgtEl>
                                            <p:attrNameLst>
                                              <p:attrName>style.visibility</p:attrName>
                                            </p:attrNameLst>
                                          </p:cBhvr>
                                          <p:to>
                                            <p:strVal val="visible"/>
                                          </p:to>
                                        </p:set>
                                        <p:anim calcmode="lin" valueType="num" p14:bounceEnd="66667">
                                          <p:cBhvr additive="base">
                                            <p:cTn id="21" dur="1100" fill="hold"/>
                                            <p:tgtEl>
                                              <p:spTgt spid="23"/>
                                            </p:tgtEl>
                                            <p:attrNameLst>
                                              <p:attrName>ppt_x</p:attrName>
                                            </p:attrNameLst>
                                          </p:cBhvr>
                                          <p:tavLst>
                                            <p:tav tm="0">
                                              <p:val>
                                                <p:strVal val="#ppt_x"/>
                                              </p:val>
                                            </p:tav>
                                            <p:tav tm="100000">
                                              <p:val>
                                                <p:strVal val="#ppt_x"/>
                                              </p:val>
                                            </p:tav>
                                          </p:tavLst>
                                        </p:anim>
                                        <p:anim calcmode="lin" valueType="num" p14:bounceEnd="66667">
                                          <p:cBhvr additive="base">
                                            <p:cTn id="22" dur="1100" fill="hold"/>
                                            <p:tgtEl>
                                              <p:spTgt spid="23"/>
                                            </p:tgtEl>
                                            <p:attrNameLst>
                                              <p:attrName>ppt_y</p:attrName>
                                            </p:attrNameLst>
                                          </p:cBhvr>
                                          <p:tavLst>
                                            <p:tav tm="0">
                                              <p:val>
                                                <p:strVal val="0-#ppt_h/2"/>
                                              </p:val>
                                            </p:tav>
                                            <p:tav tm="100000">
                                              <p:val>
                                                <p:strVal val="#ppt_y"/>
                                              </p:val>
                                            </p:tav>
                                          </p:tavLst>
                                        </p:anim>
                                      </p:childTnLst>
                                    </p:cTn>
                                  </p:par>
                                  <p:par>
                                    <p:cTn id="23" presetID="10" presetClass="entr" presetSubtype="0" fill="hold" grpId="0" nodeType="withEffect">
                                      <p:stCondLst>
                                        <p:cond delay="110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2" presetClass="entr" presetSubtype="1" fill="hold" grpId="0" nodeType="withEffect" p14:presetBounceEnd="66667">
                                      <p:stCondLst>
                                        <p:cond delay="600"/>
                                      </p:stCondLst>
                                      <p:childTnLst>
                                        <p:set>
                                          <p:cBhvr>
                                            <p:cTn id="27" dur="1" fill="hold">
                                              <p:stCondLst>
                                                <p:cond delay="0"/>
                                              </p:stCondLst>
                                            </p:cTn>
                                            <p:tgtEl>
                                              <p:spTgt spid="24"/>
                                            </p:tgtEl>
                                            <p:attrNameLst>
                                              <p:attrName>style.visibility</p:attrName>
                                            </p:attrNameLst>
                                          </p:cBhvr>
                                          <p:to>
                                            <p:strVal val="visible"/>
                                          </p:to>
                                        </p:set>
                                        <p:anim calcmode="lin" valueType="num" p14:bounceEnd="66667">
                                          <p:cBhvr additive="base">
                                            <p:cTn id="28" dur="1200" fill="hold"/>
                                            <p:tgtEl>
                                              <p:spTgt spid="24"/>
                                            </p:tgtEl>
                                            <p:attrNameLst>
                                              <p:attrName>ppt_x</p:attrName>
                                            </p:attrNameLst>
                                          </p:cBhvr>
                                          <p:tavLst>
                                            <p:tav tm="0">
                                              <p:val>
                                                <p:strVal val="#ppt_x"/>
                                              </p:val>
                                            </p:tav>
                                            <p:tav tm="100000">
                                              <p:val>
                                                <p:strVal val="#ppt_x"/>
                                              </p:val>
                                            </p:tav>
                                          </p:tavLst>
                                        </p:anim>
                                        <p:anim calcmode="lin" valueType="num" p14:bounceEnd="66667">
                                          <p:cBhvr additive="base">
                                            <p:cTn id="29" dur="1200" fill="hold"/>
                                            <p:tgtEl>
                                              <p:spTgt spid="24"/>
                                            </p:tgtEl>
                                            <p:attrNameLst>
                                              <p:attrName>ppt_y</p:attrName>
                                            </p:attrNameLst>
                                          </p:cBhvr>
                                          <p:tavLst>
                                            <p:tav tm="0">
                                              <p:val>
                                                <p:strVal val="0-#ppt_h/2"/>
                                              </p:val>
                                            </p:tav>
                                            <p:tav tm="100000">
                                              <p:val>
                                                <p:strVal val="#ppt_y"/>
                                              </p:val>
                                            </p:tav>
                                          </p:tavLst>
                                        </p:anim>
                                      </p:childTnLst>
                                    </p:cTn>
                                  </p:par>
                                  <p:par>
                                    <p:cTn id="30" presetID="10" presetClass="entr" presetSubtype="0" fill="hold" grpId="0" nodeType="withEffect">
                                      <p:stCondLst>
                                        <p:cond delay="110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P spid="21" grpId="0" animBg="1"/>
          <p:bldP spid="22" grpId="0" animBg="1"/>
          <p:bldP spid="23" grpId="0" animBg="1"/>
          <p:bldP spid="24" grpId="0" animBg="1"/>
          <p:bldP spid="2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900" fill="hold"/>
                                            <p:tgtEl>
                                              <p:spTgt spid="21"/>
                                            </p:tgtEl>
                                            <p:attrNameLst>
                                              <p:attrName>ppt_x</p:attrName>
                                            </p:attrNameLst>
                                          </p:cBhvr>
                                          <p:tavLst>
                                            <p:tav tm="0">
                                              <p:val>
                                                <p:strVal val="#ppt_x"/>
                                              </p:val>
                                            </p:tav>
                                            <p:tav tm="100000">
                                              <p:val>
                                                <p:strVal val="#ppt_x"/>
                                              </p:val>
                                            </p:tav>
                                          </p:tavLst>
                                        </p:anim>
                                        <p:anim calcmode="lin" valueType="num">
                                          <p:cBhvr additive="base">
                                            <p:cTn id="8" dur="900" fill="hold"/>
                                            <p:tgtEl>
                                              <p:spTgt spid="21"/>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70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2" presetClass="entr" presetSubtype="1" fill="hold" grpId="0" nodeType="withEffect">
                                      <p:stCondLst>
                                        <p:cond delay="400"/>
                                      </p:stCondLst>
                                      <p:childTnLst>
                                        <p:set>
                                          <p:cBhvr>
                                            <p:cTn id="13" dur="1" fill="hold">
                                              <p:stCondLst>
                                                <p:cond delay="0"/>
                                              </p:stCondLst>
                                            </p:cTn>
                                            <p:tgtEl>
                                              <p:spTgt spid="22"/>
                                            </p:tgtEl>
                                            <p:attrNameLst>
                                              <p:attrName>style.visibility</p:attrName>
                                            </p:attrNameLst>
                                          </p:cBhvr>
                                          <p:to>
                                            <p:strVal val="visible"/>
                                          </p:to>
                                        </p:set>
                                        <p:anim calcmode="lin" valueType="num">
                                          <p:cBhvr additive="base">
                                            <p:cTn id="14" dur="1000" fill="hold"/>
                                            <p:tgtEl>
                                              <p:spTgt spid="22"/>
                                            </p:tgtEl>
                                            <p:attrNameLst>
                                              <p:attrName>ppt_x</p:attrName>
                                            </p:attrNameLst>
                                          </p:cBhvr>
                                          <p:tavLst>
                                            <p:tav tm="0">
                                              <p:val>
                                                <p:strVal val="#ppt_x"/>
                                              </p:val>
                                            </p:tav>
                                            <p:tav tm="100000">
                                              <p:val>
                                                <p:strVal val="#ppt_x"/>
                                              </p:val>
                                            </p:tav>
                                          </p:tavLst>
                                        </p:anim>
                                        <p:anim calcmode="lin" valueType="num">
                                          <p:cBhvr additive="base">
                                            <p:cTn id="15" dur="1000" fill="hold"/>
                                            <p:tgtEl>
                                              <p:spTgt spid="22"/>
                                            </p:tgtEl>
                                            <p:attrNameLst>
                                              <p:attrName>ppt_y</p:attrName>
                                            </p:attrNameLst>
                                          </p:cBhvr>
                                          <p:tavLst>
                                            <p:tav tm="0">
                                              <p:val>
                                                <p:strVal val="0-#ppt_h/2"/>
                                              </p:val>
                                            </p:tav>
                                            <p:tav tm="100000">
                                              <p:val>
                                                <p:strVal val="#ppt_y"/>
                                              </p:val>
                                            </p:tav>
                                          </p:tavLst>
                                        </p:anim>
                                      </p:childTnLst>
                                    </p:cTn>
                                  </p:par>
                                  <p:par>
                                    <p:cTn id="16" presetID="10" presetClass="entr" presetSubtype="0" fill="hold" grpId="0" nodeType="withEffect">
                                      <p:stCondLst>
                                        <p:cond delay="90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par>
                                    <p:cTn id="19" presetID="2" presetClass="entr" presetSubtype="1" fill="hold" grpId="0" nodeType="withEffect">
                                      <p:stCondLst>
                                        <p:cond delay="500"/>
                                      </p:stCondLst>
                                      <p:childTnLst>
                                        <p:set>
                                          <p:cBhvr>
                                            <p:cTn id="20" dur="1" fill="hold">
                                              <p:stCondLst>
                                                <p:cond delay="0"/>
                                              </p:stCondLst>
                                            </p:cTn>
                                            <p:tgtEl>
                                              <p:spTgt spid="23"/>
                                            </p:tgtEl>
                                            <p:attrNameLst>
                                              <p:attrName>style.visibility</p:attrName>
                                            </p:attrNameLst>
                                          </p:cBhvr>
                                          <p:to>
                                            <p:strVal val="visible"/>
                                          </p:to>
                                        </p:set>
                                        <p:anim calcmode="lin" valueType="num">
                                          <p:cBhvr additive="base">
                                            <p:cTn id="21" dur="1100" fill="hold"/>
                                            <p:tgtEl>
                                              <p:spTgt spid="23"/>
                                            </p:tgtEl>
                                            <p:attrNameLst>
                                              <p:attrName>ppt_x</p:attrName>
                                            </p:attrNameLst>
                                          </p:cBhvr>
                                          <p:tavLst>
                                            <p:tav tm="0">
                                              <p:val>
                                                <p:strVal val="#ppt_x"/>
                                              </p:val>
                                            </p:tav>
                                            <p:tav tm="100000">
                                              <p:val>
                                                <p:strVal val="#ppt_x"/>
                                              </p:val>
                                            </p:tav>
                                          </p:tavLst>
                                        </p:anim>
                                        <p:anim calcmode="lin" valueType="num">
                                          <p:cBhvr additive="base">
                                            <p:cTn id="22" dur="1100" fill="hold"/>
                                            <p:tgtEl>
                                              <p:spTgt spid="23"/>
                                            </p:tgtEl>
                                            <p:attrNameLst>
                                              <p:attrName>ppt_y</p:attrName>
                                            </p:attrNameLst>
                                          </p:cBhvr>
                                          <p:tavLst>
                                            <p:tav tm="0">
                                              <p:val>
                                                <p:strVal val="0-#ppt_h/2"/>
                                              </p:val>
                                            </p:tav>
                                            <p:tav tm="100000">
                                              <p:val>
                                                <p:strVal val="#ppt_y"/>
                                              </p:val>
                                            </p:tav>
                                          </p:tavLst>
                                        </p:anim>
                                      </p:childTnLst>
                                    </p:cTn>
                                  </p:par>
                                  <p:par>
                                    <p:cTn id="23" presetID="10" presetClass="entr" presetSubtype="0" fill="hold" grpId="0" nodeType="withEffect">
                                      <p:stCondLst>
                                        <p:cond delay="110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2" presetClass="entr" presetSubtype="1" fill="hold" grpId="0" nodeType="withEffect">
                                      <p:stCondLst>
                                        <p:cond delay="600"/>
                                      </p:stCondLst>
                                      <p:childTnLst>
                                        <p:set>
                                          <p:cBhvr>
                                            <p:cTn id="27" dur="1" fill="hold">
                                              <p:stCondLst>
                                                <p:cond delay="0"/>
                                              </p:stCondLst>
                                            </p:cTn>
                                            <p:tgtEl>
                                              <p:spTgt spid="24"/>
                                            </p:tgtEl>
                                            <p:attrNameLst>
                                              <p:attrName>style.visibility</p:attrName>
                                            </p:attrNameLst>
                                          </p:cBhvr>
                                          <p:to>
                                            <p:strVal val="visible"/>
                                          </p:to>
                                        </p:set>
                                        <p:anim calcmode="lin" valueType="num">
                                          <p:cBhvr additive="base">
                                            <p:cTn id="28" dur="1200" fill="hold"/>
                                            <p:tgtEl>
                                              <p:spTgt spid="24"/>
                                            </p:tgtEl>
                                            <p:attrNameLst>
                                              <p:attrName>ppt_x</p:attrName>
                                            </p:attrNameLst>
                                          </p:cBhvr>
                                          <p:tavLst>
                                            <p:tav tm="0">
                                              <p:val>
                                                <p:strVal val="#ppt_x"/>
                                              </p:val>
                                            </p:tav>
                                            <p:tav tm="100000">
                                              <p:val>
                                                <p:strVal val="#ppt_x"/>
                                              </p:val>
                                            </p:tav>
                                          </p:tavLst>
                                        </p:anim>
                                        <p:anim calcmode="lin" valueType="num">
                                          <p:cBhvr additive="base">
                                            <p:cTn id="29" dur="1200" fill="hold"/>
                                            <p:tgtEl>
                                              <p:spTgt spid="24"/>
                                            </p:tgtEl>
                                            <p:attrNameLst>
                                              <p:attrName>ppt_y</p:attrName>
                                            </p:attrNameLst>
                                          </p:cBhvr>
                                          <p:tavLst>
                                            <p:tav tm="0">
                                              <p:val>
                                                <p:strVal val="0-#ppt_h/2"/>
                                              </p:val>
                                            </p:tav>
                                            <p:tav tm="100000">
                                              <p:val>
                                                <p:strVal val="#ppt_y"/>
                                              </p:val>
                                            </p:tav>
                                          </p:tavLst>
                                        </p:anim>
                                      </p:childTnLst>
                                    </p:cTn>
                                  </p:par>
                                  <p:par>
                                    <p:cTn id="30" presetID="10" presetClass="entr" presetSubtype="0" fill="hold" grpId="0" nodeType="withEffect">
                                      <p:stCondLst>
                                        <p:cond delay="110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P spid="21" grpId="0" animBg="1"/>
          <p:bldP spid="22" grpId="0" animBg="1"/>
          <p:bldP spid="23" grpId="0" animBg="1"/>
          <p:bldP spid="24" grpId="0" animBg="1"/>
          <p:bldP spid="25"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ЗУБЫ</a:t>
            </a:r>
          </a:p>
        </p:txBody>
      </p:sp>
      <p:pic>
        <p:nvPicPr>
          <p:cNvPr id="3" name="Рисунок 2">
            <a:extLst>
              <a:ext uri="{FF2B5EF4-FFF2-40B4-BE49-F238E27FC236}">
                <a16:creationId xmlns:a16="http://schemas.microsoft.com/office/drawing/2014/main" id="{B4D6240A-5044-44CC-8D11-9469828DA1DD}"/>
              </a:ext>
            </a:extLst>
          </p:cNvPr>
          <p:cNvPicPr>
            <a:picLocks noChangeAspect="1"/>
          </p:cNvPicPr>
          <p:nvPr/>
        </p:nvPicPr>
        <p:blipFill>
          <a:blip r:embed="rId2"/>
          <a:stretch>
            <a:fillRect/>
          </a:stretch>
        </p:blipFill>
        <p:spPr>
          <a:xfrm>
            <a:off x="1804367" y="598304"/>
            <a:ext cx="3822555" cy="2544122"/>
          </a:xfrm>
          <a:prstGeom prst="rect">
            <a:avLst/>
          </a:prstGeom>
        </p:spPr>
      </p:pic>
      <p:sp>
        <p:nvSpPr>
          <p:cNvPr id="5" name="TextBox 4">
            <a:extLst>
              <a:ext uri="{FF2B5EF4-FFF2-40B4-BE49-F238E27FC236}">
                <a16:creationId xmlns:a16="http://schemas.microsoft.com/office/drawing/2014/main" id="{771029D7-D241-40DB-81C8-72EC27FF5A3B}"/>
              </a:ext>
            </a:extLst>
          </p:cNvPr>
          <p:cNvSpPr txBox="1"/>
          <p:nvPr/>
        </p:nvSpPr>
        <p:spPr>
          <a:xfrm>
            <a:off x="4167" y="607076"/>
            <a:ext cx="1872208" cy="2308324"/>
          </a:xfrm>
          <a:prstGeom prst="rect">
            <a:avLst/>
          </a:prstGeom>
          <a:noFill/>
        </p:spPr>
        <p:txBody>
          <a:bodyPr wrap="square">
            <a:spAutoFit/>
          </a:bodyPr>
          <a:lstStyle/>
          <a:p>
            <a:pPr algn="ctr"/>
            <a:r>
              <a:rPr lang="ru-RU" b="1" i="0" dirty="0">
                <a:solidFill>
                  <a:srgbClr val="002060"/>
                </a:solidFill>
                <a:effectLst/>
                <a:latin typeface="arial" panose="020B0604020202020204" pitchFamily="34" charset="0"/>
              </a:rPr>
              <a:t>Зуб</a:t>
            </a:r>
            <a:r>
              <a:rPr lang="ru-RU" b="0" i="0" dirty="0">
                <a:solidFill>
                  <a:srgbClr val="002060"/>
                </a:solidFill>
                <a:effectLst/>
                <a:latin typeface="arial" panose="020B0604020202020204" pitchFamily="34" charset="0"/>
              </a:rPr>
              <a:t> — костное образование, во множестве расположенное в ротовой полости большинства позвоночных. </a:t>
            </a:r>
            <a:endParaRPr lang="ru-RU" dirty="0">
              <a:solidFill>
                <a:srgbClr val="002060"/>
              </a:solidFill>
            </a:endParaRPr>
          </a:p>
        </p:txBody>
      </p:sp>
    </p:spTree>
    <p:extLst>
      <p:ext uri="{BB962C8B-B14F-4D97-AF65-F5344CB8AC3E}">
        <p14:creationId xmlns:p14="http://schemas.microsoft.com/office/powerpoint/2010/main" val="2128514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07777"/>
          </a:xfrm>
        </p:spPr>
        <p:txBody>
          <a:bodyPr/>
          <a:lstStyle/>
          <a:p>
            <a:pPr algn="ctr"/>
            <a:r>
              <a:rPr lang="ru-RU" sz="2000" dirty="0"/>
              <a:t>ПИЩЕВАРЕНИЕ  В РОТОВОЙ ПОЛОСТИ</a:t>
            </a:r>
          </a:p>
        </p:txBody>
      </p:sp>
      <p:pic>
        <p:nvPicPr>
          <p:cNvPr id="3" name="Рисунок 2">
            <a:extLst>
              <a:ext uri="{FF2B5EF4-FFF2-40B4-BE49-F238E27FC236}">
                <a16:creationId xmlns:a16="http://schemas.microsoft.com/office/drawing/2014/main" id="{B6E41877-29AC-4A66-94A0-014DD643BE20}"/>
              </a:ext>
            </a:extLst>
          </p:cNvPr>
          <p:cNvPicPr>
            <a:picLocks noChangeAspect="1"/>
          </p:cNvPicPr>
          <p:nvPr/>
        </p:nvPicPr>
        <p:blipFill rotWithShape="1">
          <a:blip r:embed="rId2"/>
          <a:srcRect l="2172" t="14480" r="4434" b="7330"/>
          <a:stretch/>
        </p:blipFill>
        <p:spPr>
          <a:xfrm>
            <a:off x="868263" y="567424"/>
            <a:ext cx="4104456" cy="2577217"/>
          </a:xfrm>
          <a:prstGeom prst="rect">
            <a:avLst/>
          </a:prstGeom>
        </p:spPr>
      </p:pic>
    </p:spTree>
    <p:extLst>
      <p:ext uri="{BB962C8B-B14F-4D97-AF65-F5344CB8AC3E}">
        <p14:creationId xmlns:p14="http://schemas.microsoft.com/office/powerpoint/2010/main" val="12519102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82265"/>
            <a:ext cx="5616624" cy="276999"/>
          </a:xfrm>
        </p:spPr>
        <p:txBody>
          <a:bodyPr/>
          <a:lstStyle/>
          <a:p>
            <a:pPr algn="ctr"/>
            <a:r>
              <a:rPr lang="ru-RU" sz="1800" dirty="0"/>
              <a:t>СТРОЕНИЕ ЗУБА ( РИС.53 )</a:t>
            </a:r>
          </a:p>
        </p:txBody>
      </p:sp>
      <p:sp>
        <p:nvSpPr>
          <p:cNvPr id="4" name="TextBox 3">
            <a:extLst>
              <a:ext uri="{FF2B5EF4-FFF2-40B4-BE49-F238E27FC236}">
                <a16:creationId xmlns:a16="http://schemas.microsoft.com/office/drawing/2014/main" id="{4DCCD052-4CD1-4A5F-B1F2-31C3555BFC59}"/>
              </a:ext>
            </a:extLst>
          </p:cNvPr>
          <p:cNvSpPr txBox="1"/>
          <p:nvPr/>
        </p:nvSpPr>
        <p:spPr>
          <a:xfrm>
            <a:off x="76175" y="580048"/>
            <a:ext cx="3600400" cy="2554545"/>
          </a:xfrm>
          <a:prstGeom prst="rect">
            <a:avLst/>
          </a:prstGeom>
          <a:noFill/>
        </p:spPr>
        <p:txBody>
          <a:bodyPr wrap="square">
            <a:spAutoFit/>
          </a:bodyPr>
          <a:lstStyle/>
          <a:p>
            <a:pPr algn="ctr"/>
            <a:r>
              <a:rPr lang="ru-RU" sz="1600" b="0" i="0" dirty="0">
                <a:solidFill>
                  <a:srgbClr val="002060"/>
                </a:solidFill>
                <a:effectLst/>
                <a:latin typeface="arial" panose="020B0604020202020204" pitchFamily="34" charset="0"/>
              </a:rPr>
              <a:t>У </a:t>
            </a:r>
            <a:r>
              <a:rPr lang="ru-RU" sz="1600" b="1" i="0" dirty="0">
                <a:solidFill>
                  <a:srgbClr val="002060"/>
                </a:solidFill>
                <a:effectLst/>
                <a:latin typeface="arial" panose="020B0604020202020204" pitchFamily="34" charset="0"/>
              </a:rPr>
              <a:t>зуба</a:t>
            </a:r>
            <a:r>
              <a:rPr lang="ru-RU" sz="1600" b="0" i="0" dirty="0">
                <a:solidFill>
                  <a:srgbClr val="002060"/>
                </a:solidFill>
                <a:effectLst/>
                <a:latin typeface="arial" panose="020B0604020202020204" pitchFamily="34" charset="0"/>
              </a:rPr>
              <a:t> есть три анатомические части: вершина (другое название — коронка), шейка и корень (или корни). </a:t>
            </a:r>
            <a:r>
              <a:rPr lang="ru-RU" sz="1600" b="1" i="0" dirty="0">
                <a:solidFill>
                  <a:srgbClr val="002060"/>
                </a:solidFill>
                <a:effectLst/>
                <a:latin typeface="arial" panose="020B0604020202020204" pitchFamily="34" charset="0"/>
              </a:rPr>
              <a:t>Зуб</a:t>
            </a:r>
            <a:r>
              <a:rPr lang="ru-RU" sz="1600" b="0" i="0" dirty="0">
                <a:solidFill>
                  <a:srgbClr val="002060"/>
                </a:solidFill>
                <a:effectLst/>
                <a:latin typeface="arial" panose="020B0604020202020204" pitchFamily="34" charset="0"/>
              </a:rPr>
              <a:t>, в основном, состоит из дентина, покрытого в области коронки эмалью, а в области шейки (у млекопитающих) — цементом. Внутри </a:t>
            </a:r>
            <a:r>
              <a:rPr lang="ru-RU" sz="1600" b="1" i="0" dirty="0">
                <a:solidFill>
                  <a:srgbClr val="002060"/>
                </a:solidFill>
                <a:effectLst/>
                <a:latin typeface="arial" panose="020B0604020202020204" pitchFamily="34" charset="0"/>
              </a:rPr>
              <a:t>зуба</a:t>
            </a:r>
            <a:r>
              <a:rPr lang="ru-RU" sz="1600" b="0" i="0" dirty="0">
                <a:solidFill>
                  <a:srgbClr val="002060"/>
                </a:solidFill>
                <a:effectLst/>
                <a:latin typeface="arial" panose="020B0604020202020204" pitchFamily="34" charset="0"/>
              </a:rPr>
              <a:t> есть полость — корневой канал, заполненный зубной мякотью, или пульпой.</a:t>
            </a:r>
            <a:endParaRPr lang="ru-RU" sz="1600" dirty="0">
              <a:solidFill>
                <a:srgbClr val="002060"/>
              </a:solidFill>
            </a:endParaRPr>
          </a:p>
        </p:txBody>
      </p:sp>
      <p:pic>
        <p:nvPicPr>
          <p:cNvPr id="5" name="Рисунок 4">
            <a:extLst>
              <a:ext uri="{FF2B5EF4-FFF2-40B4-BE49-F238E27FC236}">
                <a16:creationId xmlns:a16="http://schemas.microsoft.com/office/drawing/2014/main" id="{E5603BF3-86D2-41B1-B1C2-30F8AAEA230B}"/>
              </a:ext>
            </a:extLst>
          </p:cNvPr>
          <p:cNvPicPr>
            <a:picLocks noChangeAspect="1"/>
          </p:cNvPicPr>
          <p:nvPr/>
        </p:nvPicPr>
        <p:blipFill>
          <a:blip r:embed="rId2"/>
          <a:stretch>
            <a:fillRect/>
          </a:stretch>
        </p:blipFill>
        <p:spPr>
          <a:xfrm>
            <a:off x="3632172" y="650207"/>
            <a:ext cx="2060627" cy="2414225"/>
          </a:xfrm>
          <a:prstGeom prst="rect">
            <a:avLst/>
          </a:prstGeom>
        </p:spPr>
      </p:pic>
    </p:spTree>
    <p:extLst>
      <p:ext uri="{BB962C8B-B14F-4D97-AF65-F5344CB8AC3E}">
        <p14:creationId xmlns:p14="http://schemas.microsoft.com/office/powerpoint/2010/main" val="13958433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ФОРМУЛА ЗУБОВ ЧЕЛОВЕКА</a:t>
            </a:r>
          </a:p>
        </p:txBody>
      </p:sp>
      <p:pic>
        <p:nvPicPr>
          <p:cNvPr id="3" name="Рисунок 2">
            <a:extLst>
              <a:ext uri="{FF2B5EF4-FFF2-40B4-BE49-F238E27FC236}">
                <a16:creationId xmlns:a16="http://schemas.microsoft.com/office/drawing/2014/main" id="{52D1F78D-95B7-481E-ACDD-F10C1A5CF215}"/>
              </a:ext>
            </a:extLst>
          </p:cNvPr>
          <p:cNvPicPr>
            <a:picLocks noChangeAspect="1"/>
          </p:cNvPicPr>
          <p:nvPr/>
        </p:nvPicPr>
        <p:blipFill>
          <a:blip r:embed="rId2"/>
          <a:stretch>
            <a:fillRect/>
          </a:stretch>
        </p:blipFill>
        <p:spPr>
          <a:xfrm>
            <a:off x="130257" y="576486"/>
            <a:ext cx="2919534" cy="2535559"/>
          </a:xfrm>
          <a:prstGeom prst="rect">
            <a:avLst/>
          </a:prstGeom>
        </p:spPr>
      </p:pic>
      <p:pic>
        <p:nvPicPr>
          <p:cNvPr id="4" name="Рисунок 3">
            <a:extLst>
              <a:ext uri="{FF2B5EF4-FFF2-40B4-BE49-F238E27FC236}">
                <a16:creationId xmlns:a16="http://schemas.microsoft.com/office/drawing/2014/main" id="{17EB0B60-16C9-4275-BF0D-FAE6D3AA982B}"/>
              </a:ext>
            </a:extLst>
          </p:cNvPr>
          <p:cNvPicPr>
            <a:picLocks noChangeAspect="1"/>
          </p:cNvPicPr>
          <p:nvPr/>
        </p:nvPicPr>
        <p:blipFill>
          <a:blip r:embed="rId3"/>
          <a:stretch>
            <a:fillRect/>
          </a:stretch>
        </p:blipFill>
        <p:spPr>
          <a:xfrm>
            <a:off x="3106720" y="576706"/>
            <a:ext cx="2571002" cy="2535558"/>
          </a:xfrm>
          <a:prstGeom prst="rect">
            <a:avLst/>
          </a:prstGeom>
        </p:spPr>
      </p:pic>
    </p:spTree>
    <p:extLst>
      <p:ext uri="{BB962C8B-B14F-4D97-AF65-F5344CB8AC3E}">
        <p14:creationId xmlns:p14="http://schemas.microsoft.com/office/powerpoint/2010/main" val="30585091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29D868-E522-458B-9882-6EB99B0960A3}"/>
              </a:ext>
            </a:extLst>
          </p:cNvPr>
          <p:cNvSpPr>
            <a:spLocks noGrp="1"/>
          </p:cNvSpPr>
          <p:nvPr>
            <p:ph type="title"/>
          </p:nvPr>
        </p:nvSpPr>
        <p:spPr>
          <a:xfrm>
            <a:off x="76175" y="110257"/>
            <a:ext cx="5616624" cy="315471"/>
          </a:xfrm>
        </p:spPr>
        <p:txBody>
          <a:bodyPr/>
          <a:lstStyle/>
          <a:p>
            <a:pPr algn="ctr"/>
            <a:r>
              <a:rPr lang="ru-RU" dirty="0"/>
              <a:t>ГИДРАВЛИЧЕСКИЙ ПРЕСС ПРОТИВ ЗУБА</a:t>
            </a:r>
          </a:p>
        </p:txBody>
      </p:sp>
      <p:pic>
        <p:nvPicPr>
          <p:cNvPr id="5" name="dr_medicine_and_science_125431873_755563181969214_6286116106223751683">
            <a:hlinkClick r:id="" action="ppaction://media"/>
            <a:extLst>
              <a:ext uri="{FF2B5EF4-FFF2-40B4-BE49-F238E27FC236}">
                <a16:creationId xmlns:a16="http://schemas.microsoft.com/office/drawing/2014/main" id="{6906B922-902A-4F89-A89F-0BAE38AD99E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72319" y="567064"/>
            <a:ext cx="2934319" cy="2567529"/>
          </a:xfrm>
          <a:prstGeom prst="rect">
            <a:avLst/>
          </a:prstGeom>
        </p:spPr>
      </p:pic>
    </p:spTree>
    <p:extLst>
      <p:ext uri="{BB962C8B-B14F-4D97-AF65-F5344CB8AC3E}">
        <p14:creationId xmlns:p14="http://schemas.microsoft.com/office/powerpoint/2010/main" val="38183247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16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ГИГИЕНА ПОЛОСТИ РТА И ЗУБОВ</a:t>
            </a:r>
          </a:p>
        </p:txBody>
      </p:sp>
      <p:pic>
        <p:nvPicPr>
          <p:cNvPr id="3" name="Рисунок 2">
            <a:extLst>
              <a:ext uri="{FF2B5EF4-FFF2-40B4-BE49-F238E27FC236}">
                <a16:creationId xmlns:a16="http://schemas.microsoft.com/office/drawing/2014/main" id="{616CBB08-F156-46A3-869F-6B0C5B61DB36}"/>
              </a:ext>
            </a:extLst>
          </p:cNvPr>
          <p:cNvPicPr>
            <a:picLocks noChangeAspect="1"/>
          </p:cNvPicPr>
          <p:nvPr/>
        </p:nvPicPr>
        <p:blipFill>
          <a:blip r:embed="rId2"/>
          <a:stretch>
            <a:fillRect/>
          </a:stretch>
        </p:blipFill>
        <p:spPr>
          <a:xfrm>
            <a:off x="508223" y="749257"/>
            <a:ext cx="5040560" cy="1746335"/>
          </a:xfrm>
          <a:prstGeom prst="rect">
            <a:avLst/>
          </a:prstGeom>
        </p:spPr>
      </p:pic>
    </p:spTree>
    <p:extLst>
      <p:ext uri="{BB962C8B-B14F-4D97-AF65-F5344CB8AC3E}">
        <p14:creationId xmlns:p14="http://schemas.microsoft.com/office/powerpoint/2010/main" val="27527938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10257"/>
            <a:ext cx="5616624" cy="307777"/>
          </a:xfrm>
        </p:spPr>
        <p:txBody>
          <a:bodyPr/>
          <a:lstStyle/>
          <a:p>
            <a:pPr algn="ctr"/>
            <a:r>
              <a:rPr lang="ru-RU" sz="2000" dirty="0"/>
              <a:t>КАК ПРАВИЛЬНО ЧИСТИТЬ ЗУБЫ</a:t>
            </a:r>
          </a:p>
        </p:txBody>
      </p:sp>
      <p:pic>
        <p:nvPicPr>
          <p:cNvPr id="3" name="Рисунок 2">
            <a:extLst>
              <a:ext uri="{FF2B5EF4-FFF2-40B4-BE49-F238E27FC236}">
                <a16:creationId xmlns:a16="http://schemas.microsoft.com/office/drawing/2014/main" id="{36531A8D-FD4C-4D8B-BE28-C44205828FC5}"/>
              </a:ext>
            </a:extLst>
          </p:cNvPr>
          <p:cNvPicPr>
            <a:picLocks noChangeAspect="1"/>
          </p:cNvPicPr>
          <p:nvPr/>
        </p:nvPicPr>
        <p:blipFill rotWithShape="1">
          <a:blip r:embed="rId2"/>
          <a:srcRect l="1733" t="18932" r="3399" b="2460"/>
          <a:stretch/>
        </p:blipFill>
        <p:spPr>
          <a:xfrm>
            <a:off x="796255" y="587913"/>
            <a:ext cx="4110596" cy="2554513"/>
          </a:xfrm>
          <a:prstGeom prst="rect">
            <a:avLst/>
          </a:prstGeom>
        </p:spPr>
      </p:pic>
    </p:spTree>
    <p:extLst>
      <p:ext uri="{BB962C8B-B14F-4D97-AF65-F5344CB8AC3E}">
        <p14:creationId xmlns:p14="http://schemas.microsoft.com/office/powerpoint/2010/main" val="6130212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FB0B11-9E44-4A4F-8E88-FA9642CE32CF}"/>
              </a:ext>
            </a:extLst>
          </p:cNvPr>
          <p:cNvSpPr>
            <a:spLocks noGrp="1"/>
          </p:cNvSpPr>
          <p:nvPr>
            <p:ph type="title"/>
          </p:nvPr>
        </p:nvSpPr>
        <p:spPr>
          <a:xfrm>
            <a:off x="76175" y="182265"/>
            <a:ext cx="5616624" cy="307777"/>
          </a:xfrm>
        </p:spPr>
        <p:txBody>
          <a:bodyPr/>
          <a:lstStyle/>
          <a:p>
            <a:pPr algn="ctr"/>
            <a:r>
              <a:rPr lang="ru-RU" sz="2000" dirty="0"/>
              <a:t>ИЗМЕНЕНИЕ ПИЩИ В РОТОВОЙ ПОЛОСТИ</a:t>
            </a:r>
          </a:p>
        </p:txBody>
      </p:sp>
      <p:pic>
        <p:nvPicPr>
          <p:cNvPr id="5" name="Рисунок 4">
            <a:extLst>
              <a:ext uri="{FF2B5EF4-FFF2-40B4-BE49-F238E27FC236}">
                <a16:creationId xmlns:a16="http://schemas.microsoft.com/office/drawing/2014/main" id="{033DD4C4-6A14-4545-B329-247E1ABC59C1}"/>
              </a:ext>
            </a:extLst>
          </p:cNvPr>
          <p:cNvPicPr>
            <a:picLocks noChangeAspect="1"/>
          </p:cNvPicPr>
          <p:nvPr/>
        </p:nvPicPr>
        <p:blipFill>
          <a:blip r:embed="rId2"/>
          <a:stretch>
            <a:fillRect/>
          </a:stretch>
        </p:blipFill>
        <p:spPr>
          <a:xfrm>
            <a:off x="541734" y="566936"/>
            <a:ext cx="4685506" cy="2567657"/>
          </a:xfrm>
          <a:prstGeom prst="rect">
            <a:avLst/>
          </a:prstGeom>
        </p:spPr>
      </p:pic>
    </p:spTree>
    <p:extLst>
      <p:ext uri="{BB962C8B-B14F-4D97-AF65-F5344CB8AC3E}">
        <p14:creationId xmlns:p14="http://schemas.microsoft.com/office/powerpoint/2010/main" val="39457751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FB0B11-9E44-4A4F-8E88-FA9642CE32CF}"/>
              </a:ext>
            </a:extLst>
          </p:cNvPr>
          <p:cNvSpPr>
            <a:spLocks noGrp="1"/>
          </p:cNvSpPr>
          <p:nvPr>
            <p:ph type="title"/>
          </p:nvPr>
        </p:nvSpPr>
        <p:spPr>
          <a:xfrm>
            <a:off x="76175" y="182265"/>
            <a:ext cx="5616624" cy="315471"/>
          </a:xfrm>
        </p:spPr>
        <p:txBody>
          <a:bodyPr/>
          <a:lstStyle/>
          <a:p>
            <a:pPr algn="ctr"/>
            <a:r>
              <a:rPr lang="ru-RU" dirty="0"/>
              <a:t> </a:t>
            </a:r>
            <a:r>
              <a:rPr lang="ru-RU" sz="2000" dirty="0"/>
              <a:t>ПИЩЕВАРЕНИЕ В РОТОВОЙ ПОЛОСТИ</a:t>
            </a:r>
          </a:p>
        </p:txBody>
      </p:sp>
      <p:pic>
        <p:nvPicPr>
          <p:cNvPr id="3" name="Рисунок 2">
            <a:extLst>
              <a:ext uri="{FF2B5EF4-FFF2-40B4-BE49-F238E27FC236}">
                <a16:creationId xmlns:a16="http://schemas.microsoft.com/office/drawing/2014/main" id="{4A7D27FC-1873-48C0-B879-44102AEB8F0F}"/>
              </a:ext>
            </a:extLst>
          </p:cNvPr>
          <p:cNvPicPr>
            <a:picLocks noChangeAspect="1"/>
          </p:cNvPicPr>
          <p:nvPr/>
        </p:nvPicPr>
        <p:blipFill rotWithShape="1">
          <a:blip r:embed="rId2"/>
          <a:srcRect l="4300" t="9974" r="4302"/>
          <a:stretch/>
        </p:blipFill>
        <p:spPr>
          <a:xfrm>
            <a:off x="836495" y="592182"/>
            <a:ext cx="4136224" cy="2542411"/>
          </a:xfrm>
          <a:prstGeom prst="rect">
            <a:avLst/>
          </a:prstGeom>
        </p:spPr>
      </p:pic>
    </p:spTree>
    <p:extLst>
      <p:ext uri="{BB962C8B-B14F-4D97-AF65-F5344CB8AC3E}">
        <p14:creationId xmlns:p14="http://schemas.microsoft.com/office/powerpoint/2010/main" val="32428842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FB0B11-9E44-4A4F-8E88-FA9642CE32CF}"/>
              </a:ext>
            </a:extLst>
          </p:cNvPr>
          <p:cNvSpPr>
            <a:spLocks noGrp="1"/>
          </p:cNvSpPr>
          <p:nvPr>
            <p:ph type="title"/>
          </p:nvPr>
        </p:nvSpPr>
        <p:spPr>
          <a:xfrm>
            <a:off x="76175" y="110257"/>
            <a:ext cx="5616624" cy="369332"/>
          </a:xfrm>
        </p:spPr>
        <p:txBody>
          <a:bodyPr/>
          <a:lstStyle/>
          <a:p>
            <a:pPr algn="ctr"/>
            <a:r>
              <a:rPr lang="ru-RU" sz="2400" dirty="0"/>
              <a:t>ОБОБЩЕНИЕ</a:t>
            </a:r>
          </a:p>
        </p:txBody>
      </p:sp>
      <p:pic>
        <p:nvPicPr>
          <p:cNvPr id="4" name="Рисунок 3">
            <a:extLst>
              <a:ext uri="{FF2B5EF4-FFF2-40B4-BE49-F238E27FC236}">
                <a16:creationId xmlns:a16="http://schemas.microsoft.com/office/drawing/2014/main" id="{8ABAF092-AD8C-455D-9ECF-B028B2464D68}"/>
              </a:ext>
            </a:extLst>
          </p:cNvPr>
          <p:cNvPicPr>
            <a:picLocks noChangeAspect="1"/>
          </p:cNvPicPr>
          <p:nvPr/>
        </p:nvPicPr>
        <p:blipFill>
          <a:blip r:embed="rId2"/>
          <a:stretch>
            <a:fillRect/>
          </a:stretch>
        </p:blipFill>
        <p:spPr>
          <a:xfrm>
            <a:off x="148183" y="614313"/>
            <a:ext cx="1728192" cy="2516323"/>
          </a:xfrm>
          <a:prstGeom prst="rect">
            <a:avLst/>
          </a:prstGeom>
        </p:spPr>
      </p:pic>
      <p:sp>
        <p:nvSpPr>
          <p:cNvPr id="6" name="TextBox 5">
            <a:extLst>
              <a:ext uri="{FF2B5EF4-FFF2-40B4-BE49-F238E27FC236}">
                <a16:creationId xmlns:a16="http://schemas.microsoft.com/office/drawing/2014/main" id="{04E4CEA4-2122-4E30-B6A3-D19F094DEFBF}"/>
              </a:ext>
            </a:extLst>
          </p:cNvPr>
          <p:cNvSpPr txBox="1"/>
          <p:nvPr/>
        </p:nvSpPr>
        <p:spPr>
          <a:xfrm>
            <a:off x="1876374" y="542305"/>
            <a:ext cx="3744417" cy="1754326"/>
          </a:xfrm>
          <a:prstGeom prst="rect">
            <a:avLst/>
          </a:prstGeom>
          <a:noFill/>
        </p:spPr>
        <p:txBody>
          <a:bodyPr wrap="square" rtlCol="0">
            <a:spAutoFit/>
          </a:bodyPr>
          <a:lstStyle/>
          <a:p>
            <a:r>
              <a:rPr lang="ru-RU" dirty="0">
                <a:solidFill>
                  <a:srgbClr val="002060"/>
                </a:solidFill>
                <a:latin typeface="Arial" panose="020B0604020202020204" pitchFamily="34" charset="0"/>
                <a:cs typeface="Arial" panose="020B0604020202020204" pitchFamily="34" charset="0"/>
              </a:rPr>
              <a:t>Функции пищеварительной     	системы:</a:t>
            </a:r>
          </a:p>
          <a:p>
            <a:pPr marL="285750" indent="-285750">
              <a:buFont typeface="Wingdings" panose="05000000000000000000" pitchFamily="2" charset="2"/>
              <a:buChar char="ü"/>
            </a:pPr>
            <a:r>
              <a:rPr lang="ru-RU" dirty="0">
                <a:solidFill>
                  <a:srgbClr val="002060"/>
                </a:solidFill>
                <a:latin typeface="Arial" panose="020B0604020202020204" pitchFamily="34" charset="0"/>
                <a:cs typeface="Arial" panose="020B0604020202020204" pitchFamily="34" charset="0"/>
              </a:rPr>
              <a:t>Механическая</a:t>
            </a:r>
          </a:p>
          <a:p>
            <a:pPr marL="285750" indent="-285750">
              <a:buFont typeface="Wingdings" panose="05000000000000000000" pitchFamily="2" charset="2"/>
              <a:buChar char="ü"/>
            </a:pPr>
            <a:r>
              <a:rPr lang="ru-RU" dirty="0">
                <a:solidFill>
                  <a:srgbClr val="002060"/>
                </a:solidFill>
                <a:latin typeface="Arial" panose="020B0604020202020204" pitchFamily="34" charset="0"/>
                <a:cs typeface="Arial" panose="020B0604020202020204" pitchFamily="34" charset="0"/>
              </a:rPr>
              <a:t>Секреторная</a:t>
            </a:r>
          </a:p>
          <a:p>
            <a:pPr marL="285750" indent="-285750">
              <a:buFont typeface="Wingdings" panose="05000000000000000000" pitchFamily="2" charset="2"/>
              <a:buChar char="ü"/>
            </a:pPr>
            <a:r>
              <a:rPr lang="ru-RU" dirty="0">
                <a:solidFill>
                  <a:srgbClr val="002060"/>
                </a:solidFill>
                <a:latin typeface="Arial" panose="020B0604020202020204" pitchFamily="34" charset="0"/>
                <a:cs typeface="Arial" panose="020B0604020202020204" pitchFamily="34" charset="0"/>
              </a:rPr>
              <a:t>Двигательная</a:t>
            </a:r>
          </a:p>
          <a:p>
            <a:pPr marL="285750" indent="-285750">
              <a:buFont typeface="Wingdings" panose="05000000000000000000" pitchFamily="2" charset="2"/>
              <a:buChar char="ü"/>
            </a:pPr>
            <a:r>
              <a:rPr lang="ru-RU" dirty="0">
                <a:solidFill>
                  <a:srgbClr val="002060"/>
                </a:solidFill>
                <a:latin typeface="Arial" panose="020B0604020202020204" pitchFamily="34" charset="0"/>
                <a:cs typeface="Arial" panose="020B0604020202020204" pitchFamily="34" charset="0"/>
              </a:rPr>
              <a:t>Выделительная </a:t>
            </a:r>
          </a:p>
        </p:txBody>
      </p:sp>
      <p:pic>
        <p:nvPicPr>
          <p:cNvPr id="5" name="Рисунок 4">
            <a:extLst>
              <a:ext uri="{FF2B5EF4-FFF2-40B4-BE49-F238E27FC236}">
                <a16:creationId xmlns:a16="http://schemas.microsoft.com/office/drawing/2014/main" id="{F2A6322C-68DA-4891-98D8-F7325390D05F}"/>
              </a:ext>
            </a:extLst>
          </p:cNvPr>
          <p:cNvPicPr>
            <a:picLocks noChangeAspect="1"/>
          </p:cNvPicPr>
          <p:nvPr/>
        </p:nvPicPr>
        <p:blipFill>
          <a:blip r:embed="rId3"/>
          <a:stretch>
            <a:fillRect/>
          </a:stretch>
        </p:blipFill>
        <p:spPr>
          <a:xfrm>
            <a:off x="4227181" y="886825"/>
            <a:ext cx="1368152" cy="1077548"/>
          </a:xfrm>
          <a:prstGeom prst="rect">
            <a:avLst/>
          </a:prstGeom>
        </p:spPr>
      </p:pic>
      <p:sp>
        <p:nvSpPr>
          <p:cNvPr id="7" name="TextBox 6">
            <a:extLst>
              <a:ext uri="{FF2B5EF4-FFF2-40B4-BE49-F238E27FC236}">
                <a16:creationId xmlns:a16="http://schemas.microsoft.com/office/drawing/2014/main" id="{42A9DC66-2020-414E-A48E-F54B7252BBFC}"/>
              </a:ext>
            </a:extLst>
          </p:cNvPr>
          <p:cNvSpPr txBox="1"/>
          <p:nvPr/>
        </p:nvSpPr>
        <p:spPr>
          <a:xfrm>
            <a:off x="1732359" y="2486521"/>
            <a:ext cx="3528392" cy="584775"/>
          </a:xfrm>
          <a:prstGeom prst="rect">
            <a:avLst/>
          </a:prstGeom>
          <a:noFill/>
        </p:spPr>
        <p:txBody>
          <a:bodyPr wrap="square" rtlCol="0">
            <a:spAutoFit/>
          </a:bodyPr>
          <a:lstStyle/>
          <a:p>
            <a:r>
              <a:rPr lang="ru-RU" sz="1600" dirty="0">
                <a:solidFill>
                  <a:srgbClr val="002060"/>
                </a:solidFill>
                <a:latin typeface="Arial" panose="020B0604020202020204" pitchFamily="34" charset="0"/>
                <a:cs typeface="Arial" panose="020B0604020202020204" pitchFamily="34" charset="0"/>
              </a:rPr>
              <a:t>Еще больше интересного</a:t>
            </a:r>
          </a:p>
          <a:p>
            <a:r>
              <a:rPr lang="ru-RU" sz="1600" dirty="0">
                <a:solidFill>
                  <a:srgbClr val="002060"/>
                </a:solidFill>
                <a:latin typeface="Arial" panose="020B0604020202020204" pitchFamily="34" charset="0"/>
                <a:cs typeface="Arial" panose="020B0604020202020204" pitchFamily="34" charset="0"/>
              </a:rPr>
              <a:t>вы можете найти здесь</a:t>
            </a:r>
          </a:p>
        </p:txBody>
      </p:sp>
      <p:sp>
        <p:nvSpPr>
          <p:cNvPr id="8" name="Стрелка: вправо 7">
            <a:extLst>
              <a:ext uri="{FF2B5EF4-FFF2-40B4-BE49-F238E27FC236}">
                <a16:creationId xmlns:a16="http://schemas.microsoft.com/office/drawing/2014/main" id="{95793ADA-6592-476A-B488-852128B83E6D}"/>
              </a:ext>
            </a:extLst>
          </p:cNvPr>
          <p:cNvSpPr/>
          <p:nvPr/>
        </p:nvSpPr>
        <p:spPr>
          <a:xfrm>
            <a:off x="4036615" y="2846561"/>
            <a:ext cx="432048"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a:extLst>
              <a:ext uri="{FF2B5EF4-FFF2-40B4-BE49-F238E27FC236}">
                <a16:creationId xmlns:a16="http://schemas.microsoft.com/office/drawing/2014/main" id="{0A63AECF-A994-4EB1-A401-06751B37D81B}"/>
              </a:ext>
            </a:extLst>
          </p:cNvPr>
          <p:cNvPicPr>
            <a:picLocks noChangeAspect="1"/>
          </p:cNvPicPr>
          <p:nvPr/>
        </p:nvPicPr>
        <p:blipFill>
          <a:blip r:embed="rId4"/>
          <a:stretch>
            <a:fillRect/>
          </a:stretch>
        </p:blipFill>
        <p:spPr>
          <a:xfrm>
            <a:off x="4468663" y="1991111"/>
            <a:ext cx="1152128" cy="1152128"/>
          </a:xfrm>
          <a:prstGeom prst="rect">
            <a:avLst/>
          </a:prstGeom>
        </p:spPr>
      </p:pic>
    </p:spTree>
    <p:extLst>
      <p:ext uri="{BB962C8B-B14F-4D97-AF65-F5344CB8AC3E}">
        <p14:creationId xmlns:p14="http://schemas.microsoft.com/office/powerpoint/2010/main" val="1407721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МЫ ТО, ЧТО МЫ ЕДИМ!</a:t>
            </a:r>
          </a:p>
        </p:txBody>
      </p:sp>
      <p:pic>
        <p:nvPicPr>
          <p:cNvPr id="5" name="Рисунок 4">
            <a:extLst>
              <a:ext uri="{FF2B5EF4-FFF2-40B4-BE49-F238E27FC236}">
                <a16:creationId xmlns:a16="http://schemas.microsoft.com/office/drawing/2014/main" id="{C8BD6ED5-02A2-40E6-A70E-C3079F0F3725}"/>
              </a:ext>
            </a:extLst>
          </p:cNvPr>
          <p:cNvPicPr>
            <a:picLocks noChangeAspect="1"/>
          </p:cNvPicPr>
          <p:nvPr/>
        </p:nvPicPr>
        <p:blipFill>
          <a:blip r:embed="rId2"/>
          <a:stretch>
            <a:fillRect/>
          </a:stretch>
        </p:blipFill>
        <p:spPr>
          <a:xfrm>
            <a:off x="868262" y="598142"/>
            <a:ext cx="3816425" cy="2544284"/>
          </a:xfrm>
          <a:prstGeom prst="rect">
            <a:avLst/>
          </a:prstGeom>
        </p:spPr>
      </p:pic>
    </p:spTree>
    <p:extLst>
      <p:ext uri="{BB962C8B-B14F-4D97-AF65-F5344CB8AC3E}">
        <p14:creationId xmlns:p14="http://schemas.microsoft.com/office/powerpoint/2010/main" val="8540825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0191" y="81856"/>
            <a:ext cx="5301373" cy="385996"/>
          </a:xfrm>
          <a:prstGeom prst="rect">
            <a:avLst/>
          </a:prstGeom>
        </p:spPr>
        <p:txBody>
          <a:bodyPr vert="horz" wrap="square" lIns="0" tIns="16503" rIns="0" bIns="0" rtlCol="0" anchor="ctr">
            <a:spAutoFit/>
          </a:bodyPr>
          <a:lstStyle/>
          <a:p>
            <a:pPr marL="12695">
              <a:spcBef>
                <a:spcPts val="130"/>
              </a:spcBef>
            </a:pPr>
            <a:r>
              <a:rPr lang="ru-RU" sz="2400" dirty="0"/>
              <a:t>ЗАДАНИЕ</a:t>
            </a:r>
            <a:endParaRPr sz="2400" dirty="0"/>
          </a:p>
        </p:txBody>
      </p:sp>
      <p:sp>
        <p:nvSpPr>
          <p:cNvPr id="5" name="Chevron 15">
            <a:extLst>
              <a:ext uri="{FF2B5EF4-FFF2-40B4-BE49-F238E27FC236}">
                <a16:creationId xmlns:a16="http://schemas.microsoft.com/office/drawing/2014/main" id="{F7EBA848-D2E5-42B8-B14C-CB78773D3FF1}"/>
              </a:ext>
            </a:extLst>
          </p:cNvPr>
          <p:cNvSpPr/>
          <p:nvPr/>
        </p:nvSpPr>
        <p:spPr>
          <a:xfrm>
            <a:off x="4103687" y="614313"/>
            <a:ext cx="1417877" cy="829306"/>
          </a:xfrm>
          <a:prstGeom prst="chevron">
            <a:avLst>
              <a:gd name="adj" fmla="val 17785"/>
            </a:avLst>
          </a:prstGeom>
          <a:solidFill>
            <a:srgbClr val="FF0000"/>
          </a:solidFill>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83635" tIns="30267" rIns="223098" bIns="30267" numCol="1" spcCol="2016" anchor="ctr" anchorCtr="0">
            <a:noAutofit/>
          </a:bodyPr>
          <a:lstStyle/>
          <a:p>
            <a:pPr marL="0" marR="0" lvl="0" indent="0" algn="ctr" defTabSz="1008974" rtl="0" eaLnBrk="1" fontAlgn="auto" latinLnBrk="0" hangingPunct="1">
              <a:lnSpc>
                <a:spcPct val="90000"/>
              </a:lnSpc>
              <a:spcBef>
                <a:spcPct val="0"/>
              </a:spcBef>
              <a:spcAft>
                <a:spcPct val="35000"/>
              </a:spcAft>
              <a:buClrTx/>
              <a:buSzTx/>
              <a:buFontTx/>
              <a:buNone/>
              <a:tabLst/>
              <a:defRPr/>
            </a:pPr>
            <a:r>
              <a:rPr kumimoji="0" lang="en-US" sz="227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p>
        </p:txBody>
      </p:sp>
      <p:pic>
        <p:nvPicPr>
          <p:cNvPr id="7" name="Picture 17">
            <a:extLst>
              <a:ext uri="{FF2B5EF4-FFF2-40B4-BE49-F238E27FC236}">
                <a16:creationId xmlns:a16="http://schemas.microsoft.com/office/drawing/2014/main" id="{6E74CAED-4615-4AB9-8B67-C05FB359947D}"/>
              </a:ext>
            </a:extLst>
          </p:cNvPr>
          <p:cNvPicPr>
            <a:picLocks noChangeAspect="1"/>
          </p:cNvPicPr>
          <p:nvPr/>
        </p:nvPicPr>
        <p:blipFill>
          <a:blip r:embed="rId2" cstate="print"/>
          <a:stretch>
            <a:fillRect/>
          </a:stretch>
        </p:blipFill>
        <p:spPr>
          <a:xfrm>
            <a:off x="4553595" y="830337"/>
            <a:ext cx="464492" cy="464434"/>
          </a:xfrm>
          <a:prstGeom prst="rect">
            <a:avLst/>
          </a:prstGeom>
        </p:spPr>
      </p:pic>
      <p:sp>
        <p:nvSpPr>
          <p:cNvPr id="8" name="Chevron 18">
            <a:extLst>
              <a:ext uri="{FF2B5EF4-FFF2-40B4-BE49-F238E27FC236}">
                <a16:creationId xmlns:a16="http://schemas.microsoft.com/office/drawing/2014/main" id="{91FEE48D-34B7-449A-8E52-48BCC4AF59B2}"/>
              </a:ext>
            </a:extLst>
          </p:cNvPr>
          <p:cNvSpPr/>
          <p:nvPr/>
        </p:nvSpPr>
        <p:spPr>
          <a:xfrm>
            <a:off x="2658810" y="614313"/>
            <a:ext cx="1599871" cy="829306"/>
          </a:xfrm>
          <a:prstGeom prst="chevron">
            <a:avLst>
              <a:gd name="adj" fmla="val 17785"/>
            </a:avLst>
          </a:prstGeom>
          <a:solidFill>
            <a:schemeClr val="accent5"/>
          </a:solidFill>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83635" tIns="30267" rIns="223098" bIns="30267" numCol="1" spcCol="2016" anchor="ctr" anchorCtr="0">
            <a:noAutofit/>
          </a:bodyPr>
          <a:lstStyle/>
          <a:p>
            <a:pPr marL="0" marR="0" lvl="0" indent="0" algn="ctr" defTabSz="1008974" rtl="0" eaLnBrk="1" fontAlgn="auto" latinLnBrk="0" hangingPunct="1">
              <a:lnSpc>
                <a:spcPct val="90000"/>
              </a:lnSpc>
              <a:spcBef>
                <a:spcPct val="0"/>
              </a:spcBef>
              <a:spcAft>
                <a:spcPct val="35000"/>
              </a:spcAft>
              <a:buClrTx/>
              <a:buSzTx/>
              <a:buFontTx/>
              <a:buNone/>
              <a:tabLst/>
              <a:defRPr/>
            </a:pPr>
            <a:r>
              <a:rPr kumimoji="0" lang="en-US" sz="227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p:txBody>
      </p:sp>
      <p:pic>
        <p:nvPicPr>
          <p:cNvPr id="10" name="Picture 20">
            <a:extLst>
              <a:ext uri="{FF2B5EF4-FFF2-40B4-BE49-F238E27FC236}">
                <a16:creationId xmlns:a16="http://schemas.microsoft.com/office/drawing/2014/main" id="{7C0BE93F-84E0-441D-995D-A49B5B2A5DF9}"/>
              </a:ext>
            </a:extLst>
          </p:cNvPr>
          <p:cNvPicPr>
            <a:picLocks noChangeAspect="1"/>
          </p:cNvPicPr>
          <p:nvPr/>
        </p:nvPicPr>
        <p:blipFill>
          <a:blip r:embed="rId3" cstate="print"/>
          <a:stretch>
            <a:fillRect/>
          </a:stretch>
        </p:blipFill>
        <p:spPr>
          <a:xfrm>
            <a:off x="3265487" y="830337"/>
            <a:ext cx="556540" cy="422506"/>
          </a:xfrm>
          <a:prstGeom prst="rect">
            <a:avLst/>
          </a:prstGeom>
        </p:spPr>
      </p:pic>
      <p:sp>
        <p:nvSpPr>
          <p:cNvPr id="11" name="Chevron 21">
            <a:extLst>
              <a:ext uri="{FF2B5EF4-FFF2-40B4-BE49-F238E27FC236}">
                <a16:creationId xmlns:a16="http://schemas.microsoft.com/office/drawing/2014/main" id="{43462388-AD3B-4DC0-87D1-58BBFAB7ABAE}"/>
              </a:ext>
            </a:extLst>
          </p:cNvPr>
          <p:cNvSpPr/>
          <p:nvPr/>
        </p:nvSpPr>
        <p:spPr>
          <a:xfrm>
            <a:off x="1582207" y="614313"/>
            <a:ext cx="1417877" cy="829306"/>
          </a:xfrm>
          <a:prstGeom prst="chevron">
            <a:avLst>
              <a:gd name="adj" fmla="val 17785"/>
            </a:avLst>
          </a:prstGeom>
          <a:solidFill>
            <a:srgbClr val="00B050"/>
          </a:solidFill>
          <a:ln>
            <a:solidFill>
              <a:srgbClr val="00B050"/>
            </a:solidFill>
          </a:ln>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83635" tIns="30267" rIns="223098" bIns="30267" numCol="1" spcCol="2016" anchor="ctr" anchorCtr="0">
            <a:noAutofit/>
          </a:bodyPr>
          <a:lstStyle/>
          <a:p>
            <a:pPr marL="0" marR="0" lvl="0" indent="0" algn="ctr" defTabSz="1008974" rtl="0" eaLnBrk="1" fontAlgn="auto" latinLnBrk="0" hangingPunct="1">
              <a:lnSpc>
                <a:spcPct val="90000"/>
              </a:lnSpc>
              <a:spcBef>
                <a:spcPct val="0"/>
              </a:spcBef>
              <a:spcAft>
                <a:spcPct val="35000"/>
              </a:spcAft>
              <a:buClrTx/>
              <a:buSzTx/>
              <a:buFontTx/>
              <a:buNone/>
              <a:tabLst/>
              <a:defRPr/>
            </a:pPr>
            <a:r>
              <a:rPr kumimoji="0" lang="en-US" sz="227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p:txBody>
      </p:sp>
      <p:sp>
        <p:nvSpPr>
          <p:cNvPr id="12" name="TextBox 11">
            <a:extLst>
              <a:ext uri="{FF2B5EF4-FFF2-40B4-BE49-F238E27FC236}">
                <a16:creationId xmlns:a16="http://schemas.microsoft.com/office/drawing/2014/main" id="{38AF05FC-40D6-49C7-8459-55715E908190}"/>
              </a:ext>
            </a:extLst>
          </p:cNvPr>
          <p:cNvSpPr txBox="1"/>
          <p:nvPr/>
        </p:nvSpPr>
        <p:spPr>
          <a:xfrm>
            <a:off x="2834762" y="1478409"/>
            <a:ext cx="1417877" cy="790887"/>
          </a:xfrm>
          <a:prstGeom prst="rect">
            <a:avLst/>
          </a:prstGeom>
          <a:noFill/>
        </p:spPr>
        <p:txBody>
          <a:bodyPr wrap="square" lIns="91532" tIns="45766" rIns="91532" bIns="45766" rtlCol="0">
            <a:spAutoFit/>
          </a:bodyPr>
          <a:lstStyle/>
          <a:p>
            <a:pPr lvl="0" algn="ctr" defTabSz="576621">
              <a:defRPr/>
            </a:pPr>
            <a:r>
              <a:rPr lang="ru-RU" sz="1513" b="1" dirty="0">
                <a:solidFill>
                  <a:prstClr val="black"/>
                </a:solidFill>
                <a:latin typeface="Arial" pitchFamily="34" charset="0"/>
                <a:cs typeface="Arial" pitchFamily="34" charset="0"/>
              </a:rPr>
              <a:t>Нарисовать рис</a:t>
            </a:r>
            <a:r>
              <a:rPr kumimoji="0" lang="ru-RU" sz="1513" b="1" i="0" u="none" strike="noStrike" kern="1200" cap="none" spc="0" normalizeH="0" noProof="0" dirty="0">
                <a:ln>
                  <a:noFill/>
                </a:ln>
                <a:solidFill>
                  <a:prstClr val="black"/>
                </a:solidFill>
                <a:effectLst/>
                <a:uLnTx/>
                <a:uFillTx/>
                <a:latin typeface="Arial" pitchFamily="34" charset="0"/>
                <a:ea typeface="+mn-ea"/>
                <a:cs typeface="Arial" pitchFamily="34" charset="0"/>
              </a:rPr>
              <a:t>.</a:t>
            </a:r>
          </a:p>
          <a:p>
            <a:pPr lvl="0" algn="ctr" defTabSz="576621">
              <a:defRPr/>
            </a:pPr>
            <a:r>
              <a:rPr kumimoji="0" lang="ru-RU" sz="1513" b="1" i="0" u="none" strike="noStrike" kern="1200" cap="none" spc="0" normalizeH="0" noProof="0" dirty="0">
                <a:ln>
                  <a:noFill/>
                </a:ln>
                <a:solidFill>
                  <a:prstClr val="black"/>
                </a:solidFill>
                <a:effectLst/>
                <a:uLnTx/>
                <a:uFillTx/>
                <a:latin typeface="Arial" pitchFamily="34" charset="0"/>
                <a:ea typeface="+mn-ea"/>
                <a:cs typeface="Arial" pitchFamily="34" charset="0"/>
              </a:rPr>
              <a:t> № 51, 53. </a:t>
            </a:r>
            <a:endParaRPr kumimoji="0" lang="ru-RU" sz="1513"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pic>
        <p:nvPicPr>
          <p:cNvPr id="13" name="Picture 23">
            <a:extLst>
              <a:ext uri="{FF2B5EF4-FFF2-40B4-BE49-F238E27FC236}">
                <a16:creationId xmlns:a16="http://schemas.microsoft.com/office/drawing/2014/main" id="{A3CEFE8D-6013-4962-ADCB-10FA100D53F1}"/>
              </a:ext>
            </a:extLst>
          </p:cNvPr>
          <p:cNvPicPr>
            <a:picLocks noChangeAspect="1"/>
          </p:cNvPicPr>
          <p:nvPr/>
        </p:nvPicPr>
        <p:blipFill>
          <a:blip r:embed="rId4" cstate="print"/>
          <a:stretch>
            <a:fillRect/>
          </a:stretch>
        </p:blipFill>
        <p:spPr>
          <a:xfrm>
            <a:off x="2036401" y="758329"/>
            <a:ext cx="524530" cy="539981"/>
          </a:xfrm>
          <a:prstGeom prst="rect">
            <a:avLst/>
          </a:prstGeom>
        </p:spPr>
      </p:pic>
      <p:sp>
        <p:nvSpPr>
          <p:cNvPr id="14" name="Chevron 25">
            <a:extLst>
              <a:ext uri="{FF2B5EF4-FFF2-40B4-BE49-F238E27FC236}">
                <a16:creationId xmlns:a16="http://schemas.microsoft.com/office/drawing/2014/main" id="{83429AA4-D611-4991-B34E-193F6BD7B5E4}"/>
              </a:ext>
            </a:extLst>
          </p:cNvPr>
          <p:cNvSpPr/>
          <p:nvPr/>
        </p:nvSpPr>
        <p:spPr>
          <a:xfrm>
            <a:off x="367240" y="614313"/>
            <a:ext cx="1417877" cy="829306"/>
          </a:xfrm>
          <a:prstGeom prst="chevron">
            <a:avLst>
              <a:gd name="adj" fmla="val 17785"/>
            </a:avLst>
          </a:prstGeom>
          <a:solidFill>
            <a:schemeClr val="accent1"/>
          </a:solidFill>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83635" tIns="30267" rIns="223098" bIns="30267" numCol="1" spcCol="2016" anchor="ctr" anchorCtr="0">
            <a:noAutofit/>
          </a:bodyPr>
          <a:lstStyle/>
          <a:p>
            <a:pPr marL="0" marR="0" lvl="0" indent="0" algn="ctr" defTabSz="1008974" rtl="0" eaLnBrk="1" fontAlgn="auto" latinLnBrk="0" hangingPunct="1">
              <a:lnSpc>
                <a:spcPct val="90000"/>
              </a:lnSpc>
              <a:spcBef>
                <a:spcPct val="0"/>
              </a:spcBef>
              <a:spcAft>
                <a:spcPct val="35000"/>
              </a:spcAft>
              <a:buClrTx/>
              <a:buSzTx/>
              <a:buFontTx/>
              <a:buNone/>
              <a:tabLst/>
              <a:defRPr/>
            </a:pPr>
            <a:r>
              <a:rPr kumimoji="0" lang="en-US" sz="227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p:txBody>
      </p:sp>
      <p:sp>
        <p:nvSpPr>
          <p:cNvPr id="15" name="TextBox 14">
            <a:extLst>
              <a:ext uri="{FF2B5EF4-FFF2-40B4-BE49-F238E27FC236}">
                <a16:creationId xmlns:a16="http://schemas.microsoft.com/office/drawing/2014/main" id="{F06F4F7A-E37D-4778-B9F6-2C1B186FB126}"/>
              </a:ext>
            </a:extLst>
          </p:cNvPr>
          <p:cNvSpPr txBox="1"/>
          <p:nvPr/>
        </p:nvSpPr>
        <p:spPr>
          <a:xfrm>
            <a:off x="4167" y="1478409"/>
            <a:ext cx="1662211" cy="1489347"/>
          </a:xfrm>
          <a:prstGeom prst="rect">
            <a:avLst/>
          </a:prstGeom>
          <a:noFill/>
        </p:spPr>
        <p:txBody>
          <a:bodyPr wrap="square" lIns="91532" tIns="45766" rIns="91532" bIns="45766" rtlCol="0">
            <a:spAutoFit/>
          </a:bodyPr>
          <a:lstStyle/>
          <a:p>
            <a:pPr marL="0" marR="0" lvl="0" indent="0" algn="ctr" defTabSz="576621" rtl="0" eaLnBrk="1" fontAlgn="auto" latinLnBrk="0" hangingPunct="1">
              <a:lnSpc>
                <a:spcPct val="100000"/>
              </a:lnSpc>
              <a:spcBef>
                <a:spcPts val="0"/>
              </a:spcBef>
              <a:spcAft>
                <a:spcPts val="0"/>
              </a:spcAft>
              <a:buClrTx/>
              <a:buSzTx/>
              <a:buFontTx/>
              <a:buNone/>
              <a:tabLst/>
              <a:defRPr/>
            </a:pPr>
            <a:r>
              <a:rPr kumimoji="0" lang="ru-RU" sz="1513"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Прочитать </a:t>
            </a:r>
          </a:p>
          <a:p>
            <a:pPr marL="0" marR="0" lvl="0" indent="0" algn="ctr" defTabSz="576621" rtl="0" eaLnBrk="1" fontAlgn="auto" latinLnBrk="0" hangingPunct="1">
              <a:lnSpc>
                <a:spcPct val="100000"/>
              </a:lnSpc>
              <a:spcBef>
                <a:spcPts val="0"/>
              </a:spcBef>
              <a:spcAft>
                <a:spcPts val="0"/>
              </a:spcAft>
              <a:buClrTx/>
              <a:buSzTx/>
              <a:buFontTx/>
              <a:buNone/>
              <a:tabLst/>
              <a:defRPr/>
            </a:pPr>
            <a:r>
              <a:rPr kumimoji="0" lang="ru-RU" sz="1513"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 </a:t>
            </a:r>
            <a:r>
              <a:rPr lang="ru-RU" sz="1513" b="1" noProof="0" dirty="0">
                <a:solidFill>
                  <a:prstClr val="black"/>
                </a:solidFill>
                <a:latin typeface="Arial" pitchFamily="34" charset="0"/>
                <a:cs typeface="Arial" pitchFamily="34" charset="0"/>
              </a:rPr>
              <a:t>26</a:t>
            </a:r>
            <a:r>
              <a:rPr lang="ru-RU" sz="1513" b="1" dirty="0">
                <a:solidFill>
                  <a:prstClr val="black"/>
                </a:solidFill>
                <a:latin typeface="Arial" pitchFamily="34" charset="0"/>
                <a:cs typeface="Arial" pitchFamily="34" charset="0"/>
              </a:rPr>
              <a:t> </a:t>
            </a:r>
          </a:p>
          <a:p>
            <a:pPr marL="0" marR="0" lvl="0" indent="0" algn="ctr" defTabSz="576621" rtl="0" eaLnBrk="1" fontAlgn="auto" latinLnBrk="0" hangingPunct="1">
              <a:lnSpc>
                <a:spcPct val="100000"/>
              </a:lnSpc>
              <a:spcBef>
                <a:spcPts val="0"/>
              </a:spcBef>
              <a:spcAft>
                <a:spcPts val="0"/>
              </a:spcAft>
              <a:buClrTx/>
              <a:buSzTx/>
              <a:buFontTx/>
              <a:buNone/>
              <a:tabLst/>
              <a:defRPr/>
            </a:pPr>
            <a:r>
              <a:rPr lang="ru-RU" sz="1513" b="1" dirty="0">
                <a:solidFill>
                  <a:prstClr val="black"/>
                </a:solidFill>
                <a:latin typeface="Arial" pitchFamily="34" charset="0"/>
                <a:cs typeface="Arial" pitchFamily="34" charset="0"/>
              </a:rPr>
              <a:t>(стр.82-85) и выписать основные понятия.</a:t>
            </a:r>
            <a:endParaRPr kumimoji="0" lang="ru-RU" sz="1513"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pic>
        <p:nvPicPr>
          <p:cNvPr id="16" name="Picture 27">
            <a:extLst>
              <a:ext uri="{FF2B5EF4-FFF2-40B4-BE49-F238E27FC236}">
                <a16:creationId xmlns:a16="http://schemas.microsoft.com/office/drawing/2014/main" id="{A5BC2A21-0471-46F9-B5B1-88716C63DF99}"/>
              </a:ext>
            </a:extLst>
          </p:cNvPr>
          <p:cNvPicPr>
            <a:picLocks noChangeAspect="1"/>
          </p:cNvPicPr>
          <p:nvPr/>
        </p:nvPicPr>
        <p:blipFill>
          <a:blip r:embed="rId5" cstate="print"/>
          <a:stretch>
            <a:fillRect/>
          </a:stretch>
        </p:blipFill>
        <p:spPr>
          <a:xfrm>
            <a:off x="827686" y="902345"/>
            <a:ext cx="609001" cy="271336"/>
          </a:xfrm>
          <a:prstGeom prst="rect">
            <a:avLst/>
          </a:prstGeom>
        </p:spPr>
      </p:pic>
      <p:sp>
        <p:nvSpPr>
          <p:cNvPr id="4" name="TextBox 3">
            <a:extLst>
              <a:ext uri="{FF2B5EF4-FFF2-40B4-BE49-F238E27FC236}">
                <a16:creationId xmlns:a16="http://schemas.microsoft.com/office/drawing/2014/main" id="{1673D870-D909-4F55-A501-70DC3586E41F}"/>
              </a:ext>
            </a:extLst>
          </p:cNvPr>
          <p:cNvSpPr txBox="1"/>
          <p:nvPr/>
        </p:nvSpPr>
        <p:spPr>
          <a:xfrm>
            <a:off x="4092928" y="1478409"/>
            <a:ext cx="1599871" cy="17220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513"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Проектная работа:</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513"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Создание  модели </a:t>
            </a:r>
            <a:r>
              <a:rPr lang="ru-RU" sz="1513" b="1" noProof="0" dirty="0" err="1">
                <a:solidFill>
                  <a:prstClr val="black"/>
                </a:solidFill>
                <a:latin typeface="Arial" pitchFamily="34" charset="0"/>
                <a:cs typeface="Arial" pitchFamily="34" charset="0"/>
              </a:rPr>
              <a:t>пищевари</a:t>
            </a:r>
            <a:r>
              <a:rPr lang="ru-RU" sz="1513" b="1" noProof="0" dirty="0">
                <a:solidFill>
                  <a:prstClr val="black"/>
                </a:solidFill>
                <a:latin typeface="Arial" pitchFamily="34" charset="0"/>
                <a:cs typeface="Arial"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513" b="1" dirty="0">
                <a:solidFill>
                  <a:prstClr val="black"/>
                </a:solidFill>
                <a:latin typeface="Arial" pitchFamily="34" charset="0"/>
                <a:cs typeface="Arial" pitchFamily="34" charset="0"/>
              </a:rPr>
              <a:t>тельной </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513" b="1" dirty="0">
                <a:solidFill>
                  <a:prstClr val="black"/>
                </a:solidFill>
                <a:latin typeface="Arial" pitchFamily="34" charset="0"/>
                <a:cs typeface="Arial" pitchFamily="34" charset="0"/>
              </a:rPr>
              <a:t>системы</a:t>
            </a:r>
            <a:r>
              <a:rPr kumimoji="0" lang="ru-RU" sz="1513"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 </a:t>
            </a:r>
          </a:p>
        </p:txBody>
      </p:sp>
      <p:sp>
        <p:nvSpPr>
          <p:cNvPr id="17" name="TextBox 16">
            <a:extLst>
              <a:ext uri="{FF2B5EF4-FFF2-40B4-BE49-F238E27FC236}">
                <a16:creationId xmlns:a16="http://schemas.microsoft.com/office/drawing/2014/main" id="{F446BD1C-9A5D-4A6E-A442-73728F0DFA54}"/>
              </a:ext>
            </a:extLst>
          </p:cNvPr>
          <p:cNvSpPr txBox="1"/>
          <p:nvPr/>
        </p:nvSpPr>
        <p:spPr>
          <a:xfrm>
            <a:off x="1444327" y="1478409"/>
            <a:ext cx="1417877" cy="790887"/>
          </a:xfrm>
          <a:prstGeom prst="rect">
            <a:avLst/>
          </a:prstGeom>
          <a:noFill/>
        </p:spPr>
        <p:txBody>
          <a:bodyPr wrap="square" lIns="91532" tIns="45766" rIns="91532" bIns="45766" rtlCol="0">
            <a:spAutoFit/>
          </a:bodyPr>
          <a:lstStyle/>
          <a:p>
            <a:pPr marL="0" marR="0" lvl="0" indent="0" algn="ctr" defTabSz="576621" rtl="0" eaLnBrk="1" fontAlgn="auto" latinLnBrk="0" hangingPunct="1">
              <a:lnSpc>
                <a:spcPct val="100000"/>
              </a:lnSpc>
              <a:spcBef>
                <a:spcPts val="0"/>
              </a:spcBef>
              <a:spcAft>
                <a:spcPts val="0"/>
              </a:spcAft>
              <a:buClrTx/>
              <a:buSzTx/>
              <a:buFontTx/>
              <a:buNone/>
              <a:tabLst/>
              <a:defRPr/>
            </a:pPr>
            <a:r>
              <a:rPr lang="ru-RU" sz="1513" b="1" noProof="0" dirty="0">
                <a:solidFill>
                  <a:prstClr val="black"/>
                </a:solidFill>
                <a:latin typeface="Arial" pitchFamily="34" charset="0"/>
                <a:cs typeface="Arial" pitchFamily="34" charset="0"/>
              </a:rPr>
              <a:t>Выполнить задания на стр. 85</a:t>
            </a:r>
            <a:r>
              <a:rPr kumimoji="0" lang="ru-RU" sz="1513" b="1" i="0" u="none" strike="noStrike" kern="1200" cap="none" spc="0" normalizeH="0" noProof="0" dirty="0">
                <a:ln>
                  <a:noFill/>
                </a:ln>
                <a:solidFill>
                  <a:prstClr val="black"/>
                </a:solidFill>
                <a:effectLst/>
                <a:uLnTx/>
                <a:uFillTx/>
                <a:latin typeface="Arial" pitchFamily="34" charset="0"/>
                <a:ea typeface="+mn-ea"/>
                <a:cs typeface="Arial" pitchFamily="34" charset="0"/>
              </a:rPr>
              <a:t>. </a:t>
            </a:r>
            <a:endParaRPr kumimoji="0" lang="ru-RU" sz="1513"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2215163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900" fill="hold"/>
                                        <p:tgtEl>
                                          <p:spTgt spid="14"/>
                                        </p:tgtEl>
                                        <p:attrNameLst>
                                          <p:attrName>ppt_x</p:attrName>
                                        </p:attrNameLst>
                                      </p:cBhvr>
                                      <p:tavLst>
                                        <p:tav tm="0">
                                          <p:val>
                                            <p:strVal val="0-#ppt_w/2"/>
                                          </p:val>
                                        </p:tav>
                                        <p:tav tm="100000">
                                          <p:val>
                                            <p:strVal val="#ppt_x"/>
                                          </p:val>
                                        </p:tav>
                                      </p:tavLst>
                                    </p:anim>
                                    <p:anim calcmode="lin" valueType="num">
                                      <p:cBhvr additive="base">
                                        <p:cTn id="8" dur="900" fill="hold"/>
                                        <p:tgtEl>
                                          <p:spTgt spid="14"/>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60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300"/>
                                        <p:tgtEl>
                                          <p:spTgt spid="16"/>
                                        </p:tgtEl>
                                      </p:cBhvr>
                                    </p:animEffect>
                                  </p:childTnLst>
                                </p:cTn>
                              </p:par>
                              <p:par>
                                <p:cTn id="12" presetID="10" presetClass="entr" presetSubtype="0" fill="hold" grpId="0" nodeType="withEffect">
                                  <p:stCondLst>
                                    <p:cond delay="60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300"/>
                                        <p:tgtEl>
                                          <p:spTgt spid="15"/>
                                        </p:tgtEl>
                                      </p:cBhvr>
                                    </p:animEffect>
                                  </p:childTnLst>
                                </p:cTn>
                              </p:par>
                              <p:par>
                                <p:cTn id="15" presetID="2" presetClass="entr" presetSubtype="8" fill="hold" grpId="0" nodeType="withEffect">
                                  <p:stCondLst>
                                    <p:cond delay="20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1100" fill="hold"/>
                                        <p:tgtEl>
                                          <p:spTgt spid="11"/>
                                        </p:tgtEl>
                                        <p:attrNameLst>
                                          <p:attrName>ppt_x</p:attrName>
                                        </p:attrNameLst>
                                      </p:cBhvr>
                                      <p:tavLst>
                                        <p:tav tm="0">
                                          <p:val>
                                            <p:strVal val="0-#ppt_w/2"/>
                                          </p:val>
                                        </p:tav>
                                        <p:tav tm="100000">
                                          <p:val>
                                            <p:strVal val="#ppt_x"/>
                                          </p:val>
                                        </p:tav>
                                      </p:tavLst>
                                    </p:anim>
                                    <p:anim calcmode="lin" valueType="num">
                                      <p:cBhvr additive="base">
                                        <p:cTn id="18" dur="1100" fill="hold"/>
                                        <p:tgtEl>
                                          <p:spTgt spid="11"/>
                                        </p:tgtEl>
                                        <p:attrNameLst>
                                          <p:attrName>ppt_y</p:attrName>
                                        </p:attrNameLst>
                                      </p:cBhvr>
                                      <p:tavLst>
                                        <p:tav tm="0">
                                          <p:val>
                                            <p:strVal val="#ppt_y"/>
                                          </p:val>
                                        </p:tav>
                                        <p:tav tm="100000">
                                          <p:val>
                                            <p:strVal val="#ppt_y"/>
                                          </p:val>
                                        </p:tav>
                                      </p:tavLst>
                                    </p:anim>
                                  </p:childTnLst>
                                </p:cTn>
                              </p:par>
                              <p:par>
                                <p:cTn id="19" presetID="10" presetClass="entr" presetSubtype="0" fill="hold" nodeType="withEffect">
                                  <p:stCondLst>
                                    <p:cond delay="100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300"/>
                                        <p:tgtEl>
                                          <p:spTgt spid="13"/>
                                        </p:tgtEl>
                                      </p:cBhvr>
                                    </p:animEffect>
                                  </p:childTnLst>
                                </p:cTn>
                              </p:par>
                              <p:par>
                                <p:cTn id="22" presetID="10" presetClass="entr" presetSubtype="0" fill="hold" grpId="0" nodeType="withEffect">
                                  <p:stCondLst>
                                    <p:cond delay="100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300"/>
                                        <p:tgtEl>
                                          <p:spTgt spid="12"/>
                                        </p:tgtEl>
                                      </p:cBhvr>
                                    </p:animEffect>
                                  </p:childTnLst>
                                </p:cTn>
                              </p:par>
                              <p:par>
                                <p:cTn id="25" presetID="2" presetClass="entr" presetSubtype="8" fill="hold" grpId="0" nodeType="withEffect">
                                  <p:stCondLst>
                                    <p:cond delay="40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1300" fill="hold"/>
                                        <p:tgtEl>
                                          <p:spTgt spid="8"/>
                                        </p:tgtEl>
                                        <p:attrNameLst>
                                          <p:attrName>ppt_x</p:attrName>
                                        </p:attrNameLst>
                                      </p:cBhvr>
                                      <p:tavLst>
                                        <p:tav tm="0">
                                          <p:val>
                                            <p:strVal val="0-#ppt_w/2"/>
                                          </p:val>
                                        </p:tav>
                                        <p:tav tm="100000">
                                          <p:val>
                                            <p:strVal val="#ppt_x"/>
                                          </p:val>
                                        </p:tav>
                                      </p:tavLst>
                                    </p:anim>
                                    <p:anim calcmode="lin" valueType="num">
                                      <p:cBhvr additive="base">
                                        <p:cTn id="28" dur="1300" fill="hold"/>
                                        <p:tgtEl>
                                          <p:spTgt spid="8"/>
                                        </p:tgtEl>
                                        <p:attrNameLst>
                                          <p:attrName>ppt_y</p:attrName>
                                        </p:attrNameLst>
                                      </p:cBhvr>
                                      <p:tavLst>
                                        <p:tav tm="0">
                                          <p:val>
                                            <p:strVal val="#ppt_y"/>
                                          </p:val>
                                        </p:tav>
                                        <p:tav tm="100000">
                                          <p:val>
                                            <p:strVal val="#ppt_y"/>
                                          </p:val>
                                        </p:tav>
                                      </p:tavLst>
                                    </p:anim>
                                  </p:childTnLst>
                                </p:cTn>
                              </p:par>
                              <p:par>
                                <p:cTn id="29" presetID="10" presetClass="entr" presetSubtype="0" fill="hold" nodeType="withEffect">
                                  <p:stCondLst>
                                    <p:cond delay="140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300"/>
                                        <p:tgtEl>
                                          <p:spTgt spid="10"/>
                                        </p:tgtEl>
                                      </p:cBhvr>
                                    </p:animEffect>
                                  </p:childTnLst>
                                </p:cTn>
                              </p:par>
                              <p:par>
                                <p:cTn id="32" presetID="2" presetClass="entr" presetSubtype="8" fill="hold" grpId="0" nodeType="withEffect">
                                  <p:stCondLst>
                                    <p:cond delay="60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1500" fill="hold"/>
                                        <p:tgtEl>
                                          <p:spTgt spid="5"/>
                                        </p:tgtEl>
                                        <p:attrNameLst>
                                          <p:attrName>ppt_x</p:attrName>
                                        </p:attrNameLst>
                                      </p:cBhvr>
                                      <p:tavLst>
                                        <p:tav tm="0">
                                          <p:val>
                                            <p:strVal val="0-#ppt_w/2"/>
                                          </p:val>
                                        </p:tav>
                                        <p:tav tm="100000">
                                          <p:val>
                                            <p:strVal val="#ppt_x"/>
                                          </p:val>
                                        </p:tav>
                                      </p:tavLst>
                                    </p:anim>
                                    <p:anim calcmode="lin" valueType="num">
                                      <p:cBhvr additive="base">
                                        <p:cTn id="35" dur="1500" fill="hold"/>
                                        <p:tgtEl>
                                          <p:spTgt spid="5"/>
                                        </p:tgtEl>
                                        <p:attrNameLst>
                                          <p:attrName>ppt_y</p:attrName>
                                        </p:attrNameLst>
                                      </p:cBhvr>
                                      <p:tavLst>
                                        <p:tav tm="0">
                                          <p:val>
                                            <p:strVal val="#ppt_y"/>
                                          </p:val>
                                        </p:tav>
                                        <p:tav tm="100000">
                                          <p:val>
                                            <p:strVal val="#ppt_y"/>
                                          </p:val>
                                        </p:tav>
                                      </p:tavLst>
                                    </p:anim>
                                  </p:childTnLst>
                                </p:cTn>
                              </p:par>
                              <p:par>
                                <p:cTn id="36" presetID="10" presetClass="entr" presetSubtype="0" fill="hold" nodeType="withEffect">
                                  <p:stCondLst>
                                    <p:cond delay="180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300"/>
                                        <p:tgtEl>
                                          <p:spTgt spid="7"/>
                                        </p:tgtEl>
                                      </p:cBhvr>
                                    </p:animEffect>
                                  </p:childTnLst>
                                </p:cTn>
                              </p:par>
                              <p:par>
                                <p:cTn id="39" presetID="42" presetClass="entr" presetSubtype="0" fill="hold" grpId="0" nodeType="withEffect">
                                  <p:stCondLst>
                                    <p:cond delay="180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1000"/>
                                        <p:tgtEl>
                                          <p:spTgt spid="4"/>
                                        </p:tgtEl>
                                      </p:cBhvr>
                                    </p:animEffect>
                                    <p:anim calcmode="lin" valueType="num">
                                      <p:cBhvr>
                                        <p:cTn id="42" dur="1000" fill="hold"/>
                                        <p:tgtEl>
                                          <p:spTgt spid="4"/>
                                        </p:tgtEl>
                                        <p:attrNameLst>
                                          <p:attrName>ppt_x</p:attrName>
                                        </p:attrNameLst>
                                      </p:cBhvr>
                                      <p:tavLst>
                                        <p:tav tm="0">
                                          <p:val>
                                            <p:strVal val="#ppt_x"/>
                                          </p:val>
                                        </p:tav>
                                        <p:tav tm="100000">
                                          <p:val>
                                            <p:strVal val="#ppt_x"/>
                                          </p:val>
                                        </p:tav>
                                      </p:tavLst>
                                    </p:anim>
                                    <p:anim calcmode="lin" valueType="num">
                                      <p:cBhvr>
                                        <p:cTn id="43" dur="1000" fill="hold"/>
                                        <p:tgtEl>
                                          <p:spTgt spid="4"/>
                                        </p:tgtEl>
                                        <p:attrNameLst>
                                          <p:attrName>ppt_y</p:attrName>
                                        </p:attrNameLst>
                                      </p:cBhvr>
                                      <p:tavLst>
                                        <p:tav tm="0">
                                          <p:val>
                                            <p:strVal val="#ppt_y+.1"/>
                                          </p:val>
                                        </p:tav>
                                        <p:tav tm="100000">
                                          <p:val>
                                            <p:strVal val="#ppt_y"/>
                                          </p:val>
                                        </p:tav>
                                      </p:tavLst>
                                    </p:anim>
                                  </p:childTnLst>
                                </p:cTn>
                              </p:par>
                              <p:par>
                                <p:cTn id="44" presetID="10" presetClass="entr" presetSubtype="0" fill="hold" grpId="0" nodeType="withEffect">
                                  <p:stCondLst>
                                    <p:cond delay="100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1" grpId="0" animBg="1"/>
      <p:bldP spid="12" grpId="0"/>
      <p:bldP spid="14" grpId="0" animBg="1"/>
      <p:bldP spid="15" grpId="0"/>
      <p:bldP spid="4"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АКТУАЛИЗАЦИЯ ЗНАНИЙ</a:t>
            </a:r>
          </a:p>
        </p:txBody>
      </p:sp>
      <p:sp>
        <p:nvSpPr>
          <p:cNvPr id="4" name="TextBox 3">
            <a:extLst>
              <a:ext uri="{FF2B5EF4-FFF2-40B4-BE49-F238E27FC236}">
                <a16:creationId xmlns:a16="http://schemas.microsoft.com/office/drawing/2014/main" id="{49E512D4-1B79-46D2-A16B-85564C59EDC6}"/>
              </a:ext>
            </a:extLst>
          </p:cNvPr>
          <p:cNvSpPr txBox="1"/>
          <p:nvPr/>
        </p:nvSpPr>
        <p:spPr>
          <a:xfrm>
            <a:off x="76175" y="527204"/>
            <a:ext cx="5616624" cy="1815882"/>
          </a:xfrm>
          <a:prstGeom prst="rect">
            <a:avLst/>
          </a:prstGeom>
          <a:noFill/>
        </p:spPr>
        <p:txBody>
          <a:bodyPr wrap="square">
            <a:spAutoFit/>
          </a:bodyPr>
          <a:lstStyle/>
          <a:p>
            <a:pPr algn="ctr"/>
            <a:r>
              <a:rPr lang="ru-RU" sz="1600" b="0" i="0" dirty="0">
                <a:solidFill>
                  <a:srgbClr val="002060"/>
                </a:solidFill>
                <a:effectLst/>
                <a:latin typeface="Arial" panose="020B0604020202020204" pitchFamily="34" charset="0"/>
                <a:cs typeface="Arial" panose="020B0604020202020204" pitchFamily="34" charset="0"/>
              </a:rPr>
              <a:t>Каждому человеку, вне зависимости от возраста и образования, требуется знать, как работает его пищеварение. Пища и вода – единственные источники энергии для нашего физического тела. Понимание системы пищеварения, даёт человеку возможность правильнее подходить к своему питанию и приготовлению пищи.</a:t>
            </a:r>
            <a:endParaRPr lang="ru-RU" sz="1600" dirty="0">
              <a:solidFill>
                <a:srgbClr val="002060"/>
              </a:solidFill>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BB5B0055-9F18-4A13-87BC-9FFF02B40DD0}"/>
              </a:ext>
            </a:extLst>
          </p:cNvPr>
          <p:cNvPicPr>
            <a:picLocks noChangeAspect="1"/>
          </p:cNvPicPr>
          <p:nvPr/>
        </p:nvPicPr>
        <p:blipFill>
          <a:blip r:embed="rId2"/>
          <a:stretch>
            <a:fillRect/>
          </a:stretch>
        </p:blipFill>
        <p:spPr>
          <a:xfrm>
            <a:off x="96212" y="2089128"/>
            <a:ext cx="1584175" cy="1054196"/>
          </a:xfrm>
          <a:prstGeom prst="rect">
            <a:avLst/>
          </a:prstGeom>
        </p:spPr>
      </p:pic>
      <p:pic>
        <p:nvPicPr>
          <p:cNvPr id="6" name="Рисунок 5">
            <a:extLst>
              <a:ext uri="{FF2B5EF4-FFF2-40B4-BE49-F238E27FC236}">
                <a16:creationId xmlns:a16="http://schemas.microsoft.com/office/drawing/2014/main" id="{E70E918D-E876-4875-9FD4-8DC0E1A79FE1}"/>
              </a:ext>
            </a:extLst>
          </p:cNvPr>
          <p:cNvPicPr>
            <a:picLocks noChangeAspect="1"/>
          </p:cNvPicPr>
          <p:nvPr/>
        </p:nvPicPr>
        <p:blipFill>
          <a:blip r:embed="rId3"/>
          <a:stretch>
            <a:fillRect/>
          </a:stretch>
        </p:blipFill>
        <p:spPr>
          <a:xfrm>
            <a:off x="4088587" y="2082650"/>
            <a:ext cx="1584176" cy="1054197"/>
          </a:xfrm>
          <a:prstGeom prst="rect">
            <a:avLst/>
          </a:prstGeom>
        </p:spPr>
      </p:pic>
    </p:spTree>
    <p:extLst>
      <p:ext uri="{BB962C8B-B14F-4D97-AF65-F5344CB8AC3E}">
        <p14:creationId xmlns:p14="http://schemas.microsoft.com/office/powerpoint/2010/main" val="23584648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ПИЩЕВАРЕНИЕ</a:t>
            </a:r>
          </a:p>
        </p:txBody>
      </p:sp>
      <p:sp>
        <p:nvSpPr>
          <p:cNvPr id="4" name="TextBox 3">
            <a:extLst>
              <a:ext uri="{FF2B5EF4-FFF2-40B4-BE49-F238E27FC236}">
                <a16:creationId xmlns:a16="http://schemas.microsoft.com/office/drawing/2014/main" id="{5740EDEA-BD3F-4063-B1D5-B19136F671FC}"/>
              </a:ext>
            </a:extLst>
          </p:cNvPr>
          <p:cNvSpPr txBox="1"/>
          <p:nvPr/>
        </p:nvSpPr>
        <p:spPr>
          <a:xfrm>
            <a:off x="0" y="542305"/>
            <a:ext cx="3100511" cy="2585323"/>
          </a:xfrm>
          <a:prstGeom prst="rect">
            <a:avLst/>
          </a:prstGeom>
          <a:noFill/>
        </p:spPr>
        <p:txBody>
          <a:bodyPr wrap="square">
            <a:spAutoFit/>
          </a:bodyPr>
          <a:lstStyle/>
          <a:p>
            <a:pPr algn="ctr"/>
            <a:r>
              <a:rPr lang="ru-RU" b="1" i="0" dirty="0">
                <a:solidFill>
                  <a:srgbClr val="002060"/>
                </a:solidFill>
                <a:effectLst/>
                <a:latin typeface="arial" panose="020B0604020202020204" pitchFamily="34" charset="0"/>
              </a:rPr>
              <a:t>Пищеварение</a:t>
            </a:r>
            <a:r>
              <a:rPr lang="ru-RU" b="0" i="0" dirty="0">
                <a:solidFill>
                  <a:srgbClr val="002060"/>
                </a:solidFill>
                <a:effectLst/>
                <a:latin typeface="arial" panose="020B0604020202020204" pitchFamily="34" charset="0"/>
              </a:rPr>
              <a:t> — механическая и химическая обработка еды в желудочно-кишечном (пищеварительном) тракте — сложный процесс, при котором происходит переваривание пищи и её усвоение клетками. </a:t>
            </a:r>
            <a:endParaRPr lang="ru-RU" dirty="0">
              <a:solidFill>
                <a:srgbClr val="002060"/>
              </a:solidFill>
            </a:endParaRPr>
          </a:p>
        </p:txBody>
      </p:sp>
      <p:pic>
        <p:nvPicPr>
          <p:cNvPr id="5" name="Рисунок 4">
            <a:extLst>
              <a:ext uri="{FF2B5EF4-FFF2-40B4-BE49-F238E27FC236}">
                <a16:creationId xmlns:a16="http://schemas.microsoft.com/office/drawing/2014/main" id="{8B92BFB6-7EFC-44F3-9C32-701AF41D8DE9}"/>
              </a:ext>
            </a:extLst>
          </p:cNvPr>
          <p:cNvPicPr>
            <a:picLocks noChangeAspect="1"/>
          </p:cNvPicPr>
          <p:nvPr/>
        </p:nvPicPr>
        <p:blipFill>
          <a:blip r:embed="rId2"/>
          <a:stretch>
            <a:fillRect/>
          </a:stretch>
        </p:blipFill>
        <p:spPr>
          <a:xfrm>
            <a:off x="3429270" y="568400"/>
            <a:ext cx="2017359" cy="2585323"/>
          </a:xfrm>
          <a:prstGeom prst="rect">
            <a:avLst/>
          </a:prstGeom>
        </p:spPr>
      </p:pic>
    </p:spTree>
    <p:extLst>
      <p:ext uri="{BB962C8B-B14F-4D97-AF65-F5344CB8AC3E}">
        <p14:creationId xmlns:p14="http://schemas.microsoft.com/office/powerpoint/2010/main" val="183392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ПРОЦЕСС ПИЩЕВАРЕНИЯ</a:t>
            </a:r>
          </a:p>
        </p:txBody>
      </p:sp>
      <p:sp>
        <p:nvSpPr>
          <p:cNvPr id="4" name="TextBox 3">
            <a:extLst>
              <a:ext uri="{FF2B5EF4-FFF2-40B4-BE49-F238E27FC236}">
                <a16:creationId xmlns:a16="http://schemas.microsoft.com/office/drawing/2014/main" id="{5740EDEA-BD3F-4063-B1D5-B19136F671FC}"/>
              </a:ext>
            </a:extLst>
          </p:cNvPr>
          <p:cNvSpPr txBox="1"/>
          <p:nvPr/>
        </p:nvSpPr>
        <p:spPr>
          <a:xfrm>
            <a:off x="76175" y="470297"/>
            <a:ext cx="5616624" cy="1031051"/>
          </a:xfrm>
          <a:prstGeom prst="rect">
            <a:avLst/>
          </a:prstGeom>
          <a:noFill/>
        </p:spPr>
        <p:txBody>
          <a:bodyPr wrap="square">
            <a:spAutoFit/>
          </a:bodyPr>
          <a:lstStyle/>
          <a:p>
            <a:pPr algn="just"/>
            <a:r>
              <a:rPr lang="ru-RU" sz="1600" b="0" i="0" dirty="0">
                <a:solidFill>
                  <a:srgbClr val="002060"/>
                </a:solidFill>
                <a:effectLst/>
                <a:latin typeface="arial" panose="020B0604020202020204" pitchFamily="34" charset="0"/>
              </a:rPr>
              <a:t>     </a:t>
            </a:r>
            <a:r>
              <a:rPr lang="ru-RU" sz="1500" b="0" i="0" dirty="0">
                <a:solidFill>
                  <a:srgbClr val="002060"/>
                </a:solidFill>
                <a:effectLst/>
                <a:latin typeface="arial" panose="020B0604020202020204" pitchFamily="34" charset="0"/>
              </a:rPr>
              <a:t>Заключается в переработке пищи и её усвоении организмом. Важную роль при этом играют ферменты или энзимы, — обычно достаточно сложные молекулы белка, ускоряющие химические реакции в живых системах.</a:t>
            </a:r>
            <a:endParaRPr lang="ru-RU" sz="1500" dirty="0">
              <a:solidFill>
                <a:srgbClr val="002060"/>
              </a:solidFill>
            </a:endParaRPr>
          </a:p>
        </p:txBody>
      </p:sp>
      <p:pic>
        <p:nvPicPr>
          <p:cNvPr id="5" name="Рисунок 4">
            <a:extLst>
              <a:ext uri="{FF2B5EF4-FFF2-40B4-BE49-F238E27FC236}">
                <a16:creationId xmlns:a16="http://schemas.microsoft.com/office/drawing/2014/main" id="{FDEA35DB-1BBD-4E4E-A94C-5C5C80D77881}"/>
              </a:ext>
            </a:extLst>
          </p:cNvPr>
          <p:cNvPicPr>
            <a:picLocks noChangeAspect="1"/>
          </p:cNvPicPr>
          <p:nvPr/>
        </p:nvPicPr>
        <p:blipFill rotWithShape="1">
          <a:blip r:embed="rId2"/>
          <a:srcRect t="8519" b="6289"/>
          <a:stretch/>
        </p:blipFill>
        <p:spPr>
          <a:xfrm>
            <a:off x="364207" y="1530838"/>
            <a:ext cx="5164666" cy="1587078"/>
          </a:xfrm>
          <a:prstGeom prst="rect">
            <a:avLst/>
          </a:prstGeom>
        </p:spPr>
      </p:pic>
    </p:spTree>
    <p:extLst>
      <p:ext uri="{BB962C8B-B14F-4D97-AF65-F5344CB8AC3E}">
        <p14:creationId xmlns:p14="http://schemas.microsoft.com/office/powerpoint/2010/main" val="2810192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ИВАН ПЕТРОВИЧ ПАВЛОВ </a:t>
            </a:r>
          </a:p>
        </p:txBody>
      </p:sp>
      <p:sp>
        <p:nvSpPr>
          <p:cNvPr id="4" name="TextBox 3">
            <a:extLst>
              <a:ext uri="{FF2B5EF4-FFF2-40B4-BE49-F238E27FC236}">
                <a16:creationId xmlns:a16="http://schemas.microsoft.com/office/drawing/2014/main" id="{5740EDEA-BD3F-4063-B1D5-B19136F671FC}"/>
              </a:ext>
            </a:extLst>
          </p:cNvPr>
          <p:cNvSpPr txBox="1"/>
          <p:nvPr/>
        </p:nvSpPr>
        <p:spPr>
          <a:xfrm>
            <a:off x="76175" y="542305"/>
            <a:ext cx="3384376" cy="2585323"/>
          </a:xfrm>
          <a:prstGeom prst="rect">
            <a:avLst/>
          </a:prstGeom>
          <a:noFill/>
        </p:spPr>
        <p:txBody>
          <a:bodyPr wrap="square">
            <a:spAutoFit/>
          </a:bodyPr>
          <a:lstStyle/>
          <a:p>
            <a:pPr algn="ctr"/>
            <a:r>
              <a:rPr lang="ru-RU" sz="1600" dirty="0">
                <a:solidFill>
                  <a:srgbClr val="002060"/>
                </a:solidFill>
                <a:latin typeface="arial" panose="020B0604020202020204" pitchFamily="34" charset="0"/>
              </a:rPr>
              <a:t>     </a:t>
            </a:r>
            <a:r>
              <a:rPr lang="ru-RU" dirty="0">
                <a:solidFill>
                  <a:srgbClr val="002060"/>
                </a:solidFill>
                <a:latin typeface="arial" panose="020B0604020202020204" pitchFamily="34" charset="0"/>
              </a:rPr>
              <a:t>Р</a:t>
            </a:r>
            <a:r>
              <a:rPr lang="ru-RU" b="0" i="0" dirty="0">
                <a:solidFill>
                  <a:srgbClr val="002060"/>
                </a:solidFill>
                <a:effectLst/>
                <a:latin typeface="arial" panose="020B0604020202020204" pitchFamily="34" charset="0"/>
              </a:rPr>
              <a:t>усский учёный, физиолог, создатель науки о высшей нервной деятельности, основатель физиологической школы; лауреат Нобелевской премии по физиологии или медицине 1904 года            «</a:t>
            </a:r>
            <a:r>
              <a:rPr lang="ru-RU" dirty="0">
                <a:solidFill>
                  <a:srgbClr val="002060"/>
                </a:solidFill>
                <a:latin typeface="arial" panose="020B0604020202020204" pitchFamily="34" charset="0"/>
              </a:rPr>
              <a:t>З</a:t>
            </a:r>
            <a:r>
              <a:rPr lang="ru-RU" b="0" i="0" dirty="0">
                <a:solidFill>
                  <a:srgbClr val="002060"/>
                </a:solidFill>
                <a:effectLst/>
                <a:latin typeface="arial" panose="020B0604020202020204" pitchFamily="34" charset="0"/>
              </a:rPr>
              <a:t>а работу по физиологии пищеварения».</a:t>
            </a:r>
            <a:endParaRPr lang="ru-RU" sz="1600" dirty="0">
              <a:solidFill>
                <a:srgbClr val="002060"/>
              </a:solidFill>
            </a:endParaRPr>
          </a:p>
        </p:txBody>
      </p:sp>
      <p:pic>
        <p:nvPicPr>
          <p:cNvPr id="3" name="Рисунок 2">
            <a:extLst>
              <a:ext uri="{FF2B5EF4-FFF2-40B4-BE49-F238E27FC236}">
                <a16:creationId xmlns:a16="http://schemas.microsoft.com/office/drawing/2014/main" id="{517C65BC-D26C-4D4E-99AB-F7B6DDCC2A63}"/>
              </a:ext>
            </a:extLst>
          </p:cNvPr>
          <p:cNvPicPr>
            <a:picLocks noChangeAspect="1"/>
          </p:cNvPicPr>
          <p:nvPr/>
        </p:nvPicPr>
        <p:blipFill rotWithShape="1">
          <a:blip r:embed="rId2"/>
          <a:srcRect l="7338" t="7404" r="8273" b="5070"/>
          <a:stretch/>
        </p:blipFill>
        <p:spPr>
          <a:xfrm>
            <a:off x="3604567" y="570064"/>
            <a:ext cx="1901882" cy="2563408"/>
          </a:xfrm>
          <a:prstGeom prst="rect">
            <a:avLst/>
          </a:prstGeom>
        </p:spPr>
      </p:pic>
    </p:spTree>
    <p:extLst>
      <p:ext uri="{BB962C8B-B14F-4D97-AF65-F5344CB8AC3E}">
        <p14:creationId xmlns:p14="http://schemas.microsoft.com/office/powerpoint/2010/main" val="37487230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276999"/>
          </a:xfrm>
        </p:spPr>
        <p:txBody>
          <a:bodyPr/>
          <a:lstStyle/>
          <a:p>
            <a:pPr algn="ctr"/>
            <a:r>
              <a:rPr lang="ru-RU" sz="1800" dirty="0"/>
              <a:t>……….</a:t>
            </a:r>
          </a:p>
        </p:txBody>
      </p:sp>
      <p:pic>
        <p:nvPicPr>
          <p:cNvPr id="3" name="Рисунок 2">
            <a:extLst>
              <a:ext uri="{FF2B5EF4-FFF2-40B4-BE49-F238E27FC236}">
                <a16:creationId xmlns:a16="http://schemas.microsoft.com/office/drawing/2014/main" id="{A7CCFB99-2C92-47B3-803B-628C66ADF1AE}"/>
              </a:ext>
            </a:extLst>
          </p:cNvPr>
          <p:cNvPicPr>
            <a:picLocks noChangeAspect="1"/>
          </p:cNvPicPr>
          <p:nvPr/>
        </p:nvPicPr>
        <p:blipFill rotWithShape="1">
          <a:blip r:embed="rId2"/>
          <a:srcRect l="3089" t="6267" r="2695" b="3094"/>
          <a:stretch/>
        </p:blipFill>
        <p:spPr>
          <a:xfrm>
            <a:off x="16133" y="0"/>
            <a:ext cx="5752842" cy="3227311"/>
          </a:xfrm>
          <a:prstGeom prst="rect">
            <a:avLst/>
          </a:prstGeom>
        </p:spPr>
      </p:pic>
    </p:spTree>
    <p:extLst>
      <p:ext uri="{BB962C8B-B14F-4D97-AF65-F5344CB8AC3E}">
        <p14:creationId xmlns:p14="http://schemas.microsoft.com/office/powerpoint/2010/main" val="17151939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3710B-8F0B-461F-B42E-679BF736FC96}"/>
              </a:ext>
            </a:extLst>
          </p:cNvPr>
          <p:cNvSpPr>
            <a:spLocks noGrp="1"/>
          </p:cNvSpPr>
          <p:nvPr>
            <p:ph type="title"/>
          </p:nvPr>
        </p:nvSpPr>
        <p:spPr>
          <a:xfrm>
            <a:off x="76175" y="102424"/>
            <a:ext cx="5616624" cy="369332"/>
          </a:xfrm>
        </p:spPr>
        <p:txBody>
          <a:bodyPr/>
          <a:lstStyle/>
          <a:p>
            <a:pPr algn="ctr"/>
            <a:r>
              <a:rPr lang="ru-RU" sz="2400" dirty="0"/>
              <a:t>ПИЩЕВАРИТЕЛЬНАЯ СИСТЕМА</a:t>
            </a:r>
          </a:p>
        </p:txBody>
      </p:sp>
      <p:pic>
        <p:nvPicPr>
          <p:cNvPr id="3" name="Рисунок 2">
            <a:extLst>
              <a:ext uri="{FF2B5EF4-FFF2-40B4-BE49-F238E27FC236}">
                <a16:creationId xmlns:a16="http://schemas.microsoft.com/office/drawing/2014/main" id="{31D7E07A-685E-4621-883F-06111885A180}"/>
              </a:ext>
            </a:extLst>
          </p:cNvPr>
          <p:cNvPicPr>
            <a:picLocks noChangeAspect="1"/>
          </p:cNvPicPr>
          <p:nvPr/>
        </p:nvPicPr>
        <p:blipFill rotWithShape="1">
          <a:blip r:embed="rId2"/>
          <a:srcRect l="1797" t="8310" r="1797" b="30028"/>
          <a:stretch/>
        </p:blipFill>
        <p:spPr>
          <a:xfrm>
            <a:off x="508223" y="576120"/>
            <a:ext cx="4824536" cy="2558948"/>
          </a:xfrm>
          <a:prstGeom prst="rect">
            <a:avLst/>
          </a:prstGeom>
        </p:spPr>
      </p:pic>
    </p:spTree>
    <p:extLst>
      <p:ext uri="{BB962C8B-B14F-4D97-AF65-F5344CB8AC3E}">
        <p14:creationId xmlns:p14="http://schemas.microsoft.com/office/powerpoint/2010/main" val="5154004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9066</TotalTime>
  <Words>733</Words>
  <Application>Microsoft Office PowerPoint</Application>
  <PresentationFormat>Произвольный</PresentationFormat>
  <Paragraphs>89</Paragraphs>
  <Slides>30</Slides>
  <Notes>1</Notes>
  <HiddenSlides>0</HiddenSlides>
  <MMClips>1</MMClips>
  <ScaleCrop>false</ScaleCrop>
  <HeadingPairs>
    <vt:vector size="6" baseType="variant">
      <vt:variant>
        <vt:lpstr>Использованные шрифты</vt:lpstr>
      </vt:variant>
      <vt:variant>
        <vt:i4>6</vt:i4>
      </vt:variant>
      <vt:variant>
        <vt:lpstr>Тема</vt:lpstr>
      </vt:variant>
      <vt:variant>
        <vt:i4>5</vt:i4>
      </vt:variant>
      <vt:variant>
        <vt:lpstr>Заголовки слайдов</vt:lpstr>
      </vt:variant>
      <vt:variant>
        <vt:i4>30</vt:i4>
      </vt:variant>
    </vt:vector>
  </HeadingPairs>
  <TitlesOfParts>
    <vt:vector size="41" baseType="lpstr">
      <vt:lpstr>arial</vt:lpstr>
      <vt:lpstr>arial</vt:lpstr>
      <vt:lpstr>Calibri</vt:lpstr>
      <vt:lpstr>Open Sans</vt:lpstr>
      <vt:lpstr>Open Sans Light</vt:lpstr>
      <vt:lpstr>Wingdings</vt:lpstr>
      <vt:lpstr>Office Theme</vt:lpstr>
      <vt:lpstr>1_Office Theme</vt:lpstr>
      <vt:lpstr>2_Office Theme</vt:lpstr>
      <vt:lpstr>4_Office Theme</vt:lpstr>
      <vt:lpstr>Тема Office</vt:lpstr>
      <vt:lpstr>Биология  Человек и его здоровье</vt:lpstr>
      <vt:lpstr>СЕГОДНЯ НА УРОКЕ:</vt:lpstr>
      <vt:lpstr>МЫ ТО, ЧТО МЫ ЕДИМ!</vt:lpstr>
      <vt:lpstr>АКТУАЛИЗАЦИЯ ЗНАНИЙ</vt:lpstr>
      <vt:lpstr>ПИЩЕВАРЕНИЕ</vt:lpstr>
      <vt:lpstr>ПРОЦЕСС ПИЩЕВАРЕНИЯ</vt:lpstr>
      <vt:lpstr>ИВАН ПЕТРОВИЧ ПАВЛОВ </vt:lpstr>
      <vt:lpstr>……….</vt:lpstr>
      <vt:lpstr>ПИЩЕВАРИТЕЛЬНАЯ СИСТЕМА</vt:lpstr>
      <vt:lpstr>ФУНКЦИИ ПИЩЕВАРИТЕЛЬНОЙ СИСТЕМЫ</vt:lpstr>
      <vt:lpstr>ИНТЕРЕСНЫЙ ФАКТ</vt:lpstr>
      <vt:lpstr>ИНТЕРЕСНЫЙ ФАКТ</vt:lpstr>
      <vt:lpstr>АТЛАС ТЕЛА-ПИЩЕВАРЕНИЕ</vt:lpstr>
      <vt:lpstr>АТЛАС ТЕЛА-ПИЩЕВАРЕНИЕ</vt:lpstr>
      <vt:lpstr>РОТОВАЯ ПОЛОСТЬ </vt:lpstr>
      <vt:lpstr>ЯЗЫК ОРГАН ВКУСА</vt:lpstr>
      <vt:lpstr>РАЗРУШИМ МИФ….</vt:lpstr>
      <vt:lpstr>ЯЗЫК ОРГАН ВКУСА</vt:lpstr>
      <vt:lpstr>ЯЗЫК ОРГАН ВКУСА</vt:lpstr>
      <vt:lpstr>ЗУБЫ</vt:lpstr>
      <vt:lpstr>ПИЩЕВАРЕНИЕ  В РОТОВОЙ ПОЛОСТИ</vt:lpstr>
      <vt:lpstr>СТРОЕНИЕ ЗУБА ( РИС.53 )</vt:lpstr>
      <vt:lpstr>ФОРМУЛА ЗУБОВ ЧЕЛОВЕКА</vt:lpstr>
      <vt:lpstr>ГИДРАВЛИЧЕСКИЙ ПРЕСС ПРОТИВ ЗУБА</vt:lpstr>
      <vt:lpstr>ГИГИЕНА ПОЛОСТИ РТА И ЗУБОВ</vt:lpstr>
      <vt:lpstr>КАК ПРАВИЛЬНО ЧИСТИТЬ ЗУБЫ</vt:lpstr>
      <vt:lpstr>ИЗМЕНЕНИЕ ПИЩИ В РОТОВОЙ ПОЛОСТИ</vt:lpstr>
      <vt:lpstr> ПИЩЕВАРЕНИЕ В РОТОВОЙ ПОЛОСТИ</vt:lpstr>
      <vt:lpstr>ОБОБЩЕНИЕ</vt:lpstr>
      <vt:lpstr>ЗАДАНИЕ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Русский язык</dc:title>
  <cp:lastModifiedBy>Acer</cp:lastModifiedBy>
  <cp:revision>708</cp:revision>
  <dcterms:created xsi:type="dcterms:W3CDTF">2020-04-13T08:05:42Z</dcterms:created>
  <dcterms:modified xsi:type="dcterms:W3CDTF">2020-11-21T07:18:13Z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