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2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3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4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  <p:sldMasterId id="2147483725" r:id="rId3"/>
    <p:sldMasterId id="2147483940" r:id="rId4"/>
    <p:sldMasterId id="2147483948" r:id="rId5"/>
  </p:sldMasterIdLst>
  <p:notesMasterIdLst>
    <p:notesMasterId r:id="rId41"/>
  </p:notesMasterIdLst>
  <p:sldIdLst>
    <p:sldId id="1518" r:id="rId6"/>
    <p:sldId id="1842" r:id="rId7"/>
    <p:sldId id="1826" r:id="rId8"/>
    <p:sldId id="1988" r:id="rId9"/>
    <p:sldId id="1989" r:id="rId10"/>
    <p:sldId id="1990" r:id="rId11"/>
    <p:sldId id="1991" r:id="rId12"/>
    <p:sldId id="2004" r:id="rId13"/>
    <p:sldId id="2005" r:id="rId14"/>
    <p:sldId id="1524" r:id="rId15"/>
    <p:sldId id="1974" r:id="rId16"/>
    <p:sldId id="1671" r:id="rId17"/>
    <p:sldId id="1954" r:id="rId18"/>
    <p:sldId id="1975" r:id="rId19"/>
    <p:sldId id="1961" r:id="rId20"/>
    <p:sldId id="1992" r:id="rId21"/>
    <p:sldId id="1993" r:id="rId22"/>
    <p:sldId id="1995" r:id="rId23"/>
    <p:sldId id="1997" r:id="rId24"/>
    <p:sldId id="1996" r:id="rId25"/>
    <p:sldId id="1994" r:id="rId26"/>
    <p:sldId id="1998" r:id="rId27"/>
    <p:sldId id="1986" r:id="rId28"/>
    <p:sldId id="1977" r:id="rId29"/>
    <p:sldId id="1976" r:id="rId30"/>
    <p:sldId id="1978" r:id="rId31"/>
    <p:sldId id="1866" r:id="rId32"/>
    <p:sldId id="2000" r:id="rId33"/>
    <p:sldId id="1980" r:id="rId34"/>
    <p:sldId id="2001" r:id="rId35"/>
    <p:sldId id="2003" r:id="rId36"/>
    <p:sldId id="2002" r:id="rId37"/>
    <p:sldId id="1951" r:id="rId38"/>
    <p:sldId id="2006" r:id="rId39"/>
    <p:sldId id="354" r:id="rId40"/>
  </p:sldIdLst>
  <p:sldSz cx="5768975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059" autoAdjust="0"/>
    <p:restoredTop sz="94364" autoAdjust="0"/>
  </p:normalViewPr>
  <p:slideViewPr>
    <p:cSldViewPr>
      <p:cViewPr varScale="1">
        <p:scale>
          <a:sx n="148" d="100"/>
          <a:sy n="148" d="100"/>
        </p:scale>
        <p:origin x="444" y="114"/>
      </p:cViewPr>
      <p:guideLst>
        <p:guide orient="horz" pos="2880"/>
        <p:guide pos="216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EAFF15-B181-49A8-B0C2-D6B1B3E334C0}" type="datetimeFigureOut">
              <a:rPr lang="ru-RU" smtClean="0"/>
              <a:pPr/>
              <a:t>09.11.2020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D7A1A-F683-4EBE-9521-2F1A3DA05B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636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CD7A1A-F683-4EBE-9521-2F1A3DA05B2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233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D7A1A-F683-4EBE-9521-2F1A3DA05B22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694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1" i="0" dirty="0">
                <a:solidFill>
                  <a:srgbClr val="333333"/>
                </a:solidFill>
                <a:effectLst/>
                <a:latin typeface="Circe"/>
              </a:rPr>
              <a:t>Кровообращение</a:t>
            </a:r>
            <a:r>
              <a:rPr lang="ru-RU" b="0" i="0" dirty="0">
                <a:solidFill>
                  <a:srgbClr val="333333"/>
                </a:solidFill>
                <a:effectLst/>
                <a:latin typeface="Circe"/>
              </a:rPr>
              <a:t> — это движение крови по сосудам, обеспечивающее обмен веществ между всеми тканями организма и внешней средой.</a:t>
            </a:r>
          </a:p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Circe"/>
              </a:rPr>
              <a:t>Система органов кровообращения включает сердце и кровеносные сосуды. Циркуляция крови в организме человека по замкнутой сердечно-сосудистой системе обеспечивается ритмическими сокращениями сердца — ее центрального органа.</a:t>
            </a:r>
          </a:p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Circe"/>
              </a:rPr>
              <a:t>Сосуды, по которым кровь от сердца разносится к тканям и органам, называют артериями, а те, по которым кровь доставляется к сердцу, — венами. В тканях и органах тонкие артерии (артериолы) и вены (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Circe"/>
              </a:rPr>
              <a:t>венулы</a:t>
            </a:r>
            <a:r>
              <a:rPr lang="ru-RU" b="0" i="0" dirty="0">
                <a:solidFill>
                  <a:srgbClr val="333333"/>
                </a:solidFill>
                <a:effectLst/>
                <a:latin typeface="Circe"/>
              </a:rPr>
              <a:t>) соединены между собой густой сетью кровеносных капилляров.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D7A1A-F683-4EBE-9521-2F1A3DA05B22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563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D7A1A-F683-4EBE-9521-2F1A3DA05B22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351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D7A1A-F683-4EBE-9521-2F1A3DA05B22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5391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673" y="1005903"/>
            <a:ext cx="4903629" cy="3154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5346" y="1817116"/>
            <a:ext cx="4038283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1">
                <a:solidFill>
                  <a:srgbClr val="2365C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88449" y="746316"/>
            <a:ext cx="2509504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71023" y="746316"/>
            <a:ext cx="2509504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11/9/2020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11/9/2020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85" y="71164"/>
            <a:ext cx="5653977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7" name="bg object 17"/>
          <p:cNvSpPr/>
          <p:nvPr/>
        </p:nvSpPr>
        <p:spPr>
          <a:xfrm>
            <a:off x="5260061" y="159368"/>
            <a:ext cx="252868" cy="252729"/>
          </a:xfrm>
          <a:custGeom>
            <a:avLst/>
            <a:gdLst/>
            <a:ahLst/>
            <a:cxnLst/>
            <a:rect l="l" t="t" r="r" b="b"/>
            <a:pathLst>
              <a:path w="252729" h="252729">
                <a:moveTo>
                  <a:pt x="252464" y="0"/>
                </a:moveTo>
                <a:lnTo>
                  <a:pt x="0" y="0"/>
                </a:lnTo>
                <a:lnTo>
                  <a:pt x="0" y="252464"/>
                </a:lnTo>
                <a:lnTo>
                  <a:pt x="252464" y="252464"/>
                </a:lnTo>
                <a:lnTo>
                  <a:pt x="2524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11/9/2020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675" y="1008009"/>
            <a:ext cx="4903629" cy="695540"/>
          </a:xfrm>
        </p:spPr>
        <p:txBody>
          <a:bodyPr>
            <a:normAutofit/>
          </a:bodyPr>
          <a:lstStyle>
            <a:lvl1pPr>
              <a:defRPr sz="1704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5347" y="1838748"/>
            <a:ext cx="4038283" cy="8292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5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3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41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30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87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7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273584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8"/>
              </a:spcBef>
              <a:defRPr/>
            </a:lvl1pPr>
            <a:lvl2pPr>
              <a:spcBef>
                <a:spcPts val="568"/>
              </a:spcBef>
              <a:defRPr/>
            </a:lvl2pPr>
            <a:lvl3pPr>
              <a:spcBef>
                <a:spcPts val="568"/>
              </a:spcBef>
              <a:defRPr/>
            </a:lvl3pPr>
            <a:lvl4pPr>
              <a:spcBef>
                <a:spcPts val="568"/>
              </a:spcBef>
              <a:defRPr/>
            </a:lvl4pPr>
            <a:lvl5pPr>
              <a:spcBef>
                <a:spcPts val="568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620814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675" y="687210"/>
            <a:ext cx="4903629" cy="2189523"/>
          </a:xfrm>
        </p:spPr>
        <p:txBody>
          <a:bodyPr/>
          <a:lstStyle>
            <a:lvl1pPr>
              <a:spcBef>
                <a:spcPts val="568"/>
              </a:spcBef>
              <a:defRPr/>
            </a:lvl1pPr>
            <a:lvl2pPr>
              <a:spcBef>
                <a:spcPts val="568"/>
              </a:spcBef>
              <a:defRPr/>
            </a:lvl2pPr>
            <a:lvl3pPr>
              <a:spcBef>
                <a:spcPts val="568"/>
              </a:spcBef>
              <a:defRPr/>
            </a:lvl3pPr>
            <a:lvl4pPr>
              <a:spcBef>
                <a:spcPts val="568"/>
              </a:spcBef>
              <a:defRPr/>
            </a:lvl4pPr>
            <a:lvl5pPr>
              <a:spcBef>
                <a:spcPts val="568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301317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8"/>
              </a:spcBef>
              <a:buNone/>
              <a:defRPr sz="757"/>
            </a:lvl1pPr>
            <a:lvl2pPr marL="108150" indent="-108150">
              <a:spcBef>
                <a:spcPts val="568"/>
              </a:spcBef>
              <a:buFont typeface="Arial" panose="020B0604020202020204" pitchFamily="34" charset="0"/>
              <a:buChar char="•"/>
              <a:defRPr sz="757"/>
            </a:lvl2pPr>
            <a:lvl3pPr marL="225312" indent="-117162">
              <a:spcBef>
                <a:spcPts val="568"/>
              </a:spcBef>
              <a:buFont typeface="Open Sans Light" panose="020B0306030504020204" pitchFamily="34" charset="0"/>
              <a:buChar char="–"/>
              <a:defRPr sz="757"/>
            </a:lvl3pPr>
            <a:lvl4pPr marL="324450" indent="-108150">
              <a:spcBef>
                <a:spcPts val="568"/>
              </a:spcBef>
              <a:buFont typeface="Arial" panose="020B0604020202020204" pitchFamily="34" charset="0"/>
              <a:buChar char="•"/>
              <a:defRPr sz="757"/>
            </a:lvl4pPr>
            <a:lvl5pPr marL="432600" indent="-108150">
              <a:spcBef>
                <a:spcPts val="568"/>
              </a:spcBef>
              <a:buFont typeface="Open Sans Light" panose="020B0306030504020204" pitchFamily="34" charset="0"/>
              <a:buChar char="–"/>
              <a:defRPr sz="75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89617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675" y="687210"/>
            <a:ext cx="4903629" cy="2189523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8"/>
              </a:spcBef>
              <a:buNone/>
              <a:defRPr sz="757"/>
            </a:lvl1pPr>
            <a:lvl2pPr marL="108150" indent="-108150">
              <a:spcBef>
                <a:spcPts val="568"/>
              </a:spcBef>
              <a:buFont typeface="Arial" panose="020B0604020202020204" pitchFamily="34" charset="0"/>
              <a:buChar char="•"/>
              <a:defRPr sz="757"/>
            </a:lvl2pPr>
            <a:lvl3pPr marL="216300" indent="-108150">
              <a:spcBef>
                <a:spcPts val="568"/>
              </a:spcBef>
              <a:buFont typeface="Open Sans Light" panose="020B0306030504020204" pitchFamily="34" charset="0"/>
              <a:buChar char="–"/>
              <a:defRPr sz="757"/>
            </a:lvl3pPr>
            <a:lvl4pPr marL="324450" indent="-108150">
              <a:spcBef>
                <a:spcPts val="568"/>
              </a:spcBef>
              <a:buFont typeface="Arial" panose="020B0604020202020204" pitchFamily="34" charset="0"/>
              <a:buChar char="•"/>
              <a:defRPr sz="757"/>
            </a:lvl4pPr>
            <a:lvl5pPr marL="432600" indent="-108150">
              <a:spcBef>
                <a:spcPts val="568"/>
              </a:spcBef>
              <a:buFont typeface="Open Sans Light" panose="020B0306030504020204" pitchFamily="34" charset="0"/>
              <a:buChar char="–"/>
              <a:defRPr sz="75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178470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2675" y="687210"/>
            <a:ext cx="2403740" cy="2141451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136"/>
            </a:lvl6pPr>
            <a:lvl7pPr>
              <a:defRPr sz="1136"/>
            </a:lvl7pPr>
            <a:lvl8pPr>
              <a:defRPr sz="1136"/>
            </a:lvl8pPr>
            <a:lvl9pPr>
              <a:defRPr sz="1136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2562" y="687210"/>
            <a:ext cx="2403740" cy="2141451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136"/>
            </a:lvl6pPr>
            <a:lvl7pPr>
              <a:defRPr sz="1136"/>
            </a:lvl7pPr>
            <a:lvl8pPr>
              <a:defRPr sz="1136"/>
            </a:lvl8pPr>
            <a:lvl9pPr>
              <a:defRPr sz="1136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32630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2675" y="576862"/>
            <a:ext cx="2403740" cy="2141451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136"/>
            </a:lvl6pPr>
            <a:lvl7pPr>
              <a:defRPr sz="1136"/>
            </a:lvl7pPr>
            <a:lvl8pPr>
              <a:defRPr sz="1136"/>
            </a:lvl8pPr>
            <a:lvl9pPr>
              <a:defRPr sz="1136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2562" y="576862"/>
            <a:ext cx="2403740" cy="2141451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136"/>
            </a:lvl6pPr>
            <a:lvl7pPr>
              <a:defRPr sz="1136"/>
            </a:lvl7pPr>
            <a:lvl8pPr>
              <a:defRPr sz="1136"/>
            </a:lvl8pPr>
            <a:lvl9pPr>
              <a:defRPr sz="1136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22928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675" y="576863"/>
            <a:ext cx="2404741" cy="145624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6" b="1"/>
            </a:lvl1pPr>
            <a:lvl2pPr marL="288400" indent="0">
              <a:buNone/>
              <a:defRPr sz="1262" b="1"/>
            </a:lvl2pPr>
            <a:lvl3pPr marL="576800" indent="0">
              <a:buNone/>
              <a:defRPr sz="1136" b="1"/>
            </a:lvl3pPr>
            <a:lvl4pPr marL="865199" indent="0">
              <a:buNone/>
              <a:defRPr sz="1010" b="1"/>
            </a:lvl4pPr>
            <a:lvl5pPr marL="1153599" indent="0">
              <a:buNone/>
              <a:defRPr sz="1010" b="1"/>
            </a:lvl5pPr>
            <a:lvl6pPr marL="1441999" indent="0">
              <a:buNone/>
              <a:defRPr sz="1010" b="1"/>
            </a:lvl6pPr>
            <a:lvl7pPr marL="1730399" indent="0">
              <a:buNone/>
              <a:defRPr sz="1010" b="1"/>
            </a:lvl7pPr>
            <a:lvl8pPr marL="2018799" indent="0">
              <a:buNone/>
              <a:defRPr sz="1010" b="1"/>
            </a:lvl8pPr>
            <a:lvl9pPr marL="2307199" indent="0">
              <a:buNone/>
              <a:defRPr sz="101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2675" y="738247"/>
            <a:ext cx="2404741" cy="2160336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010"/>
            </a:lvl6pPr>
            <a:lvl7pPr>
              <a:defRPr sz="1010"/>
            </a:lvl7pPr>
            <a:lvl8pPr>
              <a:defRPr sz="1010"/>
            </a:lvl8pPr>
            <a:lvl9pPr>
              <a:defRPr sz="101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30561" y="576863"/>
            <a:ext cx="2405742" cy="145624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6" b="1"/>
            </a:lvl1pPr>
            <a:lvl2pPr marL="288400" indent="0">
              <a:buNone/>
              <a:defRPr sz="1262" b="1"/>
            </a:lvl2pPr>
            <a:lvl3pPr marL="576800" indent="0">
              <a:buNone/>
              <a:defRPr sz="1136" b="1"/>
            </a:lvl3pPr>
            <a:lvl4pPr marL="865199" indent="0">
              <a:buNone/>
              <a:defRPr sz="1010" b="1"/>
            </a:lvl4pPr>
            <a:lvl5pPr marL="1153599" indent="0">
              <a:buNone/>
              <a:defRPr sz="1010" b="1"/>
            </a:lvl5pPr>
            <a:lvl6pPr marL="1441999" indent="0">
              <a:buNone/>
              <a:defRPr sz="1010" b="1"/>
            </a:lvl6pPr>
            <a:lvl7pPr marL="1730399" indent="0">
              <a:buNone/>
              <a:defRPr sz="1010" b="1"/>
            </a:lvl7pPr>
            <a:lvl8pPr marL="2018799" indent="0">
              <a:buNone/>
              <a:defRPr sz="1010" b="1"/>
            </a:lvl8pPr>
            <a:lvl9pPr marL="2307199" indent="0">
              <a:buNone/>
              <a:defRPr sz="101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30561" y="738247"/>
            <a:ext cx="2405742" cy="2160336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010"/>
            </a:lvl6pPr>
            <a:lvl7pPr>
              <a:defRPr sz="1010"/>
            </a:lvl7pPr>
            <a:lvl8pPr>
              <a:defRPr sz="1010"/>
            </a:lvl8pPr>
            <a:lvl9pPr>
              <a:defRPr sz="101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9155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675" y="691878"/>
            <a:ext cx="2404741" cy="145624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6" b="1"/>
            </a:lvl1pPr>
            <a:lvl2pPr marL="288400" indent="0">
              <a:buNone/>
              <a:defRPr sz="1262" b="1"/>
            </a:lvl2pPr>
            <a:lvl3pPr marL="576800" indent="0">
              <a:buNone/>
              <a:defRPr sz="1136" b="1"/>
            </a:lvl3pPr>
            <a:lvl4pPr marL="865199" indent="0">
              <a:buNone/>
              <a:defRPr sz="1010" b="1"/>
            </a:lvl4pPr>
            <a:lvl5pPr marL="1153599" indent="0">
              <a:buNone/>
              <a:defRPr sz="1010" b="1"/>
            </a:lvl5pPr>
            <a:lvl6pPr marL="1441999" indent="0">
              <a:buNone/>
              <a:defRPr sz="1010" b="1"/>
            </a:lvl6pPr>
            <a:lvl7pPr marL="1730399" indent="0">
              <a:buNone/>
              <a:defRPr sz="1010" b="1"/>
            </a:lvl7pPr>
            <a:lvl8pPr marL="2018799" indent="0">
              <a:buNone/>
              <a:defRPr sz="1010" b="1"/>
            </a:lvl8pPr>
            <a:lvl9pPr marL="2307199" indent="0">
              <a:buNone/>
              <a:defRPr sz="101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2675" y="853263"/>
            <a:ext cx="2404741" cy="2067105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010"/>
            </a:lvl6pPr>
            <a:lvl7pPr>
              <a:defRPr sz="1010"/>
            </a:lvl7pPr>
            <a:lvl8pPr>
              <a:defRPr sz="1010"/>
            </a:lvl8pPr>
            <a:lvl9pPr>
              <a:defRPr sz="101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30561" y="691878"/>
            <a:ext cx="2405742" cy="145624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6" b="1"/>
            </a:lvl1pPr>
            <a:lvl2pPr marL="288400" indent="0">
              <a:buNone/>
              <a:defRPr sz="1262" b="1"/>
            </a:lvl2pPr>
            <a:lvl3pPr marL="576800" indent="0">
              <a:buNone/>
              <a:defRPr sz="1136" b="1"/>
            </a:lvl3pPr>
            <a:lvl4pPr marL="865199" indent="0">
              <a:buNone/>
              <a:defRPr sz="1010" b="1"/>
            </a:lvl4pPr>
            <a:lvl5pPr marL="1153599" indent="0">
              <a:buNone/>
              <a:defRPr sz="1010" b="1"/>
            </a:lvl5pPr>
            <a:lvl6pPr marL="1441999" indent="0">
              <a:buNone/>
              <a:defRPr sz="1010" b="1"/>
            </a:lvl6pPr>
            <a:lvl7pPr marL="1730399" indent="0">
              <a:buNone/>
              <a:defRPr sz="1010" b="1"/>
            </a:lvl7pPr>
            <a:lvl8pPr marL="2018799" indent="0">
              <a:buNone/>
              <a:defRPr sz="1010" b="1"/>
            </a:lvl8pPr>
            <a:lvl9pPr marL="2307199" indent="0">
              <a:buNone/>
              <a:defRPr sz="101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30561" y="853263"/>
            <a:ext cx="2405742" cy="2067105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010"/>
            </a:lvl6pPr>
            <a:lvl7pPr>
              <a:defRPr sz="1010"/>
            </a:lvl7pPr>
            <a:lvl8pPr>
              <a:defRPr sz="1010"/>
            </a:lvl8pPr>
            <a:lvl9pPr>
              <a:defRPr sz="101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00825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17557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875290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9685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2724" y="0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5449" y="0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8173" y="0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8099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2724" y="1618099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5449" y="1618099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8173" y="1618099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0530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3435" y="1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6869" y="1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60303" y="1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13738" y="1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9456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3435" y="1079456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6869" y="1079456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60303" y="1079456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13738" y="1079456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8909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3435" y="2158909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6869" y="2158909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60303" y="2158909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13738" y="2158909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842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9957" y="0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9915" y="0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9873" y="0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9787" y="0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9830" y="0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904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9957" y="80904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9915" y="80904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9873" y="80904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9787" y="80904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9830" y="80904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809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9957" y="161809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9915" y="161809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9873" y="161809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9787" y="161809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9830" y="161809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7148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9957" y="2427148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9915" y="2427148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9873" y="2427148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9787" y="2427148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9830" y="2427148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9245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9"/>
            <a:ext cx="1153795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9"/>
            <a:ext cx="1153795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9"/>
            <a:ext cx="1153795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9"/>
            <a:ext cx="1153795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3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82618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32562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82507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1862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021">
          <p15:clr>
            <a:srgbClr val="FBAE40"/>
          </p15:clr>
        </p15:guide>
        <p15:guide id="2" pos="1814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9"/>
            <a:ext cx="1153795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9"/>
            <a:ext cx="1153795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9"/>
            <a:ext cx="1153795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9"/>
            <a:ext cx="1153795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3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82618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32562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82507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361466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021">
          <p15:clr>
            <a:srgbClr val="FBAE40"/>
          </p15:clr>
        </p15:guide>
        <p15:guide id="2" pos="1814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4" y="2356547"/>
            <a:ext cx="1574930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7023" y="2356547"/>
            <a:ext cx="1574930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61371" y="2356547"/>
            <a:ext cx="1574930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70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4" y="2356547"/>
            <a:ext cx="1574930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7023" y="2356547"/>
            <a:ext cx="1574930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61371" y="2356547"/>
            <a:ext cx="1574930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418063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9"/>
            <a:ext cx="240638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9"/>
            <a:ext cx="240638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5" y="2356547"/>
            <a:ext cx="240638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9919" y="2356547"/>
            <a:ext cx="240638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23102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9"/>
            <a:ext cx="240638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9"/>
            <a:ext cx="240638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5" y="2356547"/>
            <a:ext cx="240638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9919" y="2356547"/>
            <a:ext cx="240638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673741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8"/>
            <a:ext cx="1153795" cy="69844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8"/>
            <a:ext cx="1153795" cy="69844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8"/>
            <a:ext cx="1153795" cy="69844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8"/>
            <a:ext cx="1153795" cy="69844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82138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31600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81064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11948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8"/>
            <a:ext cx="1153795" cy="69844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8"/>
            <a:ext cx="1153795" cy="69844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8"/>
            <a:ext cx="1153795" cy="69844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8"/>
            <a:ext cx="1153795" cy="69844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82138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31600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81064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926882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69656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69656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69656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445602"/>
            <a:ext cx="1574930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7023" y="1445602"/>
            <a:ext cx="1574930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61371" y="1445602"/>
            <a:ext cx="1574930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14171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69656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69656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69656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445602"/>
            <a:ext cx="1574930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7023" y="1445602"/>
            <a:ext cx="1574930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61371" y="1445602"/>
            <a:ext cx="1574930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7567120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9"/>
            <a:ext cx="2406384" cy="69656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9"/>
            <a:ext cx="2406384" cy="69656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675" y="1445602"/>
            <a:ext cx="2405663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30640" y="1445602"/>
            <a:ext cx="2405663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26187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9"/>
            <a:ext cx="2406384" cy="69656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9"/>
            <a:ext cx="2406384" cy="69656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675" y="1445602"/>
            <a:ext cx="2405663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30640" y="1445602"/>
            <a:ext cx="2405663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34625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193" y="660988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137" y="660988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081" y="660988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026" y="660988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2193" y="2231843"/>
            <a:ext cx="1155237" cy="627681"/>
          </a:xfrm>
        </p:spPr>
        <p:txBody>
          <a:bodyPr/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81657" y="2231843"/>
            <a:ext cx="1155237" cy="627681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31120" y="2231843"/>
            <a:ext cx="1155237" cy="627681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80584" y="2231843"/>
            <a:ext cx="1155237" cy="627681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2193" y="1446416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82137" y="1446416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32081" y="1446416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82026" y="1446416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0350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193" y="660988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137" y="660988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081" y="660988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026" y="660988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2193" y="2231843"/>
            <a:ext cx="1155237" cy="627681"/>
          </a:xfrm>
        </p:spPr>
        <p:txBody>
          <a:bodyPr/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81657" y="2231843"/>
            <a:ext cx="1155237" cy="627681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31120" y="2231843"/>
            <a:ext cx="1155237" cy="627681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80584" y="2231843"/>
            <a:ext cx="1155237" cy="627681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2193" y="1446416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82137" y="1446416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32081" y="1446416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82026" y="1446416"/>
            <a:ext cx="1153795" cy="69844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286854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2233728"/>
            <a:ext cx="1574930" cy="648330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7023" y="2233728"/>
            <a:ext cx="1574930" cy="648330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61371" y="2233728"/>
            <a:ext cx="1574930" cy="648330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2674" y="1448300"/>
            <a:ext cx="1574930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7023" y="1448300"/>
            <a:ext cx="1574930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61371" y="1448300"/>
            <a:ext cx="1574930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8033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2233728"/>
            <a:ext cx="1574930" cy="648330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7023" y="2233728"/>
            <a:ext cx="1574930" cy="648330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61371" y="2233728"/>
            <a:ext cx="1574930" cy="648330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2674" y="1448300"/>
            <a:ext cx="1574930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7023" y="1448300"/>
            <a:ext cx="1574930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61371" y="1448300"/>
            <a:ext cx="1574930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490337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3396" y="660989"/>
            <a:ext cx="2406384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30641" y="660989"/>
            <a:ext cx="2406384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675" y="2225881"/>
            <a:ext cx="2405663" cy="63364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30640" y="2225881"/>
            <a:ext cx="2405663" cy="63364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3396" y="1448300"/>
            <a:ext cx="2406384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30641" y="1448300"/>
            <a:ext cx="2406384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6227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3396" y="660989"/>
            <a:ext cx="2406384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30641" y="660989"/>
            <a:ext cx="2406384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675" y="2225881"/>
            <a:ext cx="2405663" cy="63364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30640" y="2225881"/>
            <a:ext cx="2405663" cy="63364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3396" y="1448300"/>
            <a:ext cx="2406384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30641" y="1448300"/>
            <a:ext cx="2406384" cy="69656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07338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9"/>
            <a:ext cx="1153795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9"/>
            <a:ext cx="1153795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9"/>
            <a:ext cx="1153795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9"/>
            <a:ext cx="1153795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2674" y="1935439"/>
            <a:ext cx="1155237" cy="744052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82138" y="1935439"/>
            <a:ext cx="1155237" cy="744052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31600" y="1935439"/>
            <a:ext cx="1155237" cy="744052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81064" y="1935439"/>
            <a:ext cx="1155237" cy="744052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492474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9"/>
            <a:ext cx="1153795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9"/>
            <a:ext cx="1153795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9"/>
            <a:ext cx="1153795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9"/>
            <a:ext cx="1153795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2674" y="1935439"/>
            <a:ext cx="1155237" cy="744052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82138" y="1935439"/>
            <a:ext cx="1155237" cy="744052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31600" y="1935439"/>
            <a:ext cx="1155237" cy="744052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81064" y="1935439"/>
            <a:ext cx="1155237" cy="744052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132138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4" y="2081077"/>
            <a:ext cx="1574930" cy="598414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7023" y="2081077"/>
            <a:ext cx="1574930" cy="598414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61371" y="2081077"/>
            <a:ext cx="1574930" cy="598414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378935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4" y="2081077"/>
            <a:ext cx="1574930" cy="598414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7023" y="2081077"/>
            <a:ext cx="1574930" cy="598414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61371" y="2081077"/>
            <a:ext cx="1574930" cy="598414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667929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9"/>
            <a:ext cx="2406384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9"/>
            <a:ext cx="2406384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5" y="2226716"/>
            <a:ext cx="2405663" cy="4527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30640" y="2226716"/>
            <a:ext cx="2405663" cy="4527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60824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9"/>
            <a:ext cx="2406384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9"/>
            <a:ext cx="2406384" cy="201850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5" y="2226716"/>
            <a:ext cx="2405663" cy="4527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30640" y="2226716"/>
            <a:ext cx="2405663" cy="4527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17634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8"/>
            <a:ext cx="1153795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8"/>
            <a:ext cx="1153795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8"/>
            <a:ext cx="1153795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8"/>
            <a:ext cx="1153795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2674" y="1167973"/>
            <a:ext cx="1155237" cy="744052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82138" y="1167973"/>
            <a:ext cx="1155237" cy="744052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31600" y="1167973"/>
            <a:ext cx="1155237" cy="744052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81064" y="1167973"/>
            <a:ext cx="1155237" cy="744052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993044"/>
            <a:ext cx="1155237" cy="810767"/>
          </a:xfrm>
        </p:spPr>
        <p:txBody>
          <a:bodyPr/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82138" y="1993044"/>
            <a:ext cx="1155237" cy="810767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31600" y="1993044"/>
            <a:ext cx="1155237" cy="810767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81064" y="1993044"/>
            <a:ext cx="1155237" cy="810767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8350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8"/>
            <a:ext cx="1153795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8"/>
            <a:ext cx="1153795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8"/>
            <a:ext cx="1153795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8"/>
            <a:ext cx="1153795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2674" y="1167973"/>
            <a:ext cx="1155237" cy="744052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82138" y="1167973"/>
            <a:ext cx="1155237" cy="744052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31600" y="1167973"/>
            <a:ext cx="1155237" cy="744052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81064" y="1167973"/>
            <a:ext cx="1155237" cy="744052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993044"/>
            <a:ext cx="1155237" cy="810767"/>
          </a:xfrm>
        </p:spPr>
        <p:txBody>
          <a:bodyPr/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82138" y="1993044"/>
            <a:ext cx="1155237" cy="810767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31600" y="1993044"/>
            <a:ext cx="1155237" cy="810767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81064" y="1993044"/>
            <a:ext cx="1155237" cy="810767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64575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8"/>
            <a:ext cx="1574930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8"/>
            <a:ext cx="1574930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8"/>
            <a:ext cx="1574930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4" y="1313611"/>
            <a:ext cx="1574930" cy="598414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7023" y="1313611"/>
            <a:ext cx="1574930" cy="598414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61371" y="1313611"/>
            <a:ext cx="1574930" cy="598414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993044"/>
            <a:ext cx="1574930" cy="828337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7023" y="1993044"/>
            <a:ext cx="1574930" cy="828337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61371" y="1993044"/>
            <a:ext cx="1574930" cy="828337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019635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8"/>
            <a:ext cx="1574930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8"/>
            <a:ext cx="1574930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8"/>
            <a:ext cx="1574930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4" y="1313611"/>
            <a:ext cx="1574930" cy="598414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7023" y="1313611"/>
            <a:ext cx="1574930" cy="598414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61371" y="1313611"/>
            <a:ext cx="1574930" cy="598414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993044"/>
            <a:ext cx="1574930" cy="828337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7023" y="1993044"/>
            <a:ext cx="1574930" cy="828337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61371" y="1993044"/>
            <a:ext cx="1574930" cy="828337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86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8"/>
            <a:ext cx="2406384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8"/>
            <a:ext cx="2406384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5" y="1459250"/>
            <a:ext cx="2405663" cy="4527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30640" y="1459250"/>
            <a:ext cx="2405663" cy="4527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675" y="1993044"/>
            <a:ext cx="2405663" cy="80580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30640" y="1993044"/>
            <a:ext cx="2405663" cy="80580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55906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8"/>
            <a:ext cx="2406384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8"/>
            <a:ext cx="2406384" cy="1251036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5" y="1459250"/>
            <a:ext cx="2405663" cy="4527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30640" y="1459250"/>
            <a:ext cx="2405663" cy="4527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675" y="1993044"/>
            <a:ext cx="2405663" cy="80580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30640" y="1993044"/>
            <a:ext cx="2405663" cy="80580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46598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61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5023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8413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51176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24565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7328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400717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903479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61" y="149209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5023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8413" y="149209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51176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24565" y="149209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7328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400717" y="149209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903479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2261" y="22083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5023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8413" y="22083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51176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24565" y="22083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7328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400717" y="22083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903479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073292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61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5023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8413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51176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24565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7328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400717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903479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61" y="149209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5023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8413" y="149209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51176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24565" y="149209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7328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400717" y="149209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903479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2261" y="22083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5023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8413" y="22083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51176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24565" y="22083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7328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400717" y="22083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903479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74652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61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5026" y="775864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63207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7760" y="775864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54153" y="775863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60493" y="775864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61" y="149209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5026" y="1492096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63207" y="149209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7760" y="1492096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54153" y="1492095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60493" y="1492096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2261" y="22083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5026" y="2208328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63207" y="22083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7760" y="2208328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54153" y="220832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60493" y="2208328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404109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61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5026" y="775864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63207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7760" y="775864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54153" y="775863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60493" y="775864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61" y="149209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5026" y="1492096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63207" y="149209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7760" y="1492096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54153" y="1492095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60493" y="1492096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2261" y="22083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5026" y="2208328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63207" y="22083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7760" y="2208328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54153" y="220832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60493" y="2208328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45947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61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5026" y="775864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63207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7760" y="775864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54153" y="775863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60493" y="775864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61" y="18389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5026" y="1838927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63207" y="18389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7760" y="1838927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54153" y="183892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60493" y="1838927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41530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61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5026" y="775864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63207" y="775864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7760" y="775864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54153" y="775863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60493" y="775864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61" y="18389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5026" y="1838927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63207" y="1838927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7760" y="1838927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54153" y="1838926"/>
            <a:ext cx="432673" cy="43264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60493" y="1838927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006678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59" y="775864"/>
            <a:ext cx="725927" cy="72588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6120" y="775864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71459" y="775864"/>
            <a:ext cx="725927" cy="72588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7106" y="775864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59" y="1838927"/>
            <a:ext cx="725927" cy="72588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6120" y="1838927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71459" y="1838927"/>
            <a:ext cx="725927" cy="72588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7106" y="1838927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5313495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59" y="775864"/>
            <a:ext cx="725927" cy="72588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6120" y="775864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71459" y="775864"/>
            <a:ext cx="725927" cy="72588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7106" y="775864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59" y="1838927"/>
            <a:ext cx="725927" cy="72588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6120" y="1838927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71459" y="1838927"/>
            <a:ext cx="725927" cy="72588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7106" y="1838927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18073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0157" y="775863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2262" y="1541039"/>
            <a:ext cx="1597889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31103" y="775863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63208" y="1541039"/>
            <a:ext cx="1597889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22049" y="775862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54153" y="1541039"/>
            <a:ext cx="1597889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57194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0157" y="775863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2262" y="1541039"/>
            <a:ext cx="1597889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31103" y="775863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63208" y="1541039"/>
            <a:ext cx="1597889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22049" y="775862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54153" y="1541039"/>
            <a:ext cx="1597889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84400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8035" y="775863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40334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4758" y="775863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7059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31482" y="775863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93781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8206" y="775862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20506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26272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8035" y="775863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40334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4758" y="775863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7059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31482" y="775863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93781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8206" y="775862"/>
            <a:ext cx="662098" cy="6620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20506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35304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675" y="1008009"/>
            <a:ext cx="4903629" cy="695540"/>
          </a:xfrm>
        </p:spPr>
        <p:txBody>
          <a:bodyPr>
            <a:normAutofit/>
          </a:bodyPr>
          <a:lstStyle>
            <a:lvl1pPr>
              <a:defRPr sz="1704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5347" y="1838748"/>
            <a:ext cx="4038283" cy="8292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5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3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41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30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87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7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364511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675" y="1008009"/>
            <a:ext cx="4903629" cy="695540"/>
          </a:xfrm>
        </p:spPr>
        <p:txBody>
          <a:bodyPr>
            <a:normAutofit/>
          </a:bodyPr>
          <a:lstStyle>
            <a:lvl1pPr>
              <a:defRPr sz="1704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5347" y="1838748"/>
            <a:ext cx="4038283" cy="8292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5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3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41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30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87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7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69483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00251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675" y="1008009"/>
            <a:ext cx="4903629" cy="695540"/>
          </a:xfrm>
        </p:spPr>
        <p:txBody>
          <a:bodyPr>
            <a:normAutofit/>
          </a:bodyPr>
          <a:lstStyle>
            <a:lvl1pPr>
              <a:defRPr sz="1704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5347" y="1838748"/>
            <a:ext cx="4038283" cy="8292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5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3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41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30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87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7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51675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83113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675" y="1008009"/>
            <a:ext cx="4903629" cy="695540"/>
          </a:xfrm>
        </p:spPr>
        <p:txBody>
          <a:bodyPr>
            <a:normAutofit/>
          </a:bodyPr>
          <a:lstStyle>
            <a:lvl1pPr>
              <a:defRPr sz="1704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5347" y="1838748"/>
            <a:ext cx="4038283" cy="8292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5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3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41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30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87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7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287176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7012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675" y="1008009"/>
            <a:ext cx="4903629" cy="695540"/>
          </a:xfrm>
        </p:spPr>
        <p:txBody>
          <a:bodyPr>
            <a:normAutofit/>
          </a:bodyPr>
          <a:lstStyle>
            <a:lvl1pPr>
              <a:defRPr sz="1704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5347" y="1838748"/>
            <a:ext cx="4038283" cy="8292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5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3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419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30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87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7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368895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32240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8"/>
              </a:spcBef>
              <a:defRPr/>
            </a:lvl1pPr>
            <a:lvl2pPr>
              <a:spcBef>
                <a:spcPts val="568"/>
              </a:spcBef>
              <a:defRPr/>
            </a:lvl2pPr>
            <a:lvl3pPr>
              <a:spcBef>
                <a:spcPts val="568"/>
              </a:spcBef>
              <a:defRPr/>
            </a:lvl3pPr>
            <a:lvl4pPr>
              <a:spcBef>
                <a:spcPts val="568"/>
              </a:spcBef>
              <a:defRPr/>
            </a:lvl4pPr>
            <a:lvl5pPr>
              <a:spcBef>
                <a:spcPts val="568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1968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675" y="687210"/>
            <a:ext cx="4903629" cy="2189523"/>
          </a:xfrm>
        </p:spPr>
        <p:txBody>
          <a:bodyPr/>
          <a:lstStyle>
            <a:lvl1pPr>
              <a:spcBef>
                <a:spcPts val="568"/>
              </a:spcBef>
              <a:defRPr/>
            </a:lvl1pPr>
            <a:lvl2pPr>
              <a:spcBef>
                <a:spcPts val="568"/>
              </a:spcBef>
              <a:defRPr/>
            </a:lvl2pPr>
            <a:lvl3pPr>
              <a:spcBef>
                <a:spcPts val="568"/>
              </a:spcBef>
              <a:defRPr/>
            </a:lvl3pPr>
            <a:lvl4pPr>
              <a:spcBef>
                <a:spcPts val="568"/>
              </a:spcBef>
              <a:defRPr/>
            </a:lvl4pPr>
            <a:lvl5pPr>
              <a:spcBef>
                <a:spcPts val="568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1530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8"/>
              </a:spcBef>
              <a:buNone/>
              <a:defRPr sz="757"/>
            </a:lvl1pPr>
            <a:lvl2pPr marL="108150" indent="-108150">
              <a:spcBef>
                <a:spcPts val="568"/>
              </a:spcBef>
              <a:buFont typeface="Arial" panose="020B0604020202020204" pitchFamily="34" charset="0"/>
              <a:buChar char="•"/>
              <a:defRPr sz="757"/>
            </a:lvl2pPr>
            <a:lvl3pPr marL="225312" indent="-117162">
              <a:spcBef>
                <a:spcPts val="568"/>
              </a:spcBef>
              <a:buFont typeface="Open Sans Light" panose="020B0306030504020204" pitchFamily="34" charset="0"/>
              <a:buChar char="–"/>
              <a:defRPr sz="757"/>
            </a:lvl3pPr>
            <a:lvl4pPr marL="324450" indent="-108150">
              <a:spcBef>
                <a:spcPts val="568"/>
              </a:spcBef>
              <a:buFont typeface="Arial" panose="020B0604020202020204" pitchFamily="34" charset="0"/>
              <a:buChar char="•"/>
              <a:defRPr sz="757"/>
            </a:lvl4pPr>
            <a:lvl5pPr marL="432600" indent="-108150">
              <a:spcBef>
                <a:spcPts val="568"/>
              </a:spcBef>
              <a:buFont typeface="Open Sans Light" panose="020B0306030504020204" pitchFamily="34" charset="0"/>
              <a:buChar char="–"/>
              <a:defRPr sz="75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9596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675" y="687210"/>
            <a:ext cx="4903629" cy="2189523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8"/>
              </a:spcBef>
              <a:buNone/>
              <a:defRPr sz="757"/>
            </a:lvl1pPr>
            <a:lvl2pPr marL="108150" indent="-108150">
              <a:spcBef>
                <a:spcPts val="568"/>
              </a:spcBef>
              <a:buFont typeface="Arial" panose="020B0604020202020204" pitchFamily="34" charset="0"/>
              <a:buChar char="•"/>
              <a:defRPr sz="757"/>
            </a:lvl2pPr>
            <a:lvl3pPr marL="216300" indent="-108150">
              <a:spcBef>
                <a:spcPts val="568"/>
              </a:spcBef>
              <a:buFont typeface="Open Sans Light" panose="020B0306030504020204" pitchFamily="34" charset="0"/>
              <a:buChar char="–"/>
              <a:defRPr sz="757"/>
            </a:lvl3pPr>
            <a:lvl4pPr marL="324450" indent="-108150">
              <a:spcBef>
                <a:spcPts val="568"/>
              </a:spcBef>
              <a:buFont typeface="Arial" panose="020B0604020202020204" pitchFamily="34" charset="0"/>
              <a:buChar char="•"/>
              <a:defRPr sz="757"/>
            </a:lvl4pPr>
            <a:lvl5pPr marL="432600" indent="-108150">
              <a:spcBef>
                <a:spcPts val="568"/>
              </a:spcBef>
              <a:buFont typeface="Open Sans Light" panose="020B0306030504020204" pitchFamily="34" charset="0"/>
              <a:buChar char="–"/>
              <a:defRPr sz="757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26011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2675" y="687210"/>
            <a:ext cx="2403740" cy="2141451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136"/>
            </a:lvl6pPr>
            <a:lvl7pPr>
              <a:defRPr sz="1136"/>
            </a:lvl7pPr>
            <a:lvl8pPr>
              <a:defRPr sz="1136"/>
            </a:lvl8pPr>
            <a:lvl9pPr>
              <a:defRPr sz="1136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2562" y="687210"/>
            <a:ext cx="2403740" cy="2141451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136"/>
            </a:lvl6pPr>
            <a:lvl7pPr>
              <a:defRPr sz="1136"/>
            </a:lvl7pPr>
            <a:lvl8pPr>
              <a:defRPr sz="1136"/>
            </a:lvl8pPr>
            <a:lvl9pPr>
              <a:defRPr sz="1136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0130209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2675" y="576862"/>
            <a:ext cx="2403740" cy="2141451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136"/>
            </a:lvl6pPr>
            <a:lvl7pPr>
              <a:defRPr sz="1136"/>
            </a:lvl7pPr>
            <a:lvl8pPr>
              <a:defRPr sz="1136"/>
            </a:lvl8pPr>
            <a:lvl9pPr>
              <a:defRPr sz="1136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2562" y="576862"/>
            <a:ext cx="2403740" cy="2141451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136"/>
            </a:lvl6pPr>
            <a:lvl7pPr>
              <a:defRPr sz="1136"/>
            </a:lvl7pPr>
            <a:lvl8pPr>
              <a:defRPr sz="1136"/>
            </a:lvl8pPr>
            <a:lvl9pPr>
              <a:defRPr sz="1136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7039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675" y="576863"/>
            <a:ext cx="2404741" cy="145624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6" b="1"/>
            </a:lvl1pPr>
            <a:lvl2pPr marL="288400" indent="0">
              <a:buNone/>
              <a:defRPr sz="1262" b="1"/>
            </a:lvl2pPr>
            <a:lvl3pPr marL="576800" indent="0">
              <a:buNone/>
              <a:defRPr sz="1136" b="1"/>
            </a:lvl3pPr>
            <a:lvl4pPr marL="865199" indent="0">
              <a:buNone/>
              <a:defRPr sz="1010" b="1"/>
            </a:lvl4pPr>
            <a:lvl5pPr marL="1153599" indent="0">
              <a:buNone/>
              <a:defRPr sz="1010" b="1"/>
            </a:lvl5pPr>
            <a:lvl6pPr marL="1441999" indent="0">
              <a:buNone/>
              <a:defRPr sz="1010" b="1"/>
            </a:lvl6pPr>
            <a:lvl7pPr marL="1730399" indent="0">
              <a:buNone/>
              <a:defRPr sz="1010" b="1"/>
            </a:lvl7pPr>
            <a:lvl8pPr marL="2018799" indent="0">
              <a:buNone/>
              <a:defRPr sz="1010" b="1"/>
            </a:lvl8pPr>
            <a:lvl9pPr marL="2307199" indent="0">
              <a:buNone/>
              <a:defRPr sz="101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2675" y="738247"/>
            <a:ext cx="2404741" cy="2160336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010"/>
            </a:lvl6pPr>
            <a:lvl7pPr>
              <a:defRPr sz="1010"/>
            </a:lvl7pPr>
            <a:lvl8pPr>
              <a:defRPr sz="1010"/>
            </a:lvl8pPr>
            <a:lvl9pPr>
              <a:defRPr sz="101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30561" y="576863"/>
            <a:ext cx="2405742" cy="145624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6" b="1"/>
            </a:lvl1pPr>
            <a:lvl2pPr marL="288400" indent="0">
              <a:buNone/>
              <a:defRPr sz="1262" b="1"/>
            </a:lvl2pPr>
            <a:lvl3pPr marL="576800" indent="0">
              <a:buNone/>
              <a:defRPr sz="1136" b="1"/>
            </a:lvl3pPr>
            <a:lvl4pPr marL="865199" indent="0">
              <a:buNone/>
              <a:defRPr sz="1010" b="1"/>
            </a:lvl4pPr>
            <a:lvl5pPr marL="1153599" indent="0">
              <a:buNone/>
              <a:defRPr sz="1010" b="1"/>
            </a:lvl5pPr>
            <a:lvl6pPr marL="1441999" indent="0">
              <a:buNone/>
              <a:defRPr sz="1010" b="1"/>
            </a:lvl6pPr>
            <a:lvl7pPr marL="1730399" indent="0">
              <a:buNone/>
              <a:defRPr sz="1010" b="1"/>
            </a:lvl7pPr>
            <a:lvl8pPr marL="2018799" indent="0">
              <a:buNone/>
              <a:defRPr sz="1010" b="1"/>
            </a:lvl8pPr>
            <a:lvl9pPr marL="2307199" indent="0">
              <a:buNone/>
              <a:defRPr sz="101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30561" y="738247"/>
            <a:ext cx="2405742" cy="2160336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010"/>
            </a:lvl6pPr>
            <a:lvl7pPr>
              <a:defRPr sz="1010"/>
            </a:lvl7pPr>
            <a:lvl8pPr>
              <a:defRPr sz="1010"/>
            </a:lvl8pPr>
            <a:lvl9pPr>
              <a:defRPr sz="101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2787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675" y="691878"/>
            <a:ext cx="2404741" cy="145624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6" b="1"/>
            </a:lvl1pPr>
            <a:lvl2pPr marL="288400" indent="0">
              <a:buNone/>
              <a:defRPr sz="1262" b="1"/>
            </a:lvl2pPr>
            <a:lvl3pPr marL="576800" indent="0">
              <a:buNone/>
              <a:defRPr sz="1136" b="1"/>
            </a:lvl3pPr>
            <a:lvl4pPr marL="865199" indent="0">
              <a:buNone/>
              <a:defRPr sz="1010" b="1"/>
            </a:lvl4pPr>
            <a:lvl5pPr marL="1153599" indent="0">
              <a:buNone/>
              <a:defRPr sz="1010" b="1"/>
            </a:lvl5pPr>
            <a:lvl6pPr marL="1441999" indent="0">
              <a:buNone/>
              <a:defRPr sz="1010" b="1"/>
            </a:lvl6pPr>
            <a:lvl7pPr marL="1730399" indent="0">
              <a:buNone/>
              <a:defRPr sz="1010" b="1"/>
            </a:lvl7pPr>
            <a:lvl8pPr marL="2018799" indent="0">
              <a:buNone/>
              <a:defRPr sz="1010" b="1"/>
            </a:lvl8pPr>
            <a:lvl9pPr marL="2307199" indent="0">
              <a:buNone/>
              <a:defRPr sz="101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2675" y="853263"/>
            <a:ext cx="2404741" cy="2067105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010"/>
            </a:lvl6pPr>
            <a:lvl7pPr>
              <a:defRPr sz="1010"/>
            </a:lvl7pPr>
            <a:lvl8pPr>
              <a:defRPr sz="1010"/>
            </a:lvl8pPr>
            <a:lvl9pPr>
              <a:defRPr sz="101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30561" y="691878"/>
            <a:ext cx="2405742" cy="145624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6" b="1"/>
            </a:lvl1pPr>
            <a:lvl2pPr marL="288400" indent="0">
              <a:buNone/>
              <a:defRPr sz="1262" b="1"/>
            </a:lvl2pPr>
            <a:lvl3pPr marL="576800" indent="0">
              <a:buNone/>
              <a:defRPr sz="1136" b="1"/>
            </a:lvl3pPr>
            <a:lvl4pPr marL="865199" indent="0">
              <a:buNone/>
              <a:defRPr sz="1010" b="1"/>
            </a:lvl4pPr>
            <a:lvl5pPr marL="1153599" indent="0">
              <a:buNone/>
              <a:defRPr sz="1010" b="1"/>
            </a:lvl5pPr>
            <a:lvl6pPr marL="1441999" indent="0">
              <a:buNone/>
              <a:defRPr sz="1010" b="1"/>
            </a:lvl6pPr>
            <a:lvl7pPr marL="1730399" indent="0">
              <a:buNone/>
              <a:defRPr sz="1010" b="1"/>
            </a:lvl7pPr>
            <a:lvl8pPr marL="2018799" indent="0">
              <a:buNone/>
              <a:defRPr sz="1010" b="1"/>
            </a:lvl8pPr>
            <a:lvl9pPr marL="2307199" indent="0">
              <a:buNone/>
              <a:defRPr sz="101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30561" y="853263"/>
            <a:ext cx="2405742" cy="2067105"/>
          </a:xfrm>
        </p:spPr>
        <p:txBody>
          <a:bodyPr>
            <a:normAutofit/>
          </a:bodyPr>
          <a:lstStyle>
            <a:lvl1pPr>
              <a:defRPr sz="946"/>
            </a:lvl1pPr>
            <a:lvl2pPr>
              <a:defRPr sz="757"/>
            </a:lvl2pPr>
            <a:lvl3pPr>
              <a:defRPr sz="757"/>
            </a:lvl3pPr>
            <a:lvl4pPr>
              <a:defRPr sz="757"/>
            </a:lvl4pPr>
            <a:lvl5pPr>
              <a:defRPr sz="757"/>
            </a:lvl5pPr>
            <a:lvl6pPr>
              <a:defRPr sz="1010"/>
            </a:lvl6pPr>
            <a:lvl7pPr>
              <a:defRPr sz="1010"/>
            </a:lvl7pPr>
            <a:lvl8pPr>
              <a:defRPr sz="1010"/>
            </a:lvl8pPr>
            <a:lvl9pPr>
              <a:defRPr sz="101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12681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80568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92126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9241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2724" y="0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5449" y="0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8173" y="0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8099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2724" y="1618099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5449" y="1618099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8173" y="1618099"/>
            <a:ext cx="1449455" cy="1626751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8569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3435" y="1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6869" y="1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60303" y="1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13738" y="1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9456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3435" y="1079456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6869" y="1079456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60303" y="1079456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13738" y="1079456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8909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7762" y="2158909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11196" y="2158909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64631" y="2158909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13738" y="2158909"/>
            <a:ext cx="1155237" cy="10859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825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9957" y="0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9915" y="0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9873" y="0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9787" y="0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9830" y="0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904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9957" y="80904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9915" y="80904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9873" y="80904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9787" y="80904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9830" y="80904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809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9957" y="161809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9915" y="161809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9873" y="161809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9787" y="161809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9830" y="1618099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7148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9957" y="2427148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9915" y="2427148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9873" y="2427148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9787" y="2427148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9830" y="2427148"/>
            <a:ext cx="969188" cy="8177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393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9"/>
            <a:ext cx="1153795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9"/>
            <a:ext cx="1153795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9"/>
            <a:ext cx="1153795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9"/>
            <a:ext cx="1153795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3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82618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32562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82507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771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021">
          <p15:clr>
            <a:srgbClr val="FBAE40"/>
          </p15:clr>
        </p15:guide>
        <p15:guide id="2" pos="1814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9"/>
            <a:ext cx="1153795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9"/>
            <a:ext cx="1153795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9"/>
            <a:ext cx="1153795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9"/>
            <a:ext cx="1153795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3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82618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32562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82507" y="2356547"/>
            <a:ext cx="1153795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79203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021">
          <p15:clr>
            <a:srgbClr val="FBAE40"/>
          </p15:clr>
        </p15:guide>
        <p15:guide id="2" pos="1814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4" y="2356547"/>
            <a:ext cx="1574930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7023" y="2356547"/>
            <a:ext cx="1574930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61371" y="2356547"/>
            <a:ext cx="1574930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05341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4" y="2356547"/>
            <a:ext cx="1574930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7023" y="2356547"/>
            <a:ext cx="1574930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61371" y="2356547"/>
            <a:ext cx="1574930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42504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9"/>
            <a:ext cx="2406384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9"/>
            <a:ext cx="2406384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5" y="2356547"/>
            <a:ext cx="240638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9919" y="2356547"/>
            <a:ext cx="240638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40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9"/>
            <a:ext cx="2406384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9"/>
            <a:ext cx="2406384" cy="1612223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5" y="2356547"/>
            <a:ext cx="240638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9919" y="2356547"/>
            <a:ext cx="240638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33963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8"/>
            <a:ext cx="1153795" cy="69844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8"/>
            <a:ext cx="1153795" cy="69844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8"/>
            <a:ext cx="1153795" cy="69844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8"/>
            <a:ext cx="1153795" cy="69844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82138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31600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81064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8464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8"/>
            <a:ext cx="1153795" cy="69844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8"/>
            <a:ext cx="1153795" cy="69844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8"/>
            <a:ext cx="1153795" cy="69844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8"/>
            <a:ext cx="1153795" cy="69844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82138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31600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81064" y="1445602"/>
            <a:ext cx="1155237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53546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696561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696561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696561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445602"/>
            <a:ext cx="1574930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7023" y="1445602"/>
            <a:ext cx="1574930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61371" y="1445602"/>
            <a:ext cx="1574930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33214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696561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696561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696561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445602"/>
            <a:ext cx="1574930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7023" y="1445602"/>
            <a:ext cx="1574930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61371" y="1445602"/>
            <a:ext cx="1574930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05704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9"/>
            <a:ext cx="2406384" cy="696561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9"/>
            <a:ext cx="2406384" cy="696561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675" y="1445602"/>
            <a:ext cx="2405663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30640" y="1445602"/>
            <a:ext cx="2405663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65566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9"/>
            <a:ext cx="2406384" cy="696561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9"/>
            <a:ext cx="2406384" cy="696561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675" y="1445602"/>
            <a:ext cx="2405663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30640" y="1445602"/>
            <a:ext cx="2405663" cy="1413924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48497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193" y="660988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137" y="660988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081" y="660988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026" y="660988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2193" y="2231843"/>
            <a:ext cx="1155237" cy="627681"/>
          </a:xfrm>
        </p:spPr>
        <p:txBody>
          <a:bodyPr/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81657" y="2231843"/>
            <a:ext cx="1155237" cy="627681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31120" y="2231843"/>
            <a:ext cx="1155237" cy="627681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80584" y="2231843"/>
            <a:ext cx="1155237" cy="627681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2193" y="1446416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82137" y="1446416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32081" y="1446416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82026" y="1446416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2357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193" y="660988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137" y="660988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081" y="660988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026" y="660988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2193" y="2231843"/>
            <a:ext cx="1155237" cy="627681"/>
          </a:xfrm>
        </p:spPr>
        <p:txBody>
          <a:bodyPr/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81657" y="2231843"/>
            <a:ext cx="1155237" cy="627681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31120" y="2231843"/>
            <a:ext cx="1155237" cy="627681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80584" y="2231843"/>
            <a:ext cx="1155237" cy="627681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2193" y="1446416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82137" y="1446416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32081" y="1446416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82026" y="1446416"/>
            <a:ext cx="1153795" cy="69844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589022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2233728"/>
            <a:ext cx="1574930" cy="648330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7023" y="2233728"/>
            <a:ext cx="1574930" cy="648330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61371" y="2233728"/>
            <a:ext cx="1574930" cy="648330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2674" y="1448300"/>
            <a:ext cx="1574930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7023" y="1448300"/>
            <a:ext cx="1574930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61371" y="1448300"/>
            <a:ext cx="1574930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3897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2233728"/>
            <a:ext cx="1574930" cy="648330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7023" y="2233728"/>
            <a:ext cx="1574930" cy="648330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61371" y="2233728"/>
            <a:ext cx="1574930" cy="648330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2674" y="1448300"/>
            <a:ext cx="1574930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7023" y="1448300"/>
            <a:ext cx="1574930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61371" y="1448300"/>
            <a:ext cx="1574930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486475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3396" y="660989"/>
            <a:ext cx="2406384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30641" y="660989"/>
            <a:ext cx="2406384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675" y="2225881"/>
            <a:ext cx="2405663" cy="63364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30640" y="2225881"/>
            <a:ext cx="2405663" cy="63364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3396" y="1448300"/>
            <a:ext cx="2406384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30641" y="1448300"/>
            <a:ext cx="2406384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897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3396" y="660989"/>
            <a:ext cx="2406384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30641" y="660989"/>
            <a:ext cx="2406384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2675" y="2225881"/>
            <a:ext cx="2405663" cy="63364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30640" y="2225881"/>
            <a:ext cx="2405663" cy="63364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3396" y="1448300"/>
            <a:ext cx="2406384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30641" y="1448300"/>
            <a:ext cx="2406384" cy="69656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744976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9"/>
            <a:ext cx="1153795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9"/>
            <a:ext cx="1153795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9"/>
            <a:ext cx="1153795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9"/>
            <a:ext cx="1153795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2674" y="1935439"/>
            <a:ext cx="1155237" cy="744052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82138" y="1935439"/>
            <a:ext cx="1155237" cy="744052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31600" y="1935439"/>
            <a:ext cx="1155237" cy="744052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81064" y="1935439"/>
            <a:ext cx="1155237" cy="744052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087724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9"/>
            <a:ext cx="1153795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9"/>
            <a:ext cx="1153795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9"/>
            <a:ext cx="1153795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9"/>
            <a:ext cx="1153795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2674" y="1935439"/>
            <a:ext cx="1155237" cy="744052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82138" y="1935439"/>
            <a:ext cx="1155237" cy="744052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31600" y="1935439"/>
            <a:ext cx="1155237" cy="744052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81064" y="1935439"/>
            <a:ext cx="1155237" cy="744052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926268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4" y="2081077"/>
            <a:ext cx="1574930" cy="598414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7023" y="2081077"/>
            <a:ext cx="1574930" cy="598414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61371" y="2081077"/>
            <a:ext cx="1574930" cy="598414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03100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9"/>
            <a:ext cx="1574930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9"/>
            <a:ext cx="1574930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9"/>
            <a:ext cx="1574930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4" y="2081077"/>
            <a:ext cx="1574930" cy="598414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7023" y="2081077"/>
            <a:ext cx="1574930" cy="598414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61371" y="2081077"/>
            <a:ext cx="1574930" cy="598414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53763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9"/>
            <a:ext cx="2406384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9"/>
            <a:ext cx="2406384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5" y="2226716"/>
            <a:ext cx="2405663" cy="4527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30640" y="2226716"/>
            <a:ext cx="2405663" cy="4527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557265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9"/>
            <a:ext cx="2406384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9"/>
            <a:ext cx="2406384" cy="2018501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5" y="2226716"/>
            <a:ext cx="2405663" cy="4527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30640" y="2226716"/>
            <a:ext cx="2405663" cy="4527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40160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8"/>
            <a:ext cx="1153795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8"/>
            <a:ext cx="1153795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8"/>
            <a:ext cx="1153795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8"/>
            <a:ext cx="1153795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2674" y="1167973"/>
            <a:ext cx="1155237" cy="744052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82138" y="1167973"/>
            <a:ext cx="1155237" cy="744052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31600" y="1167973"/>
            <a:ext cx="1155237" cy="744052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81064" y="1167973"/>
            <a:ext cx="1155237" cy="744052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993044"/>
            <a:ext cx="1155237" cy="810767"/>
          </a:xfrm>
        </p:spPr>
        <p:txBody>
          <a:bodyPr/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82138" y="1993044"/>
            <a:ext cx="1155237" cy="810767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31600" y="1993044"/>
            <a:ext cx="1155237" cy="810767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81064" y="1993044"/>
            <a:ext cx="1155237" cy="810767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83617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60988"/>
            <a:ext cx="1153795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82618" y="660988"/>
            <a:ext cx="1153795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32562" y="660988"/>
            <a:ext cx="1153795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82507" y="660988"/>
            <a:ext cx="1153795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2674" y="1167973"/>
            <a:ext cx="1155237" cy="744052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82138" y="1167973"/>
            <a:ext cx="1155237" cy="744052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31600" y="1167973"/>
            <a:ext cx="1155237" cy="744052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81064" y="1167973"/>
            <a:ext cx="1155237" cy="744052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993044"/>
            <a:ext cx="1155237" cy="810767"/>
          </a:xfrm>
        </p:spPr>
        <p:txBody>
          <a:bodyPr/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82138" y="1993044"/>
            <a:ext cx="1155237" cy="810767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31600" y="1993044"/>
            <a:ext cx="1155237" cy="810767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81064" y="1993044"/>
            <a:ext cx="1155237" cy="810767"/>
          </a:xfrm>
        </p:spPr>
        <p:txBody>
          <a:bodyPr>
            <a:normAutofit/>
          </a:bodyPr>
          <a:lstStyle>
            <a:lvl1pPr marL="0" indent="0">
              <a:buNone/>
              <a:defRPr sz="662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498218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8"/>
            <a:ext cx="1574930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8"/>
            <a:ext cx="1574930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8"/>
            <a:ext cx="1574930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4" y="1313611"/>
            <a:ext cx="1574930" cy="598414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7023" y="1313611"/>
            <a:ext cx="1574930" cy="598414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61371" y="1313611"/>
            <a:ext cx="1574930" cy="598414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993044"/>
            <a:ext cx="1574930" cy="828337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7023" y="1993044"/>
            <a:ext cx="1574930" cy="828337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61371" y="1993044"/>
            <a:ext cx="1574930" cy="828337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8050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4" y="660988"/>
            <a:ext cx="1574930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3" y="660988"/>
            <a:ext cx="1574930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88"/>
            <a:ext cx="1574930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4" y="1313611"/>
            <a:ext cx="1574930" cy="598414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7023" y="1313611"/>
            <a:ext cx="1574930" cy="598414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61371" y="1313611"/>
            <a:ext cx="1574930" cy="598414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2674" y="1993044"/>
            <a:ext cx="1574930" cy="828337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7023" y="1993044"/>
            <a:ext cx="1574930" cy="828337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61371" y="1993044"/>
            <a:ext cx="1574930" cy="828337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7498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8"/>
            <a:ext cx="2406384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8"/>
            <a:ext cx="2406384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5" y="1459250"/>
            <a:ext cx="2405663" cy="4527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30640" y="1459250"/>
            <a:ext cx="2405663" cy="4527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675" y="1993044"/>
            <a:ext cx="2405663" cy="80580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30640" y="1993044"/>
            <a:ext cx="2405663" cy="80580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8781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88"/>
            <a:ext cx="2406384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9919" y="660988"/>
            <a:ext cx="2406384" cy="1251036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2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2675" y="1459250"/>
            <a:ext cx="2405663" cy="4527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30640" y="1459250"/>
            <a:ext cx="2405663" cy="4527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6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2">
                <a:solidFill>
                  <a:srgbClr val="FFFFFF"/>
                </a:solidFill>
              </a:defRPr>
            </a:lvl2pPr>
            <a:lvl3pPr marL="162229" indent="-81114">
              <a:defRPr sz="662">
                <a:solidFill>
                  <a:srgbClr val="FFFFFF"/>
                </a:solidFill>
              </a:defRPr>
            </a:lvl3pPr>
            <a:lvl4pPr marL="243343" indent="-81114">
              <a:defRPr sz="662">
                <a:solidFill>
                  <a:srgbClr val="FFFFFF"/>
                </a:solidFill>
              </a:defRPr>
            </a:lvl4pPr>
            <a:lvl5pPr marL="351496" indent="-108153">
              <a:defRPr sz="662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2675" y="1993044"/>
            <a:ext cx="2405663" cy="80580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30640" y="1993044"/>
            <a:ext cx="2405663" cy="805803"/>
          </a:xfrm>
        </p:spPr>
        <p:txBody>
          <a:bodyPr/>
          <a:lstStyle>
            <a:lvl1pPr marL="0" indent="0">
              <a:buNone/>
              <a:defRPr sz="993"/>
            </a:lvl1pPr>
            <a:lvl2pPr marL="81114" indent="-81114">
              <a:buFont typeface="Arial" panose="020B0604020202020204" pitchFamily="34" charset="0"/>
              <a:buChar char="•"/>
              <a:defRPr sz="662"/>
            </a:lvl2pPr>
            <a:lvl3pPr marL="162229" indent="-81114">
              <a:defRPr sz="662"/>
            </a:lvl3pPr>
            <a:lvl4pPr marL="243343" indent="-81114">
              <a:defRPr sz="662"/>
            </a:lvl4pPr>
            <a:lvl5pPr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86207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61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5023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8413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51176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24565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7328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400717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903479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61" y="149209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5023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8413" y="149209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51176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24565" y="149209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7328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400717" y="149209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903479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2261" y="22083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5023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8413" y="22083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51176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24565" y="22083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7328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400717" y="22083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903479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6845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61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5023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8413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51176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24565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7328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400717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903479" y="775864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61" y="149209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5023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8413" y="149209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51176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24565" y="149209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7328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400717" y="149209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903479" y="1492096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2261" y="22083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5023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8413" y="22083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51176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24565" y="22083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7328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400717" y="22083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903479" y="2208328"/>
            <a:ext cx="652620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73967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61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5026" y="775864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63207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7760" y="775864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54153" y="775863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60493" y="775864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61" y="149209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5026" y="1492096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63207" y="149209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7760" y="1492096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54153" y="1492095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60493" y="1492096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2261" y="22083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5026" y="2208328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63207" y="22083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7760" y="2208328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54153" y="220832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60493" y="2208328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880066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61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5026" y="775864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63207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7760" y="775864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54153" y="775863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60493" y="775864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61" y="149209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5026" y="1492096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63207" y="149209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7760" y="1492096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54153" y="1492095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60493" y="1492096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2261" y="22083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5026" y="2208328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63207" y="22083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7760" y="2208328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54153" y="220832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60493" y="2208328"/>
            <a:ext cx="1095125" cy="462932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34344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61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5026" y="775864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63207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7760" y="775864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54153" y="775863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60493" y="775864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61" y="18389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5026" y="1838927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63207" y="18389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7760" y="1838927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54153" y="183892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60493" y="1838927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410734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61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5026" y="775864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63207" y="775864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7760" y="775864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54153" y="775863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60493" y="775864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61" y="18389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5026" y="1838927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63207" y="1838927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7760" y="1838927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54153" y="1838926"/>
            <a:ext cx="432673" cy="43264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60493" y="1838927"/>
            <a:ext cx="109512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15267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59" y="775864"/>
            <a:ext cx="725927" cy="72588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6120" y="775864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71459" y="775864"/>
            <a:ext cx="725927" cy="72588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7106" y="775864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59" y="1838927"/>
            <a:ext cx="725927" cy="72588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6120" y="1838927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71459" y="1838927"/>
            <a:ext cx="725927" cy="72588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7106" y="1838927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457173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259" y="775864"/>
            <a:ext cx="725927" cy="72588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6120" y="775864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71459" y="775864"/>
            <a:ext cx="725927" cy="72588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7106" y="775864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2259" y="1838927"/>
            <a:ext cx="725927" cy="72588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6120" y="1838927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71459" y="1838927"/>
            <a:ext cx="725927" cy="72588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7106" y="1838927"/>
            <a:ext cx="1683885" cy="91896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2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568" i="1"/>
            </a:lvl2pPr>
            <a:lvl3pPr marL="0" indent="0">
              <a:buNone/>
              <a:defRPr sz="568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287496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0157" y="775863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2262" y="1541039"/>
            <a:ext cx="1597889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31103" y="775863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63208" y="1541039"/>
            <a:ext cx="1597889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22049" y="775862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54153" y="1541039"/>
            <a:ext cx="1597889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554485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0157" y="775863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2262" y="1541039"/>
            <a:ext cx="1597889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31103" y="775863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63208" y="1541039"/>
            <a:ext cx="1597889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22049" y="775862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54153" y="1541039"/>
            <a:ext cx="1597889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11874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8035" y="775863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40334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4758" y="775863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7059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31482" y="775863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93781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2675" y="441662"/>
            <a:ext cx="4903629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8206" y="775862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20506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98878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8035" y="775863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40334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4758" y="775863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7059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31482" y="775863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93781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8206" y="775862"/>
            <a:ext cx="662098" cy="662058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7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20506" y="1541039"/>
            <a:ext cx="1137497" cy="113707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6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9"/>
              </a:spcAft>
              <a:buFont typeface="Arial" panose="020B0604020202020204" pitchFamily="34" charset="0"/>
              <a:buNone/>
              <a:defRPr sz="662" i="1"/>
            </a:lvl2pPr>
            <a:lvl3pPr marL="0" indent="0" algn="ctr">
              <a:buNone/>
              <a:defRPr sz="662"/>
            </a:lvl3pPr>
            <a:lvl4pPr marL="243343" indent="-81114">
              <a:defRPr sz="568"/>
            </a:lvl4pPr>
            <a:lvl5pPr>
              <a:defRPr sz="568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12721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3" y="600313"/>
            <a:ext cx="1113036" cy="1672900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61128" y="600313"/>
            <a:ext cx="1113036" cy="1672900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2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40840" y="600313"/>
            <a:ext cx="1173389" cy="1672900"/>
          </a:xfrm>
        </p:spPr>
        <p:txBody>
          <a:bodyPr>
            <a:noAutofit/>
          </a:bodyPr>
          <a:lstStyle>
            <a:lvl1pPr marL="0" indent="0">
              <a:buNone/>
              <a:defRPr sz="662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2"/>
            </a:lvl2pPr>
            <a:lvl3pPr marL="71351" indent="-71351">
              <a:defRPr sz="662"/>
            </a:lvl3pPr>
            <a:lvl4pPr marL="190019" indent="-98389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62912" y="600313"/>
            <a:ext cx="1173389" cy="1672900"/>
          </a:xfrm>
        </p:spPr>
        <p:txBody>
          <a:bodyPr>
            <a:noAutofit/>
          </a:bodyPr>
          <a:lstStyle>
            <a:lvl1pPr marL="0" indent="0">
              <a:buNone/>
              <a:defRPr sz="662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2"/>
            </a:lvl2pPr>
            <a:lvl3pPr marL="71351" indent="-71351">
              <a:defRPr sz="662"/>
            </a:lvl3pPr>
            <a:lvl4pPr marL="190019" indent="-98389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2673" y="2356547"/>
            <a:ext cx="2381556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61129" y="2356547"/>
            <a:ext cx="237517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100" indent="-72100">
              <a:buFont typeface="Arial" panose="020B0604020202020204" pitchFamily="34" charset="0"/>
              <a:buChar char="•"/>
              <a:defRPr sz="662"/>
            </a:lvl2pPr>
            <a:lvl3pPr marL="144200" indent="-72100">
              <a:defRPr sz="662"/>
            </a:lvl3pPr>
            <a:lvl4pPr marL="252350" indent="-108150">
              <a:defRPr sz="662"/>
            </a:lvl4pPr>
            <a:lvl5pPr marL="360500" indent="-108150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8340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77" y="536168"/>
            <a:ext cx="5653977" cy="2649220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1134"/>
          </a:p>
        </p:txBody>
      </p:sp>
      <p:sp>
        <p:nvSpPr>
          <p:cNvPr id="17" name="bg object 17"/>
          <p:cNvSpPr/>
          <p:nvPr/>
        </p:nvSpPr>
        <p:spPr>
          <a:xfrm>
            <a:off x="66885" y="71159"/>
            <a:ext cx="5653977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4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5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8248" y="720763"/>
            <a:ext cx="1825360" cy="215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71023" y="746315"/>
            <a:ext cx="2509504" cy="1456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11/9/2020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4589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673" y="1005903"/>
            <a:ext cx="4903629" cy="3154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5346" y="1817116"/>
            <a:ext cx="403828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9604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1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49024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88449" y="746316"/>
            <a:ext cx="2509504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71023" y="746316"/>
            <a:ext cx="2509504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11/9/2020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1236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85" y="71164"/>
            <a:ext cx="5653977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11/9/2020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17457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11/9/2020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8246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676" y="132464"/>
            <a:ext cx="4903630" cy="407905"/>
          </a:xfrm>
        </p:spPr>
        <p:txBody>
          <a:bodyPr lIns="91539" tIns="45770" rIns="91539" bIns="4577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5" y="660990"/>
            <a:ext cx="1574930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7024" y="660990"/>
            <a:ext cx="1574930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61371" y="660990"/>
            <a:ext cx="1574930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675" y="2356548"/>
            <a:ext cx="1574930" cy="453679"/>
          </a:xfrm>
        </p:spPr>
        <p:txBody>
          <a:bodyPr lIns="91539" tIns="45770" rIns="91539" bIns="45770">
            <a:noAutofit/>
          </a:bodyPr>
          <a:lstStyle>
            <a:lvl1pPr marL="0" indent="0">
              <a:buNone/>
              <a:defRPr sz="600"/>
            </a:lvl1pPr>
            <a:lvl2pPr marL="72069" indent="-72069">
              <a:buFont typeface="Arial" panose="020B0604020202020204" pitchFamily="34" charset="0"/>
              <a:buChar char="•"/>
              <a:defRPr sz="600"/>
            </a:lvl2pPr>
            <a:lvl3pPr marL="144139" indent="-72069">
              <a:defRPr sz="600"/>
            </a:lvl3pPr>
            <a:lvl4pPr marL="252244" indent="-108104">
              <a:defRPr sz="600"/>
            </a:lvl4pPr>
            <a:lvl5pPr marL="360348" indent="-108104"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7024" y="2356548"/>
            <a:ext cx="1574930" cy="453679"/>
          </a:xfrm>
        </p:spPr>
        <p:txBody>
          <a:bodyPr lIns="91539" tIns="45770" rIns="91539" bIns="45770">
            <a:noAutofit/>
          </a:bodyPr>
          <a:lstStyle>
            <a:lvl1pPr marL="0" indent="0">
              <a:buNone/>
              <a:defRPr sz="600"/>
            </a:lvl1pPr>
            <a:lvl2pPr marL="72069" indent="-72069">
              <a:buFont typeface="Arial" panose="020B0604020202020204" pitchFamily="34" charset="0"/>
              <a:buChar char="•"/>
              <a:defRPr sz="600"/>
            </a:lvl2pPr>
            <a:lvl3pPr marL="144139" indent="-72069">
              <a:defRPr sz="600"/>
            </a:lvl3pPr>
            <a:lvl4pPr marL="252244" indent="-108104">
              <a:defRPr sz="600"/>
            </a:lvl4pPr>
            <a:lvl5pPr marL="360348" indent="-108104"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61371" y="2356548"/>
            <a:ext cx="1574930" cy="453679"/>
          </a:xfrm>
        </p:spPr>
        <p:txBody>
          <a:bodyPr lIns="91539" tIns="45770" rIns="91539" bIns="45770">
            <a:noAutofit/>
          </a:bodyPr>
          <a:lstStyle>
            <a:lvl1pPr marL="0" indent="0">
              <a:buNone/>
              <a:defRPr sz="600"/>
            </a:lvl1pPr>
            <a:lvl2pPr marL="72069" indent="-72069">
              <a:buFont typeface="Arial" panose="020B0604020202020204" pitchFamily="34" charset="0"/>
              <a:buChar char="•"/>
              <a:defRPr sz="600"/>
            </a:lvl2pPr>
            <a:lvl3pPr marL="144139" indent="-72069">
              <a:defRPr sz="600"/>
            </a:lvl3pPr>
            <a:lvl4pPr marL="252244" indent="-108104">
              <a:defRPr sz="600"/>
            </a:lvl4pPr>
            <a:lvl5pPr marL="360348" indent="-108104">
              <a:defRPr sz="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676" y="441663"/>
            <a:ext cx="4903630" cy="192287"/>
          </a:xfrm>
        </p:spPr>
        <p:txBody>
          <a:bodyPr lIns="91539" tIns="45770" rIns="91539" bIns="45770"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04836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2673" y="1008007"/>
            <a:ext cx="4903629" cy="69554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5346" y="1838750"/>
            <a:ext cx="4038283" cy="8292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8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66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4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3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41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98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8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64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662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09.11.2020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662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662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060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662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09.11.2020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662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662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250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709" y="2085118"/>
            <a:ext cx="4903629" cy="644463"/>
          </a:xfrm>
        </p:spPr>
        <p:txBody>
          <a:bodyPr anchor="t"/>
          <a:lstStyle>
            <a:lvl1pPr algn="l">
              <a:defRPr sz="2522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5709" y="1375307"/>
            <a:ext cx="4903629" cy="709811"/>
          </a:xfrm>
        </p:spPr>
        <p:txBody>
          <a:bodyPr anchor="b"/>
          <a:lstStyle>
            <a:lvl1pPr marL="0" indent="0">
              <a:buNone/>
              <a:defRPr sz="1261">
                <a:solidFill>
                  <a:schemeClr val="tx1">
                    <a:tint val="75000"/>
                  </a:schemeClr>
                </a:solidFill>
              </a:defRPr>
            </a:lvl1pPr>
            <a:lvl2pPr marL="28831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2pPr>
            <a:lvl3pPr marL="576621" indent="0">
              <a:buNone/>
              <a:defRPr sz="1009">
                <a:solidFill>
                  <a:schemeClr val="tx1">
                    <a:tint val="75000"/>
                  </a:schemeClr>
                </a:solidFill>
              </a:defRPr>
            </a:lvl3pPr>
            <a:lvl4pPr marL="864931" indent="0">
              <a:buNone/>
              <a:defRPr sz="883">
                <a:solidFill>
                  <a:schemeClr val="tx1">
                    <a:tint val="75000"/>
                  </a:schemeClr>
                </a:solidFill>
              </a:defRPr>
            </a:lvl4pPr>
            <a:lvl5pPr marL="1153241" indent="0">
              <a:buNone/>
              <a:defRPr sz="883">
                <a:solidFill>
                  <a:schemeClr val="tx1">
                    <a:tint val="75000"/>
                  </a:schemeClr>
                </a:solidFill>
              </a:defRPr>
            </a:lvl5pPr>
            <a:lvl6pPr marL="1441552" indent="0">
              <a:buNone/>
              <a:defRPr sz="883">
                <a:solidFill>
                  <a:schemeClr val="tx1">
                    <a:tint val="75000"/>
                  </a:schemeClr>
                </a:solidFill>
              </a:defRPr>
            </a:lvl6pPr>
            <a:lvl7pPr marL="1729862" indent="0">
              <a:buNone/>
              <a:defRPr sz="883">
                <a:solidFill>
                  <a:schemeClr val="tx1">
                    <a:tint val="75000"/>
                  </a:schemeClr>
                </a:solidFill>
              </a:defRPr>
            </a:lvl7pPr>
            <a:lvl8pPr marL="2018172" indent="0">
              <a:buNone/>
              <a:defRPr sz="883">
                <a:solidFill>
                  <a:schemeClr val="tx1">
                    <a:tint val="75000"/>
                  </a:schemeClr>
                </a:solidFill>
              </a:defRPr>
            </a:lvl8pPr>
            <a:lvl9pPr marL="2306483" indent="0">
              <a:buNone/>
              <a:defRPr sz="88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662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09.11.2020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662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662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2906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8449" y="757133"/>
            <a:ext cx="2547964" cy="2141451"/>
          </a:xfrm>
        </p:spPr>
        <p:txBody>
          <a:bodyPr/>
          <a:lstStyle>
            <a:lvl1pPr>
              <a:defRPr sz="1766"/>
            </a:lvl1pPr>
            <a:lvl2pPr>
              <a:defRPr sz="1513"/>
            </a:lvl2pPr>
            <a:lvl3pPr>
              <a:defRPr sz="1261"/>
            </a:lvl3pPr>
            <a:lvl4pPr>
              <a:defRPr sz="1135"/>
            </a:lvl4pPr>
            <a:lvl5pPr>
              <a:defRPr sz="1135"/>
            </a:lvl5pPr>
            <a:lvl6pPr>
              <a:defRPr sz="1135"/>
            </a:lvl6pPr>
            <a:lvl7pPr>
              <a:defRPr sz="1135"/>
            </a:lvl7pPr>
            <a:lvl8pPr>
              <a:defRPr sz="1135"/>
            </a:lvl8pPr>
            <a:lvl9pPr>
              <a:defRPr sz="113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932562" y="757133"/>
            <a:ext cx="2547964" cy="2141451"/>
          </a:xfrm>
        </p:spPr>
        <p:txBody>
          <a:bodyPr/>
          <a:lstStyle>
            <a:lvl1pPr>
              <a:defRPr sz="1766"/>
            </a:lvl1pPr>
            <a:lvl2pPr>
              <a:defRPr sz="1513"/>
            </a:lvl2pPr>
            <a:lvl3pPr>
              <a:defRPr sz="1261"/>
            </a:lvl3pPr>
            <a:lvl4pPr>
              <a:defRPr sz="1135"/>
            </a:lvl4pPr>
            <a:lvl5pPr>
              <a:defRPr sz="1135"/>
            </a:lvl5pPr>
            <a:lvl6pPr>
              <a:defRPr sz="1135"/>
            </a:lvl6pPr>
            <a:lvl7pPr>
              <a:defRPr sz="1135"/>
            </a:lvl7pPr>
            <a:lvl8pPr>
              <a:defRPr sz="1135"/>
            </a:lvl8pPr>
            <a:lvl9pPr>
              <a:defRPr sz="113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662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09.11.2020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662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662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860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8449" y="726337"/>
            <a:ext cx="2548966" cy="302703"/>
          </a:xfrm>
        </p:spPr>
        <p:txBody>
          <a:bodyPr anchor="b"/>
          <a:lstStyle>
            <a:lvl1pPr marL="0" indent="0">
              <a:buNone/>
              <a:defRPr sz="1513" b="1"/>
            </a:lvl1pPr>
            <a:lvl2pPr marL="288310" indent="0">
              <a:buNone/>
              <a:defRPr sz="1261" b="1"/>
            </a:lvl2pPr>
            <a:lvl3pPr marL="576621" indent="0">
              <a:buNone/>
              <a:defRPr sz="1135" b="1"/>
            </a:lvl3pPr>
            <a:lvl4pPr marL="864931" indent="0">
              <a:buNone/>
              <a:defRPr sz="1009" b="1"/>
            </a:lvl4pPr>
            <a:lvl5pPr marL="1153241" indent="0">
              <a:buNone/>
              <a:defRPr sz="1009" b="1"/>
            </a:lvl5pPr>
            <a:lvl6pPr marL="1441552" indent="0">
              <a:buNone/>
              <a:defRPr sz="1009" b="1"/>
            </a:lvl6pPr>
            <a:lvl7pPr marL="1729862" indent="0">
              <a:buNone/>
              <a:defRPr sz="1009" b="1"/>
            </a:lvl7pPr>
            <a:lvl8pPr marL="2018172" indent="0">
              <a:buNone/>
              <a:defRPr sz="1009" b="1"/>
            </a:lvl8pPr>
            <a:lvl9pPr marL="2306483" indent="0">
              <a:buNone/>
              <a:defRPr sz="1009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88449" y="1029039"/>
            <a:ext cx="2548966" cy="1869545"/>
          </a:xfrm>
        </p:spPr>
        <p:txBody>
          <a:bodyPr/>
          <a:lstStyle>
            <a:lvl1pPr>
              <a:defRPr sz="1513"/>
            </a:lvl1pPr>
            <a:lvl2pPr>
              <a:defRPr sz="1261"/>
            </a:lvl2pPr>
            <a:lvl3pPr>
              <a:defRPr sz="1135"/>
            </a:lvl3pPr>
            <a:lvl4pPr>
              <a:defRPr sz="1009"/>
            </a:lvl4pPr>
            <a:lvl5pPr>
              <a:defRPr sz="1009"/>
            </a:lvl5pPr>
            <a:lvl6pPr>
              <a:defRPr sz="1009"/>
            </a:lvl6pPr>
            <a:lvl7pPr>
              <a:defRPr sz="1009"/>
            </a:lvl7pPr>
            <a:lvl8pPr>
              <a:defRPr sz="1009"/>
            </a:lvl8pPr>
            <a:lvl9pPr>
              <a:defRPr sz="100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930560" y="726337"/>
            <a:ext cx="2549967" cy="302703"/>
          </a:xfrm>
        </p:spPr>
        <p:txBody>
          <a:bodyPr anchor="b"/>
          <a:lstStyle>
            <a:lvl1pPr marL="0" indent="0">
              <a:buNone/>
              <a:defRPr sz="1513" b="1"/>
            </a:lvl1pPr>
            <a:lvl2pPr marL="288310" indent="0">
              <a:buNone/>
              <a:defRPr sz="1261" b="1"/>
            </a:lvl2pPr>
            <a:lvl3pPr marL="576621" indent="0">
              <a:buNone/>
              <a:defRPr sz="1135" b="1"/>
            </a:lvl3pPr>
            <a:lvl4pPr marL="864931" indent="0">
              <a:buNone/>
              <a:defRPr sz="1009" b="1"/>
            </a:lvl4pPr>
            <a:lvl5pPr marL="1153241" indent="0">
              <a:buNone/>
              <a:defRPr sz="1009" b="1"/>
            </a:lvl5pPr>
            <a:lvl6pPr marL="1441552" indent="0">
              <a:buNone/>
              <a:defRPr sz="1009" b="1"/>
            </a:lvl6pPr>
            <a:lvl7pPr marL="1729862" indent="0">
              <a:buNone/>
              <a:defRPr sz="1009" b="1"/>
            </a:lvl7pPr>
            <a:lvl8pPr marL="2018172" indent="0">
              <a:buNone/>
              <a:defRPr sz="1009" b="1"/>
            </a:lvl8pPr>
            <a:lvl9pPr marL="2306483" indent="0">
              <a:buNone/>
              <a:defRPr sz="1009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930560" y="1029039"/>
            <a:ext cx="2549967" cy="1869545"/>
          </a:xfrm>
        </p:spPr>
        <p:txBody>
          <a:bodyPr/>
          <a:lstStyle>
            <a:lvl1pPr>
              <a:defRPr sz="1513"/>
            </a:lvl1pPr>
            <a:lvl2pPr>
              <a:defRPr sz="1261"/>
            </a:lvl2pPr>
            <a:lvl3pPr>
              <a:defRPr sz="1135"/>
            </a:lvl3pPr>
            <a:lvl4pPr>
              <a:defRPr sz="1009"/>
            </a:lvl4pPr>
            <a:lvl5pPr>
              <a:defRPr sz="1009"/>
            </a:lvl5pPr>
            <a:lvl6pPr>
              <a:defRPr sz="1009"/>
            </a:lvl6pPr>
            <a:lvl7pPr>
              <a:defRPr sz="1009"/>
            </a:lvl7pPr>
            <a:lvl8pPr>
              <a:defRPr sz="1009"/>
            </a:lvl8pPr>
            <a:lvl9pPr>
              <a:defRPr sz="100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662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09.11.2020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662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662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6221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662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09.11.2020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662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662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2704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662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09.11.2020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662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662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146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450" y="129193"/>
            <a:ext cx="1897953" cy="549822"/>
          </a:xfrm>
        </p:spPr>
        <p:txBody>
          <a:bodyPr anchor="b"/>
          <a:lstStyle>
            <a:lvl1pPr algn="l">
              <a:defRPr sz="1261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55509" y="129194"/>
            <a:ext cx="3225017" cy="2769390"/>
          </a:xfrm>
        </p:spPr>
        <p:txBody>
          <a:bodyPr/>
          <a:lstStyle>
            <a:lvl1pPr>
              <a:defRPr sz="2018"/>
            </a:lvl1pPr>
            <a:lvl2pPr>
              <a:defRPr sz="1766"/>
            </a:lvl2pPr>
            <a:lvl3pPr>
              <a:defRPr sz="1513"/>
            </a:lvl3pPr>
            <a:lvl4pPr>
              <a:defRPr sz="1261"/>
            </a:lvl4pPr>
            <a:lvl5pPr>
              <a:defRPr sz="1261"/>
            </a:lvl5pPr>
            <a:lvl6pPr>
              <a:defRPr sz="1261"/>
            </a:lvl6pPr>
            <a:lvl7pPr>
              <a:defRPr sz="1261"/>
            </a:lvl7pPr>
            <a:lvl8pPr>
              <a:defRPr sz="1261"/>
            </a:lvl8pPr>
            <a:lvl9pPr>
              <a:defRPr sz="1261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8450" y="679016"/>
            <a:ext cx="1897953" cy="2219568"/>
          </a:xfrm>
        </p:spPr>
        <p:txBody>
          <a:bodyPr/>
          <a:lstStyle>
            <a:lvl1pPr marL="0" indent="0">
              <a:buNone/>
              <a:defRPr sz="883"/>
            </a:lvl1pPr>
            <a:lvl2pPr marL="288310" indent="0">
              <a:buNone/>
              <a:defRPr sz="757"/>
            </a:lvl2pPr>
            <a:lvl3pPr marL="576621" indent="0">
              <a:buNone/>
              <a:defRPr sz="631"/>
            </a:lvl3pPr>
            <a:lvl4pPr marL="864931" indent="0">
              <a:buNone/>
              <a:defRPr sz="568"/>
            </a:lvl4pPr>
            <a:lvl5pPr marL="1153241" indent="0">
              <a:buNone/>
              <a:defRPr sz="568"/>
            </a:lvl5pPr>
            <a:lvl6pPr marL="1441552" indent="0">
              <a:buNone/>
              <a:defRPr sz="568"/>
            </a:lvl6pPr>
            <a:lvl7pPr marL="1729862" indent="0">
              <a:buNone/>
              <a:defRPr sz="568"/>
            </a:lvl7pPr>
            <a:lvl8pPr marL="2018172" indent="0">
              <a:buNone/>
              <a:defRPr sz="568"/>
            </a:lvl8pPr>
            <a:lvl9pPr marL="2306483" indent="0">
              <a:buNone/>
              <a:defRPr sz="56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662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09.11.2020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662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662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18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759" y="2271396"/>
            <a:ext cx="3461385" cy="268151"/>
          </a:xfrm>
        </p:spPr>
        <p:txBody>
          <a:bodyPr anchor="b"/>
          <a:lstStyle>
            <a:lvl1pPr algn="l">
              <a:defRPr sz="1261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0759" y="289933"/>
            <a:ext cx="3461385" cy="1946910"/>
          </a:xfrm>
        </p:spPr>
        <p:txBody>
          <a:bodyPr/>
          <a:lstStyle>
            <a:lvl1pPr marL="0" indent="0">
              <a:buNone/>
              <a:defRPr sz="2018"/>
            </a:lvl1pPr>
            <a:lvl2pPr marL="288310" indent="0">
              <a:buNone/>
              <a:defRPr sz="1766"/>
            </a:lvl2pPr>
            <a:lvl3pPr marL="576621" indent="0">
              <a:buNone/>
              <a:defRPr sz="1513"/>
            </a:lvl3pPr>
            <a:lvl4pPr marL="864931" indent="0">
              <a:buNone/>
              <a:defRPr sz="1261"/>
            </a:lvl4pPr>
            <a:lvl5pPr marL="1153241" indent="0">
              <a:buNone/>
              <a:defRPr sz="1261"/>
            </a:lvl5pPr>
            <a:lvl6pPr marL="1441552" indent="0">
              <a:buNone/>
              <a:defRPr sz="1261"/>
            </a:lvl6pPr>
            <a:lvl7pPr marL="1729862" indent="0">
              <a:buNone/>
              <a:defRPr sz="1261"/>
            </a:lvl7pPr>
            <a:lvl8pPr marL="2018172" indent="0">
              <a:buNone/>
              <a:defRPr sz="1261"/>
            </a:lvl8pPr>
            <a:lvl9pPr marL="2306483" indent="0">
              <a:buNone/>
              <a:defRPr sz="1261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30759" y="2539547"/>
            <a:ext cx="3461385" cy="380819"/>
          </a:xfrm>
        </p:spPr>
        <p:txBody>
          <a:bodyPr/>
          <a:lstStyle>
            <a:lvl1pPr marL="0" indent="0">
              <a:buNone/>
              <a:defRPr sz="883"/>
            </a:lvl1pPr>
            <a:lvl2pPr marL="288310" indent="0">
              <a:buNone/>
              <a:defRPr sz="757"/>
            </a:lvl2pPr>
            <a:lvl3pPr marL="576621" indent="0">
              <a:buNone/>
              <a:defRPr sz="631"/>
            </a:lvl3pPr>
            <a:lvl4pPr marL="864931" indent="0">
              <a:buNone/>
              <a:defRPr sz="568"/>
            </a:lvl4pPr>
            <a:lvl5pPr marL="1153241" indent="0">
              <a:buNone/>
              <a:defRPr sz="568"/>
            </a:lvl5pPr>
            <a:lvl6pPr marL="1441552" indent="0">
              <a:buNone/>
              <a:defRPr sz="568"/>
            </a:lvl6pPr>
            <a:lvl7pPr marL="1729862" indent="0">
              <a:buNone/>
              <a:defRPr sz="568"/>
            </a:lvl7pPr>
            <a:lvl8pPr marL="2018172" indent="0">
              <a:buNone/>
              <a:defRPr sz="568"/>
            </a:lvl8pPr>
            <a:lvl9pPr marL="2306483" indent="0">
              <a:buNone/>
              <a:defRPr sz="56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662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09.11.2020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662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662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230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662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09.11.2020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662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662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8263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182508" y="129945"/>
            <a:ext cx="1298019" cy="27686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8449" y="129945"/>
            <a:ext cx="3797908" cy="27686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57662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09.11.2020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57662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57662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9153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78" y="536168"/>
            <a:ext cx="5653977" cy="2649220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pPr marL="0" marR="0" lvl="0" indent="0" algn="l" defTabSz="5766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3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66886" y="71160"/>
            <a:ext cx="5653977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5766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3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49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8249" y="720765"/>
            <a:ext cx="1825360" cy="215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87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71024" y="746315"/>
            <a:ext cx="2509504" cy="3105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662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6621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576621"/>
              <a:t>11/9/2020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6621"/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350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31.xml"/><Relationship Id="rId39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26.xml"/><Relationship Id="rId34" Type="http://schemas.openxmlformats.org/officeDocument/2006/relationships/slideLayout" Target="../slideLayouts/slideLayout39.xml"/><Relationship Id="rId42" Type="http://schemas.openxmlformats.org/officeDocument/2006/relationships/slideLayout" Target="../slideLayouts/slideLayout47.xml"/><Relationship Id="rId47" Type="http://schemas.openxmlformats.org/officeDocument/2006/relationships/slideLayout" Target="../slideLayouts/slideLayout52.xml"/><Relationship Id="rId50" Type="http://schemas.openxmlformats.org/officeDocument/2006/relationships/slideLayout" Target="../slideLayouts/slideLayout55.xml"/><Relationship Id="rId55" Type="http://schemas.openxmlformats.org/officeDocument/2006/relationships/slideLayout" Target="../slideLayouts/slideLayout60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9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16.xml"/><Relationship Id="rId24" Type="http://schemas.openxmlformats.org/officeDocument/2006/relationships/slideLayout" Target="../slideLayouts/slideLayout29.xml"/><Relationship Id="rId32" Type="http://schemas.openxmlformats.org/officeDocument/2006/relationships/slideLayout" Target="../slideLayouts/slideLayout37.xml"/><Relationship Id="rId37" Type="http://schemas.openxmlformats.org/officeDocument/2006/relationships/slideLayout" Target="../slideLayouts/slideLayout42.xml"/><Relationship Id="rId40" Type="http://schemas.openxmlformats.org/officeDocument/2006/relationships/slideLayout" Target="../slideLayouts/slideLayout45.xml"/><Relationship Id="rId45" Type="http://schemas.openxmlformats.org/officeDocument/2006/relationships/slideLayout" Target="../slideLayouts/slideLayout50.xml"/><Relationship Id="rId53" Type="http://schemas.openxmlformats.org/officeDocument/2006/relationships/slideLayout" Target="../slideLayouts/slideLayout58.xml"/><Relationship Id="rId58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61" Type="http://schemas.openxmlformats.org/officeDocument/2006/relationships/hyperlink" Target="https://twitter.com/" TargetMode="External"/><Relationship Id="rId1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7.xml"/><Relationship Id="rId27" Type="http://schemas.openxmlformats.org/officeDocument/2006/relationships/slideLayout" Target="../slideLayouts/slideLayout32.xml"/><Relationship Id="rId30" Type="http://schemas.openxmlformats.org/officeDocument/2006/relationships/slideLayout" Target="../slideLayouts/slideLayout35.xml"/><Relationship Id="rId35" Type="http://schemas.openxmlformats.org/officeDocument/2006/relationships/slideLayout" Target="../slideLayouts/slideLayout40.xml"/><Relationship Id="rId43" Type="http://schemas.openxmlformats.org/officeDocument/2006/relationships/slideLayout" Target="../slideLayouts/slideLayout48.xml"/><Relationship Id="rId48" Type="http://schemas.openxmlformats.org/officeDocument/2006/relationships/slideLayout" Target="../slideLayouts/slideLayout53.xml"/><Relationship Id="rId56" Type="http://schemas.openxmlformats.org/officeDocument/2006/relationships/slideLayout" Target="../slideLayouts/slideLayout61.xml"/><Relationship Id="rId8" Type="http://schemas.openxmlformats.org/officeDocument/2006/relationships/slideLayout" Target="../slideLayouts/slideLayout13.xml"/><Relationship Id="rId51" Type="http://schemas.openxmlformats.org/officeDocument/2006/relationships/slideLayout" Target="../slideLayouts/slideLayout56.xml"/><Relationship Id="rId3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5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8.xml"/><Relationship Id="rId38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51.xml"/><Relationship Id="rId59" Type="http://schemas.openxmlformats.org/officeDocument/2006/relationships/hyperlink" Target="https://www.facebook.com/" TargetMode="External"/><Relationship Id="rId20" Type="http://schemas.openxmlformats.org/officeDocument/2006/relationships/slideLayout" Target="../slideLayouts/slideLayout25.xml"/><Relationship Id="rId41" Type="http://schemas.openxmlformats.org/officeDocument/2006/relationships/slideLayout" Target="../slideLayouts/slideLayout46.xml"/><Relationship Id="rId54" Type="http://schemas.openxmlformats.org/officeDocument/2006/relationships/slideLayout" Target="../slideLayouts/slideLayout59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0.xml"/><Relationship Id="rId23" Type="http://schemas.openxmlformats.org/officeDocument/2006/relationships/slideLayout" Target="../slideLayouts/slideLayout28.xml"/><Relationship Id="rId28" Type="http://schemas.openxmlformats.org/officeDocument/2006/relationships/slideLayout" Target="../slideLayouts/slideLayout33.xml"/><Relationship Id="rId36" Type="http://schemas.openxmlformats.org/officeDocument/2006/relationships/slideLayout" Target="../slideLayouts/slideLayout41.xml"/><Relationship Id="rId49" Type="http://schemas.openxmlformats.org/officeDocument/2006/relationships/slideLayout" Target="../slideLayouts/slideLayout54.xml"/><Relationship Id="rId57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15.xml"/><Relationship Id="rId31" Type="http://schemas.openxmlformats.org/officeDocument/2006/relationships/slideLayout" Target="../slideLayouts/slideLayout36.xml"/><Relationship Id="rId44" Type="http://schemas.openxmlformats.org/officeDocument/2006/relationships/slideLayout" Target="../slideLayouts/slideLayout49.xml"/><Relationship Id="rId52" Type="http://schemas.openxmlformats.org/officeDocument/2006/relationships/slideLayout" Target="../slideLayouts/slideLayout57.xml"/><Relationship Id="rId60" Type="http://schemas.openxmlformats.org/officeDocument/2006/relationships/hyperlink" Target="https://www.linkedin.com/" TargetMode="Externa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88.xml"/><Relationship Id="rId21" Type="http://schemas.openxmlformats.org/officeDocument/2006/relationships/slideLayout" Target="../slideLayouts/slideLayout83.xml"/><Relationship Id="rId42" Type="http://schemas.openxmlformats.org/officeDocument/2006/relationships/slideLayout" Target="../slideLayouts/slideLayout104.xml"/><Relationship Id="rId47" Type="http://schemas.openxmlformats.org/officeDocument/2006/relationships/slideLayout" Target="../slideLayouts/slideLayout109.xml"/><Relationship Id="rId63" Type="http://schemas.openxmlformats.org/officeDocument/2006/relationships/slideLayout" Target="../slideLayouts/slideLayout125.xml"/><Relationship Id="rId68" Type="http://schemas.openxmlformats.org/officeDocument/2006/relationships/theme" Target="../theme/theme3.xml"/><Relationship Id="rId7" Type="http://schemas.openxmlformats.org/officeDocument/2006/relationships/slideLayout" Target="../slideLayouts/slideLayout69.xml"/><Relationship Id="rId71" Type="http://schemas.openxmlformats.org/officeDocument/2006/relationships/hyperlink" Target="https://twitter.com/" TargetMode="Externa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29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73.xml"/><Relationship Id="rId24" Type="http://schemas.openxmlformats.org/officeDocument/2006/relationships/slideLayout" Target="../slideLayouts/slideLayout86.xml"/><Relationship Id="rId32" Type="http://schemas.openxmlformats.org/officeDocument/2006/relationships/slideLayout" Target="../slideLayouts/slideLayout94.xml"/><Relationship Id="rId37" Type="http://schemas.openxmlformats.org/officeDocument/2006/relationships/slideLayout" Target="../slideLayouts/slideLayout99.xml"/><Relationship Id="rId40" Type="http://schemas.openxmlformats.org/officeDocument/2006/relationships/slideLayout" Target="../slideLayouts/slideLayout102.xml"/><Relationship Id="rId45" Type="http://schemas.openxmlformats.org/officeDocument/2006/relationships/slideLayout" Target="../slideLayouts/slideLayout107.xml"/><Relationship Id="rId53" Type="http://schemas.openxmlformats.org/officeDocument/2006/relationships/slideLayout" Target="../slideLayouts/slideLayout115.xml"/><Relationship Id="rId58" Type="http://schemas.openxmlformats.org/officeDocument/2006/relationships/slideLayout" Target="../slideLayouts/slideLayout120.xml"/><Relationship Id="rId66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67.xml"/><Relationship Id="rId61" Type="http://schemas.openxmlformats.org/officeDocument/2006/relationships/slideLayout" Target="../slideLayouts/slideLayout123.xml"/><Relationship Id="rId1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76.xml"/><Relationship Id="rId22" Type="http://schemas.openxmlformats.org/officeDocument/2006/relationships/slideLayout" Target="../slideLayouts/slideLayout84.xml"/><Relationship Id="rId27" Type="http://schemas.openxmlformats.org/officeDocument/2006/relationships/slideLayout" Target="../slideLayouts/slideLayout89.xml"/><Relationship Id="rId30" Type="http://schemas.openxmlformats.org/officeDocument/2006/relationships/slideLayout" Target="../slideLayouts/slideLayout92.xml"/><Relationship Id="rId35" Type="http://schemas.openxmlformats.org/officeDocument/2006/relationships/slideLayout" Target="../slideLayouts/slideLayout97.xml"/><Relationship Id="rId43" Type="http://schemas.openxmlformats.org/officeDocument/2006/relationships/slideLayout" Target="../slideLayouts/slideLayout105.xml"/><Relationship Id="rId48" Type="http://schemas.openxmlformats.org/officeDocument/2006/relationships/slideLayout" Target="../slideLayouts/slideLayout110.xml"/><Relationship Id="rId56" Type="http://schemas.openxmlformats.org/officeDocument/2006/relationships/slideLayout" Target="../slideLayouts/slideLayout118.xml"/><Relationship Id="rId64" Type="http://schemas.openxmlformats.org/officeDocument/2006/relationships/slideLayout" Target="../slideLayouts/slideLayout126.xml"/><Relationship Id="rId69" Type="http://schemas.openxmlformats.org/officeDocument/2006/relationships/hyperlink" Target="https://www.facebook.com/" TargetMode="External"/><Relationship Id="rId8" Type="http://schemas.openxmlformats.org/officeDocument/2006/relationships/slideLayout" Target="../slideLayouts/slideLayout70.xml"/><Relationship Id="rId51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5" Type="http://schemas.openxmlformats.org/officeDocument/2006/relationships/slideLayout" Target="../slideLayouts/slideLayout87.xml"/><Relationship Id="rId33" Type="http://schemas.openxmlformats.org/officeDocument/2006/relationships/slideLayout" Target="../slideLayouts/slideLayout95.xml"/><Relationship Id="rId38" Type="http://schemas.openxmlformats.org/officeDocument/2006/relationships/slideLayout" Target="../slideLayouts/slideLayout100.xml"/><Relationship Id="rId46" Type="http://schemas.openxmlformats.org/officeDocument/2006/relationships/slideLayout" Target="../slideLayouts/slideLayout108.xml"/><Relationship Id="rId59" Type="http://schemas.openxmlformats.org/officeDocument/2006/relationships/slideLayout" Target="../slideLayouts/slideLayout121.xml"/><Relationship Id="rId67" Type="http://schemas.openxmlformats.org/officeDocument/2006/relationships/slideLayout" Target="../slideLayouts/slideLayout129.xml"/><Relationship Id="rId20" Type="http://schemas.openxmlformats.org/officeDocument/2006/relationships/slideLayout" Target="../slideLayouts/slideLayout82.xml"/><Relationship Id="rId41" Type="http://schemas.openxmlformats.org/officeDocument/2006/relationships/slideLayout" Target="../slideLayouts/slideLayout103.xml"/><Relationship Id="rId54" Type="http://schemas.openxmlformats.org/officeDocument/2006/relationships/slideLayout" Target="../slideLayouts/slideLayout116.xml"/><Relationship Id="rId62" Type="http://schemas.openxmlformats.org/officeDocument/2006/relationships/slideLayout" Target="../slideLayouts/slideLayout124.xml"/><Relationship Id="rId70" Type="http://schemas.openxmlformats.org/officeDocument/2006/relationships/hyperlink" Target="https://www.linkedin.com/" TargetMode="Externa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7.xml"/><Relationship Id="rId23" Type="http://schemas.openxmlformats.org/officeDocument/2006/relationships/slideLayout" Target="../slideLayouts/slideLayout85.xml"/><Relationship Id="rId28" Type="http://schemas.openxmlformats.org/officeDocument/2006/relationships/slideLayout" Target="../slideLayouts/slideLayout90.xml"/><Relationship Id="rId36" Type="http://schemas.openxmlformats.org/officeDocument/2006/relationships/slideLayout" Target="../slideLayouts/slideLayout98.xml"/><Relationship Id="rId49" Type="http://schemas.openxmlformats.org/officeDocument/2006/relationships/slideLayout" Target="../slideLayouts/slideLayout111.xml"/><Relationship Id="rId57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72.xml"/><Relationship Id="rId31" Type="http://schemas.openxmlformats.org/officeDocument/2006/relationships/slideLayout" Target="../slideLayouts/slideLayout93.xml"/><Relationship Id="rId44" Type="http://schemas.openxmlformats.org/officeDocument/2006/relationships/slideLayout" Target="../slideLayouts/slideLayout106.xml"/><Relationship Id="rId52" Type="http://schemas.openxmlformats.org/officeDocument/2006/relationships/slideLayout" Target="../slideLayouts/slideLayout114.xml"/><Relationship Id="rId60" Type="http://schemas.openxmlformats.org/officeDocument/2006/relationships/slideLayout" Target="../slideLayouts/slideLayout122.xml"/><Relationship Id="rId65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5.xml"/><Relationship Id="rId18" Type="http://schemas.openxmlformats.org/officeDocument/2006/relationships/slideLayout" Target="../slideLayouts/slideLayout80.xml"/><Relationship Id="rId39" Type="http://schemas.openxmlformats.org/officeDocument/2006/relationships/slideLayout" Target="../slideLayouts/slideLayout101.xml"/><Relationship Id="rId34" Type="http://schemas.openxmlformats.org/officeDocument/2006/relationships/slideLayout" Target="../slideLayouts/slideLayout96.xml"/><Relationship Id="rId50" Type="http://schemas.openxmlformats.org/officeDocument/2006/relationships/slideLayout" Target="../slideLayouts/slideLayout112.xml"/><Relationship Id="rId55" Type="http://schemas.openxmlformats.org/officeDocument/2006/relationships/slideLayout" Target="../slideLayouts/slideLayout11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2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3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77" y="536168"/>
            <a:ext cx="5653977" cy="2649220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28" y="24434"/>
                </a:lnTo>
                <a:lnTo>
                  <a:pt x="5626328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7" name="bg object 17"/>
          <p:cNvSpPr/>
          <p:nvPr/>
        </p:nvSpPr>
        <p:spPr>
          <a:xfrm>
            <a:off x="66885" y="71164"/>
            <a:ext cx="5653977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0918" y="102424"/>
            <a:ext cx="5167139" cy="3154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7653" y="781128"/>
            <a:ext cx="453366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1">
                <a:solidFill>
                  <a:srgbClr val="2365C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1452" y="3017710"/>
            <a:ext cx="18460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449" y="3017710"/>
            <a:ext cx="132686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3662" y="3017710"/>
            <a:ext cx="132686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675" y="576863"/>
            <a:ext cx="4903629" cy="218952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90746" y="2982410"/>
            <a:ext cx="1022666" cy="145638"/>
          </a:xfrm>
          <a:prstGeom prst="rect">
            <a:avLst/>
          </a:prstGeom>
        </p:spPr>
        <p:txBody>
          <a:bodyPr vert="horz" wrap="square" lIns="57680" tIns="28839" rIns="57680" bIns="28839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568" dirty="0"/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5623" y="2977563"/>
            <a:ext cx="65972" cy="155332"/>
          </a:xfrm>
          <a:prstGeom prst="rect">
            <a:avLst/>
          </a:prstGeom>
        </p:spPr>
        <p:txBody>
          <a:bodyPr vert="horz" wrap="none" lIns="57680" tIns="28839" rIns="57680" bIns="28839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568" smtClean="0"/>
              <a:pPr algn="ctr"/>
              <a:t>‹#›</a:t>
            </a:fld>
            <a:endParaRPr lang="en-US" sz="568" dirty="0"/>
          </a:p>
        </p:txBody>
      </p:sp>
      <p:sp>
        <p:nvSpPr>
          <p:cNvPr id="10" name="Oval 9"/>
          <p:cNvSpPr/>
          <p:nvPr/>
        </p:nvSpPr>
        <p:spPr>
          <a:xfrm>
            <a:off x="339777" y="2976406"/>
            <a:ext cx="157662" cy="157653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8"/>
          </a:p>
        </p:txBody>
      </p:sp>
      <p:sp>
        <p:nvSpPr>
          <p:cNvPr id="16" name="Oval 15"/>
          <p:cNvSpPr/>
          <p:nvPr/>
        </p:nvSpPr>
        <p:spPr>
          <a:xfrm>
            <a:off x="133370" y="2976406"/>
            <a:ext cx="157662" cy="157653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8"/>
          </a:p>
        </p:txBody>
      </p:sp>
      <p:sp>
        <p:nvSpPr>
          <p:cNvPr id="17" name="Rectangle 9"/>
          <p:cNvSpPr/>
          <p:nvPr/>
        </p:nvSpPr>
        <p:spPr>
          <a:xfrm rot="2700000">
            <a:off x="201915" y="3033914"/>
            <a:ext cx="42639" cy="4264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8"/>
          </a:p>
        </p:txBody>
      </p:sp>
      <p:sp>
        <p:nvSpPr>
          <p:cNvPr id="14" name="Oval 13"/>
          <p:cNvSpPr/>
          <p:nvPr/>
        </p:nvSpPr>
        <p:spPr>
          <a:xfrm rot="10800000">
            <a:off x="546183" y="2976406"/>
            <a:ext cx="157662" cy="157653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8"/>
          </a:p>
        </p:txBody>
      </p:sp>
      <p:sp>
        <p:nvSpPr>
          <p:cNvPr id="15" name="Rectangle 9"/>
          <p:cNvSpPr/>
          <p:nvPr/>
        </p:nvSpPr>
        <p:spPr>
          <a:xfrm rot="13500000">
            <a:off x="592661" y="3033914"/>
            <a:ext cx="42639" cy="4264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8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26191" y="3023589"/>
            <a:ext cx="30347" cy="65202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680" tIns="28839" rIns="57680" bIns="28839" numCol="1" anchor="t" anchorCtr="0" compatLnSpc="1">
            <a:prstTxWarp prst="textNoShape">
              <a:avLst/>
            </a:prstTxWarp>
          </a:bodyPr>
          <a:lstStyle/>
          <a:p>
            <a:endParaRPr lang="en-US" sz="1514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14121" y="3022203"/>
            <a:ext cx="67295" cy="64585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680" tIns="28839" rIns="57680" bIns="28839" numCol="1" anchor="t" anchorCtr="0" compatLnSpc="1">
            <a:prstTxWarp prst="textNoShape">
              <a:avLst/>
            </a:prstTxWarp>
          </a:bodyPr>
          <a:lstStyle/>
          <a:p>
            <a:endParaRPr lang="en-US" sz="1514"/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17748" y="3028070"/>
            <a:ext cx="72852" cy="59503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680" tIns="28839" rIns="57680" bIns="28839" numCol="1" anchor="t" anchorCtr="0" compatLnSpc="1">
            <a:prstTxWarp prst="textNoShape">
              <a:avLst/>
            </a:prstTxWarp>
          </a:bodyPr>
          <a:lstStyle/>
          <a:p>
            <a:endParaRPr lang="en-US" sz="1514"/>
          </a:p>
        </p:txBody>
      </p:sp>
      <p:sp>
        <p:nvSpPr>
          <p:cNvPr id="22" name="Oval 21"/>
          <p:cNvSpPr/>
          <p:nvPr userDrawn="1"/>
        </p:nvSpPr>
        <p:spPr>
          <a:xfrm>
            <a:off x="5268937" y="2976406"/>
            <a:ext cx="157662" cy="157653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5"/>
          </a:p>
        </p:txBody>
      </p:sp>
      <p:sp>
        <p:nvSpPr>
          <p:cNvPr id="23" name="Oval 22"/>
          <p:cNvSpPr/>
          <p:nvPr userDrawn="1"/>
        </p:nvSpPr>
        <p:spPr>
          <a:xfrm>
            <a:off x="5062531" y="2976406"/>
            <a:ext cx="157662" cy="157653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5"/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75343" y="2976406"/>
            <a:ext cx="157662" cy="157653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5"/>
          </a:p>
        </p:txBody>
      </p:sp>
      <p:sp>
        <p:nvSpPr>
          <p:cNvPr id="18" name="Rectangle 17">
            <a:hlinkClick r:id="rId59"/>
          </p:cNvPr>
          <p:cNvSpPr/>
          <p:nvPr userDrawn="1"/>
        </p:nvSpPr>
        <p:spPr>
          <a:xfrm>
            <a:off x="5043562" y="2959315"/>
            <a:ext cx="190376" cy="190364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7"/>
          </a:p>
        </p:txBody>
      </p:sp>
      <p:sp>
        <p:nvSpPr>
          <p:cNvPr id="25" name="Rectangle 24">
            <a:hlinkClick r:id="rId60"/>
          </p:cNvPr>
          <p:cNvSpPr/>
          <p:nvPr userDrawn="1"/>
        </p:nvSpPr>
        <p:spPr>
          <a:xfrm>
            <a:off x="5248925" y="2959315"/>
            <a:ext cx="190376" cy="190364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7"/>
          </a:p>
        </p:txBody>
      </p:sp>
      <p:sp>
        <p:nvSpPr>
          <p:cNvPr id="26" name="Rectangle 25">
            <a:hlinkClick r:id="rId61"/>
          </p:cNvPr>
          <p:cNvSpPr/>
          <p:nvPr userDrawn="1"/>
        </p:nvSpPr>
        <p:spPr>
          <a:xfrm>
            <a:off x="5458986" y="2959315"/>
            <a:ext cx="190376" cy="190364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7"/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3308" y="2961482"/>
            <a:ext cx="190376" cy="190364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7"/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275" y="2957803"/>
            <a:ext cx="190376" cy="190364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7"/>
          </a:p>
        </p:txBody>
      </p:sp>
    </p:spTree>
    <p:extLst>
      <p:ext uri="{BB962C8B-B14F-4D97-AF65-F5344CB8AC3E}">
        <p14:creationId xmlns:p14="http://schemas.microsoft.com/office/powerpoint/2010/main" val="3468731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6" r:id="rId20"/>
    <p:sldLayoutId id="2147483687" r:id="rId21"/>
    <p:sldLayoutId id="2147483688" r:id="rId22"/>
    <p:sldLayoutId id="2147483689" r:id="rId23"/>
    <p:sldLayoutId id="2147483690" r:id="rId24"/>
    <p:sldLayoutId id="2147483691" r:id="rId25"/>
    <p:sldLayoutId id="2147483692" r:id="rId26"/>
    <p:sldLayoutId id="2147483693" r:id="rId27"/>
    <p:sldLayoutId id="2147483694" r:id="rId28"/>
    <p:sldLayoutId id="2147483695" r:id="rId29"/>
    <p:sldLayoutId id="2147483696" r:id="rId30"/>
    <p:sldLayoutId id="2147483697" r:id="rId31"/>
    <p:sldLayoutId id="2147483698" r:id="rId32"/>
    <p:sldLayoutId id="2147483699" r:id="rId33"/>
    <p:sldLayoutId id="2147483700" r:id="rId34"/>
    <p:sldLayoutId id="2147483701" r:id="rId35"/>
    <p:sldLayoutId id="2147483702" r:id="rId36"/>
    <p:sldLayoutId id="2147483703" r:id="rId37"/>
    <p:sldLayoutId id="2147483704" r:id="rId38"/>
    <p:sldLayoutId id="2147483705" r:id="rId39"/>
    <p:sldLayoutId id="2147483706" r:id="rId40"/>
    <p:sldLayoutId id="2147483707" r:id="rId41"/>
    <p:sldLayoutId id="2147483708" r:id="rId42"/>
    <p:sldLayoutId id="2147483709" r:id="rId43"/>
    <p:sldLayoutId id="2147483710" r:id="rId44"/>
    <p:sldLayoutId id="2147483711" r:id="rId45"/>
    <p:sldLayoutId id="2147483712" r:id="rId46"/>
    <p:sldLayoutId id="2147483713" r:id="rId47"/>
    <p:sldLayoutId id="2147483714" r:id="rId48"/>
    <p:sldLayoutId id="2147483715" r:id="rId49"/>
    <p:sldLayoutId id="2147483716" r:id="rId50"/>
    <p:sldLayoutId id="2147483717" r:id="rId51"/>
    <p:sldLayoutId id="2147483718" r:id="rId52"/>
    <p:sldLayoutId id="2147483719" r:id="rId53"/>
    <p:sldLayoutId id="2147483720" r:id="rId54"/>
    <p:sldLayoutId id="2147483721" r:id="rId55"/>
    <p:sldLayoutId id="2147483722" r:id="rId56"/>
    <p:sldLayoutId id="2147483723" r:id="rId5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ctr" defTabSz="576800" rtl="0" eaLnBrk="1" latinLnBrk="0" hangingPunct="1">
        <a:lnSpc>
          <a:spcPct val="86000"/>
        </a:lnSpc>
        <a:spcBef>
          <a:spcPct val="0"/>
        </a:spcBef>
        <a:buNone/>
        <a:defRPr sz="1325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8150" indent="-108150" algn="l" defTabSz="5768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6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7301" indent="-109151" algn="l" defTabSz="5768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7" kern="800">
          <a:solidFill>
            <a:schemeClr val="tx1"/>
          </a:solidFill>
          <a:latin typeface="+mn-lt"/>
          <a:ea typeface="+mn-ea"/>
          <a:cs typeface="+mn-cs"/>
        </a:defRPr>
      </a:lvl2pPr>
      <a:lvl3pPr marL="325451" indent="-108150" algn="l" defTabSz="5768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7" kern="800">
          <a:solidFill>
            <a:schemeClr val="tx1"/>
          </a:solidFill>
          <a:latin typeface="+mn-lt"/>
          <a:ea typeface="+mn-ea"/>
          <a:cs typeface="+mn-cs"/>
        </a:defRPr>
      </a:lvl3pPr>
      <a:lvl4pPr marL="433601" indent="-108150" algn="l" defTabSz="5768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7" kern="800">
          <a:solidFill>
            <a:schemeClr val="tx1"/>
          </a:solidFill>
          <a:latin typeface="+mn-lt"/>
          <a:ea typeface="+mn-ea"/>
          <a:cs typeface="+mn-cs"/>
        </a:defRPr>
      </a:lvl4pPr>
      <a:lvl5pPr marL="541751" indent="-108150" algn="l" defTabSz="5768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7" kern="800">
          <a:solidFill>
            <a:schemeClr val="tx1"/>
          </a:solidFill>
          <a:latin typeface="+mn-lt"/>
          <a:ea typeface="+mn-ea"/>
          <a:cs typeface="+mn-cs"/>
        </a:defRPr>
      </a:lvl5pPr>
      <a:lvl6pPr marL="1586199" indent="-144200" algn="l" defTabSz="576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2" kern="1200">
          <a:solidFill>
            <a:schemeClr val="tx1"/>
          </a:solidFill>
          <a:latin typeface="+mn-lt"/>
          <a:ea typeface="+mn-ea"/>
          <a:cs typeface="+mn-cs"/>
        </a:defRPr>
      </a:lvl6pPr>
      <a:lvl7pPr marL="1874599" indent="-144200" algn="l" defTabSz="576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2" kern="1200">
          <a:solidFill>
            <a:schemeClr val="tx1"/>
          </a:solidFill>
          <a:latin typeface="+mn-lt"/>
          <a:ea typeface="+mn-ea"/>
          <a:cs typeface="+mn-cs"/>
        </a:defRPr>
      </a:lvl7pPr>
      <a:lvl8pPr marL="2162999" indent="-144200" algn="l" defTabSz="576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2" kern="1200">
          <a:solidFill>
            <a:schemeClr val="tx1"/>
          </a:solidFill>
          <a:latin typeface="+mn-lt"/>
          <a:ea typeface="+mn-ea"/>
          <a:cs typeface="+mn-cs"/>
        </a:defRPr>
      </a:lvl8pPr>
      <a:lvl9pPr marL="2451398" indent="-144200" algn="l" defTabSz="576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1pPr>
      <a:lvl2pPr marL="288400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2pPr>
      <a:lvl3pPr marL="576800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3pPr>
      <a:lvl4pPr marL="865199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4pPr>
      <a:lvl5pPr marL="1153599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5pPr>
      <a:lvl6pPr marL="1441999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6pPr>
      <a:lvl7pPr marL="1730399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7pPr>
      <a:lvl8pPr marL="2018799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8pPr>
      <a:lvl9pPr marL="2307199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2675" y="132463"/>
            <a:ext cx="4903629" cy="38682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675" y="576863"/>
            <a:ext cx="4903629" cy="218952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90746" y="2982410"/>
            <a:ext cx="1022666" cy="145638"/>
          </a:xfrm>
          <a:prstGeom prst="rect">
            <a:avLst/>
          </a:prstGeom>
        </p:spPr>
        <p:txBody>
          <a:bodyPr vert="horz" wrap="square" lIns="57680" tIns="28839" rIns="57680" bIns="28839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568" dirty="0"/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5623" y="2977563"/>
            <a:ext cx="65972" cy="155332"/>
          </a:xfrm>
          <a:prstGeom prst="rect">
            <a:avLst/>
          </a:prstGeom>
        </p:spPr>
        <p:txBody>
          <a:bodyPr vert="horz" wrap="none" lIns="57680" tIns="28839" rIns="57680" bIns="28839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568" smtClean="0">
                <a:solidFill>
                  <a:schemeClr val="tx1"/>
                </a:solidFill>
              </a:rPr>
              <a:pPr algn="ctr"/>
              <a:t>‹#›</a:t>
            </a:fld>
            <a:endParaRPr lang="en-US" sz="568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777" y="2976406"/>
            <a:ext cx="157662" cy="157653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8"/>
          </a:p>
        </p:txBody>
      </p:sp>
      <p:sp>
        <p:nvSpPr>
          <p:cNvPr id="16" name="Oval 15"/>
          <p:cNvSpPr/>
          <p:nvPr/>
        </p:nvSpPr>
        <p:spPr>
          <a:xfrm>
            <a:off x="133370" y="2976406"/>
            <a:ext cx="157662" cy="157653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8"/>
          </a:p>
        </p:txBody>
      </p:sp>
      <p:sp>
        <p:nvSpPr>
          <p:cNvPr id="17" name="Rectangle 9"/>
          <p:cNvSpPr/>
          <p:nvPr/>
        </p:nvSpPr>
        <p:spPr>
          <a:xfrm rot="2700000">
            <a:off x="201915" y="3033914"/>
            <a:ext cx="42639" cy="4264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8"/>
          </a:p>
        </p:txBody>
      </p:sp>
      <p:sp>
        <p:nvSpPr>
          <p:cNvPr id="14" name="Oval 13"/>
          <p:cNvSpPr/>
          <p:nvPr/>
        </p:nvSpPr>
        <p:spPr>
          <a:xfrm rot="10800000">
            <a:off x="546183" y="2976406"/>
            <a:ext cx="157662" cy="157653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8"/>
          </a:p>
        </p:txBody>
      </p:sp>
      <p:sp>
        <p:nvSpPr>
          <p:cNvPr id="15" name="Rectangle 9"/>
          <p:cNvSpPr/>
          <p:nvPr/>
        </p:nvSpPr>
        <p:spPr>
          <a:xfrm rot="13500000">
            <a:off x="592661" y="3033914"/>
            <a:ext cx="42639" cy="4264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8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26191" y="3023589"/>
            <a:ext cx="30347" cy="65202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680" tIns="28839" rIns="57680" bIns="28839" numCol="1" anchor="t" anchorCtr="0" compatLnSpc="1">
            <a:prstTxWarp prst="textNoShape">
              <a:avLst/>
            </a:prstTxWarp>
          </a:bodyPr>
          <a:lstStyle/>
          <a:p>
            <a:endParaRPr lang="en-US" sz="1514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14121" y="3022203"/>
            <a:ext cx="67295" cy="64585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680" tIns="28839" rIns="57680" bIns="28839" numCol="1" anchor="t" anchorCtr="0" compatLnSpc="1">
            <a:prstTxWarp prst="textNoShape">
              <a:avLst/>
            </a:prstTxWarp>
          </a:bodyPr>
          <a:lstStyle/>
          <a:p>
            <a:endParaRPr lang="en-US" sz="1514"/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17748" y="3028070"/>
            <a:ext cx="72852" cy="59503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680" tIns="28839" rIns="57680" bIns="28839" numCol="1" anchor="t" anchorCtr="0" compatLnSpc="1">
            <a:prstTxWarp prst="textNoShape">
              <a:avLst/>
            </a:prstTxWarp>
          </a:bodyPr>
          <a:lstStyle/>
          <a:p>
            <a:endParaRPr lang="en-US" sz="1514"/>
          </a:p>
        </p:txBody>
      </p:sp>
      <p:sp>
        <p:nvSpPr>
          <p:cNvPr id="22" name="Oval 21"/>
          <p:cNvSpPr/>
          <p:nvPr userDrawn="1"/>
        </p:nvSpPr>
        <p:spPr>
          <a:xfrm>
            <a:off x="5268937" y="2976406"/>
            <a:ext cx="157662" cy="157653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5"/>
          </a:p>
        </p:txBody>
      </p:sp>
      <p:sp>
        <p:nvSpPr>
          <p:cNvPr id="23" name="Oval 22"/>
          <p:cNvSpPr/>
          <p:nvPr userDrawn="1"/>
        </p:nvSpPr>
        <p:spPr>
          <a:xfrm>
            <a:off x="5062531" y="2976406"/>
            <a:ext cx="157662" cy="157653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5"/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75343" y="2976406"/>
            <a:ext cx="157662" cy="157653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5"/>
          </a:p>
        </p:txBody>
      </p:sp>
      <p:sp>
        <p:nvSpPr>
          <p:cNvPr id="18" name="Rectangle 17">
            <a:hlinkClick r:id="rId69"/>
          </p:cNvPr>
          <p:cNvSpPr/>
          <p:nvPr userDrawn="1"/>
        </p:nvSpPr>
        <p:spPr>
          <a:xfrm>
            <a:off x="5043562" y="2959315"/>
            <a:ext cx="190376" cy="190364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7"/>
          </a:p>
        </p:txBody>
      </p:sp>
      <p:sp>
        <p:nvSpPr>
          <p:cNvPr id="25" name="Rectangle 24">
            <a:hlinkClick r:id="rId70"/>
          </p:cNvPr>
          <p:cNvSpPr/>
          <p:nvPr userDrawn="1"/>
        </p:nvSpPr>
        <p:spPr>
          <a:xfrm>
            <a:off x="5248925" y="2959315"/>
            <a:ext cx="190376" cy="190364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7"/>
          </a:p>
        </p:txBody>
      </p:sp>
      <p:sp>
        <p:nvSpPr>
          <p:cNvPr id="26" name="Rectangle 25">
            <a:hlinkClick r:id="rId71"/>
          </p:cNvPr>
          <p:cNvSpPr/>
          <p:nvPr userDrawn="1"/>
        </p:nvSpPr>
        <p:spPr>
          <a:xfrm>
            <a:off x="5458986" y="2959315"/>
            <a:ext cx="190376" cy="190364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7"/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3308" y="2961482"/>
            <a:ext cx="190376" cy="190364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7"/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275" y="2957803"/>
            <a:ext cx="190376" cy="190364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7"/>
          </a:p>
        </p:txBody>
      </p:sp>
    </p:spTree>
    <p:extLst>
      <p:ext uri="{BB962C8B-B14F-4D97-AF65-F5344CB8AC3E}">
        <p14:creationId xmlns:p14="http://schemas.microsoft.com/office/powerpoint/2010/main" val="710607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  <p:sldLayoutId id="2147483743" r:id="rId18"/>
    <p:sldLayoutId id="2147483744" r:id="rId19"/>
    <p:sldLayoutId id="2147483745" r:id="rId20"/>
    <p:sldLayoutId id="2147483746" r:id="rId21"/>
    <p:sldLayoutId id="2147483747" r:id="rId22"/>
    <p:sldLayoutId id="2147483748" r:id="rId23"/>
    <p:sldLayoutId id="2147483749" r:id="rId24"/>
    <p:sldLayoutId id="2147483750" r:id="rId25"/>
    <p:sldLayoutId id="2147483751" r:id="rId26"/>
    <p:sldLayoutId id="2147483752" r:id="rId27"/>
    <p:sldLayoutId id="2147483753" r:id="rId28"/>
    <p:sldLayoutId id="2147483754" r:id="rId29"/>
    <p:sldLayoutId id="2147483755" r:id="rId30"/>
    <p:sldLayoutId id="2147483756" r:id="rId31"/>
    <p:sldLayoutId id="2147483757" r:id="rId32"/>
    <p:sldLayoutId id="2147483758" r:id="rId33"/>
    <p:sldLayoutId id="2147483759" r:id="rId34"/>
    <p:sldLayoutId id="2147483760" r:id="rId35"/>
    <p:sldLayoutId id="2147483761" r:id="rId36"/>
    <p:sldLayoutId id="2147483762" r:id="rId37"/>
    <p:sldLayoutId id="2147483763" r:id="rId38"/>
    <p:sldLayoutId id="2147483764" r:id="rId39"/>
    <p:sldLayoutId id="2147483765" r:id="rId40"/>
    <p:sldLayoutId id="2147483766" r:id="rId41"/>
    <p:sldLayoutId id="2147483767" r:id="rId42"/>
    <p:sldLayoutId id="2147483768" r:id="rId43"/>
    <p:sldLayoutId id="2147483769" r:id="rId44"/>
    <p:sldLayoutId id="2147483770" r:id="rId45"/>
    <p:sldLayoutId id="2147483771" r:id="rId46"/>
    <p:sldLayoutId id="2147483772" r:id="rId47"/>
    <p:sldLayoutId id="2147483773" r:id="rId48"/>
    <p:sldLayoutId id="2147483774" r:id="rId49"/>
    <p:sldLayoutId id="2147483775" r:id="rId50"/>
    <p:sldLayoutId id="2147483776" r:id="rId51"/>
    <p:sldLayoutId id="2147483777" r:id="rId52"/>
    <p:sldLayoutId id="2147483778" r:id="rId53"/>
    <p:sldLayoutId id="2147483779" r:id="rId54"/>
    <p:sldLayoutId id="2147483780" r:id="rId55"/>
    <p:sldLayoutId id="2147483781" r:id="rId56"/>
    <p:sldLayoutId id="2147483782" r:id="rId57"/>
    <p:sldLayoutId id="2147483783" r:id="rId58"/>
    <p:sldLayoutId id="2147483784" r:id="rId59"/>
    <p:sldLayoutId id="2147483785" r:id="rId60"/>
    <p:sldLayoutId id="2147483786" r:id="rId61"/>
    <p:sldLayoutId id="2147483787" r:id="rId62"/>
    <p:sldLayoutId id="2147483788" r:id="rId63"/>
    <p:sldLayoutId id="2147483789" r:id="rId64"/>
    <p:sldLayoutId id="2147483790" r:id="rId65"/>
    <p:sldLayoutId id="2147483791" r:id="rId66"/>
    <p:sldLayoutId id="2147483792" r:id="rId6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ctr" defTabSz="576800" rtl="0" eaLnBrk="1" latinLnBrk="0" hangingPunct="1">
        <a:lnSpc>
          <a:spcPct val="86000"/>
        </a:lnSpc>
        <a:spcBef>
          <a:spcPct val="0"/>
        </a:spcBef>
        <a:buNone/>
        <a:defRPr sz="1325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8150" indent="-108150" algn="l" defTabSz="5768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6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7301" indent="-109151" algn="l" defTabSz="5768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7" kern="800">
          <a:solidFill>
            <a:schemeClr val="tx1"/>
          </a:solidFill>
          <a:latin typeface="+mn-lt"/>
          <a:ea typeface="+mn-ea"/>
          <a:cs typeface="+mn-cs"/>
        </a:defRPr>
      </a:lvl2pPr>
      <a:lvl3pPr marL="325451" indent="-108150" algn="l" defTabSz="5768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7" kern="800">
          <a:solidFill>
            <a:schemeClr val="tx1"/>
          </a:solidFill>
          <a:latin typeface="+mn-lt"/>
          <a:ea typeface="+mn-ea"/>
          <a:cs typeface="+mn-cs"/>
        </a:defRPr>
      </a:lvl3pPr>
      <a:lvl4pPr marL="433601" indent="-108150" algn="l" defTabSz="5768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7" kern="800">
          <a:solidFill>
            <a:schemeClr val="tx1"/>
          </a:solidFill>
          <a:latin typeface="+mn-lt"/>
          <a:ea typeface="+mn-ea"/>
          <a:cs typeface="+mn-cs"/>
        </a:defRPr>
      </a:lvl4pPr>
      <a:lvl5pPr marL="541751" indent="-108150" algn="l" defTabSz="5768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7" kern="800">
          <a:solidFill>
            <a:schemeClr val="tx1"/>
          </a:solidFill>
          <a:latin typeface="+mn-lt"/>
          <a:ea typeface="+mn-ea"/>
          <a:cs typeface="+mn-cs"/>
        </a:defRPr>
      </a:lvl5pPr>
      <a:lvl6pPr marL="1586199" indent="-144200" algn="l" defTabSz="576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2" kern="1200">
          <a:solidFill>
            <a:schemeClr val="tx1"/>
          </a:solidFill>
          <a:latin typeface="+mn-lt"/>
          <a:ea typeface="+mn-ea"/>
          <a:cs typeface="+mn-cs"/>
        </a:defRPr>
      </a:lvl6pPr>
      <a:lvl7pPr marL="1874599" indent="-144200" algn="l" defTabSz="576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2" kern="1200">
          <a:solidFill>
            <a:schemeClr val="tx1"/>
          </a:solidFill>
          <a:latin typeface="+mn-lt"/>
          <a:ea typeface="+mn-ea"/>
          <a:cs typeface="+mn-cs"/>
        </a:defRPr>
      </a:lvl7pPr>
      <a:lvl8pPr marL="2162999" indent="-144200" algn="l" defTabSz="576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2" kern="1200">
          <a:solidFill>
            <a:schemeClr val="tx1"/>
          </a:solidFill>
          <a:latin typeface="+mn-lt"/>
          <a:ea typeface="+mn-ea"/>
          <a:cs typeface="+mn-cs"/>
        </a:defRPr>
      </a:lvl8pPr>
      <a:lvl9pPr marL="2451398" indent="-144200" algn="l" defTabSz="576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1pPr>
      <a:lvl2pPr marL="288400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2pPr>
      <a:lvl3pPr marL="576800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3pPr>
      <a:lvl4pPr marL="865199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4pPr>
      <a:lvl5pPr marL="1153599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5pPr>
      <a:lvl6pPr marL="1441999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6pPr>
      <a:lvl7pPr marL="1730399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7pPr>
      <a:lvl8pPr marL="2018799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8pPr>
      <a:lvl9pPr marL="2307199" algn="l" defTabSz="576800" rtl="0" eaLnBrk="1" latinLnBrk="0" hangingPunct="1">
        <a:defRPr sz="11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77" y="536168"/>
            <a:ext cx="5653977" cy="2649220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28" y="24434"/>
                </a:lnTo>
                <a:lnTo>
                  <a:pt x="5626328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7" name="bg object 17"/>
          <p:cNvSpPr/>
          <p:nvPr/>
        </p:nvSpPr>
        <p:spPr>
          <a:xfrm>
            <a:off x="66885" y="71164"/>
            <a:ext cx="5653977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0904" y="102424"/>
            <a:ext cx="5167164" cy="3154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6346" y="982040"/>
            <a:ext cx="4896284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1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1452" y="3017710"/>
            <a:ext cx="18460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449" y="3017710"/>
            <a:ext cx="132686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3662" y="3017710"/>
            <a:ext cx="132686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4920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449" y="129945"/>
            <a:ext cx="5192078" cy="540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8449" y="757133"/>
            <a:ext cx="5192078" cy="2141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288449" y="3007496"/>
            <a:ext cx="1346094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6621"/>
            <a:fld id="{ED137D8F-F469-4C1D-8DCD-3325B5EE564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09.11.2020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71068" y="3007496"/>
            <a:ext cx="1826842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662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134433" y="3007496"/>
            <a:ext cx="1346094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6621"/>
            <a:fld id="{12FC6C7F-F4CD-4F6B-9A67-BE40BA8238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26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ctr" defTabSz="576621" rtl="0" eaLnBrk="1" latinLnBrk="0" hangingPunct="1">
        <a:spcBef>
          <a:spcPct val="0"/>
        </a:spcBef>
        <a:buNone/>
        <a:defRPr sz="27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233" indent="-216233" algn="l" defTabSz="576621" rtl="0" eaLnBrk="1" latinLnBrk="0" hangingPunct="1">
        <a:spcBef>
          <a:spcPct val="20000"/>
        </a:spcBef>
        <a:buFont typeface="Arial" pitchFamily="34" charset="0"/>
        <a:buChar char="•"/>
        <a:defRPr sz="2018" kern="1200">
          <a:solidFill>
            <a:schemeClr val="tx1"/>
          </a:solidFill>
          <a:latin typeface="+mn-lt"/>
          <a:ea typeface="+mn-ea"/>
          <a:cs typeface="+mn-cs"/>
        </a:defRPr>
      </a:lvl1pPr>
      <a:lvl2pPr marL="468504" indent="-180194" algn="l" defTabSz="576621" rtl="0" eaLnBrk="1" latinLnBrk="0" hangingPunct="1">
        <a:spcBef>
          <a:spcPct val="20000"/>
        </a:spcBef>
        <a:buFont typeface="Arial" pitchFamily="34" charset="0"/>
        <a:buChar char="–"/>
        <a:defRPr sz="1766" kern="1200">
          <a:solidFill>
            <a:schemeClr val="tx1"/>
          </a:solidFill>
          <a:latin typeface="+mn-lt"/>
          <a:ea typeface="+mn-ea"/>
          <a:cs typeface="+mn-cs"/>
        </a:defRPr>
      </a:lvl2pPr>
      <a:lvl3pPr marL="720776" indent="-144155" algn="l" defTabSz="576621" rtl="0" eaLnBrk="1" latinLnBrk="0" hangingPunct="1">
        <a:spcBef>
          <a:spcPct val="20000"/>
        </a:spcBef>
        <a:buFont typeface="Arial" pitchFamily="34" charset="0"/>
        <a:buChar char="•"/>
        <a:defRPr sz="1513" kern="1200">
          <a:solidFill>
            <a:schemeClr val="tx1"/>
          </a:solidFill>
          <a:latin typeface="+mn-lt"/>
          <a:ea typeface="+mn-ea"/>
          <a:cs typeface="+mn-cs"/>
        </a:defRPr>
      </a:lvl3pPr>
      <a:lvl4pPr marL="1009086" indent="-144155" algn="l" defTabSz="576621" rtl="0" eaLnBrk="1" latinLnBrk="0" hangingPunct="1">
        <a:spcBef>
          <a:spcPct val="20000"/>
        </a:spcBef>
        <a:buFont typeface="Arial" pitchFamily="34" charset="0"/>
        <a:buChar char="–"/>
        <a:defRPr sz="1261" kern="1200">
          <a:solidFill>
            <a:schemeClr val="tx1"/>
          </a:solidFill>
          <a:latin typeface="+mn-lt"/>
          <a:ea typeface="+mn-ea"/>
          <a:cs typeface="+mn-cs"/>
        </a:defRPr>
      </a:lvl4pPr>
      <a:lvl5pPr marL="1297396" indent="-144155" algn="l" defTabSz="576621" rtl="0" eaLnBrk="1" latinLnBrk="0" hangingPunct="1">
        <a:spcBef>
          <a:spcPct val="20000"/>
        </a:spcBef>
        <a:buFont typeface="Arial" pitchFamily="34" charset="0"/>
        <a:buChar char="»"/>
        <a:defRPr sz="1261" kern="1200">
          <a:solidFill>
            <a:schemeClr val="tx1"/>
          </a:solidFill>
          <a:latin typeface="+mn-lt"/>
          <a:ea typeface="+mn-ea"/>
          <a:cs typeface="+mn-cs"/>
        </a:defRPr>
      </a:lvl5pPr>
      <a:lvl6pPr marL="1585707" indent="-144155" algn="l" defTabSz="576621" rtl="0" eaLnBrk="1" latinLnBrk="0" hangingPunct="1">
        <a:spcBef>
          <a:spcPct val="20000"/>
        </a:spcBef>
        <a:buFont typeface="Arial" pitchFamily="34" charset="0"/>
        <a:buChar char="•"/>
        <a:defRPr sz="1261" kern="1200">
          <a:solidFill>
            <a:schemeClr val="tx1"/>
          </a:solidFill>
          <a:latin typeface="+mn-lt"/>
          <a:ea typeface="+mn-ea"/>
          <a:cs typeface="+mn-cs"/>
        </a:defRPr>
      </a:lvl6pPr>
      <a:lvl7pPr marL="1874017" indent="-144155" algn="l" defTabSz="576621" rtl="0" eaLnBrk="1" latinLnBrk="0" hangingPunct="1">
        <a:spcBef>
          <a:spcPct val="20000"/>
        </a:spcBef>
        <a:buFont typeface="Arial" pitchFamily="34" charset="0"/>
        <a:buChar char="•"/>
        <a:defRPr sz="1261" kern="1200">
          <a:solidFill>
            <a:schemeClr val="tx1"/>
          </a:solidFill>
          <a:latin typeface="+mn-lt"/>
          <a:ea typeface="+mn-ea"/>
          <a:cs typeface="+mn-cs"/>
        </a:defRPr>
      </a:lvl7pPr>
      <a:lvl8pPr marL="2162327" indent="-144155" algn="l" defTabSz="576621" rtl="0" eaLnBrk="1" latinLnBrk="0" hangingPunct="1">
        <a:spcBef>
          <a:spcPct val="20000"/>
        </a:spcBef>
        <a:buFont typeface="Arial" pitchFamily="34" charset="0"/>
        <a:buChar char="•"/>
        <a:defRPr sz="1261" kern="1200">
          <a:solidFill>
            <a:schemeClr val="tx1"/>
          </a:solidFill>
          <a:latin typeface="+mn-lt"/>
          <a:ea typeface="+mn-ea"/>
          <a:cs typeface="+mn-cs"/>
        </a:defRPr>
      </a:lvl8pPr>
      <a:lvl9pPr marL="2450638" indent="-144155" algn="l" defTabSz="576621" rtl="0" eaLnBrk="1" latinLnBrk="0" hangingPunct="1">
        <a:spcBef>
          <a:spcPct val="20000"/>
        </a:spcBef>
        <a:buFont typeface="Arial" pitchFamily="34" charset="0"/>
        <a:buChar char="•"/>
        <a:defRPr sz="12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76621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1pPr>
      <a:lvl2pPr marL="288310" algn="l" defTabSz="576621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2pPr>
      <a:lvl3pPr marL="576621" algn="l" defTabSz="576621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3pPr>
      <a:lvl4pPr marL="864931" algn="l" defTabSz="576621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4pPr>
      <a:lvl5pPr marL="1153241" algn="l" defTabSz="576621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5pPr>
      <a:lvl6pPr marL="1441552" algn="l" defTabSz="576621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6pPr>
      <a:lvl7pPr marL="1729862" algn="l" defTabSz="576621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7pPr>
      <a:lvl8pPr marL="2018172" algn="l" defTabSz="576621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8pPr>
      <a:lvl9pPr marL="2306483" algn="l" defTabSz="576621" rtl="0" eaLnBrk="1" latinLnBrk="0" hangingPunct="1">
        <a:defRPr sz="11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3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3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3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2.xml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47.xml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88" y="1535"/>
            <a:ext cx="5767387" cy="1021080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2"/>
                </a:lnTo>
                <a:lnTo>
                  <a:pt x="5759640" y="1020952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69405" y="98425"/>
            <a:ext cx="3362882" cy="84574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ctr">
              <a:spcBef>
                <a:spcPts val="114"/>
              </a:spcBef>
            </a:pPr>
            <a:r>
              <a:rPr lang="ru-RU" sz="3400" spc="-5" dirty="0"/>
              <a:t>Биология </a:t>
            </a:r>
            <a:br>
              <a:rPr lang="ru-RU" sz="3400" spc="-5" dirty="0"/>
            </a:br>
            <a:r>
              <a:rPr lang="ru-RU" sz="2000" spc="-5" dirty="0"/>
              <a:t>Человек и его здоровье</a:t>
            </a:r>
            <a:endParaRPr sz="3400" dirty="0"/>
          </a:p>
        </p:txBody>
      </p:sp>
      <p:sp>
        <p:nvSpPr>
          <p:cNvPr id="5" name="object 5"/>
          <p:cNvSpPr/>
          <p:nvPr/>
        </p:nvSpPr>
        <p:spPr>
          <a:xfrm>
            <a:off x="300134" y="1468891"/>
            <a:ext cx="272162" cy="1218360"/>
          </a:xfrm>
          <a:custGeom>
            <a:avLst/>
            <a:gdLst/>
            <a:ahLst/>
            <a:cxnLst/>
            <a:rect l="l" t="t" r="r" b="b"/>
            <a:pathLst>
              <a:path w="344170" h="676275">
                <a:moveTo>
                  <a:pt x="343828" y="0"/>
                </a:moveTo>
                <a:lnTo>
                  <a:pt x="0" y="0"/>
                </a:lnTo>
                <a:lnTo>
                  <a:pt x="0" y="675751"/>
                </a:lnTo>
                <a:lnTo>
                  <a:pt x="343828" y="675751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688347" y="212869"/>
            <a:ext cx="634365" cy="634365"/>
            <a:chOff x="4686759" y="212868"/>
            <a:chExt cx="634365" cy="634365"/>
          </a:xfrm>
        </p:grpSpPr>
        <p:sp>
          <p:nvSpPr>
            <p:cNvPr id="11" name="object 11"/>
            <p:cNvSpPr/>
            <p:nvPr/>
          </p:nvSpPr>
          <p:spPr>
            <a:xfrm>
              <a:off x="4701999" y="228108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603608" y="0"/>
                  </a:moveTo>
                  <a:lnTo>
                    <a:pt x="0" y="0"/>
                  </a:lnTo>
                  <a:lnTo>
                    <a:pt x="0" y="603609"/>
                  </a:lnTo>
                  <a:lnTo>
                    <a:pt x="603608" y="603609"/>
                  </a:lnTo>
                  <a:lnTo>
                    <a:pt x="603608" y="0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4701999" y="228108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0" y="0"/>
                  </a:moveTo>
                  <a:lnTo>
                    <a:pt x="603608" y="0"/>
                  </a:lnTo>
                  <a:lnTo>
                    <a:pt x="603608" y="603609"/>
                  </a:lnTo>
                  <a:lnTo>
                    <a:pt x="0" y="603609"/>
                  </a:lnTo>
                  <a:lnTo>
                    <a:pt x="0" y="0"/>
                  </a:lnTo>
                  <a:close/>
                </a:path>
              </a:pathLst>
            </a:custGeom>
            <a:ln w="3048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925794" y="249025"/>
            <a:ext cx="173355" cy="3853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8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41875" y="542305"/>
            <a:ext cx="571504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к</a:t>
            </a: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ласс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028" name="Picture 4" descr="Картинки по запросу чаша со змеей вектор | Змея, Медицинский, Медицина">
            <a:extLst>
              <a:ext uri="{FF2B5EF4-FFF2-40B4-BE49-F238E27FC236}">
                <a16:creationId xmlns:a16="http://schemas.microsoft.com/office/drawing/2014/main" id="{0D6C6743-6751-4AF1-8775-D9BF107D2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35" y="250825"/>
            <a:ext cx="535352" cy="51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D41736-D2F1-4836-B58C-06328E5491D6}"/>
              </a:ext>
            </a:extLst>
          </p:cNvPr>
          <p:cNvSpPr txBox="1"/>
          <p:nvPr/>
        </p:nvSpPr>
        <p:spPr>
          <a:xfrm>
            <a:off x="292199" y="1348909"/>
            <a:ext cx="360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-20" dirty="0">
                <a:solidFill>
                  <a:srgbClr val="002060"/>
                </a:solidFill>
                <a:latin typeface="Arial"/>
                <a:cs typeface="Arial"/>
              </a:rPr>
              <a:t>Тема:</a:t>
            </a:r>
          </a:p>
          <a:p>
            <a:pPr algn="ctr"/>
            <a:r>
              <a:rPr lang="ru-RU" sz="2400" b="1" spc="-20" dirty="0">
                <a:solidFill>
                  <a:srgbClr val="002060"/>
                </a:solidFill>
                <a:latin typeface="Arial"/>
                <a:cs typeface="Arial"/>
              </a:rPr>
              <a:t> Движение крови </a:t>
            </a:r>
          </a:p>
          <a:p>
            <a:pPr algn="ctr"/>
            <a:r>
              <a:rPr lang="ru-RU" sz="2400" b="1" spc="-20" dirty="0">
                <a:solidFill>
                  <a:srgbClr val="002060"/>
                </a:solidFill>
                <a:latin typeface="Arial"/>
                <a:cs typeface="Arial"/>
              </a:rPr>
              <a:t>по кровеносным сосудам.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F0518B2-75CE-42DC-BA41-7F76DC74D7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2599" y="1468891"/>
            <a:ext cx="1786407" cy="11378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469743-38CE-4C07-A626-D51F11C5A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75" y="129945"/>
            <a:ext cx="5616624" cy="340352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ПРОВЕРЬТЕ СВОИ ЗНАНИЯ!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A19EF6-2629-4886-B339-A280B75F6E0F}"/>
              </a:ext>
            </a:extLst>
          </p:cNvPr>
          <p:cNvSpPr txBox="1"/>
          <p:nvPr/>
        </p:nvSpPr>
        <p:spPr>
          <a:xfrm>
            <a:off x="76175" y="470297"/>
            <a:ext cx="5616624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1. Составьте парные ответы из названий частей сердца и соответствующих им понятий: 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 - левый желудочек, Б - правый желудочек, В - правое предсердие, Г - левое предсердие, Д - створчатые клапаны, Е - полулунные клапаны; 1 - расположены между предсердиями и желудочками, 2 - расположены на границе между желудочками и крупными сосудами,   3 - принимает кровь из органов, 4- принимает кровь из легочных вен, 5 - стенки толстые, мышечные,                   6 - выталкивает кровь к легочным артериям.</a:t>
            </a:r>
          </a:p>
        </p:txBody>
      </p:sp>
    </p:spTree>
    <p:extLst>
      <p:ext uri="{BB962C8B-B14F-4D97-AF65-F5344CB8AC3E}">
        <p14:creationId xmlns:p14="http://schemas.microsoft.com/office/powerpoint/2010/main" val="3215678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469743-38CE-4C07-A626-D51F11C5A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ПРОВЕРЬТЕ СВОИ ЗНАНИЯ</a:t>
            </a:r>
            <a:endParaRPr lang="ru-RU" dirty="0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368667BA-59FA-42F8-8AFF-C46A9CFCC2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935511"/>
              </p:ext>
            </p:extLst>
          </p:nvPr>
        </p:nvGraphicFramePr>
        <p:xfrm>
          <a:off x="0" y="-33758"/>
          <a:ext cx="5768975" cy="3278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5412">
                  <a:extLst>
                    <a:ext uri="{9D8B030D-6E8A-4147-A177-3AD203B41FA5}">
                      <a16:colId xmlns:a16="http://schemas.microsoft.com/office/drawing/2014/main" val="2482217964"/>
                    </a:ext>
                  </a:extLst>
                </a:gridCol>
                <a:gridCol w="3643563">
                  <a:extLst>
                    <a:ext uri="{9D8B030D-6E8A-4147-A177-3AD203B41FA5}">
                      <a16:colId xmlns:a16="http://schemas.microsoft.com/office/drawing/2014/main" val="3177229565"/>
                    </a:ext>
                  </a:extLst>
                </a:gridCol>
              </a:tblGrid>
              <a:tr h="83119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ЧАСТИ СЕРДЦА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СООТВЕТСТВУЮЩИЕ ПОНЯТИЯ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8451015"/>
                  </a:ext>
                </a:extLst>
              </a:tr>
              <a:tr h="584912"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 - левый желудочек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5 - стенки толстые, мышечные</a:t>
                      </a:r>
                      <a:endParaRPr kumimoji="0" lang="ru-RU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845931"/>
                  </a:ext>
                </a:extLst>
              </a:tr>
              <a:tr h="5849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 - правый желудочек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6 - выталкивает кровь к легочным артериям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694941"/>
                  </a:ext>
                </a:extLst>
              </a:tr>
              <a:tr h="640931"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- правое предсердие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3 - принимает кровь из органов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870713"/>
                  </a:ext>
                </a:extLst>
              </a:tr>
              <a:tr h="636662"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 - левое предсердие</a:t>
                      </a:r>
                      <a:endParaRPr lang="ru-RU" sz="1600" b="1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4 - принимает кровь из легочных вен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1456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15514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469743-38CE-4C07-A626-D51F11C5A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ПРОВЕРЬТЕ СВОИ ЗНАНИЯ</a:t>
            </a:r>
            <a:endParaRPr lang="ru-RU" dirty="0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368667BA-59FA-42F8-8AFF-C46A9CFCC2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035870"/>
              </p:ext>
            </p:extLst>
          </p:nvPr>
        </p:nvGraphicFramePr>
        <p:xfrm>
          <a:off x="0" y="-33758"/>
          <a:ext cx="5768975" cy="3516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5412">
                  <a:extLst>
                    <a:ext uri="{9D8B030D-6E8A-4147-A177-3AD203B41FA5}">
                      <a16:colId xmlns:a16="http://schemas.microsoft.com/office/drawing/2014/main" val="2482217964"/>
                    </a:ext>
                  </a:extLst>
                </a:gridCol>
                <a:gridCol w="3643563">
                  <a:extLst>
                    <a:ext uri="{9D8B030D-6E8A-4147-A177-3AD203B41FA5}">
                      <a16:colId xmlns:a16="http://schemas.microsoft.com/office/drawing/2014/main" val="3177229565"/>
                    </a:ext>
                  </a:extLst>
                </a:gridCol>
              </a:tblGrid>
              <a:tr h="83119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ЧАСТИ СЕРДЦА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СООТВЕТСТВУЮЩИЕ ПОНЯТИЯ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8451015"/>
                  </a:ext>
                </a:extLst>
              </a:tr>
              <a:tr h="584912"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 - створчатые клапаны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1 - расположены между предсердиями и желудочками</a:t>
                      </a:r>
                      <a:endParaRPr kumimoji="0" lang="ru-RU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845931"/>
                  </a:ext>
                </a:extLst>
              </a:tr>
              <a:tr h="5849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 - полулунные клапаны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2 - расположены на границе между желудочками и крупными сосудами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694941"/>
                  </a:ext>
                </a:extLst>
              </a:tr>
              <a:tr h="640931">
                <a:tc>
                  <a:txBody>
                    <a:bodyPr/>
                    <a:lstStyle/>
                    <a:p>
                      <a:pPr algn="l"/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kumimoji="0" lang="ru-RU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870713"/>
                  </a:ext>
                </a:extLst>
              </a:tr>
              <a:tr h="636662">
                <a:tc>
                  <a:txBody>
                    <a:bodyPr/>
                    <a:lstStyle/>
                    <a:p>
                      <a:pPr algn="l"/>
                      <a:endParaRPr lang="ru-RU" sz="1600" b="1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kumimoji="0" lang="ru-RU" sz="16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1456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29285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469743-38CE-4C07-A626-D51F11C5A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75" y="129945"/>
            <a:ext cx="5616624" cy="340352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ПРОВЕРЬТЕ СВОИ ЗНАНИЯ!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A19EF6-2629-4886-B339-A280B75F6E0F}"/>
              </a:ext>
            </a:extLst>
          </p:cNvPr>
          <p:cNvSpPr txBox="1"/>
          <p:nvPr/>
        </p:nvSpPr>
        <p:spPr>
          <a:xfrm>
            <a:off x="76175" y="470297"/>
            <a:ext cx="561662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2. Укажите порядок прохождения крови по большому кругу кровообращения: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А - верхние и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ние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полые вены, Б - капилляры,               В - артериолы, Г - левый желудочек, Д - правое предсердие, Е - аорта, Ж - артерии.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7D543B-5A9B-4BD1-816D-42C25BDADB57}"/>
              </a:ext>
            </a:extLst>
          </p:cNvPr>
          <p:cNvSpPr txBox="1"/>
          <p:nvPr/>
        </p:nvSpPr>
        <p:spPr>
          <a:xfrm>
            <a:off x="76175" y="2139255"/>
            <a:ext cx="569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 - левый желудочек, Е - аорта, Ж - артерии,      В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артериолы, Б - капилляры, А -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верх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ние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lang="ru-RU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</a:t>
            </a:r>
            <a:r>
              <a:rPr kumimoji="0" 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ние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полые вены, Д - правое предсердие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0325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469743-38CE-4C07-A626-D51F11C5A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75" y="129945"/>
            <a:ext cx="5616624" cy="340352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ПРОВЕРЬТЕ СВОИ ЗНАНИЯ!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A19EF6-2629-4886-B339-A280B75F6E0F}"/>
              </a:ext>
            </a:extLst>
          </p:cNvPr>
          <p:cNvSpPr txBox="1"/>
          <p:nvPr/>
        </p:nvSpPr>
        <p:spPr>
          <a:xfrm>
            <a:off x="220191" y="494104"/>
            <a:ext cx="5400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3. Укажите пути прохождения крови по малому кругу кровообращения: А - легкие,       Б - левое предсердие, В - правый желудочек,                    Г - легочные артерии, Д - легочные вены.</a:t>
            </a:r>
            <a:endParaRPr kumimoji="0" lang="ru-RU" sz="1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7D543B-5A9B-4BD1-816D-42C25BDADB57}"/>
              </a:ext>
            </a:extLst>
          </p:cNvPr>
          <p:cNvSpPr txBox="1"/>
          <p:nvPr/>
        </p:nvSpPr>
        <p:spPr>
          <a:xfrm>
            <a:off x="220191" y="1838449"/>
            <a:ext cx="5328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В - правый желудочек, Г - легочные артерии,     А - легкие, Д - легочные вены,        Б - левое предсердие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0946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A0D1F9-503B-462C-8105-25CD68061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449" y="129945"/>
            <a:ext cx="5192078" cy="340352"/>
          </a:xfrm>
        </p:spPr>
        <p:txBody>
          <a:bodyPr>
            <a:normAutofit fontScale="90000"/>
          </a:bodyPr>
          <a:lstStyle/>
          <a:p>
            <a:r>
              <a:rPr lang="ru-RU" dirty="0"/>
              <a:t>РЕШЕНИЕ ЗАДАЧ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9DEF5B-C9D8-4A83-82B2-CE9916F79167}"/>
              </a:ext>
            </a:extLst>
          </p:cNvPr>
          <p:cNvSpPr txBox="1"/>
          <p:nvPr/>
        </p:nvSpPr>
        <p:spPr>
          <a:xfrm>
            <a:off x="76175" y="495265"/>
            <a:ext cx="561662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Сердце ребенка в течение 1 минуты сокращается 78 раз и при каждом сокращении выводит в аорту 38,5 см</a:t>
            </a:r>
            <a:r>
              <a:rPr lang="ru-RU" sz="20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крови. Сколько крови выталкивает сердце ребенка в течение суток?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705E64-5D23-4FE9-A7F1-6DB7AA2589E5}"/>
              </a:ext>
            </a:extLst>
          </p:cNvPr>
          <p:cNvSpPr txBox="1"/>
          <p:nvPr/>
        </p:nvSpPr>
        <p:spPr>
          <a:xfrm>
            <a:off x="580231" y="2486521"/>
            <a:ext cx="4392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 </a:t>
            </a:r>
            <a:r>
              <a:rPr lang="ru-RU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040202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A0D1F9-503B-462C-8105-25CD68061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449" y="129945"/>
            <a:ext cx="5192078" cy="340352"/>
          </a:xfrm>
        </p:spPr>
        <p:txBody>
          <a:bodyPr>
            <a:normAutofit fontScale="90000"/>
          </a:bodyPr>
          <a:lstStyle/>
          <a:p>
            <a:r>
              <a:rPr lang="ru-RU" dirty="0"/>
              <a:t>РЕШЕНИЕ ЗАДАЧ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9DEF5B-C9D8-4A83-82B2-CE9916F79167}"/>
              </a:ext>
            </a:extLst>
          </p:cNvPr>
          <p:cNvSpPr txBox="1"/>
          <p:nvPr/>
        </p:nvSpPr>
        <p:spPr>
          <a:xfrm>
            <a:off x="76175" y="477262"/>
            <a:ext cx="561662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спокойном состоянии сердечный цикл продолжается 0,8 сек., сокращение предсердий продолжается 0,1 сек., желудочков - 0,3 сек., а в течение 0,4 сек. сердце отдыхает. Сколько времени работает и отдыхает сердце в течение суток?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384BA3-C060-4FF8-A17E-2B36FE69A52B}"/>
              </a:ext>
            </a:extLst>
          </p:cNvPr>
          <p:cNvSpPr txBox="1"/>
          <p:nvPr/>
        </p:nvSpPr>
        <p:spPr>
          <a:xfrm>
            <a:off x="580231" y="2486521"/>
            <a:ext cx="4392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 </a:t>
            </a:r>
            <a:r>
              <a:rPr lang="ru-RU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383937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A0D1F9-503B-462C-8105-25CD68061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449" y="129945"/>
            <a:ext cx="5192078" cy="340352"/>
          </a:xfrm>
        </p:spPr>
        <p:txBody>
          <a:bodyPr>
            <a:normAutofit fontScale="90000"/>
          </a:bodyPr>
          <a:lstStyle/>
          <a:p>
            <a:r>
              <a:rPr lang="ru-RU" dirty="0"/>
              <a:t>РЕШЕНИЕ ЗАДАЧ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9DEF5B-C9D8-4A83-82B2-CE9916F79167}"/>
              </a:ext>
            </a:extLst>
          </p:cNvPr>
          <p:cNvSpPr txBox="1"/>
          <p:nvPr/>
        </p:nvSpPr>
        <p:spPr>
          <a:xfrm>
            <a:off x="76175" y="477262"/>
            <a:ext cx="5616624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Сколько литров крови перекачивает сердце человека за 1 час и за 1 сутки, если оно сокращается в среднем 70 раз в минуту, выбрасывая при каждом сокращении из двух желудочков 150 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</a:t>
            </a:r>
            <a:r>
              <a:rPr lang="ru-RU" sz="18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крови?</a:t>
            </a:r>
            <a:endParaRPr lang="ru-RU" sz="1800" baseline="30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D30F99-298E-42E8-9B76-1A13018FD2A1}"/>
              </a:ext>
            </a:extLst>
          </p:cNvPr>
          <p:cNvSpPr txBox="1"/>
          <p:nvPr/>
        </p:nvSpPr>
        <p:spPr>
          <a:xfrm>
            <a:off x="580231" y="2486521"/>
            <a:ext cx="4392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 </a:t>
            </a:r>
            <a:r>
              <a:rPr lang="ru-RU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020762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2339" y="84294"/>
            <a:ext cx="5172948" cy="386003"/>
          </a:xfrm>
          <a:prstGeom prst="rect">
            <a:avLst/>
          </a:prstGeom>
        </p:spPr>
        <p:txBody>
          <a:bodyPr vert="horz" wrap="square" lIns="0" tIns="1651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kumimoji="0" lang="ru-RU" sz="2400" b="1" i="0" u="none" strike="noStrike" kern="800" cap="none" spc="-25" normalizeH="0" baseline="0" noProof="0" dirty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</a:rPr>
              <a:t>СЕГОДНЯ НА УРОКЕ:</a:t>
            </a:r>
            <a:endParaRPr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606869" y="541675"/>
            <a:ext cx="3933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76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4"/>
              </a:spcAft>
              <a:buClrTx/>
              <a:buSzTx/>
              <a:buFontTx/>
              <a:buNone/>
              <a:tabLst/>
              <a:defRPr/>
            </a:pPr>
            <a:r>
              <a:rPr lang="ru-RU" sz="2000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Кровяное давление и пульс;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54941" y="1222315"/>
            <a:ext cx="3933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576800">
              <a:spcAft>
                <a:spcPts val="94"/>
              </a:spcAft>
              <a:defRPr/>
            </a:pPr>
            <a:r>
              <a:rPr lang="ru-RU" sz="2000" b="1" kern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kern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Скорость  движения крови; 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52439" y="1838449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576800">
              <a:spcAft>
                <a:spcPts val="94"/>
              </a:spcAft>
              <a:defRPr/>
            </a:pPr>
            <a:r>
              <a:rPr lang="ru-RU" b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Лимфатическая система; 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val 11"/>
          <p:cNvSpPr/>
          <p:nvPr/>
        </p:nvSpPr>
        <p:spPr>
          <a:xfrm>
            <a:off x="141287" y="586997"/>
            <a:ext cx="425828" cy="425828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76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1</a:t>
            </a:r>
          </a:p>
        </p:txBody>
      </p:sp>
      <p:sp>
        <p:nvSpPr>
          <p:cNvPr id="22" name="Oval 13"/>
          <p:cNvSpPr/>
          <p:nvPr/>
        </p:nvSpPr>
        <p:spPr>
          <a:xfrm>
            <a:off x="979487" y="1262385"/>
            <a:ext cx="425828" cy="425828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76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2</a:t>
            </a:r>
          </a:p>
        </p:txBody>
      </p:sp>
      <p:sp>
        <p:nvSpPr>
          <p:cNvPr id="23" name="Oval 14"/>
          <p:cNvSpPr/>
          <p:nvPr/>
        </p:nvSpPr>
        <p:spPr>
          <a:xfrm>
            <a:off x="1817687" y="1916677"/>
            <a:ext cx="425828" cy="425828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76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3</a:t>
            </a:r>
          </a:p>
        </p:txBody>
      </p:sp>
      <p:sp>
        <p:nvSpPr>
          <p:cNvPr id="24" name="Oval 15"/>
          <p:cNvSpPr/>
          <p:nvPr/>
        </p:nvSpPr>
        <p:spPr>
          <a:xfrm>
            <a:off x="2668463" y="2491997"/>
            <a:ext cx="425828" cy="425828"/>
          </a:xfrm>
          <a:prstGeom prst="ellipse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576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B8C9F9-F8CC-46F7-9B19-9601AAD43A43}"/>
              </a:ext>
            </a:extLst>
          </p:cNvPr>
          <p:cNvSpPr txBox="1"/>
          <p:nvPr/>
        </p:nvSpPr>
        <p:spPr>
          <a:xfrm>
            <a:off x="3028503" y="2549237"/>
            <a:ext cx="27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76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4"/>
              </a:spcAft>
              <a:buClrTx/>
              <a:buSzTx/>
              <a:buFontTx/>
              <a:buNone/>
              <a:tabLst/>
              <a:defRPr/>
            </a:pPr>
            <a:r>
              <a:rPr lang="ru-RU" b="1" kern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Селезенка. </a:t>
            </a:r>
            <a:endParaRPr kumimoji="0" lang="en-US" b="1" i="0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175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66667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9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9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grpId="0" nodeType="withEffect" p14:presetBounceEnd="66667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 p14:presetBounceEnd="66667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1" dur="11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2" dur="11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 p14:presetBounceEnd="66667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8" dur="1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9" dur="1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9" grpId="0"/>
          <p:bldP spid="21" grpId="0" animBg="1"/>
          <p:bldP spid="22" grpId="0" animBg="1"/>
          <p:bldP spid="23" grpId="0" animBg="1"/>
          <p:bldP spid="24" grpId="0" animBg="1"/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9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9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1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1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9" grpId="0"/>
          <p:bldP spid="21" grpId="0" animBg="1"/>
          <p:bldP spid="22" grpId="0" animBg="1"/>
          <p:bldP spid="23" grpId="0" animBg="1"/>
          <p:bldP spid="24" grpId="0" animBg="1"/>
          <p:bldP spid="25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24C41-8706-41E5-9B9B-6F50C95A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2424"/>
            <a:ext cx="5768975" cy="276999"/>
          </a:xfrm>
        </p:spPr>
        <p:txBody>
          <a:bodyPr/>
          <a:lstStyle/>
          <a:p>
            <a:pPr algn="ctr"/>
            <a:r>
              <a:rPr lang="ru-RU" sz="1800" dirty="0"/>
              <a:t>САМЫЙ ИЗУЧЕННЫЙ И ТАИНСТВЕННЫЙ ОРГАН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FBB533-05CB-49EB-A8CA-8A86ECDDF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6535" y="564858"/>
            <a:ext cx="2232248" cy="25775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55FB66-DF9A-4230-9618-BBEA995A2B89}"/>
              </a:ext>
            </a:extLst>
          </p:cNvPr>
          <p:cNvSpPr txBox="1"/>
          <p:nvPr/>
        </p:nvSpPr>
        <p:spPr>
          <a:xfrm>
            <a:off x="436215" y="542305"/>
            <a:ext cx="2376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СЕРДЦЕ И РАЗУМ СИЛЬНЫ ЛИШЬ ТОГДА, КОГДА ОНИ ЗАОДНО.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FD26BFA-A7C9-48DD-B2F0-2BEAB8B670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299" y="1687050"/>
            <a:ext cx="2068164" cy="145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3658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03710B-8F0B-461F-B42E-679BF736F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75" y="102424"/>
            <a:ext cx="5616624" cy="338554"/>
          </a:xfrm>
        </p:spPr>
        <p:txBody>
          <a:bodyPr/>
          <a:lstStyle/>
          <a:p>
            <a:pPr algn="ctr"/>
            <a:r>
              <a:rPr lang="ru-RU" sz="2200" kern="800" spc="-25" dirty="0">
                <a:solidFill>
                  <a:srgbClr val="FEFEFE"/>
                </a:solidFill>
              </a:rPr>
              <a:t>СЕРДЕЧНО-СОСУДИСТАЯ</a:t>
            </a:r>
            <a:r>
              <a:rPr kumimoji="0" lang="ru-RU" sz="2200" b="1" i="0" u="none" strike="noStrike" kern="800" cap="none" spc="-25" normalizeH="0" baseline="0" noProof="0" dirty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</a:rPr>
              <a:t> СИСТЕМА</a:t>
            </a:r>
            <a:endParaRPr lang="ru-RU" sz="2200" dirty="0"/>
          </a:p>
        </p:txBody>
      </p:sp>
      <p:sp>
        <p:nvSpPr>
          <p:cNvPr id="3" name="Стрелка: влево 2">
            <a:extLst>
              <a:ext uri="{FF2B5EF4-FFF2-40B4-BE49-F238E27FC236}">
                <a16:creationId xmlns:a16="http://schemas.microsoft.com/office/drawing/2014/main" id="{025E8BBD-2BE8-4201-9E4E-7F5C64C3E2B8}"/>
              </a:ext>
            </a:extLst>
          </p:cNvPr>
          <p:cNvSpPr/>
          <p:nvPr/>
        </p:nvSpPr>
        <p:spPr>
          <a:xfrm rot="19796216">
            <a:off x="1346711" y="760907"/>
            <a:ext cx="1009865" cy="17733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440EBB21-EC01-4CE7-B6A8-0835EB8FE9A2}"/>
              </a:ext>
            </a:extLst>
          </p:cNvPr>
          <p:cNvSpPr/>
          <p:nvPr/>
        </p:nvSpPr>
        <p:spPr>
          <a:xfrm rot="1763595">
            <a:off x="3501032" y="773670"/>
            <a:ext cx="988499" cy="1742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C15085-3F21-4F99-9564-123B99748C61}"/>
              </a:ext>
            </a:extLst>
          </p:cNvPr>
          <p:cNvSpPr txBox="1"/>
          <p:nvPr/>
        </p:nvSpPr>
        <p:spPr>
          <a:xfrm>
            <a:off x="76175" y="1203151"/>
            <a:ext cx="2085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ЦЕНТРАЛЬНЫЙ ОРГАН- СЕРДЦЕ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B6E0D700-656E-4D40-B195-73736D9E8844}"/>
              </a:ext>
            </a:extLst>
          </p:cNvPr>
          <p:cNvSpPr/>
          <p:nvPr/>
        </p:nvSpPr>
        <p:spPr>
          <a:xfrm>
            <a:off x="2884487" y="542305"/>
            <a:ext cx="144016" cy="6593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DC00FD-8B33-4441-B685-B9A3563A1BDC}"/>
              </a:ext>
            </a:extLst>
          </p:cNvPr>
          <p:cNvSpPr txBox="1"/>
          <p:nvPr/>
        </p:nvSpPr>
        <p:spPr>
          <a:xfrm>
            <a:off x="2092399" y="1190377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КРОВЕНОС-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НЫЕ СОСУДЫ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4138C-4043-4155-AA64-B68B0CF53EBF}"/>
              </a:ext>
            </a:extLst>
          </p:cNvPr>
          <p:cNvSpPr txBox="1"/>
          <p:nvPr/>
        </p:nvSpPr>
        <p:spPr>
          <a:xfrm>
            <a:off x="3964607" y="1191766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ЛИМФАТИ-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ЧЕСКИЕ СОСУДЫ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E43D3B-FC24-4DDC-B878-32B93A3B0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63" y="1783258"/>
            <a:ext cx="1435461" cy="135916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D7B1AAD-DB02-4FF5-8A7A-BF8FD45F7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8764" y="2055906"/>
            <a:ext cx="1435462" cy="107659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243EE41-0969-457C-8334-D80D81D455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0671" y="2093537"/>
            <a:ext cx="767626" cy="1024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9673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24C41-8706-41E5-9B9B-6F50C95A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04" y="102424"/>
            <a:ext cx="5167164" cy="369332"/>
          </a:xfrm>
        </p:spPr>
        <p:txBody>
          <a:bodyPr/>
          <a:lstStyle/>
          <a:p>
            <a:pPr algn="ctr"/>
            <a:r>
              <a:rPr lang="ru-RU" sz="2400" dirty="0"/>
              <a:t>КРОВООБРАЩЕНИЕ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F21E2C-2273-48C8-9157-11355B4341E5}"/>
              </a:ext>
            </a:extLst>
          </p:cNvPr>
          <p:cNvSpPr txBox="1"/>
          <p:nvPr/>
        </p:nvSpPr>
        <p:spPr>
          <a:xfrm>
            <a:off x="76175" y="2498715"/>
            <a:ext cx="5616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Сердце + кровеносные сосуды = система органов кровообращения.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89515C-C597-4246-9C0E-A72005245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295" y="631192"/>
            <a:ext cx="3156792" cy="198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738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24C41-8706-41E5-9B9B-6F50C95A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2424"/>
            <a:ext cx="5768975" cy="369332"/>
          </a:xfrm>
        </p:spPr>
        <p:txBody>
          <a:bodyPr/>
          <a:lstStyle/>
          <a:p>
            <a:pPr algn="ctr"/>
            <a:r>
              <a:rPr lang="ru-RU" sz="2400" dirty="0"/>
              <a:t>ГЕМОДИНАМИКА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DA942D-627C-4DF2-8E59-99CFD50CCBDD}"/>
              </a:ext>
            </a:extLst>
          </p:cNvPr>
          <p:cNvSpPr txBox="1"/>
          <p:nvPr/>
        </p:nvSpPr>
        <p:spPr>
          <a:xfrm>
            <a:off x="4167" y="470297"/>
            <a:ext cx="345638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Гемодинамика — движение крови по сосудам, возникающее вследствие разности гидростатического давления в различных участках кровеносной системы (кровь движется из области высокого давления в область низкого). Зависит от сопротивления току крови стенок сосудов и вязкости самой крови.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5890E4-5D49-473C-963F-E4685EE4A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585" y="948578"/>
            <a:ext cx="2229301" cy="139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100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6BB70E-A8D4-49A0-AAFC-45433116A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83" y="102424"/>
            <a:ext cx="5490947" cy="369332"/>
          </a:xfrm>
        </p:spPr>
        <p:txBody>
          <a:bodyPr/>
          <a:lstStyle/>
          <a:p>
            <a:pPr algn="ctr"/>
            <a:r>
              <a:rPr lang="ru-RU" sz="2400" dirty="0"/>
              <a:t>КРОВЯНОЕ ДАВЛЕНИЕ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1846F2-0871-4A01-B25D-2715B85958FF}"/>
              </a:ext>
            </a:extLst>
          </p:cNvPr>
          <p:cNvSpPr txBox="1"/>
          <p:nvPr/>
        </p:nvSpPr>
        <p:spPr>
          <a:xfrm>
            <a:off x="148183" y="571336"/>
            <a:ext cx="532859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Кровяное </a:t>
            </a:r>
            <a:r>
              <a:rPr lang="ru-RU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давление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 — </a:t>
            </a:r>
            <a:r>
              <a:rPr lang="ru-RU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давление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, которое кровь оказывает на стенки кровеносных сосудов, иначе говоря, превышение </a:t>
            </a:r>
            <a:r>
              <a:rPr lang="ru-RU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давления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 жидкости в кровеносной системе над атмосферным. Один из показателей жизненно важных функций и </a:t>
            </a:r>
            <a:r>
              <a:rPr lang="ru-RU" b="0" i="0" dirty="0" err="1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биомаркеров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. Наиболее часто под кровяным </a:t>
            </a:r>
            <a:r>
              <a:rPr lang="ru-RU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давлением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 подразумевают </a:t>
            </a:r>
            <a:r>
              <a:rPr lang="ru-RU" b="0" i="0" dirty="0" err="1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артериа́льное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давление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br>
              <a:rPr lang="ru-RU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267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6BB70E-A8D4-49A0-AAFC-45433116A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83" y="102424"/>
            <a:ext cx="5490947" cy="369332"/>
          </a:xfrm>
        </p:spPr>
        <p:txBody>
          <a:bodyPr/>
          <a:lstStyle/>
          <a:p>
            <a:pPr algn="ctr"/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КРОВЯНОЕ </a:t>
            </a:r>
            <a:r>
              <a:rPr lang="ru-RU" sz="2400" dirty="0"/>
              <a:t>ДАВЛЕНИЕ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7C9EFE-ABEA-4C68-9517-012F0E3E2308}"/>
              </a:ext>
            </a:extLst>
          </p:cNvPr>
          <p:cNvSpPr txBox="1"/>
          <p:nvPr/>
        </p:nvSpPr>
        <p:spPr>
          <a:xfrm>
            <a:off x="76175" y="549270"/>
            <a:ext cx="403244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Давление крови зависит от силы сокращения мышц желудочков и сопротивления стенок кровеносных сосудов. Самое высокое давление имеет аорта, отходящая от левого желудочка сердца. По мере удаления от сердца артериальное давление снижается. Давление снижается в капиллярах.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E91156A-78A2-4E03-835D-FDE70F510C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070" y="830337"/>
            <a:ext cx="1638060" cy="202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483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6BB70E-A8D4-49A0-AAFC-45433116A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83" y="102424"/>
            <a:ext cx="5490947" cy="369332"/>
          </a:xfrm>
        </p:spPr>
        <p:txBody>
          <a:bodyPr/>
          <a:lstStyle/>
          <a:p>
            <a:pPr algn="ctr"/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КРОВЯНОЕ </a:t>
            </a:r>
            <a:r>
              <a:rPr lang="ru-RU" sz="2400" dirty="0"/>
              <a:t>ДАВЛЕНИЕ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7C9EFE-ABEA-4C68-9517-012F0E3E2308}"/>
              </a:ext>
            </a:extLst>
          </p:cNvPr>
          <p:cNvSpPr txBox="1"/>
          <p:nvPr/>
        </p:nvSpPr>
        <p:spPr>
          <a:xfrm>
            <a:off x="76175" y="542305"/>
            <a:ext cx="3744416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Самое низкое давление наблюдается в верхней и нижней полых венах. Разница кровяного давления в разных участках кровеносной системы обеспечивает кровоток в кровеносных сосудах. Кровь течет из сосудов с высоким кровяным давлением к сосудам с низким давлением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E194B89-F357-455A-B037-38BA68F92C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830" y="857412"/>
            <a:ext cx="1638060" cy="202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1628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C4185-FA82-44F1-A739-2D012CBB8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77" y="131743"/>
            <a:ext cx="5544615" cy="338554"/>
          </a:xfrm>
        </p:spPr>
        <p:txBody>
          <a:bodyPr/>
          <a:lstStyle/>
          <a:p>
            <a:pPr algn="ctr"/>
            <a:r>
              <a:rPr lang="ru-RU" sz="2200" dirty="0"/>
              <a:t>СФИГМОМАНОМЕТР ИЛИ ТОНОМЕТР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912A51D-282F-424A-BAD5-71AD49885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4486" y="902345"/>
            <a:ext cx="2788739" cy="16561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D1E8460-CA06-4A02-978F-0824FAE4A583}"/>
              </a:ext>
            </a:extLst>
          </p:cNvPr>
          <p:cNvSpPr txBox="1"/>
          <p:nvPr/>
        </p:nvSpPr>
        <p:spPr>
          <a:xfrm>
            <a:off x="40168" y="615761"/>
            <a:ext cx="2844317" cy="2446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5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Прибор для неинвазивного измерения артериального давления. Сфигмоманометр состоит из манометра, измеряющего давление воздуха; манжеты, надеваемой на руку пациента; и нагнетателя воздуха с регулируемым клапаном спуска.</a:t>
            </a:r>
            <a:endParaRPr lang="ru-RU" sz="15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770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C4185-FA82-44F1-A739-2D012CBB8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77" y="131743"/>
            <a:ext cx="5544615" cy="338554"/>
          </a:xfrm>
        </p:spPr>
        <p:txBody>
          <a:bodyPr/>
          <a:lstStyle/>
          <a:p>
            <a:pPr algn="ctr"/>
            <a:r>
              <a:rPr lang="ru-RU" sz="2200" dirty="0"/>
              <a:t>СФИГМОМАНОМЕТР ИЛИ ТОНОМЕТР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D9C123D-78E9-42EA-9EF4-E50CE5854C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32"/>
          <a:stretch/>
        </p:blipFill>
        <p:spPr>
          <a:xfrm>
            <a:off x="2451743" y="614313"/>
            <a:ext cx="3205049" cy="244827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2C9053-5E3E-484A-85AD-63F940A926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223" y="974353"/>
            <a:ext cx="1562318" cy="156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818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BC4185-FA82-44F1-A739-2D012CBB8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77" y="38249"/>
            <a:ext cx="5544615" cy="492443"/>
          </a:xfrm>
        </p:spPr>
        <p:txBody>
          <a:bodyPr/>
          <a:lstStyle/>
          <a:p>
            <a:pPr algn="ctr"/>
            <a:r>
              <a:rPr lang="ru-RU" sz="2000" dirty="0"/>
              <a:t>НОРМЫ АРТЕРИАЛЬНОГО ДАВЛЕНИЯ </a:t>
            </a:r>
            <a:br>
              <a:rPr lang="ru-RU" sz="2000" dirty="0"/>
            </a:br>
            <a:r>
              <a:rPr lang="ru-RU" sz="1200" dirty="0"/>
              <a:t>ПО КЛАССИФИКАЦИИ ВОЗ</a:t>
            </a:r>
            <a:endParaRPr lang="ru-RU" sz="1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28DE47-8E46-4243-B3CB-6D9CB1E1CF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0" t="12999" r="1320" b="1614"/>
          <a:stretch/>
        </p:blipFill>
        <p:spPr>
          <a:xfrm>
            <a:off x="124946" y="686321"/>
            <a:ext cx="5544616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0281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6BB70E-A8D4-49A0-AAFC-45433116A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83" y="102424"/>
            <a:ext cx="5490947" cy="369332"/>
          </a:xfrm>
        </p:spPr>
        <p:txBody>
          <a:bodyPr/>
          <a:lstStyle/>
          <a:p>
            <a:pPr algn="ctr"/>
            <a:r>
              <a:rPr lang="ru-RU" sz="2400" dirty="0"/>
              <a:t>ПУЛЬС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DAED31-8DEA-4704-8448-AA5B190683E9}"/>
              </a:ext>
            </a:extLst>
          </p:cNvPr>
          <p:cNvSpPr txBox="1"/>
          <p:nvPr/>
        </p:nvSpPr>
        <p:spPr>
          <a:xfrm>
            <a:off x="220191" y="559723"/>
            <a:ext cx="532859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     </a:t>
            </a:r>
            <a:r>
              <a:rPr lang="ru-RU" sz="15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Пульс</a:t>
            </a:r>
            <a:r>
              <a:rPr lang="ru-RU" sz="15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 (от лат. </a:t>
            </a:r>
            <a:r>
              <a:rPr lang="ru-RU" sz="1500" b="0" i="0" dirty="0" err="1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pulsus</a:t>
            </a:r>
            <a:r>
              <a:rPr lang="ru-RU" sz="15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 — удар, толчок) — толчкообразные колебания стенок артерий, связанные с сердечными циклами. В более широком смысле под </a:t>
            </a:r>
            <a:r>
              <a:rPr lang="ru-RU" sz="15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пульсом</a:t>
            </a:r>
            <a:r>
              <a:rPr lang="ru-RU" sz="1500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 понимают любые изменения в сосудистой системе, связанные с деятельностью сердца, поэтому в клинике различают </a:t>
            </a:r>
            <a:r>
              <a:rPr lang="ru-RU" sz="1500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артериальный, венозный и капиллярный пульс.</a:t>
            </a:r>
          </a:p>
          <a:p>
            <a:pPr algn="just"/>
            <a:r>
              <a:rPr lang="ru-RU" sz="1500" b="1" dirty="0">
                <a:solidFill>
                  <a:srgbClr val="002060"/>
                </a:solidFill>
                <a:latin typeface="arial" panose="020B0604020202020204" pitchFamily="34" charset="0"/>
              </a:rPr>
              <a:t>     Аритмия</a:t>
            </a:r>
            <a:r>
              <a:rPr lang="ru-RU" sz="1500" dirty="0">
                <a:solidFill>
                  <a:srgbClr val="002060"/>
                </a:solidFill>
                <a:latin typeface="arial" panose="020B0604020202020204" pitchFamily="34" charset="0"/>
              </a:rPr>
              <a:t> – нарушение сердечного ритма.</a:t>
            </a:r>
          </a:p>
          <a:p>
            <a:pPr algn="just"/>
            <a:r>
              <a:rPr lang="ru-RU" sz="1500" b="1" dirty="0">
                <a:solidFill>
                  <a:srgbClr val="002060"/>
                </a:solidFill>
                <a:latin typeface="arial" panose="020B0604020202020204" pitchFamily="34" charset="0"/>
              </a:rPr>
              <a:t>     Тахикардия</a:t>
            </a:r>
            <a:r>
              <a:rPr lang="ru-RU" sz="1500" dirty="0">
                <a:solidFill>
                  <a:srgbClr val="002060"/>
                </a:solidFill>
                <a:latin typeface="arial" panose="020B0604020202020204" pitchFamily="34" charset="0"/>
              </a:rPr>
              <a:t> – увеличение частоты пульса.</a:t>
            </a:r>
          </a:p>
          <a:p>
            <a:pPr algn="just"/>
            <a:r>
              <a:rPr lang="ru-RU" sz="1500" b="1" dirty="0">
                <a:solidFill>
                  <a:srgbClr val="002060"/>
                </a:solidFill>
                <a:latin typeface="arial" panose="020B0604020202020204" pitchFamily="34" charset="0"/>
              </a:rPr>
              <a:t>     Брадикардия</a:t>
            </a:r>
            <a:r>
              <a:rPr lang="ru-RU" sz="1500" dirty="0">
                <a:solidFill>
                  <a:srgbClr val="002060"/>
                </a:solidFill>
                <a:latin typeface="arial" panose="020B0604020202020204" pitchFamily="34" charset="0"/>
              </a:rPr>
              <a:t> – уменьшение количества ударов в минуту от нормы.</a:t>
            </a:r>
            <a:endParaRPr lang="ru-RU" sz="15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39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6BB70E-A8D4-49A0-AAFC-45433116A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83" y="102424"/>
            <a:ext cx="5490947" cy="307777"/>
          </a:xfrm>
        </p:spPr>
        <p:txBody>
          <a:bodyPr/>
          <a:lstStyle/>
          <a:p>
            <a:pPr algn="ctr"/>
            <a:r>
              <a:rPr lang="ru-RU" sz="2000" dirty="0"/>
              <a:t>ЗАВИСИМОСТЬ ЧАСТОТЫ И ВОЗРАСТА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1DD4C8C2-16CC-46DE-8266-684C0879B8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603105"/>
              </p:ext>
            </p:extLst>
          </p:nvPr>
        </p:nvGraphicFramePr>
        <p:xfrm>
          <a:off x="76174" y="102423"/>
          <a:ext cx="5616626" cy="3063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3">
                  <a:extLst>
                    <a:ext uri="{9D8B030D-6E8A-4147-A177-3AD203B41FA5}">
                      <a16:colId xmlns:a16="http://schemas.microsoft.com/office/drawing/2014/main" val="1082841349"/>
                    </a:ext>
                  </a:extLst>
                </a:gridCol>
                <a:gridCol w="2808313">
                  <a:extLst>
                    <a:ext uri="{9D8B030D-6E8A-4147-A177-3AD203B41FA5}">
                      <a16:colId xmlns:a16="http://schemas.microsoft.com/office/drawing/2014/main" val="3623422584"/>
                    </a:ext>
                  </a:extLst>
                </a:gridCol>
              </a:tblGrid>
              <a:tr h="56762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Возраст человека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Число сердечных сокращений в минуту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201271"/>
                  </a:ext>
                </a:extLst>
              </a:tr>
              <a:tr h="29875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1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120-140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078882"/>
                  </a:ext>
                </a:extLst>
              </a:tr>
              <a:tr h="29875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5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053066"/>
                  </a:ext>
                </a:extLst>
              </a:tr>
              <a:tr h="32470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10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90-95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662784"/>
                  </a:ext>
                </a:extLst>
              </a:tr>
              <a:tr h="35289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20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65-75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642951"/>
                  </a:ext>
                </a:extLst>
              </a:tr>
              <a:tr h="395034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20-55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65-80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413372"/>
                  </a:ext>
                </a:extLst>
              </a:tr>
              <a:tr h="40721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55-60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80-85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29459"/>
                  </a:ext>
                </a:extLst>
              </a:tr>
              <a:tr h="395034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65-70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90-95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2785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3078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6BB70E-A8D4-49A0-AAFC-45433116A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75" y="102424"/>
            <a:ext cx="5616624" cy="367873"/>
          </a:xfrm>
        </p:spPr>
        <p:txBody>
          <a:bodyPr/>
          <a:lstStyle/>
          <a:p>
            <a:pPr algn="ctr"/>
            <a:r>
              <a:rPr lang="ru-RU" sz="2400" dirty="0"/>
              <a:t>СКОРОСТЬ ДВИЖЕНИЯ КРОВИ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3882A1-F7FD-4B89-80F4-D321D3A5D348}"/>
              </a:ext>
            </a:extLst>
          </p:cNvPr>
          <p:cNvSpPr txBox="1"/>
          <p:nvPr/>
        </p:nvSpPr>
        <p:spPr>
          <a:xfrm>
            <a:off x="220191" y="671220"/>
            <a:ext cx="54006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Скорость кровотока в аорте при систоле достигает 50см/сек. Суммарный просвет одновременно функционирующих капилляров в 1000 раз превышает просвет аорты, и поэтому кровь движется в капиллярах со скоростью 0,5 мм/сек; скорость кровотока в венах — 20 см/сек.</a:t>
            </a:r>
          </a:p>
        </p:txBody>
      </p:sp>
    </p:spTree>
    <p:extLst>
      <p:ext uri="{BB962C8B-B14F-4D97-AF65-F5344CB8AC3E}">
        <p14:creationId xmlns:p14="http://schemas.microsoft.com/office/powerpoint/2010/main" val="15713262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6BB70E-A8D4-49A0-AAFC-45433116A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75" y="102424"/>
            <a:ext cx="5616624" cy="367873"/>
          </a:xfrm>
        </p:spPr>
        <p:txBody>
          <a:bodyPr/>
          <a:lstStyle/>
          <a:p>
            <a:pPr algn="ctr"/>
            <a:r>
              <a:rPr lang="ru-RU" sz="2400" dirty="0"/>
              <a:t>СКОРОСТЬ ДВИЖЕНИЯ КРОВИ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CDBF2A-4BD3-4979-BFA5-9DC2C0091A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3" t="10056" r="1667" b="37635"/>
          <a:stretch/>
        </p:blipFill>
        <p:spPr>
          <a:xfrm>
            <a:off x="436215" y="594449"/>
            <a:ext cx="5056213" cy="20559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31B86E-233F-4051-808D-2ADF45068CD1}"/>
              </a:ext>
            </a:extLst>
          </p:cNvPr>
          <p:cNvSpPr txBox="1"/>
          <p:nvPr/>
        </p:nvSpPr>
        <p:spPr>
          <a:xfrm>
            <a:off x="0" y="2558529"/>
            <a:ext cx="5692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площадь сечения капилляров больше площади сечения аорты, поэтому скорость крови в капиллярах меньше.</a:t>
            </a:r>
          </a:p>
        </p:txBody>
      </p:sp>
    </p:spTree>
    <p:extLst>
      <p:ext uri="{BB962C8B-B14F-4D97-AF65-F5344CB8AC3E}">
        <p14:creationId xmlns:p14="http://schemas.microsoft.com/office/powerpoint/2010/main" val="3586424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6BB70E-A8D4-49A0-AAFC-45433116A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83" y="102424"/>
            <a:ext cx="5490947" cy="369332"/>
          </a:xfrm>
        </p:spPr>
        <p:txBody>
          <a:bodyPr/>
          <a:lstStyle/>
          <a:p>
            <a:pPr algn="ctr"/>
            <a:r>
              <a:rPr lang="ru-RU" sz="2400" dirty="0"/>
              <a:t>АНЕВРИЗМА АОРТЫ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F838E0-5D75-4D2F-BDF7-3F01983FD4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493" y="830337"/>
            <a:ext cx="2297637" cy="19982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A9DB9A-4E10-43F3-8B60-B504E00FFC60}"/>
              </a:ext>
            </a:extLst>
          </p:cNvPr>
          <p:cNvSpPr txBox="1"/>
          <p:nvPr/>
        </p:nvSpPr>
        <p:spPr>
          <a:xfrm>
            <a:off x="75470" y="549270"/>
            <a:ext cx="345708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   Аневризма</a:t>
            </a:r>
            <a:r>
              <a:rPr lang="ru-RU" b="0" i="0" dirty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 — выпячивание стенки артерии (реже — вены) вследствие её истончения или растяжения; расширение просвета сосуда более чем в 2 раза. Причиной могут служить врождённые или приобретённые дефекты средней оболочки сосудов.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714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6BB70E-A8D4-49A0-AAFC-45433116A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83" y="102424"/>
            <a:ext cx="5490947" cy="369332"/>
          </a:xfrm>
        </p:spPr>
        <p:txBody>
          <a:bodyPr/>
          <a:lstStyle/>
          <a:p>
            <a:pPr algn="ctr"/>
            <a:r>
              <a:rPr lang="ru-RU" sz="2400" dirty="0"/>
              <a:t>УДАЛЕНИЕ АНЕВРИЗМЫ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18D8D5-50F9-4392-BC63-010FE3A0D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239" y="580861"/>
            <a:ext cx="4176464" cy="256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111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F32F58-D02E-4CC2-95EF-B7B8F3034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75" y="174432"/>
            <a:ext cx="5616624" cy="307777"/>
          </a:xfrm>
        </p:spPr>
        <p:txBody>
          <a:bodyPr/>
          <a:lstStyle/>
          <a:p>
            <a:pPr algn="ctr"/>
            <a:r>
              <a:rPr lang="ru-RU" sz="2000" dirty="0"/>
              <a:t>ЛИМФАТИЧЕСКАЯ СИСТЕМА ЧЕЛОВЕКА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657C76-921B-4224-8522-919DDCCE6A98}"/>
              </a:ext>
            </a:extLst>
          </p:cNvPr>
          <p:cNvSpPr txBox="1"/>
          <p:nvPr/>
        </p:nvSpPr>
        <p:spPr>
          <a:xfrm>
            <a:off x="148182" y="876211"/>
            <a:ext cx="280831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— часть сосудистой системы человека. В отличие от кровеносной системы, незамкнутая и не имеет центрального насоса.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740E3F-8B10-474F-8BEE-CDB360E08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896" y="576064"/>
            <a:ext cx="2558529" cy="255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736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F32F58-D02E-4CC2-95EF-B7B8F3034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75" y="174432"/>
            <a:ext cx="5616624" cy="307777"/>
          </a:xfrm>
        </p:spPr>
        <p:txBody>
          <a:bodyPr/>
          <a:lstStyle/>
          <a:p>
            <a:pPr algn="ctr"/>
            <a:r>
              <a:rPr lang="ru-RU" sz="2000" dirty="0"/>
              <a:t>ЛИМФАТИЧЕСКАЯ СИСТЕМА ЧЕЛОВЕКА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657C76-921B-4224-8522-919DDCCE6A98}"/>
              </a:ext>
            </a:extLst>
          </p:cNvPr>
          <p:cNvSpPr txBox="1"/>
          <p:nvPr/>
        </p:nvSpPr>
        <p:spPr>
          <a:xfrm>
            <a:off x="76175" y="580048"/>
            <a:ext cx="304172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 теле человека имеется около 460 лимфатических узлов. Во всех лимфатических сосудах тела содержится около 1-2 л лимфатической жидкости.     В течение суток 1200-1500 мл лимфы из лимфатических сосудов вливается в венозные сосуды.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740E3F-8B10-474F-8BEE-CDB360E08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896" y="576064"/>
            <a:ext cx="2558529" cy="255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727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6BB70E-A8D4-49A0-AAFC-45433116A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83" y="102424"/>
            <a:ext cx="5490947" cy="369332"/>
          </a:xfrm>
        </p:spPr>
        <p:txBody>
          <a:bodyPr/>
          <a:lstStyle/>
          <a:p>
            <a:pPr algn="ctr"/>
            <a:r>
              <a:rPr lang="ru-RU" sz="2400" dirty="0"/>
              <a:t>СЕЛЕЗЕНКА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DC9632-631D-4A82-95A7-E8774ED24CAF}"/>
              </a:ext>
            </a:extLst>
          </p:cNvPr>
          <p:cNvSpPr txBox="1"/>
          <p:nvPr/>
        </p:nvSpPr>
        <p:spPr>
          <a:xfrm>
            <a:off x="4168" y="549270"/>
            <a:ext cx="216024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Селезенка расположена в верхней части брюшной полости под левыми ребрами. Ее масса у взрослых людей составляет 140-200 г.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D5D25-D9E4-45C9-B02B-AB072371B6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74" t="1122" r="2221" b="1399"/>
          <a:stretch/>
        </p:blipFill>
        <p:spPr>
          <a:xfrm>
            <a:off x="2092400" y="614313"/>
            <a:ext cx="3600399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4640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6BB70E-A8D4-49A0-AAFC-45433116A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83" y="102424"/>
            <a:ext cx="5490947" cy="369332"/>
          </a:xfrm>
        </p:spPr>
        <p:txBody>
          <a:bodyPr/>
          <a:lstStyle/>
          <a:p>
            <a:pPr algn="ctr"/>
            <a:r>
              <a:rPr lang="ru-RU" sz="2400" dirty="0"/>
              <a:t>СЕЛЕЗЁНКА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DC9632-631D-4A82-95A7-E8774ED24CAF}"/>
              </a:ext>
            </a:extLst>
          </p:cNvPr>
          <p:cNvSpPr txBox="1"/>
          <p:nvPr/>
        </p:nvSpPr>
        <p:spPr>
          <a:xfrm>
            <a:off x="76175" y="470297"/>
            <a:ext cx="1944216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селезенке образуются лимфоциты, которые выводятся в лимфатические сосуды и участвуют в иммунной системе организма.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8A0CE82-7777-4E55-837B-057A65624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391" y="617877"/>
            <a:ext cx="3603048" cy="244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2740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9A8F04-B8AD-4DA6-9FCB-E6C7FFBBD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04" y="102424"/>
            <a:ext cx="5167164" cy="369332"/>
          </a:xfrm>
        </p:spPr>
        <p:txBody>
          <a:bodyPr/>
          <a:lstStyle/>
          <a:p>
            <a:pPr algn="ctr"/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СЕЛЕЗЁНКА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87E731-904E-4953-9FD1-D97F13CDF0B1}"/>
              </a:ext>
            </a:extLst>
          </p:cNvPr>
          <p:cNvSpPr txBox="1"/>
          <p:nvPr/>
        </p:nvSpPr>
        <p:spPr>
          <a:xfrm>
            <a:off x="76175" y="542305"/>
            <a:ext cx="302433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Кроме того, в селезенке образуется запас излишков крови и в ней разрушаются изжившие свой срок форменные элементы крови (эритроциты и лейкоциты).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B1C139-4FA1-4ECD-B869-39F8E28B30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131" y="971153"/>
            <a:ext cx="2520281" cy="168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3265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9A8F04-B8AD-4DA6-9FCB-E6C7FFBBD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04" y="102424"/>
            <a:ext cx="5167164" cy="369332"/>
          </a:xfrm>
        </p:spPr>
        <p:txBody>
          <a:bodyPr/>
          <a:lstStyle/>
          <a:p>
            <a:pPr algn="ctr"/>
            <a:r>
              <a:rPr lang="ru-RU" sz="2400" dirty="0">
                <a:solidFill>
                  <a:prstClr val="white"/>
                </a:solidFill>
              </a:rPr>
              <a:t>ЗДОРОВЫЙ ОБРАЗ ЖИЗНИ</a:t>
            </a:r>
            <a:endParaRPr lang="ru-RU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87E731-904E-4953-9FD1-D97F13CDF0B1}"/>
              </a:ext>
            </a:extLst>
          </p:cNvPr>
          <p:cNvSpPr txBox="1"/>
          <p:nvPr/>
        </p:nvSpPr>
        <p:spPr>
          <a:xfrm>
            <a:off x="76175" y="2006272"/>
            <a:ext cx="56166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Занятия физическим трудом и спортом активируют формирование лимфоцитов в селезенке, укрепляют иммунную систему организма.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F8B99A-B277-4FED-A4CE-01126B441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73" y="594099"/>
            <a:ext cx="2047804" cy="151216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63BE77-D3D7-4E73-85C0-2C33B30E38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70" y="594099"/>
            <a:ext cx="1545797" cy="148854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F280027-632E-4FF6-8CC7-61BAC6E912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0391" y="597589"/>
            <a:ext cx="1257920" cy="153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413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806CF4-F7AD-46BE-A956-E7FB54E91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04" y="102424"/>
            <a:ext cx="5167164" cy="369332"/>
          </a:xfrm>
        </p:spPr>
        <p:txBody>
          <a:bodyPr/>
          <a:lstStyle/>
          <a:p>
            <a:pPr algn="ctr"/>
            <a:r>
              <a:rPr lang="ru-RU" sz="2400" dirty="0"/>
              <a:t>ОБОБЩЕНИЕ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C647A0-5A23-493E-B0C2-7FD799571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85" y="653132"/>
            <a:ext cx="1660804" cy="240132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CD795AB-28D8-4D23-84D4-235DC194B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0351" y="637303"/>
            <a:ext cx="1035866" cy="103586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88B7C0B-2ABE-4224-ACF1-41DF1CC023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2848" y="720102"/>
            <a:ext cx="1639590" cy="92333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EA19D4A-6DEF-4D84-9092-25803CF8BB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4910" y="2018591"/>
            <a:ext cx="1651009" cy="103586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B187EEE-C3C2-463C-99F2-FB48FB0E80D4}"/>
              </a:ext>
            </a:extLst>
          </p:cNvPr>
          <p:cNvSpPr txBox="1"/>
          <p:nvPr/>
        </p:nvSpPr>
        <p:spPr>
          <a:xfrm>
            <a:off x="3320588" y="2049617"/>
            <a:ext cx="23722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Давление 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Пульс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Скорость кровотока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59F7FD-BE17-4D01-A8ED-BF8654CABB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2058" y="628865"/>
            <a:ext cx="1168733" cy="116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934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806CF4-F7AD-46BE-A956-E7FB54E91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247" y="162520"/>
            <a:ext cx="5655728" cy="307777"/>
          </a:xfrm>
        </p:spPr>
        <p:txBody>
          <a:bodyPr/>
          <a:lstStyle/>
          <a:p>
            <a:pPr algn="ctr"/>
            <a:r>
              <a:rPr lang="ru-RU" sz="2000" dirty="0"/>
              <a:t>ДЕВИЗ ЗДОРОВОГО ОБРАЗА ЖИЗНИ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6B0F3E-1E9A-4B8D-8FEB-D06E8334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191" y="758329"/>
            <a:ext cx="5114704" cy="13809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FAA0336-D3B6-40DC-A452-7E462FF34B55}"/>
              </a:ext>
            </a:extLst>
          </p:cNvPr>
          <p:cNvSpPr txBox="1"/>
          <p:nvPr/>
        </p:nvSpPr>
        <p:spPr>
          <a:xfrm>
            <a:off x="113247" y="2342505"/>
            <a:ext cx="5507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Ваше здоровье в ваших руках!!!</a:t>
            </a:r>
          </a:p>
        </p:txBody>
      </p:sp>
    </p:spTree>
    <p:extLst>
      <p:ext uri="{BB962C8B-B14F-4D97-AF65-F5344CB8AC3E}">
        <p14:creationId xmlns:p14="http://schemas.microsoft.com/office/powerpoint/2010/main" val="2557482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191" y="81856"/>
            <a:ext cx="5301373" cy="385996"/>
          </a:xfrm>
          <a:prstGeom prst="rect">
            <a:avLst/>
          </a:prstGeom>
        </p:spPr>
        <p:txBody>
          <a:bodyPr vert="horz" wrap="square" lIns="0" tIns="16503" rIns="0" bIns="0" rtlCol="0" anchor="ctr">
            <a:spAutoFit/>
          </a:bodyPr>
          <a:lstStyle/>
          <a:p>
            <a:pPr marL="12695">
              <a:spcBef>
                <a:spcPts val="130"/>
              </a:spcBef>
            </a:pPr>
            <a:r>
              <a:rPr lang="ru-RU" sz="2400" dirty="0"/>
              <a:t>ЗАДАНИЕ</a:t>
            </a:r>
            <a:endParaRPr sz="2400" dirty="0"/>
          </a:p>
        </p:txBody>
      </p:sp>
      <p:sp>
        <p:nvSpPr>
          <p:cNvPr id="5" name="Chevron 15">
            <a:extLst>
              <a:ext uri="{FF2B5EF4-FFF2-40B4-BE49-F238E27FC236}">
                <a16:creationId xmlns:a16="http://schemas.microsoft.com/office/drawing/2014/main" id="{F7EBA848-D2E5-42B8-B14C-CB78773D3FF1}"/>
              </a:ext>
            </a:extLst>
          </p:cNvPr>
          <p:cNvSpPr/>
          <p:nvPr/>
        </p:nvSpPr>
        <p:spPr>
          <a:xfrm>
            <a:off x="4103687" y="614313"/>
            <a:ext cx="1417877" cy="829306"/>
          </a:xfrm>
          <a:prstGeom prst="chevron">
            <a:avLst>
              <a:gd name="adj" fmla="val 17785"/>
            </a:avLst>
          </a:prstGeom>
          <a:solidFill>
            <a:srgbClr val="FF0000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3635" tIns="30267" rIns="223098" bIns="30267" numCol="1" spcCol="2016" anchor="ctr" anchorCtr="0">
            <a:noAutofit/>
          </a:bodyPr>
          <a:lstStyle/>
          <a:p>
            <a:pPr marL="0" marR="0" lvl="0" indent="0" algn="ctr" defTabSz="100897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7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F1979A-7BE8-4445-BE2B-9F1FED219469}"/>
              </a:ext>
            </a:extLst>
          </p:cNvPr>
          <p:cNvSpPr txBox="1"/>
          <p:nvPr/>
        </p:nvSpPr>
        <p:spPr>
          <a:xfrm>
            <a:off x="2884487" y="1478409"/>
            <a:ext cx="1417877" cy="831090"/>
          </a:xfrm>
          <a:prstGeom prst="rect">
            <a:avLst/>
          </a:prstGeom>
          <a:noFill/>
        </p:spPr>
        <p:txBody>
          <a:bodyPr wrap="square" lIns="91532" tIns="45766" rIns="91532" bIns="45766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Нарисовать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Рис №</a:t>
            </a:r>
            <a:r>
              <a:rPr kumimoji="0" lang="ru-RU" sz="1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ru-RU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41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7" name="Picture 17">
            <a:extLst>
              <a:ext uri="{FF2B5EF4-FFF2-40B4-BE49-F238E27FC236}">
                <a16:creationId xmlns:a16="http://schemas.microsoft.com/office/drawing/2014/main" id="{6E74CAED-4615-4AB9-8B67-C05FB359947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53595" y="830337"/>
            <a:ext cx="464492" cy="464434"/>
          </a:xfrm>
          <a:prstGeom prst="rect">
            <a:avLst/>
          </a:prstGeom>
        </p:spPr>
      </p:pic>
      <p:sp>
        <p:nvSpPr>
          <p:cNvPr id="8" name="Chevron 18">
            <a:extLst>
              <a:ext uri="{FF2B5EF4-FFF2-40B4-BE49-F238E27FC236}">
                <a16:creationId xmlns:a16="http://schemas.microsoft.com/office/drawing/2014/main" id="{91FEE48D-34B7-449A-8E52-48BCC4AF59B2}"/>
              </a:ext>
            </a:extLst>
          </p:cNvPr>
          <p:cNvSpPr/>
          <p:nvPr/>
        </p:nvSpPr>
        <p:spPr>
          <a:xfrm>
            <a:off x="2658810" y="614313"/>
            <a:ext cx="1599871" cy="829306"/>
          </a:xfrm>
          <a:prstGeom prst="chevron">
            <a:avLst>
              <a:gd name="adj" fmla="val 17785"/>
            </a:avLst>
          </a:prstGeom>
          <a:solidFill>
            <a:schemeClr val="accent5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3635" tIns="30267" rIns="223098" bIns="30267" numCol="1" spcCol="2016" anchor="ctr" anchorCtr="0">
            <a:noAutofit/>
          </a:bodyPr>
          <a:lstStyle/>
          <a:p>
            <a:pPr marL="0" marR="0" lvl="0" indent="0" algn="ctr" defTabSz="100897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" name="Picture 20">
            <a:extLst>
              <a:ext uri="{FF2B5EF4-FFF2-40B4-BE49-F238E27FC236}">
                <a16:creationId xmlns:a16="http://schemas.microsoft.com/office/drawing/2014/main" id="{7C0BE93F-84E0-441D-995D-A49B5B2A5DF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65487" y="830337"/>
            <a:ext cx="556540" cy="422506"/>
          </a:xfrm>
          <a:prstGeom prst="rect">
            <a:avLst/>
          </a:prstGeom>
        </p:spPr>
      </p:pic>
      <p:sp>
        <p:nvSpPr>
          <p:cNvPr id="11" name="Chevron 21">
            <a:extLst>
              <a:ext uri="{FF2B5EF4-FFF2-40B4-BE49-F238E27FC236}">
                <a16:creationId xmlns:a16="http://schemas.microsoft.com/office/drawing/2014/main" id="{43462388-AD3B-4DC0-87D1-58BBFAB7ABAE}"/>
              </a:ext>
            </a:extLst>
          </p:cNvPr>
          <p:cNvSpPr/>
          <p:nvPr/>
        </p:nvSpPr>
        <p:spPr>
          <a:xfrm>
            <a:off x="1582207" y="614313"/>
            <a:ext cx="1417877" cy="829306"/>
          </a:xfrm>
          <a:prstGeom prst="chevron">
            <a:avLst>
              <a:gd name="adj" fmla="val 17785"/>
            </a:avLst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3635" tIns="30267" rIns="223098" bIns="30267" numCol="1" spcCol="2016" anchor="ctr" anchorCtr="0">
            <a:noAutofit/>
          </a:bodyPr>
          <a:lstStyle/>
          <a:p>
            <a:pPr marL="0" marR="0" lvl="0" indent="0" algn="ctr" defTabSz="100897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AF05FC-40D6-49C7-8459-55715E908190}"/>
              </a:ext>
            </a:extLst>
          </p:cNvPr>
          <p:cNvSpPr txBox="1"/>
          <p:nvPr/>
        </p:nvSpPr>
        <p:spPr>
          <a:xfrm>
            <a:off x="1372319" y="1478409"/>
            <a:ext cx="1627765" cy="1489347"/>
          </a:xfrm>
          <a:prstGeom prst="rect">
            <a:avLst/>
          </a:prstGeom>
          <a:noFill/>
        </p:spPr>
        <p:txBody>
          <a:bodyPr wrap="square" lIns="91532" tIns="45766" rIns="91532" bIns="45766" rtlCol="0">
            <a:spAutoFit/>
          </a:bodyPr>
          <a:lstStyle/>
          <a:p>
            <a:pPr marL="0" marR="0" lvl="0" indent="0" algn="ctr" defTabSz="5766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Выполнить задания и ответить на вопросы письменно</a:t>
            </a:r>
          </a:p>
          <a:p>
            <a:pPr marL="0" marR="0" lvl="0" indent="0" algn="ctr" defTabSz="5766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(стр. </a:t>
            </a:r>
            <a:r>
              <a:rPr lang="ru-RU" sz="1513" b="1" noProof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64</a:t>
            </a:r>
            <a:r>
              <a:rPr kumimoji="0" lang="ru-RU" sz="1513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).</a:t>
            </a:r>
            <a:endParaRPr kumimoji="0" lang="ru-RU" sz="151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3" name="Picture 23">
            <a:extLst>
              <a:ext uri="{FF2B5EF4-FFF2-40B4-BE49-F238E27FC236}">
                <a16:creationId xmlns:a16="http://schemas.microsoft.com/office/drawing/2014/main" id="{A3CEFE8D-6013-4962-ADCB-10FA100D53F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36401" y="758329"/>
            <a:ext cx="524530" cy="539981"/>
          </a:xfrm>
          <a:prstGeom prst="rect">
            <a:avLst/>
          </a:prstGeom>
        </p:spPr>
      </p:pic>
      <p:sp>
        <p:nvSpPr>
          <p:cNvPr id="14" name="Chevron 25">
            <a:extLst>
              <a:ext uri="{FF2B5EF4-FFF2-40B4-BE49-F238E27FC236}">
                <a16:creationId xmlns:a16="http://schemas.microsoft.com/office/drawing/2014/main" id="{83429AA4-D611-4991-B34E-193F6BD7B5E4}"/>
              </a:ext>
            </a:extLst>
          </p:cNvPr>
          <p:cNvSpPr/>
          <p:nvPr/>
        </p:nvSpPr>
        <p:spPr>
          <a:xfrm>
            <a:off x="367240" y="614313"/>
            <a:ext cx="1417877" cy="829306"/>
          </a:xfrm>
          <a:prstGeom prst="chevron">
            <a:avLst>
              <a:gd name="adj" fmla="val 17785"/>
            </a:avLst>
          </a:prstGeom>
          <a:solidFill>
            <a:schemeClr val="accent1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3635" tIns="30267" rIns="223098" bIns="30267" numCol="1" spcCol="2016" anchor="ctr" anchorCtr="0">
            <a:noAutofit/>
          </a:bodyPr>
          <a:lstStyle/>
          <a:p>
            <a:pPr marL="0" marR="0" lvl="0" indent="0" algn="ctr" defTabSz="100897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7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6F4F7A-E37D-4778-B9F6-2C1B186FB126}"/>
              </a:ext>
            </a:extLst>
          </p:cNvPr>
          <p:cNvSpPr txBox="1"/>
          <p:nvPr/>
        </p:nvSpPr>
        <p:spPr>
          <a:xfrm>
            <a:off x="4167" y="1478409"/>
            <a:ext cx="1662211" cy="1489347"/>
          </a:xfrm>
          <a:prstGeom prst="rect">
            <a:avLst/>
          </a:prstGeom>
          <a:noFill/>
        </p:spPr>
        <p:txBody>
          <a:bodyPr wrap="square" lIns="91532" tIns="45766" rIns="91532" bIns="45766" rtlCol="0">
            <a:spAutoFit/>
          </a:bodyPr>
          <a:lstStyle/>
          <a:p>
            <a:pPr marL="0" marR="0" lvl="0" indent="0" algn="ctr" defTabSz="5766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Прочитать </a:t>
            </a:r>
          </a:p>
          <a:p>
            <a:pPr marL="0" marR="0" lvl="0" indent="0" algn="ctr" defTabSz="5766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§ </a:t>
            </a:r>
            <a:r>
              <a:rPr lang="ru-RU" sz="1513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</a:t>
            </a:r>
            <a:r>
              <a:rPr kumimoji="0" lang="ru-RU" sz="15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  <a:p>
            <a:pPr marL="0" marR="0" lvl="0" indent="0" algn="ctr" defTabSz="5766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(стр. </a:t>
            </a:r>
            <a:r>
              <a:rPr lang="ru-RU" sz="1513" b="1" noProof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61</a:t>
            </a:r>
            <a:r>
              <a:rPr kumimoji="0" lang="ru-RU" sz="15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- 64) </a:t>
            </a:r>
          </a:p>
          <a:p>
            <a:pPr marL="0" marR="0" lvl="0" indent="0" algn="ctr" defTabSz="5766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и выписать основные понятия.</a:t>
            </a:r>
          </a:p>
        </p:txBody>
      </p:sp>
      <p:pic>
        <p:nvPicPr>
          <p:cNvPr id="16" name="Picture 27">
            <a:extLst>
              <a:ext uri="{FF2B5EF4-FFF2-40B4-BE49-F238E27FC236}">
                <a16:creationId xmlns:a16="http://schemas.microsoft.com/office/drawing/2014/main" id="{A5BC2A21-0471-46F9-B5B1-88716C63DF9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7686" y="902345"/>
            <a:ext cx="609001" cy="2713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73D870-D909-4F55-A501-70DC3586E41F}"/>
              </a:ext>
            </a:extLst>
          </p:cNvPr>
          <p:cNvSpPr txBox="1"/>
          <p:nvPr/>
        </p:nvSpPr>
        <p:spPr>
          <a:xfrm>
            <a:off x="4092928" y="1478409"/>
            <a:ext cx="1599871" cy="1722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Проектная работа: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создание  моделей </a:t>
            </a:r>
            <a:r>
              <a:rPr lang="ru-RU" sz="1513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кровеносной системы</a:t>
            </a:r>
            <a:r>
              <a:rPr kumimoji="0" lang="ru-RU" sz="15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(продолжение) </a:t>
            </a:r>
          </a:p>
        </p:txBody>
      </p:sp>
    </p:spTree>
    <p:extLst>
      <p:ext uri="{BB962C8B-B14F-4D97-AF65-F5344CB8AC3E}">
        <p14:creationId xmlns:p14="http://schemas.microsoft.com/office/powerpoint/2010/main" val="2221516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 animBg="1"/>
      <p:bldP spid="11" grpId="0" animBg="1"/>
      <p:bldP spid="12" grpId="0"/>
      <p:bldP spid="14" grpId="0" animBg="1"/>
      <p:bldP spid="15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i9_Aqua Teal Dark">
      <a:dk1>
        <a:srgbClr val="FFFFFF"/>
      </a:dk1>
      <a:lt1>
        <a:srgbClr val="2B2B2D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8329</TotalTime>
  <Words>1272</Words>
  <Application>Microsoft Office PowerPoint</Application>
  <PresentationFormat>Произвольный</PresentationFormat>
  <Paragraphs>144</Paragraphs>
  <Slides>35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35</vt:i4>
      </vt:variant>
    </vt:vector>
  </HeadingPairs>
  <TitlesOfParts>
    <vt:vector size="46" baseType="lpstr">
      <vt:lpstr>Arial</vt:lpstr>
      <vt:lpstr>Arial</vt:lpstr>
      <vt:lpstr>Calibri</vt:lpstr>
      <vt:lpstr>Circe</vt:lpstr>
      <vt:lpstr>Open Sans</vt:lpstr>
      <vt:lpstr>Open Sans Light</vt:lpstr>
      <vt:lpstr>Office Theme</vt:lpstr>
      <vt:lpstr>1_Office Theme</vt:lpstr>
      <vt:lpstr>2_Office Theme</vt:lpstr>
      <vt:lpstr>4_Office Theme</vt:lpstr>
      <vt:lpstr>Тема Office</vt:lpstr>
      <vt:lpstr>Биология  Человек и его здоровье</vt:lpstr>
      <vt:lpstr>ПРОВЕРЬТЕ СВОИ ЗНАНИЯ!</vt:lpstr>
      <vt:lpstr>ПРОВЕРЬТЕ СВОИ ЗНАНИЯ</vt:lpstr>
      <vt:lpstr>ПРОВЕРЬТЕ СВОИ ЗНАНИЯ</vt:lpstr>
      <vt:lpstr>ПРОВЕРЬТЕ СВОИ ЗНАНИЯ!</vt:lpstr>
      <vt:lpstr>ПРОВЕРЬТЕ СВОИ ЗНАНИЯ!</vt:lpstr>
      <vt:lpstr>РЕШЕНИЕ ЗАДАЧ </vt:lpstr>
      <vt:lpstr>РЕШЕНИЕ ЗАДАЧ </vt:lpstr>
      <vt:lpstr>РЕШЕНИЕ ЗАДАЧ </vt:lpstr>
      <vt:lpstr>СЕГОДНЯ НА УРОКЕ:</vt:lpstr>
      <vt:lpstr>САМЫЙ ИЗУЧЕННЫЙ И ТАИНСТВЕННЫЙ ОРГАН </vt:lpstr>
      <vt:lpstr>СЕРДЕЧНО-СОСУДИСТАЯ СИСТЕМА</vt:lpstr>
      <vt:lpstr>КРОВООБРАЩЕНИЕ</vt:lpstr>
      <vt:lpstr>ГЕМОДИНАМИКА </vt:lpstr>
      <vt:lpstr>КРОВЯНОЕ ДАВЛЕНИЕ</vt:lpstr>
      <vt:lpstr>КРОВЯНОЕ ДАВЛЕНИЕ</vt:lpstr>
      <vt:lpstr>КРОВЯНОЕ ДАВЛЕНИЕ</vt:lpstr>
      <vt:lpstr>СФИГМОМАНОМЕТР ИЛИ ТОНОМЕТР</vt:lpstr>
      <vt:lpstr>СФИГМОМАНОМЕТР ИЛИ ТОНОМЕТР</vt:lpstr>
      <vt:lpstr>НОРМЫ АРТЕРИАЛЬНОГО ДАВЛЕНИЯ  ПО КЛАССИФИКАЦИИ ВОЗ</vt:lpstr>
      <vt:lpstr>ПУЛЬС</vt:lpstr>
      <vt:lpstr>ЗАВИСИМОСТЬ ЧАСТОТЫ И ВОЗРАСТА</vt:lpstr>
      <vt:lpstr>СКОРОСТЬ ДВИЖЕНИЯ КРОВИ</vt:lpstr>
      <vt:lpstr>СКОРОСТЬ ДВИЖЕНИЯ КРОВИ</vt:lpstr>
      <vt:lpstr>АНЕВРИЗМА АОРТЫ</vt:lpstr>
      <vt:lpstr>УДАЛЕНИЕ АНЕВРИЗМЫ</vt:lpstr>
      <vt:lpstr>ЛИМФАТИЧЕСКАЯ СИСТЕМА ЧЕЛОВЕКА</vt:lpstr>
      <vt:lpstr>ЛИМФАТИЧЕСКАЯ СИСТЕМА ЧЕЛОВЕКА</vt:lpstr>
      <vt:lpstr>СЕЛЕЗЕНКА </vt:lpstr>
      <vt:lpstr>СЕЛЕЗЁНКА </vt:lpstr>
      <vt:lpstr>СЕЛЕЗЁНКА</vt:lpstr>
      <vt:lpstr>ЗДОРОВЫЙ ОБРАЗ ЖИЗНИ</vt:lpstr>
      <vt:lpstr>ОБОБЩЕНИЕ</vt:lpstr>
      <vt:lpstr>ДЕВИЗ ЗДОРОВОГО ОБРАЗА ЖИЗНИ</vt:lpstr>
      <vt:lpstr>ЗАДАНИЕ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Русский язык</dc:title>
  <cp:lastModifiedBy>Acer</cp:lastModifiedBy>
  <cp:revision>629</cp:revision>
  <dcterms:created xsi:type="dcterms:W3CDTF">2020-04-13T08:05:42Z</dcterms:created>
  <dcterms:modified xsi:type="dcterms:W3CDTF">2020-11-09T16:41:26Z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2020-04-13T00:00:00Z</vt:filetime>
  </property>
</Properties>
</file>