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theme/theme3.xml" ContentType="application/vnd.openxmlformats-officedocument.theme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theme/theme4.xml" ContentType="application/vnd.openxmlformats-officedocument.theme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725" r:id="rId3"/>
    <p:sldMasterId id="2147483940" r:id="rId4"/>
    <p:sldMasterId id="2147483948" r:id="rId5"/>
  </p:sldMasterIdLst>
  <p:notesMasterIdLst>
    <p:notesMasterId r:id="rId46"/>
  </p:notesMasterIdLst>
  <p:sldIdLst>
    <p:sldId id="1518" r:id="rId6"/>
    <p:sldId id="2098" r:id="rId7"/>
    <p:sldId id="1826" r:id="rId8"/>
    <p:sldId id="2114" r:id="rId9"/>
    <p:sldId id="2115" r:id="rId10"/>
    <p:sldId id="1524" r:id="rId11"/>
    <p:sldId id="2069" r:id="rId12"/>
    <p:sldId id="2101" r:id="rId13"/>
    <p:sldId id="2131" r:id="rId14"/>
    <p:sldId id="2116" r:id="rId15"/>
    <p:sldId id="2132" r:id="rId16"/>
    <p:sldId id="2117" r:id="rId17"/>
    <p:sldId id="2102" r:id="rId18"/>
    <p:sldId id="2119" r:id="rId19"/>
    <p:sldId id="2121" r:id="rId20"/>
    <p:sldId id="2134" r:id="rId21"/>
    <p:sldId id="2135" r:id="rId22"/>
    <p:sldId id="2104" r:id="rId23"/>
    <p:sldId id="2136" r:id="rId24"/>
    <p:sldId id="2139" r:id="rId25"/>
    <p:sldId id="2140" r:id="rId26"/>
    <p:sldId id="2141" r:id="rId27"/>
    <p:sldId id="2142" r:id="rId28"/>
    <p:sldId id="2120" r:id="rId29"/>
    <p:sldId id="2103" r:id="rId30"/>
    <p:sldId id="2137" r:id="rId31"/>
    <p:sldId id="2124" r:id="rId32"/>
    <p:sldId id="2125" r:id="rId33"/>
    <p:sldId id="2138" r:id="rId34"/>
    <p:sldId id="2126" r:id="rId35"/>
    <p:sldId id="2127" r:id="rId36"/>
    <p:sldId id="2129" r:id="rId37"/>
    <p:sldId id="2128" r:id="rId38"/>
    <p:sldId id="2143" r:id="rId39"/>
    <p:sldId id="2144" r:id="rId40"/>
    <p:sldId id="2145" r:id="rId41"/>
    <p:sldId id="2146" r:id="rId42"/>
    <p:sldId id="2130" r:id="rId43"/>
    <p:sldId id="2148" r:id="rId44"/>
    <p:sldId id="354" r:id="rId45"/>
  </p:sldIdLst>
  <p:sldSz cx="5768975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03" autoAdjust="0"/>
    <p:restoredTop sz="92634" autoAdjust="0"/>
  </p:normalViewPr>
  <p:slideViewPr>
    <p:cSldViewPr>
      <p:cViewPr varScale="1">
        <p:scale>
          <a:sx n="137" d="100"/>
          <a:sy n="137" d="100"/>
        </p:scale>
        <p:origin x="690" y="114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EAFF15-B181-49A8-B0C2-D6B1B3E334C0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CD7A1A-F683-4EBE-9521-2F1A3DA05B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636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CD7A1A-F683-4EBE-9521-2F1A3DA05B2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6233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78470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389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6475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8972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449769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877245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2626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31009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37639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57265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01603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2630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883617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98218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80508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37498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8781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862072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845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67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880066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4344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22928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0734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2674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7173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287496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54485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118741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988789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12721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00313"/>
            <a:ext cx="1113036" cy="167290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61128" y="600313"/>
            <a:ext cx="1113036" cy="167290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40840" y="600313"/>
            <a:ext cx="1173389" cy="1672900"/>
          </a:xfrm>
        </p:spPr>
        <p:txBody>
          <a:bodyPr>
            <a:noAutofit/>
          </a:bodyPr>
          <a:lstStyle>
            <a:lvl1pPr marL="0" indent="0">
              <a:buNone/>
              <a:defRPr sz="662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2"/>
            </a:lvl2pPr>
            <a:lvl3pPr marL="71351" indent="-71351">
              <a:defRPr sz="662"/>
            </a:lvl3pPr>
            <a:lvl4pPr marL="190019" indent="-98389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62912" y="600313"/>
            <a:ext cx="1173389" cy="1672900"/>
          </a:xfrm>
        </p:spPr>
        <p:txBody>
          <a:bodyPr>
            <a:noAutofit/>
          </a:bodyPr>
          <a:lstStyle>
            <a:lvl1pPr marL="0" indent="0">
              <a:buNone/>
              <a:defRPr sz="662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2"/>
            </a:lvl2pPr>
            <a:lvl3pPr marL="71351" indent="-71351">
              <a:defRPr sz="662"/>
            </a:lvl3pPr>
            <a:lvl4pPr marL="190019" indent="-98389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2673" y="2356547"/>
            <a:ext cx="2381556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61129" y="2356547"/>
            <a:ext cx="237517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58340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17" name="bg object 17"/>
          <p:cNvSpPr/>
          <p:nvPr/>
        </p:nvSpPr>
        <p:spPr>
          <a:xfrm>
            <a:off x="66885" y="71159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8" y="720763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5"/>
            <a:ext cx="2509504" cy="1456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845891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491557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496044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749024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612362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717457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82463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4"/>
            <a:ext cx="4903630" cy="407905"/>
          </a:xfrm>
        </p:spPr>
        <p:txBody>
          <a:bodyPr lIns="91539" tIns="45770" rIns="91539" bIns="4577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4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4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 lIns="91539" tIns="45770" rIns="91539" bIns="45770"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048362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673" y="1008007"/>
            <a:ext cx="4903629" cy="69554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5346" y="1838750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49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9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1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25.11.2020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0601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25.11.2020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2503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709" y="2085118"/>
            <a:ext cx="4903629" cy="644463"/>
          </a:xfrm>
        </p:spPr>
        <p:txBody>
          <a:bodyPr anchor="t"/>
          <a:lstStyle>
            <a:lvl1pPr algn="l">
              <a:defRPr sz="2522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5709" y="1375307"/>
            <a:ext cx="4903629" cy="709811"/>
          </a:xfrm>
        </p:spPr>
        <p:txBody>
          <a:bodyPr anchor="b"/>
          <a:lstStyle>
            <a:lvl1pPr marL="0" indent="0">
              <a:buNone/>
              <a:defRPr sz="1261">
                <a:solidFill>
                  <a:schemeClr val="tx1">
                    <a:tint val="75000"/>
                  </a:schemeClr>
                </a:solidFill>
              </a:defRPr>
            </a:lvl1pPr>
            <a:lvl2pPr marL="288310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2pPr>
            <a:lvl3pPr marL="576621" indent="0">
              <a:buNone/>
              <a:defRPr sz="1009">
                <a:solidFill>
                  <a:schemeClr val="tx1">
                    <a:tint val="75000"/>
                  </a:schemeClr>
                </a:solidFill>
              </a:defRPr>
            </a:lvl3pPr>
            <a:lvl4pPr marL="864931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4pPr>
            <a:lvl5pPr marL="1153241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5pPr>
            <a:lvl6pPr marL="144155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6pPr>
            <a:lvl7pPr marL="172986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7pPr>
            <a:lvl8pPr marL="201817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8pPr>
            <a:lvl9pPr marL="2306483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25.11.2020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2906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8449" y="757133"/>
            <a:ext cx="2547964" cy="2141451"/>
          </a:xfrm>
        </p:spPr>
        <p:txBody>
          <a:bodyPr/>
          <a:lstStyle>
            <a:lvl1pPr>
              <a:defRPr sz="1766"/>
            </a:lvl1pPr>
            <a:lvl2pPr>
              <a:defRPr sz="1513"/>
            </a:lvl2pPr>
            <a:lvl3pPr>
              <a:defRPr sz="1261"/>
            </a:lvl3pPr>
            <a:lvl4pPr>
              <a:defRPr sz="1135"/>
            </a:lvl4pPr>
            <a:lvl5pPr>
              <a:defRPr sz="1135"/>
            </a:lvl5pPr>
            <a:lvl6pPr>
              <a:defRPr sz="1135"/>
            </a:lvl6pPr>
            <a:lvl7pPr>
              <a:defRPr sz="1135"/>
            </a:lvl7pPr>
            <a:lvl8pPr>
              <a:defRPr sz="1135"/>
            </a:lvl8pPr>
            <a:lvl9pPr>
              <a:defRPr sz="11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32562" y="757133"/>
            <a:ext cx="2547964" cy="2141451"/>
          </a:xfrm>
        </p:spPr>
        <p:txBody>
          <a:bodyPr/>
          <a:lstStyle>
            <a:lvl1pPr>
              <a:defRPr sz="1766"/>
            </a:lvl1pPr>
            <a:lvl2pPr>
              <a:defRPr sz="1513"/>
            </a:lvl2pPr>
            <a:lvl3pPr>
              <a:defRPr sz="1261"/>
            </a:lvl3pPr>
            <a:lvl4pPr>
              <a:defRPr sz="1135"/>
            </a:lvl4pPr>
            <a:lvl5pPr>
              <a:defRPr sz="1135"/>
            </a:lvl5pPr>
            <a:lvl6pPr>
              <a:defRPr sz="1135"/>
            </a:lvl6pPr>
            <a:lvl7pPr>
              <a:defRPr sz="1135"/>
            </a:lvl7pPr>
            <a:lvl8pPr>
              <a:defRPr sz="1135"/>
            </a:lvl8pPr>
            <a:lvl9pPr>
              <a:defRPr sz="11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25.11.2020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8609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08251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449" y="726337"/>
            <a:ext cx="2548966" cy="302703"/>
          </a:xfrm>
        </p:spPr>
        <p:txBody>
          <a:bodyPr anchor="b"/>
          <a:lstStyle>
            <a:lvl1pPr marL="0" indent="0">
              <a:buNone/>
              <a:defRPr sz="1513" b="1"/>
            </a:lvl1pPr>
            <a:lvl2pPr marL="288310" indent="0">
              <a:buNone/>
              <a:defRPr sz="1261" b="1"/>
            </a:lvl2pPr>
            <a:lvl3pPr marL="576621" indent="0">
              <a:buNone/>
              <a:defRPr sz="1135" b="1"/>
            </a:lvl3pPr>
            <a:lvl4pPr marL="864931" indent="0">
              <a:buNone/>
              <a:defRPr sz="1009" b="1"/>
            </a:lvl4pPr>
            <a:lvl5pPr marL="1153241" indent="0">
              <a:buNone/>
              <a:defRPr sz="1009" b="1"/>
            </a:lvl5pPr>
            <a:lvl6pPr marL="1441552" indent="0">
              <a:buNone/>
              <a:defRPr sz="1009" b="1"/>
            </a:lvl6pPr>
            <a:lvl7pPr marL="1729862" indent="0">
              <a:buNone/>
              <a:defRPr sz="1009" b="1"/>
            </a:lvl7pPr>
            <a:lvl8pPr marL="2018172" indent="0">
              <a:buNone/>
              <a:defRPr sz="1009" b="1"/>
            </a:lvl8pPr>
            <a:lvl9pPr marL="2306483" indent="0">
              <a:buNone/>
              <a:defRPr sz="100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449" y="1029039"/>
            <a:ext cx="2548966" cy="1869545"/>
          </a:xfrm>
        </p:spPr>
        <p:txBody>
          <a:bodyPr/>
          <a:lstStyle>
            <a:lvl1pPr>
              <a:defRPr sz="1513"/>
            </a:lvl1pPr>
            <a:lvl2pPr>
              <a:defRPr sz="1261"/>
            </a:lvl2pPr>
            <a:lvl3pPr>
              <a:defRPr sz="1135"/>
            </a:lvl3pPr>
            <a:lvl4pPr>
              <a:defRPr sz="1009"/>
            </a:lvl4pPr>
            <a:lvl5pPr>
              <a:defRPr sz="1009"/>
            </a:lvl5pPr>
            <a:lvl6pPr>
              <a:defRPr sz="1009"/>
            </a:lvl6pPr>
            <a:lvl7pPr>
              <a:defRPr sz="1009"/>
            </a:lvl7pPr>
            <a:lvl8pPr>
              <a:defRPr sz="1009"/>
            </a:lvl8pPr>
            <a:lvl9pPr>
              <a:defRPr sz="100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30560" y="726337"/>
            <a:ext cx="2549967" cy="302703"/>
          </a:xfrm>
        </p:spPr>
        <p:txBody>
          <a:bodyPr anchor="b"/>
          <a:lstStyle>
            <a:lvl1pPr marL="0" indent="0">
              <a:buNone/>
              <a:defRPr sz="1513" b="1"/>
            </a:lvl1pPr>
            <a:lvl2pPr marL="288310" indent="0">
              <a:buNone/>
              <a:defRPr sz="1261" b="1"/>
            </a:lvl2pPr>
            <a:lvl3pPr marL="576621" indent="0">
              <a:buNone/>
              <a:defRPr sz="1135" b="1"/>
            </a:lvl3pPr>
            <a:lvl4pPr marL="864931" indent="0">
              <a:buNone/>
              <a:defRPr sz="1009" b="1"/>
            </a:lvl4pPr>
            <a:lvl5pPr marL="1153241" indent="0">
              <a:buNone/>
              <a:defRPr sz="1009" b="1"/>
            </a:lvl5pPr>
            <a:lvl6pPr marL="1441552" indent="0">
              <a:buNone/>
              <a:defRPr sz="1009" b="1"/>
            </a:lvl6pPr>
            <a:lvl7pPr marL="1729862" indent="0">
              <a:buNone/>
              <a:defRPr sz="1009" b="1"/>
            </a:lvl7pPr>
            <a:lvl8pPr marL="2018172" indent="0">
              <a:buNone/>
              <a:defRPr sz="1009" b="1"/>
            </a:lvl8pPr>
            <a:lvl9pPr marL="2306483" indent="0">
              <a:buNone/>
              <a:defRPr sz="100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30560" y="1029039"/>
            <a:ext cx="2549967" cy="1869545"/>
          </a:xfrm>
        </p:spPr>
        <p:txBody>
          <a:bodyPr/>
          <a:lstStyle>
            <a:lvl1pPr>
              <a:defRPr sz="1513"/>
            </a:lvl1pPr>
            <a:lvl2pPr>
              <a:defRPr sz="1261"/>
            </a:lvl2pPr>
            <a:lvl3pPr>
              <a:defRPr sz="1135"/>
            </a:lvl3pPr>
            <a:lvl4pPr>
              <a:defRPr sz="1009"/>
            </a:lvl4pPr>
            <a:lvl5pPr>
              <a:defRPr sz="1009"/>
            </a:lvl5pPr>
            <a:lvl6pPr>
              <a:defRPr sz="1009"/>
            </a:lvl6pPr>
            <a:lvl7pPr>
              <a:defRPr sz="1009"/>
            </a:lvl7pPr>
            <a:lvl8pPr>
              <a:defRPr sz="1009"/>
            </a:lvl8pPr>
            <a:lvl9pPr>
              <a:defRPr sz="100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25.11.2020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6221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25.11.2020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270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25.11.2020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1469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50" y="129193"/>
            <a:ext cx="1897953" cy="549822"/>
          </a:xfrm>
        </p:spPr>
        <p:txBody>
          <a:bodyPr anchor="b"/>
          <a:lstStyle>
            <a:lvl1pPr algn="l">
              <a:defRPr sz="1261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5509" y="129194"/>
            <a:ext cx="3225017" cy="2769390"/>
          </a:xfrm>
        </p:spPr>
        <p:txBody>
          <a:bodyPr/>
          <a:lstStyle>
            <a:lvl1pPr>
              <a:defRPr sz="2018"/>
            </a:lvl1pPr>
            <a:lvl2pPr>
              <a:defRPr sz="1766"/>
            </a:lvl2pPr>
            <a:lvl3pPr>
              <a:defRPr sz="1513"/>
            </a:lvl3pPr>
            <a:lvl4pPr>
              <a:defRPr sz="1261"/>
            </a:lvl4pPr>
            <a:lvl5pPr>
              <a:defRPr sz="1261"/>
            </a:lvl5pPr>
            <a:lvl6pPr>
              <a:defRPr sz="1261"/>
            </a:lvl6pPr>
            <a:lvl7pPr>
              <a:defRPr sz="1261"/>
            </a:lvl7pPr>
            <a:lvl8pPr>
              <a:defRPr sz="1261"/>
            </a:lvl8pPr>
            <a:lvl9pPr>
              <a:defRPr sz="1261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8450" y="679016"/>
            <a:ext cx="1897953" cy="2219568"/>
          </a:xfrm>
        </p:spPr>
        <p:txBody>
          <a:bodyPr/>
          <a:lstStyle>
            <a:lvl1pPr marL="0" indent="0">
              <a:buNone/>
              <a:defRPr sz="883"/>
            </a:lvl1pPr>
            <a:lvl2pPr marL="288310" indent="0">
              <a:buNone/>
              <a:defRPr sz="757"/>
            </a:lvl2pPr>
            <a:lvl3pPr marL="576621" indent="0">
              <a:buNone/>
              <a:defRPr sz="631"/>
            </a:lvl3pPr>
            <a:lvl4pPr marL="864931" indent="0">
              <a:buNone/>
              <a:defRPr sz="568"/>
            </a:lvl4pPr>
            <a:lvl5pPr marL="1153241" indent="0">
              <a:buNone/>
              <a:defRPr sz="568"/>
            </a:lvl5pPr>
            <a:lvl6pPr marL="1441552" indent="0">
              <a:buNone/>
              <a:defRPr sz="568"/>
            </a:lvl6pPr>
            <a:lvl7pPr marL="1729862" indent="0">
              <a:buNone/>
              <a:defRPr sz="568"/>
            </a:lvl7pPr>
            <a:lvl8pPr marL="2018172" indent="0">
              <a:buNone/>
              <a:defRPr sz="568"/>
            </a:lvl8pPr>
            <a:lvl9pPr marL="2306483" indent="0">
              <a:buNone/>
              <a:defRPr sz="5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25.11.2020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184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759" y="2271396"/>
            <a:ext cx="3461385" cy="268151"/>
          </a:xfrm>
        </p:spPr>
        <p:txBody>
          <a:bodyPr anchor="b"/>
          <a:lstStyle>
            <a:lvl1pPr algn="l">
              <a:defRPr sz="1261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0759" y="289933"/>
            <a:ext cx="3461385" cy="1946910"/>
          </a:xfrm>
        </p:spPr>
        <p:txBody>
          <a:bodyPr/>
          <a:lstStyle>
            <a:lvl1pPr marL="0" indent="0">
              <a:buNone/>
              <a:defRPr sz="2018"/>
            </a:lvl1pPr>
            <a:lvl2pPr marL="288310" indent="0">
              <a:buNone/>
              <a:defRPr sz="1766"/>
            </a:lvl2pPr>
            <a:lvl3pPr marL="576621" indent="0">
              <a:buNone/>
              <a:defRPr sz="1513"/>
            </a:lvl3pPr>
            <a:lvl4pPr marL="864931" indent="0">
              <a:buNone/>
              <a:defRPr sz="1261"/>
            </a:lvl4pPr>
            <a:lvl5pPr marL="1153241" indent="0">
              <a:buNone/>
              <a:defRPr sz="1261"/>
            </a:lvl5pPr>
            <a:lvl6pPr marL="1441552" indent="0">
              <a:buNone/>
              <a:defRPr sz="1261"/>
            </a:lvl6pPr>
            <a:lvl7pPr marL="1729862" indent="0">
              <a:buNone/>
              <a:defRPr sz="1261"/>
            </a:lvl7pPr>
            <a:lvl8pPr marL="2018172" indent="0">
              <a:buNone/>
              <a:defRPr sz="1261"/>
            </a:lvl8pPr>
            <a:lvl9pPr marL="2306483" indent="0">
              <a:buNone/>
              <a:defRPr sz="1261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30759" y="2539547"/>
            <a:ext cx="3461385" cy="380819"/>
          </a:xfrm>
        </p:spPr>
        <p:txBody>
          <a:bodyPr/>
          <a:lstStyle>
            <a:lvl1pPr marL="0" indent="0">
              <a:buNone/>
              <a:defRPr sz="883"/>
            </a:lvl1pPr>
            <a:lvl2pPr marL="288310" indent="0">
              <a:buNone/>
              <a:defRPr sz="757"/>
            </a:lvl2pPr>
            <a:lvl3pPr marL="576621" indent="0">
              <a:buNone/>
              <a:defRPr sz="631"/>
            </a:lvl3pPr>
            <a:lvl4pPr marL="864931" indent="0">
              <a:buNone/>
              <a:defRPr sz="568"/>
            </a:lvl4pPr>
            <a:lvl5pPr marL="1153241" indent="0">
              <a:buNone/>
              <a:defRPr sz="568"/>
            </a:lvl5pPr>
            <a:lvl6pPr marL="1441552" indent="0">
              <a:buNone/>
              <a:defRPr sz="568"/>
            </a:lvl6pPr>
            <a:lvl7pPr marL="1729862" indent="0">
              <a:buNone/>
              <a:defRPr sz="568"/>
            </a:lvl7pPr>
            <a:lvl8pPr marL="2018172" indent="0">
              <a:buNone/>
              <a:defRPr sz="568"/>
            </a:lvl8pPr>
            <a:lvl9pPr marL="2306483" indent="0">
              <a:buNone/>
              <a:defRPr sz="5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25.11.2020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230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25.11.2020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826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82508" y="129945"/>
            <a:ext cx="1298019" cy="27686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8449" y="129945"/>
            <a:ext cx="3797908" cy="27686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25.11.2020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9153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8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86" y="71160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9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9" y="720765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87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4" y="746315"/>
            <a:ext cx="2509504" cy="310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76621"/>
              <a:t>11/25/2020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3503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517557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875290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96857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053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3435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6869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0303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8428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9245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18629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361466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70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18063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2310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73741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11948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926882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14171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56712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2618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46257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0350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286854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8033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49033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6227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07338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492474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132138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789358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66792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08241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176346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83508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5755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019635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865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59069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5260061" y="159368"/>
            <a:ext cx="252868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65984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73292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74652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04109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459470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415304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00667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313495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180739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71942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27358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84400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262725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35304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364511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69483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00251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51675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83113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287176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70123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20814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36889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32240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1968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5303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95963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6011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130209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703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27877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126812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0131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780568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921260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9241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856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7762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11196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4631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8257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3937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7713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79203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05341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42504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9617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40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33963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8464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535468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3321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057049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965566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484975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235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890229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31.xml"/><Relationship Id="rId39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6.xml"/><Relationship Id="rId34" Type="http://schemas.openxmlformats.org/officeDocument/2006/relationships/slideLayout" Target="../slideLayouts/slideLayout39.xml"/><Relationship Id="rId42" Type="http://schemas.openxmlformats.org/officeDocument/2006/relationships/slideLayout" Target="../slideLayouts/slideLayout47.xml"/><Relationship Id="rId47" Type="http://schemas.openxmlformats.org/officeDocument/2006/relationships/slideLayout" Target="../slideLayouts/slideLayout52.xml"/><Relationship Id="rId50" Type="http://schemas.openxmlformats.org/officeDocument/2006/relationships/slideLayout" Target="../slideLayouts/slideLayout55.xml"/><Relationship Id="rId55" Type="http://schemas.openxmlformats.org/officeDocument/2006/relationships/slideLayout" Target="../slideLayouts/slideLayout60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9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32" Type="http://schemas.openxmlformats.org/officeDocument/2006/relationships/slideLayout" Target="../slideLayouts/slideLayout37.xml"/><Relationship Id="rId37" Type="http://schemas.openxmlformats.org/officeDocument/2006/relationships/slideLayout" Target="../slideLayouts/slideLayout42.xml"/><Relationship Id="rId40" Type="http://schemas.openxmlformats.org/officeDocument/2006/relationships/slideLayout" Target="../slideLayouts/slideLayout45.xml"/><Relationship Id="rId45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8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32.xml"/><Relationship Id="rId30" Type="http://schemas.openxmlformats.org/officeDocument/2006/relationships/slideLayout" Target="../slideLayouts/slideLayout35.xml"/><Relationship Id="rId35" Type="http://schemas.openxmlformats.org/officeDocument/2006/relationships/slideLayout" Target="../slideLayouts/slideLayout40.xml"/><Relationship Id="rId43" Type="http://schemas.openxmlformats.org/officeDocument/2006/relationships/slideLayout" Target="../slideLayouts/slideLayout48.xml"/><Relationship Id="rId48" Type="http://schemas.openxmlformats.org/officeDocument/2006/relationships/slideLayout" Target="../slideLayouts/slideLayout53.xml"/><Relationship Id="rId56" Type="http://schemas.openxmlformats.org/officeDocument/2006/relationships/slideLayout" Target="../slideLayouts/slideLayout61.xml"/><Relationship Id="rId8" Type="http://schemas.openxmlformats.org/officeDocument/2006/relationships/slideLayout" Target="../slideLayouts/slideLayout13.xml"/><Relationship Id="rId51" Type="http://schemas.openxmlformats.org/officeDocument/2006/relationships/slideLayout" Target="../slideLayouts/slideLayout56.xml"/><Relationship Id="rId3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8.xml"/><Relationship Id="rId38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51.xml"/><Relationship Id="rId59" Type="http://schemas.openxmlformats.org/officeDocument/2006/relationships/hyperlink" Target="https://www.facebook.com/" TargetMode="External"/><Relationship Id="rId20" Type="http://schemas.openxmlformats.org/officeDocument/2006/relationships/slideLayout" Target="../slideLayouts/slideLayout25.xml"/><Relationship Id="rId41" Type="http://schemas.openxmlformats.org/officeDocument/2006/relationships/slideLayout" Target="../slideLayouts/slideLayout46.xml"/><Relationship Id="rId54" Type="http://schemas.openxmlformats.org/officeDocument/2006/relationships/slideLayout" Target="../slideLayouts/slideLayout59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28" Type="http://schemas.openxmlformats.org/officeDocument/2006/relationships/slideLayout" Target="../slideLayouts/slideLayout33.xml"/><Relationship Id="rId36" Type="http://schemas.openxmlformats.org/officeDocument/2006/relationships/slideLayout" Target="../slideLayouts/slideLayout41.xml"/><Relationship Id="rId49" Type="http://schemas.openxmlformats.org/officeDocument/2006/relationships/slideLayout" Target="../slideLayouts/slideLayout54.xml"/><Relationship Id="rId57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15.xml"/><Relationship Id="rId31" Type="http://schemas.openxmlformats.org/officeDocument/2006/relationships/slideLayout" Target="../slideLayouts/slideLayout36.xml"/><Relationship Id="rId44" Type="http://schemas.openxmlformats.org/officeDocument/2006/relationships/slideLayout" Target="../slideLayouts/slideLayout49.xml"/><Relationship Id="rId52" Type="http://schemas.openxmlformats.org/officeDocument/2006/relationships/slideLayout" Target="../slideLayouts/slideLayout57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88.xml"/><Relationship Id="rId21" Type="http://schemas.openxmlformats.org/officeDocument/2006/relationships/slideLayout" Target="../slideLayouts/slideLayout83.xml"/><Relationship Id="rId42" Type="http://schemas.openxmlformats.org/officeDocument/2006/relationships/slideLayout" Target="../slideLayouts/slideLayout104.xml"/><Relationship Id="rId47" Type="http://schemas.openxmlformats.org/officeDocument/2006/relationships/slideLayout" Target="../slideLayouts/slideLayout109.xml"/><Relationship Id="rId63" Type="http://schemas.openxmlformats.org/officeDocument/2006/relationships/slideLayout" Target="../slideLayouts/slideLayout125.xml"/><Relationship Id="rId68" Type="http://schemas.openxmlformats.org/officeDocument/2006/relationships/theme" Target="../theme/theme3.xml"/><Relationship Id="rId7" Type="http://schemas.openxmlformats.org/officeDocument/2006/relationships/slideLayout" Target="../slideLayouts/slideLayout69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9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73.xml"/><Relationship Id="rId24" Type="http://schemas.openxmlformats.org/officeDocument/2006/relationships/slideLayout" Target="../slideLayouts/slideLayout86.xml"/><Relationship Id="rId32" Type="http://schemas.openxmlformats.org/officeDocument/2006/relationships/slideLayout" Target="../slideLayouts/slideLayout94.xml"/><Relationship Id="rId37" Type="http://schemas.openxmlformats.org/officeDocument/2006/relationships/slideLayout" Target="../slideLayouts/slideLayout99.xml"/><Relationship Id="rId40" Type="http://schemas.openxmlformats.org/officeDocument/2006/relationships/slideLayout" Target="../slideLayouts/slideLayout102.xml"/><Relationship Id="rId45" Type="http://schemas.openxmlformats.org/officeDocument/2006/relationships/slideLayout" Target="../slideLayouts/slideLayout107.xml"/><Relationship Id="rId53" Type="http://schemas.openxmlformats.org/officeDocument/2006/relationships/slideLayout" Target="../slideLayouts/slideLayout115.xml"/><Relationship Id="rId58" Type="http://schemas.openxmlformats.org/officeDocument/2006/relationships/slideLayout" Target="../slideLayouts/slideLayout120.xml"/><Relationship Id="rId66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67.xml"/><Relationship Id="rId61" Type="http://schemas.openxmlformats.org/officeDocument/2006/relationships/slideLayout" Target="../slideLayouts/slideLayout123.xml"/><Relationship Id="rId1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Relationship Id="rId27" Type="http://schemas.openxmlformats.org/officeDocument/2006/relationships/slideLayout" Target="../slideLayouts/slideLayout89.xml"/><Relationship Id="rId30" Type="http://schemas.openxmlformats.org/officeDocument/2006/relationships/slideLayout" Target="../slideLayouts/slideLayout92.xml"/><Relationship Id="rId35" Type="http://schemas.openxmlformats.org/officeDocument/2006/relationships/slideLayout" Target="../slideLayouts/slideLayout97.xml"/><Relationship Id="rId43" Type="http://schemas.openxmlformats.org/officeDocument/2006/relationships/slideLayout" Target="../slideLayouts/slideLayout105.xml"/><Relationship Id="rId48" Type="http://schemas.openxmlformats.org/officeDocument/2006/relationships/slideLayout" Target="../slideLayouts/slideLayout110.xml"/><Relationship Id="rId56" Type="http://schemas.openxmlformats.org/officeDocument/2006/relationships/slideLayout" Target="../slideLayouts/slideLayout118.xml"/><Relationship Id="rId64" Type="http://schemas.openxmlformats.org/officeDocument/2006/relationships/slideLayout" Target="../slideLayouts/slideLayout126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70.xml"/><Relationship Id="rId51" Type="http://schemas.openxmlformats.org/officeDocument/2006/relationships/slideLayout" Target="../slideLayouts/slideLayout113.xml"/><Relationship Id="rId3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5" Type="http://schemas.openxmlformats.org/officeDocument/2006/relationships/slideLayout" Target="../slideLayouts/slideLayout87.xml"/><Relationship Id="rId33" Type="http://schemas.openxmlformats.org/officeDocument/2006/relationships/slideLayout" Target="../slideLayouts/slideLayout95.xml"/><Relationship Id="rId38" Type="http://schemas.openxmlformats.org/officeDocument/2006/relationships/slideLayout" Target="../slideLayouts/slideLayout100.xml"/><Relationship Id="rId46" Type="http://schemas.openxmlformats.org/officeDocument/2006/relationships/slideLayout" Target="../slideLayouts/slideLayout108.xml"/><Relationship Id="rId59" Type="http://schemas.openxmlformats.org/officeDocument/2006/relationships/slideLayout" Target="../slideLayouts/slideLayout121.xml"/><Relationship Id="rId67" Type="http://schemas.openxmlformats.org/officeDocument/2006/relationships/slideLayout" Target="../slideLayouts/slideLayout129.xml"/><Relationship Id="rId20" Type="http://schemas.openxmlformats.org/officeDocument/2006/relationships/slideLayout" Target="../slideLayouts/slideLayout82.xml"/><Relationship Id="rId41" Type="http://schemas.openxmlformats.org/officeDocument/2006/relationships/slideLayout" Target="../slideLayouts/slideLayout103.xml"/><Relationship Id="rId54" Type="http://schemas.openxmlformats.org/officeDocument/2006/relationships/slideLayout" Target="../slideLayouts/slideLayout116.xml"/><Relationship Id="rId62" Type="http://schemas.openxmlformats.org/officeDocument/2006/relationships/slideLayout" Target="../slideLayouts/slideLayout124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5" Type="http://schemas.openxmlformats.org/officeDocument/2006/relationships/slideLayout" Target="../slideLayouts/slideLayout77.xml"/><Relationship Id="rId23" Type="http://schemas.openxmlformats.org/officeDocument/2006/relationships/slideLayout" Target="../slideLayouts/slideLayout85.xml"/><Relationship Id="rId28" Type="http://schemas.openxmlformats.org/officeDocument/2006/relationships/slideLayout" Target="../slideLayouts/slideLayout90.xml"/><Relationship Id="rId36" Type="http://schemas.openxmlformats.org/officeDocument/2006/relationships/slideLayout" Target="../slideLayouts/slideLayout98.xml"/><Relationship Id="rId49" Type="http://schemas.openxmlformats.org/officeDocument/2006/relationships/slideLayout" Target="../slideLayouts/slideLayout111.xml"/><Relationship Id="rId57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72.xml"/><Relationship Id="rId31" Type="http://schemas.openxmlformats.org/officeDocument/2006/relationships/slideLayout" Target="../slideLayouts/slideLayout93.xml"/><Relationship Id="rId44" Type="http://schemas.openxmlformats.org/officeDocument/2006/relationships/slideLayout" Target="../slideLayouts/slideLayout106.xml"/><Relationship Id="rId52" Type="http://schemas.openxmlformats.org/officeDocument/2006/relationships/slideLayout" Target="../slideLayouts/slideLayout114.xml"/><Relationship Id="rId60" Type="http://schemas.openxmlformats.org/officeDocument/2006/relationships/slideLayout" Target="../slideLayouts/slideLayout122.xml"/><Relationship Id="rId65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39" Type="http://schemas.openxmlformats.org/officeDocument/2006/relationships/slideLayout" Target="../slideLayouts/slideLayout101.xml"/><Relationship Id="rId34" Type="http://schemas.openxmlformats.org/officeDocument/2006/relationships/slideLayout" Target="../slideLayouts/slideLayout96.xml"/><Relationship Id="rId50" Type="http://schemas.openxmlformats.org/officeDocument/2006/relationships/slideLayout" Target="../slideLayouts/slideLayout112.xml"/><Relationship Id="rId55" Type="http://schemas.openxmlformats.org/officeDocument/2006/relationships/slideLayout" Target="../slideLayouts/slideLayout11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2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131.xml"/><Relationship Id="rId1" Type="http://schemas.openxmlformats.org/officeDocument/2006/relationships/slideLayout" Target="../slideLayouts/slideLayout130.xml"/><Relationship Id="rId6" Type="http://schemas.openxmlformats.org/officeDocument/2006/relationships/slideLayout" Target="../slideLayouts/slideLayout135.xml"/><Relationship Id="rId5" Type="http://schemas.openxmlformats.org/officeDocument/2006/relationships/slideLayout" Target="../slideLayouts/slideLayout134.xml"/><Relationship Id="rId4" Type="http://schemas.openxmlformats.org/officeDocument/2006/relationships/slideLayout" Target="../slideLayouts/slideLayout13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3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138.xml"/><Relationship Id="rId7" Type="http://schemas.openxmlformats.org/officeDocument/2006/relationships/slideLayout" Target="../slideLayouts/slideLayout142.xml"/><Relationship Id="rId12" Type="http://schemas.openxmlformats.org/officeDocument/2006/relationships/slideLayout" Target="../slideLayouts/slideLayout147.xml"/><Relationship Id="rId2" Type="http://schemas.openxmlformats.org/officeDocument/2006/relationships/slideLayout" Target="../slideLayouts/slideLayout137.xml"/><Relationship Id="rId1" Type="http://schemas.openxmlformats.org/officeDocument/2006/relationships/slideLayout" Target="../slideLayouts/slideLayout136.xml"/><Relationship Id="rId6" Type="http://schemas.openxmlformats.org/officeDocument/2006/relationships/slideLayout" Target="../slideLayouts/slideLayout141.xml"/><Relationship Id="rId11" Type="http://schemas.openxmlformats.org/officeDocument/2006/relationships/slideLayout" Target="../slideLayouts/slideLayout146.xml"/><Relationship Id="rId5" Type="http://schemas.openxmlformats.org/officeDocument/2006/relationships/slideLayout" Target="../slideLayouts/slideLayout140.xml"/><Relationship Id="rId10" Type="http://schemas.openxmlformats.org/officeDocument/2006/relationships/slideLayout" Target="../slideLayouts/slideLayout145.xml"/><Relationship Id="rId4" Type="http://schemas.openxmlformats.org/officeDocument/2006/relationships/slideLayout" Target="../slideLayouts/slideLayout139.xml"/><Relationship Id="rId9" Type="http://schemas.openxmlformats.org/officeDocument/2006/relationships/slideLayout" Target="../slideLayouts/slideLayout1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18" y="102424"/>
            <a:ext cx="516713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653" y="781128"/>
            <a:ext cx="453366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/>
              <a:pPr algn="ctr"/>
              <a:t>‹#›</a:t>
            </a:fld>
            <a:endParaRPr lang="en-US" sz="568" dirty="0"/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3468731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687" r:id="rId21"/>
    <p:sldLayoutId id="2147483688" r:id="rId22"/>
    <p:sldLayoutId id="2147483689" r:id="rId23"/>
    <p:sldLayoutId id="2147483690" r:id="rId24"/>
    <p:sldLayoutId id="2147483691" r:id="rId25"/>
    <p:sldLayoutId id="2147483692" r:id="rId26"/>
    <p:sldLayoutId id="2147483693" r:id="rId27"/>
    <p:sldLayoutId id="2147483694" r:id="rId28"/>
    <p:sldLayoutId id="2147483695" r:id="rId29"/>
    <p:sldLayoutId id="2147483696" r:id="rId30"/>
    <p:sldLayoutId id="2147483697" r:id="rId31"/>
    <p:sldLayoutId id="2147483698" r:id="rId32"/>
    <p:sldLayoutId id="2147483699" r:id="rId33"/>
    <p:sldLayoutId id="2147483700" r:id="rId34"/>
    <p:sldLayoutId id="2147483701" r:id="rId35"/>
    <p:sldLayoutId id="2147483702" r:id="rId36"/>
    <p:sldLayoutId id="2147483703" r:id="rId37"/>
    <p:sldLayoutId id="2147483704" r:id="rId38"/>
    <p:sldLayoutId id="2147483705" r:id="rId39"/>
    <p:sldLayoutId id="2147483706" r:id="rId40"/>
    <p:sldLayoutId id="2147483707" r:id="rId41"/>
    <p:sldLayoutId id="2147483708" r:id="rId42"/>
    <p:sldLayoutId id="2147483709" r:id="rId43"/>
    <p:sldLayoutId id="2147483710" r:id="rId44"/>
    <p:sldLayoutId id="2147483711" r:id="rId45"/>
    <p:sldLayoutId id="2147483712" r:id="rId46"/>
    <p:sldLayoutId id="2147483713" r:id="rId47"/>
    <p:sldLayoutId id="2147483714" r:id="rId48"/>
    <p:sldLayoutId id="2147483715" r:id="rId49"/>
    <p:sldLayoutId id="2147483716" r:id="rId50"/>
    <p:sldLayoutId id="2147483717" r:id="rId51"/>
    <p:sldLayoutId id="2147483718" r:id="rId52"/>
    <p:sldLayoutId id="2147483719" r:id="rId53"/>
    <p:sldLayoutId id="2147483720" r:id="rId54"/>
    <p:sldLayoutId id="2147483721" r:id="rId55"/>
    <p:sldLayoutId id="2147483722" r:id="rId56"/>
    <p:sldLayoutId id="2147483723" r:id="rId5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>
                <a:solidFill>
                  <a:schemeClr val="tx1"/>
                </a:solidFill>
              </a:rPr>
              <a:pPr algn="ctr"/>
              <a:t>‹#›</a:t>
            </a:fld>
            <a:endParaRPr lang="en-US" sz="568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710607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  <p:sldLayoutId id="2147483742" r:id="rId17"/>
    <p:sldLayoutId id="2147483743" r:id="rId18"/>
    <p:sldLayoutId id="2147483744" r:id="rId19"/>
    <p:sldLayoutId id="2147483745" r:id="rId20"/>
    <p:sldLayoutId id="2147483746" r:id="rId21"/>
    <p:sldLayoutId id="2147483747" r:id="rId22"/>
    <p:sldLayoutId id="2147483748" r:id="rId23"/>
    <p:sldLayoutId id="2147483749" r:id="rId24"/>
    <p:sldLayoutId id="2147483750" r:id="rId25"/>
    <p:sldLayoutId id="2147483751" r:id="rId26"/>
    <p:sldLayoutId id="2147483752" r:id="rId27"/>
    <p:sldLayoutId id="2147483753" r:id="rId28"/>
    <p:sldLayoutId id="2147483754" r:id="rId29"/>
    <p:sldLayoutId id="2147483755" r:id="rId30"/>
    <p:sldLayoutId id="2147483756" r:id="rId31"/>
    <p:sldLayoutId id="2147483757" r:id="rId32"/>
    <p:sldLayoutId id="2147483758" r:id="rId33"/>
    <p:sldLayoutId id="2147483759" r:id="rId34"/>
    <p:sldLayoutId id="2147483760" r:id="rId35"/>
    <p:sldLayoutId id="2147483761" r:id="rId36"/>
    <p:sldLayoutId id="2147483762" r:id="rId37"/>
    <p:sldLayoutId id="2147483763" r:id="rId38"/>
    <p:sldLayoutId id="2147483764" r:id="rId39"/>
    <p:sldLayoutId id="2147483765" r:id="rId40"/>
    <p:sldLayoutId id="2147483766" r:id="rId41"/>
    <p:sldLayoutId id="2147483767" r:id="rId42"/>
    <p:sldLayoutId id="2147483768" r:id="rId43"/>
    <p:sldLayoutId id="2147483769" r:id="rId44"/>
    <p:sldLayoutId id="2147483770" r:id="rId45"/>
    <p:sldLayoutId id="2147483771" r:id="rId46"/>
    <p:sldLayoutId id="2147483772" r:id="rId47"/>
    <p:sldLayoutId id="2147483773" r:id="rId48"/>
    <p:sldLayoutId id="2147483774" r:id="rId49"/>
    <p:sldLayoutId id="2147483775" r:id="rId50"/>
    <p:sldLayoutId id="2147483776" r:id="rId51"/>
    <p:sldLayoutId id="2147483777" r:id="rId52"/>
    <p:sldLayoutId id="2147483778" r:id="rId53"/>
    <p:sldLayoutId id="2147483779" r:id="rId54"/>
    <p:sldLayoutId id="2147483780" r:id="rId55"/>
    <p:sldLayoutId id="2147483781" r:id="rId56"/>
    <p:sldLayoutId id="2147483782" r:id="rId57"/>
    <p:sldLayoutId id="2147483783" r:id="rId58"/>
    <p:sldLayoutId id="2147483784" r:id="rId59"/>
    <p:sldLayoutId id="2147483785" r:id="rId60"/>
    <p:sldLayoutId id="2147483786" r:id="rId61"/>
    <p:sldLayoutId id="2147483787" r:id="rId62"/>
    <p:sldLayoutId id="2147483788" r:id="rId63"/>
    <p:sldLayoutId id="2147483789" r:id="rId64"/>
    <p:sldLayoutId id="2147483790" r:id="rId65"/>
    <p:sldLayoutId id="2147483791" r:id="rId66"/>
    <p:sldLayoutId id="2147483792" r:id="rId6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346" y="982040"/>
            <a:ext cx="489628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4920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49" y="129945"/>
            <a:ext cx="5192078" cy="540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449" y="757133"/>
            <a:ext cx="5192078" cy="2141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8449" y="3007496"/>
            <a:ext cx="1346094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25.11.2020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71068" y="3007496"/>
            <a:ext cx="1826842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34433" y="3007496"/>
            <a:ext cx="1346094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26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  <p:sldLayoutId id="2147483960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621" rtl="0" eaLnBrk="1" latinLnBrk="0" hangingPunct="1">
        <a:spcBef>
          <a:spcPct val="0"/>
        </a:spcBef>
        <a:buNone/>
        <a:defRPr sz="27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233" indent="-216233" algn="l" defTabSz="576621" rtl="0" eaLnBrk="1" latinLnBrk="0" hangingPunct="1">
        <a:spcBef>
          <a:spcPct val="20000"/>
        </a:spcBef>
        <a:buFont typeface="Arial" pitchFamily="34" charset="0"/>
        <a:buChar char="•"/>
        <a:defRPr sz="2018" kern="1200">
          <a:solidFill>
            <a:schemeClr val="tx1"/>
          </a:solidFill>
          <a:latin typeface="+mn-lt"/>
          <a:ea typeface="+mn-ea"/>
          <a:cs typeface="+mn-cs"/>
        </a:defRPr>
      </a:lvl1pPr>
      <a:lvl2pPr marL="468504" indent="-180194" algn="l" defTabSz="576621" rtl="0" eaLnBrk="1" latinLnBrk="0" hangingPunct="1">
        <a:spcBef>
          <a:spcPct val="20000"/>
        </a:spcBef>
        <a:buFont typeface="Arial" pitchFamily="34" charset="0"/>
        <a:buChar char="–"/>
        <a:defRPr sz="1766" kern="1200">
          <a:solidFill>
            <a:schemeClr val="tx1"/>
          </a:solidFill>
          <a:latin typeface="+mn-lt"/>
          <a:ea typeface="+mn-ea"/>
          <a:cs typeface="+mn-cs"/>
        </a:defRPr>
      </a:lvl2pPr>
      <a:lvl3pPr marL="720776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513" kern="1200">
          <a:solidFill>
            <a:schemeClr val="tx1"/>
          </a:solidFill>
          <a:latin typeface="+mn-lt"/>
          <a:ea typeface="+mn-ea"/>
          <a:cs typeface="+mn-cs"/>
        </a:defRPr>
      </a:lvl3pPr>
      <a:lvl4pPr marL="1009086" indent="-144155" algn="l" defTabSz="576621" rtl="0" eaLnBrk="1" latinLnBrk="0" hangingPunct="1">
        <a:spcBef>
          <a:spcPct val="20000"/>
        </a:spcBef>
        <a:buFont typeface="Arial" pitchFamily="34" charset="0"/>
        <a:buChar char="–"/>
        <a:defRPr sz="1261" kern="1200">
          <a:solidFill>
            <a:schemeClr val="tx1"/>
          </a:solidFill>
          <a:latin typeface="+mn-lt"/>
          <a:ea typeface="+mn-ea"/>
          <a:cs typeface="+mn-cs"/>
        </a:defRPr>
      </a:lvl4pPr>
      <a:lvl5pPr marL="1297396" indent="-144155" algn="l" defTabSz="576621" rtl="0" eaLnBrk="1" latinLnBrk="0" hangingPunct="1">
        <a:spcBef>
          <a:spcPct val="20000"/>
        </a:spcBef>
        <a:buFont typeface="Arial" pitchFamily="34" charset="0"/>
        <a:buChar char="»"/>
        <a:defRPr sz="1261" kern="1200">
          <a:solidFill>
            <a:schemeClr val="tx1"/>
          </a:solidFill>
          <a:latin typeface="+mn-lt"/>
          <a:ea typeface="+mn-ea"/>
          <a:cs typeface="+mn-cs"/>
        </a:defRPr>
      </a:lvl5pPr>
      <a:lvl6pPr marL="158570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6pPr>
      <a:lvl7pPr marL="187401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7pPr>
      <a:lvl8pPr marL="216232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8pPr>
      <a:lvl9pPr marL="2450638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1pPr>
      <a:lvl2pPr marL="288310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2pPr>
      <a:lvl3pPr marL="57662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3pPr>
      <a:lvl4pPr marL="86493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4pPr>
      <a:lvl5pPr marL="115324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5pPr>
      <a:lvl6pPr marL="144155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6pPr>
      <a:lvl7pPr marL="172986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7pPr>
      <a:lvl8pPr marL="201817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8pPr>
      <a:lvl9pPr marL="2306483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47.xml"/><Relationship Id="rId6" Type="http://schemas.openxmlformats.org/officeDocument/2006/relationships/image" Target="../media/image38.png"/><Relationship Id="rId5" Type="http://schemas.openxmlformats.org/officeDocument/2006/relationships/image" Target="../media/image37.emf"/><Relationship Id="rId4" Type="http://schemas.openxmlformats.org/officeDocument/2006/relationships/image" Target="../media/image36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8" y="1535"/>
            <a:ext cx="5767387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9405" y="98425"/>
            <a:ext cx="3362882" cy="84574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spcBef>
                <a:spcPts val="114"/>
              </a:spcBef>
            </a:pPr>
            <a:r>
              <a:rPr lang="ru-RU" sz="3400" spc="-5" dirty="0"/>
              <a:t>Биология </a:t>
            </a:r>
            <a:br>
              <a:rPr lang="ru-RU" sz="3400" spc="-5" dirty="0"/>
            </a:br>
            <a:r>
              <a:rPr lang="ru-RU" sz="2000" spc="-5" dirty="0"/>
              <a:t>Человек и его здоровье</a:t>
            </a:r>
            <a:endParaRPr sz="3400" dirty="0"/>
          </a:p>
        </p:txBody>
      </p:sp>
      <p:sp>
        <p:nvSpPr>
          <p:cNvPr id="5" name="object 5"/>
          <p:cNvSpPr/>
          <p:nvPr/>
        </p:nvSpPr>
        <p:spPr>
          <a:xfrm>
            <a:off x="236062" y="1553798"/>
            <a:ext cx="272162" cy="1076739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688347" y="212869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5794" y="249025"/>
            <a:ext cx="173355" cy="3853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41875" y="542305"/>
            <a:ext cx="571504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4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ласс</a:t>
            </a:r>
            <a:endParaRPr kumimoji="0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028" name="Picture 4" descr="Картинки по запросу чаша со змеей вектор | Змея, Медицинский, Медицина">
            <a:extLst>
              <a:ext uri="{FF2B5EF4-FFF2-40B4-BE49-F238E27FC236}">
                <a16:creationId xmlns:a16="http://schemas.microsoft.com/office/drawing/2014/main" id="{0D6C6743-6751-4AF1-8775-D9BF107D2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35" y="250825"/>
            <a:ext cx="535352" cy="510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6D41736-D2F1-4836-B58C-06328E5491D6}"/>
              </a:ext>
            </a:extLst>
          </p:cNvPr>
          <p:cNvSpPr txBox="1"/>
          <p:nvPr/>
        </p:nvSpPr>
        <p:spPr>
          <a:xfrm>
            <a:off x="508224" y="1634619"/>
            <a:ext cx="3672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pc="-20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algn="ctr"/>
            <a:r>
              <a:rPr lang="ru-RU" sz="2000" b="1" spc="-20" dirty="0">
                <a:solidFill>
                  <a:srgbClr val="002060"/>
                </a:solidFill>
                <a:latin typeface="Arial"/>
                <a:cs typeface="Arial"/>
              </a:rPr>
              <a:t> Регуляция   пищеварения.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584B7C8-352A-4930-A97A-73004A571E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4604" y="1297283"/>
            <a:ext cx="1261850" cy="16212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62520"/>
            <a:ext cx="5616624" cy="307777"/>
          </a:xfrm>
        </p:spPr>
        <p:txBody>
          <a:bodyPr/>
          <a:lstStyle/>
          <a:p>
            <a:pPr algn="ctr"/>
            <a:r>
              <a:rPr lang="ru-RU" sz="2000" dirty="0"/>
              <a:t>ИСТОРИЯ ИЗУЧЕНИЯ ПИЩЕВАРЕНИЯ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0FD272F-8D03-42FC-A7E9-63D43BB9AE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96" t="10055" r="3458"/>
          <a:stretch/>
        </p:blipFill>
        <p:spPr>
          <a:xfrm>
            <a:off x="1084287" y="573385"/>
            <a:ext cx="3528392" cy="2508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56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62520"/>
            <a:ext cx="5616624" cy="307777"/>
          </a:xfrm>
        </p:spPr>
        <p:txBody>
          <a:bodyPr/>
          <a:lstStyle/>
          <a:p>
            <a:pPr algn="ctr"/>
            <a:r>
              <a:rPr lang="ru-RU" sz="2000" dirty="0"/>
              <a:t>ИВАН ПЕТРОВИЧ ПАВЛОВ (1849-1936)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DB2B1C0-8FA6-4627-B63C-E67BDE9DD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8584" y="576064"/>
            <a:ext cx="1944216" cy="255852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C519E77-2A2A-4D8C-8AB0-886FC93D523E}"/>
              </a:ext>
            </a:extLst>
          </p:cNvPr>
          <p:cNvSpPr txBox="1"/>
          <p:nvPr/>
        </p:nvSpPr>
        <p:spPr>
          <a:xfrm>
            <a:off x="76175" y="542305"/>
            <a:ext cx="367240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Русский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и 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советский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учёный,</a:t>
            </a:r>
          </a:p>
          <a:p>
            <a:pPr algn="ctr"/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физиолог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, создатель науки о 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высшей нервной деятельности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, физиологической школы.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Л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ауреат 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Нобелевской премии по физиологии и медицине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1904 года </a:t>
            </a:r>
            <a:r>
              <a:rPr lang="ru-RU" b="0" i="1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«за работу по физиологии пищеварения»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. 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6641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62520"/>
            <a:ext cx="5616624" cy="307777"/>
          </a:xfrm>
        </p:spPr>
        <p:txBody>
          <a:bodyPr/>
          <a:lstStyle/>
          <a:p>
            <a:pPr algn="ctr"/>
            <a:r>
              <a:rPr lang="ru-RU" sz="2000" dirty="0"/>
              <a:t>МЕТОДЫ ПАВЛОВА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CA14AAB-1E49-4F4F-B3E2-6C9DAFEA27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712" r="3458" b="5009"/>
          <a:stretch/>
        </p:blipFill>
        <p:spPr>
          <a:xfrm>
            <a:off x="724247" y="614313"/>
            <a:ext cx="4182277" cy="2540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7028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lang="ru-RU" sz="2400" dirty="0"/>
              <a:t>РЕГУЛЯЦИЯ ПИЩЕВАРЕНИЯ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C8F5924-2EEB-4E08-BE7F-3359BF37D2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97" t="12275" r="1795" b="12275"/>
          <a:stretch/>
        </p:blipFill>
        <p:spPr>
          <a:xfrm>
            <a:off x="652239" y="567519"/>
            <a:ext cx="4392488" cy="257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2007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lang="ru-RU" sz="2400" dirty="0"/>
              <a:t>ВРОЖДЕННЫЕ РЕФЛЕКСЫ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4498918-2F6F-42E6-86BD-B6C8B2F8FF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700" y="614313"/>
            <a:ext cx="5394710" cy="242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6121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lang="ru-RU" sz="2400" dirty="0"/>
              <a:t>УСЛОВНЫЕ РЕФЛЕКСЫ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90FC10F-618A-46D1-BFB7-AAA5B9DE2C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4407" y="609386"/>
            <a:ext cx="3468928" cy="25330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46A3A3E-B25F-490B-8A14-E5146FD95BBF}"/>
              </a:ext>
            </a:extLst>
          </p:cNvPr>
          <p:cNvSpPr txBox="1"/>
          <p:nvPr/>
        </p:nvSpPr>
        <p:spPr>
          <a:xfrm>
            <a:off x="76175" y="609386"/>
            <a:ext cx="20882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виде неизвестных вам экзотических фруктов, реакции со стороны органов пищеварения не происходит.</a:t>
            </a:r>
          </a:p>
        </p:txBody>
      </p:sp>
    </p:spTree>
    <p:extLst>
      <p:ext uri="{BB962C8B-B14F-4D97-AF65-F5344CB8AC3E}">
        <p14:creationId xmlns:p14="http://schemas.microsoft.com/office/powerpoint/2010/main" val="19847746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lang="ru-RU" sz="2400" dirty="0"/>
              <a:t>УСЛОВНЫЕ РЕФЛЕКСЫ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F207CCE-8983-4A4D-B266-2EB5AC3CCF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69" t="5003" r="5792" b="8120"/>
          <a:stretch/>
        </p:blipFill>
        <p:spPr>
          <a:xfrm>
            <a:off x="901866" y="611421"/>
            <a:ext cx="3965241" cy="2531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6068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21290"/>
            <a:ext cx="5616624" cy="276999"/>
          </a:xfrm>
        </p:spPr>
        <p:txBody>
          <a:bodyPr/>
          <a:lstStyle/>
          <a:p>
            <a:pPr algn="ctr"/>
            <a:r>
              <a:rPr lang="ru-RU" sz="1800" dirty="0"/>
              <a:t>ЗАКРОЙТЕ ГЛАЗА И ПРЕДСТАВЬТЕ АПЕЛЬСИН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182BC9B-EEE2-4830-A72E-63339AD6A4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271" y="614313"/>
            <a:ext cx="3729782" cy="2486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2964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lang="ru-RU" sz="2400" dirty="0"/>
              <a:t>ВЫДЕЛЕНИЕ ЖЕЛУДОЧНОГО СОКА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E4332F3-E6CC-4C3F-8399-4161E38E91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4" t="14524" r="1320" b="5598"/>
          <a:stretch/>
        </p:blipFill>
        <p:spPr>
          <a:xfrm>
            <a:off x="76175" y="573666"/>
            <a:ext cx="5616624" cy="256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3017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lang="ru-RU" sz="2400" dirty="0"/>
              <a:t>РЕГУЛЯЦИЯ ПИЩЕВАРЕНИЯ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C8F5924-2EEB-4E08-BE7F-3359BF37D2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97" t="12275" r="1795" b="12275"/>
          <a:stretch/>
        </p:blipFill>
        <p:spPr>
          <a:xfrm>
            <a:off x="652239" y="567519"/>
            <a:ext cx="4392488" cy="257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4029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ПРОВЕРЬТЕ СВОИ ЗНАНИЯ!</a:t>
            </a:r>
            <a:endParaRPr lang="ru-RU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8B21F9-7773-4A66-A02F-0AB42F7E31DF}"/>
              </a:ext>
            </a:extLst>
          </p:cNvPr>
          <p:cNvSpPr txBox="1"/>
          <p:nvPr/>
        </p:nvSpPr>
        <p:spPr>
          <a:xfrm>
            <a:off x="76175" y="542305"/>
            <a:ext cx="561662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25400" lvl="0" indent="0" algn="just" defTabSz="914400" rtl="0" eaLnBrk="1" fontAlgn="auto" latinLnBrk="0" hangingPunct="1">
              <a:lnSpc>
                <a:spcPct val="100000"/>
              </a:lnSpc>
              <a:spcBef>
                <a:spcPts val="3600"/>
              </a:spcBef>
              <a:spcAft>
                <a:spcPts val="9900"/>
              </a:spcAft>
              <a:buClr>
                <a:srgbClr val="000000"/>
              </a:buClr>
              <a:buSzPts val="1200"/>
              <a:buFontTx/>
              <a:buNone/>
              <a:tabLst>
                <a:tab pos="156210" algn="l"/>
              </a:tabLst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 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Составьте парные ответы из названий элементов желудка и их функций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А - железы стенок желудка, Б - ферменты, В - слизистое вещество, Г- соляная кислота; 1 - обеззараживает микробы и активируют ферменты, 2 - защищает стенки желудка от механических повреждений и ферментов, 3 - расщепляют белки и жиры,            4 - выделяет желудочный сок.</a:t>
            </a:r>
          </a:p>
        </p:txBody>
      </p:sp>
    </p:spTree>
    <p:extLst>
      <p:ext uri="{BB962C8B-B14F-4D97-AF65-F5344CB8AC3E}">
        <p14:creationId xmlns:p14="http://schemas.microsoft.com/office/powerpoint/2010/main" val="9912995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CF902A-1CF9-45C3-B1CB-ABD048DD4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02424"/>
            <a:ext cx="5768974" cy="292388"/>
          </a:xfrm>
        </p:spPr>
        <p:txBody>
          <a:bodyPr/>
          <a:lstStyle/>
          <a:p>
            <a:pPr algn="ctr"/>
            <a:r>
              <a:rPr lang="ru-RU" sz="1900" dirty="0"/>
              <a:t>ГУМОРАЛЬНАЯ РЕГУЛЯЦИЯ ПИЩЕВАРЕНИЯ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04978C9-CE01-4B80-B921-E6E9CCCA578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2F50F52-4DB7-4BCE-9948-3C7772FB0C00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C1D530F-BA81-4C97-92FA-6FC3CBD288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68" t="16699" r="3817" b="5598"/>
          <a:stretch/>
        </p:blipFill>
        <p:spPr>
          <a:xfrm>
            <a:off x="184186" y="622146"/>
            <a:ext cx="5400600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8804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BF7FC6-C89C-4A14-91A3-4D6CBD499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РЕГУЛЯЦИЯ ПИЩЕВАРЕНИЯ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934DC0E-A293-4B6E-B349-B6284819E6A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37EDFDF-6358-4CC5-B0C0-686DB212FE4C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71D841-C365-4E63-9588-103362E53B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0" t="7818" r="1320" b="10038"/>
          <a:stretch/>
        </p:blipFill>
        <p:spPr>
          <a:xfrm>
            <a:off x="76175" y="488861"/>
            <a:ext cx="5616624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7397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BC750D-7EB8-40A4-81A7-114751F95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C88BD36-3554-4B2C-A739-FBC3097568E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81B274D-5DDF-4271-BFEA-B3A15FD49EA0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A588F8-6E3F-4E75-BDD6-3F96373906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68" t="3137" r="2568" b="3137"/>
          <a:stretch/>
        </p:blipFill>
        <p:spPr>
          <a:xfrm>
            <a:off x="76175" y="22424"/>
            <a:ext cx="5616624" cy="3120002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A4DC4EE-466A-444D-8A7D-8428A210D4D1}"/>
              </a:ext>
            </a:extLst>
          </p:cNvPr>
          <p:cNvSpPr/>
          <p:nvPr/>
        </p:nvSpPr>
        <p:spPr>
          <a:xfrm>
            <a:off x="4324647" y="2990577"/>
            <a:ext cx="1346773" cy="15184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3258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0E0126-7A11-4891-99AE-3270C4522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05FD6F-FD55-4B69-AB5B-76D8E64739C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D98559A-6BFC-477B-BFD1-3881922773BF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7A67432-7402-4E56-B6A1-1BFC81355F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68" t="7819" r="3817" b="7817"/>
          <a:stretch/>
        </p:blipFill>
        <p:spPr>
          <a:xfrm>
            <a:off x="76175" y="102424"/>
            <a:ext cx="5616625" cy="3040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2980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lang="ru-RU" sz="2400" dirty="0"/>
              <a:t>РЕГУЛЯЦИЯ ПИЩЕВАРЕНИЯ</a:t>
            </a:r>
          </a:p>
        </p:txBody>
      </p:sp>
      <p:pic>
        <p:nvPicPr>
          <p:cNvPr id="1026" name="Picture 2" descr="Регуляция пищеварения. Гигиена питания | Биология">
            <a:extLst>
              <a:ext uri="{FF2B5EF4-FFF2-40B4-BE49-F238E27FC236}">
                <a16:creationId xmlns:a16="http://schemas.microsoft.com/office/drawing/2014/main" id="{5C4BA85E-E1E1-418D-A6EC-6E28F32D61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14" y="614313"/>
            <a:ext cx="4691763" cy="25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18770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07777"/>
          </a:xfrm>
        </p:spPr>
        <p:txBody>
          <a:bodyPr/>
          <a:lstStyle/>
          <a:p>
            <a:pPr algn="ctr"/>
            <a:r>
              <a:rPr lang="ru-RU" sz="2000" dirty="0"/>
              <a:t>СОВРЕМЕННЫЕ МЕТОДЫ ИЗУЧЕНИЯ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F59339-46D1-402E-96E0-84503F7399B3}"/>
              </a:ext>
            </a:extLst>
          </p:cNvPr>
          <p:cNvSpPr txBox="1"/>
          <p:nvPr/>
        </p:nvSpPr>
        <p:spPr>
          <a:xfrm>
            <a:off x="76175" y="549270"/>
            <a:ext cx="252028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i="1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Зондирование</a:t>
            </a:r>
            <a:r>
              <a:rPr lang="ru-RU" sz="1800" b="0" i="0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 - инструментальный метод - применяется для исследования полых органов, каналов, свищевых хо­дов и для проведения лечебных процедур.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0485E8-E439-41FF-94E9-E332FC973F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1272" y="579859"/>
            <a:ext cx="3101330" cy="1860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3429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9FF161-4EB0-4475-9B12-9289EEBD2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3" y="102424"/>
            <a:ext cx="5341415" cy="315471"/>
          </a:xfrm>
        </p:spPr>
        <p:txBody>
          <a:bodyPr/>
          <a:lstStyle/>
          <a:p>
            <a:r>
              <a:rPr lang="ru-RU" dirty="0"/>
              <a:t>ЗОНДИРОВАНИЕ КАК МЕТОД ЛЕЧЕНИЯ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E16528A-4E25-4BE4-914B-35DFB8F405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9814" y="603022"/>
            <a:ext cx="3463592" cy="2528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9599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07777"/>
          </a:xfrm>
        </p:spPr>
        <p:txBody>
          <a:bodyPr/>
          <a:lstStyle/>
          <a:p>
            <a:pPr algn="ctr"/>
            <a:r>
              <a:rPr lang="ru-RU" sz="2000" dirty="0"/>
              <a:t>СОВРЕМЕННЫЕ МЕТОДЫ ИЗУЧЕНИЯ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C02143-E314-46A0-9FB0-556347B6F965}"/>
              </a:ext>
            </a:extLst>
          </p:cNvPr>
          <p:cNvSpPr txBox="1"/>
          <p:nvPr/>
        </p:nvSpPr>
        <p:spPr>
          <a:xfrm>
            <a:off x="76175" y="549270"/>
            <a:ext cx="316835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700" indent="215900" algn="ctr">
              <a:spcBef>
                <a:spcPts val="3600"/>
              </a:spcBef>
              <a:spcAft>
                <a:spcPts val="9900"/>
              </a:spcAft>
            </a:pPr>
            <a:r>
              <a:rPr lang="ru-RU" sz="1800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 использовании метода </a:t>
            </a:r>
            <a:r>
              <a:rPr lang="ru-RU" sz="1800" b="1" i="1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рент­геноскопии</a:t>
            </a:r>
            <a:r>
              <a:rPr lang="ru-RU" sz="1800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пациенту дают выпить кашицу, не пропускающую рентгеновские лучи, затем на рентгеновском экране определяют границы различных частей пищеварительной системы.</a:t>
            </a:r>
            <a:endParaRPr lang="ru-RU" sz="18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BC4DA20-610A-43CC-90F8-2016A4260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634" y="578304"/>
            <a:ext cx="2439687" cy="2564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6874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07777"/>
          </a:xfrm>
        </p:spPr>
        <p:txBody>
          <a:bodyPr/>
          <a:lstStyle/>
          <a:p>
            <a:pPr algn="ctr"/>
            <a:r>
              <a:rPr lang="ru-RU" sz="2000" dirty="0"/>
              <a:t>СОВРЕМЕННЫЕ МЕТОДЫ ИЗУЧЕНИЯ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BC7F9E-78EC-4CFF-A11E-06BBCBD933AB}"/>
              </a:ext>
            </a:extLst>
          </p:cNvPr>
          <p:cNvSpPr txBox="1"/>
          <p:nvPr/>
        </p:nvSpPr>
        <p:spPr>
          <a:xfrm>
            <a:off x="70879" y="549270"/>
            <a:ext cx="288561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0" i="0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Для изучения органов пищеварения </a:t>
            </a:r>
            <a:r>
              <a:rPr lang="ru-RU" sz="1800" b="1" i="1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эндоскопическим методом</a:t>
            </a:r>
            <a:r>
              <a:rPr lang="ru-RU" sz="1800" b="0" i="0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 в прове­ряемый орган пищеварительной системы вводится специальный оптический прибор - эндоскоп. 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360B896-B817-450D-8E37-7E0632CE9A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8" t="3398" r="2220"/>
          <a:stretch/>
        </p:blipFill>
        <p:spPr>
          <a:xfrm>
            <a:off x="2960788" y="579148"/>
            <a:ext cx="2582967" cy="255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2504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07777"/>
          </a:xfrm>
        </p:spPr>
        <p:txBody>
          <a:bodyPr/>
          <a:lstStyle/>
          <a:p>
            <a:pPr algn="ctr"/>
            <a:r>
              <a:rPr lang="ru-RU" sz="2000" dirty="0"/>
              <a:t>СОВРЕМЕННЫЕ МЕТОДЫ ИЗУЧЕНИЯ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BC7F9E-78EC-4CFF-A11E-06BBCBD933AB}"/>
              </a:ext>
            </a:extLst>
          </p:cNvPr>
          <p:cNvSpPr txBox="1"/>
          <p:nvPr/>
        </p:nvSpPr>
        <p:spPr>
          <a:xfrm>
            <a:off x="76175" y="732195"/>
            <a:ext cx="280831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0" i="0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Этим методом могут быть выявлены болезни, связанные с секрецией пищеварительных желез</a:t>
            </a:r>
            <a:r>
              <a:rPr lang="ru-RU" sz="1800" b="0" i="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. 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A4EC57F-B589-466D-A1E0-65929688A9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4487" y="622146"/>
            <a:ext cx="2520280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4720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69743-38CE-4C07-A626-D51F11C5A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ПРОВЕРЬТЕ СВОИ ЗНАНИЯ</a:t>
            </a:r>
            <a:endParaRPr lang="ru-RU" dirty="0"/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368667BA-59FA-42F8-8AFF-C46A9CFCC2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450852"/>
              </p:ext>
            </p:extLst>
          </p:nvPr>
        </p:nvGraphicFramePr>
        <p:xfrm>
          <a:off x="13029" y="1"/>
          <a:ext cx="5768975" cy="3314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5354">
                  <a:extLst>
                    <a:ext uri="{9D8B030D-6E8A-4147-A177-3AD203B41FA5}">
                      <a16:colId xmlns:a16="http://schemas.microsoft.com/office/drawing/2014/main" val="2482217964"/>
                    </a:ext>
                  </a:extLst>
                </a:gridCol>
                <a:gridCol w="3833621">
                  <a:extLst>
                    <a:ext uri="{9D8B030D-6E8A-4147-A177-3AD203B41FA5}">
                      <a16:colId xmlns:a16="http://schemas.microsoft.com/office/drawing/2014/main" val="3177229565"/>
                    </a:ext>
                  </a:extLst>
                </a:gridCol>
              </a:tblGrid>
              <a:tr h="866643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ЭЛЕМЕНТЫ ЖЕЛУДКА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СООТВЕТСТВУЮЩИЕ ФУНКЦИИ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8451015"/>
                  </a:ext>
                </a:extLst>
              </a:tr>
              <a:tr h="603821"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 - железы стенок желудка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4 - выделяют желудочный сок</a:t>
                      </a:r>
                      <a:endParaRPr kumimoji="0" lang="ru-RU" sz="16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8845931"/>
                  </a:ext>
                </a:extLst>
              </a:tr>
              <a:tr h="4417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 - ферменты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3 - расщепляют белки и жиры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8694941"/>
                  </a:ext>
                </a:extLst>
              </a:tr>
              <a:tr h="450476"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 - слизистое вещество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2 - защищает стенки желудка от механических повреждений и ферментов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8870713"/>
                  </a:ext>
                </a:extLst>
              </a:tr>
              <a:tr h="441716">
                <a:tc>
                  <a:txBody>
                    <a:bodyPr/>
                    <a:lstStyle/>
                    <a:p>
                      <a:pPr algn="l"/>
                      <a:r>
                        <a:rPr lang="ru-RU" sz="1600" b="1" kern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 - соляная кислота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1 - обеззараживает микробы и активируют ферменты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51456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15514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07777"/>
          </a:xfrm>
        </p:spPr>
        <p:txBody>
          <a:bodyPr/>
          <a:lstStyle/>
          <a:p>
            <a:pPr algn="ctr"/>
            <a:r>
              <a:rPr lang="ru-RU" sz="2000" dirty="0"/>
              <a:t>СОВРЕМЕННЫЕ МЕТОДЫ ИЗУЧЕНИЯ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0CA861-CEBD-49F4-805E-316AC4F24D67}"/>
              </a:ext>
            </a:extLst>
          </p:cNvPr>
          <p:cNvSpPr txBox="1"/>
          <p:nvPr/>
        </p:nvSpPr>
        <p:spPr>
          <a:xfrm>
            <a:off x="4167" y="542305"/>
            <a:ext cx="2808311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700" indent="215900" algn="ctr">
              <a:spcBef>
                <a:spcPts val="3600"/>
              </a:spcBef>
              <a:spcAft>
                <a:spcPts val="9900"/>
              </a:spcAft>
            </a:pPr>
            <a:r>
              <a:rPr lang="ru-RU" sz="1800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последние годы для диагностики забо­леваний, возникающих во внутренних органах  и тканях, широко применяют­ся </a:t>
            </a:r>
            <a:r>
              <a:rPr lang="ru-RU" sz="1800" b="1" i="1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ультразвук</a:t>
            </a:r>
            <a:r>
              <a:rPr lang="ru-RU" sz="1800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и </a:t>
            </a:r>
            <a:r>
              <a:rPr lang="ru-RU" sz="1800" b="1" i="1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компьютерная томография.</a:t>
            </a:r>
            <a:endParaRPr lang="ru-RU" sz="18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86BDB21-1D8C-4F4C-BFA8-EB21B8E635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109" r="9063"/>
          <a:stretch/>
        </p:blipFill>
        <p:spPr>
          <a:xfrm>
            <a:off x="2668667" y="902345"/>
            <a:ext cx="2984012" cy="20162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225311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07777"/>
          </a:xfrm>
        </p:spPr>
        <p:txBody>
          <a:bodyPr/>
          <a:lstStyle/>
          <a:p>
            <a:pPr algn="ctr"/>
            <a:r>
              <a:rPr lang="ru-RU" sz="2000" dirty="0"/>
              <a:t>СОВРЕМЕННЫЕ МЕТОДЫ ИЗУЧЕНИЯ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E21F2D8-CB73-4204-90A5-0BBC0AD4EF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815" y="614313"/>
            <a:ext cx="4453344" cy="250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8389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lang="ru-RU" sz="2400" dirty="0"/>
              <a:t>ГИГИЕНА ПИТАНИЯ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4D8E1C7-454C-4721-893E-98D17B9D78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0" t="5466" r="3817" b="5464"/>
          <a:stretch/>
        </p:blipFill>
        <p:spPr>
          <a:xfrm>
            <a:off x="92541" y="102424"/>
            <a:ext cx="5616625" cy="3061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2982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lang="ru-RU" sz="2400" dirty="0"/>
              <a:t>ПРАВИЛА ПРИЕМА ПИЩИ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699F8D7-3698-46B8-97BB-B0002CB03E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1" t="5598" r="2641" b="7818"/>
          <a:stretch/>
        </p:blipFill>
        <p:spPr>
          <a:xfrm>
            <a:off x="311242" y="534626"/>
            <a:ext cx="5146489" cy="2608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4782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lang="ru-RU" sz="2400" dirty="0"/>
              <a:t>ПРАВИЛА ПРИЕМА ПИЩИ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E50C1AD-337B-4AAE-903B-28D8A5E307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0" t="5598" r="1320" b="5598"/>
          <a:stretch/>
        </p:blipFill>
        <p:spPr>
          <a:xfrm>
            <a:off x="436215" y="566756"/>
            <a:ext cx="5022558" cy="2575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1229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lang="ru-RU" sz="2400" dirty="0"/>
              <a:t>ПРАВИЛА ПРИЕМА ПИЩИ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189ACAC-4591-4E67-ACEA-026BDF7A36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1" t="5412" r="2641" b="5598"/>
          <a:stretch/>
        </p:blipFill>
        <p:spPr>
          <a:xfrm>
            <a:off x="436216" y="554005"/>
            <a:ext cx="4968552" cy="2588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2646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lang="ru-RU" sz="2400" dirty="0"/>
              <a:t>ПРАВИЛА ПРИЕМА ПИЩИ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BE677F3-0885-4FDE-BF2B-3A23731001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94" y="547902"/>
            <a:ext cx="5468586" cy="2600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666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lang="ru-RU" sz="2400" dirty="0"/>
              <a:t>ПРАВИЛА ПРИЕМА ПИЩИ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6110FDE-239E-4A69-8B4C-3868E478E7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0" t="5598" r="1320" b="10038"/>
          <a:stretch/>
        </p:blipFill>
        <p:spPr>
          <a:xfrm>
            <a:off x="186271" y="565001"/>
            <a:ext cx="5290504" cy="257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7673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lang="ru-RU" sz="2400" dirty="0"/>
              <a:t>ОБОБЩЕНИЕ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C862548-5A80-4FAC-AA85-8D9FB45B6E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0" t="5598" r="3817" b="5598"/>
          <a:stretch/>
        </p:blipFill>
        <p:spPr>
          <a:xfrm>
            <a:off x="364207" y="603197"/>
            <a:ext cx="4824536" cy="2539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9975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lang="ru-RU" sz="2400" dirty="0"/>
              <a:t>ОБОБЩЕНИЕ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8697717-572F-49C5-A823-99AAB0D5C8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058" t="25579" r="30029" b="25579"/>
          <a:stretch/>
        </p:blipFill>
        <p:spPr>
          <a:xfrm>
            <a:off x="91134" y="573398"/>
            <a:ext cx="5605153" cy="2569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6534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ПРОВЕРЬТЕ СВОИ ЗНАНИЯ!</a:t>
            </a:r>
            <a:endParaRPr lang="ru-RU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8B21F9-7773-4A66-A02F-0AB42F7E31DF}"/>
              </a:ext>
            </a:extLst>
          </p:cNvPr>
          <p:cNvSpPr txBox="1"/>
          <p:nvPr/>
        </p:nvSpPr>
        <p:spPr>
          <a:xfrm>
            <a:off x="76175" y="542305"/>
            <a:ext cx="5616624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25400" lvl="0" indent="0" algn="just" defTabSz="914400" rtl="0" eaLnBrk="1" fontAlgn="auto" latinLnBrk="0" hangingPunct="1">
              <a:lnSpc>
                <a:spcPct val="100000"/>
              </a:lnSpc>
              <a:spcBef>
                <a:spcPts val="3600"/>
              </a:spcBef>
              <a:spcAft>
                <a:spcPts val="9900"/>
              </a:spcAft>
              <a:buClr>
                <a:srgbClr val="000000"/>
              </a:buClr>
              <a:buSzPts val="1200"/>
              <a:buFontTx/>
              <a:buNone/>
              <a:tabLst>
                <a:tab pos="156210" algn="l"/>
              </a:tabLst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 Составьте парные ответы из названий частей тонкой кишки и соответствующих им признаков: 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 - поджелудочная железа, Б - двенадцатиперстная кишка, В-железы слизистой оболочки, Г - ферменты, Д - ворсинки, Е - лимфатические узлы; 1 - через ее стенки пища всасывается в кровь и лимфу, 2 - вырабатывает антитела, 3 - в ней открываются протоки поджелудочной железы и желчи, 4 - в составе сока содержит ферменты, 5 - расщепляют белки, жиры и углеводы, 6 - вырабатывают кишечный сок.</a:t>
            </a:r>
            <a:endParaRPr kumimoji="0" lang="ru-RU" sz="18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72145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0191" y="81856"/>
            <a:ext cx="5301373" cy="385996"/>
          </a:xfrm>
          <a:prstGeom prst="rect">
            <a:avLst/>
          </a:prstGeom>
        </p:spPr>
        <p:txBody>
          <a:bodyPr vert="horz" wrap="square" lIns="0" tIns="16503" rIns="0" bIns="0" rtlCol="0" anchor="ctr">
            <a:spAutoFit/>
          </a:bodyPr>
          <a:lstStyle/>
          <a:p>
            <a:pPr marL="12695">
              <a:spcBef>
                <a:spcPts val="130"/>
              </a:spcBef>
            </a:pPr>
            <a:r>
              <a:rPr lang="ru-RU" sz="2400" dirty="0"/>
              <a:t>ЗАДАНИЕ</a:t>
            </a:r>
            <a:endParaRPr sz="2400" dirty="0"/>
          </a:p>
        </p:txBody>
      </p:sp>
      <p:sp>
        <p:nvSpPr>
          <p:cNvPr id="5" name="Chevron 15">
            <a:extLst>
              <a:ext uri="{FF2B5EF4-FFF2-40B4-BE49-F238E27FC236}">
                <a16:creationId xmlns:a16="http://schemas.microsoft.com/office/drawing/2014/main" id="{F7EBA848-D2E5-42B8-B14C-CB78773D3FF1}"/>
              </a:ext>
            </a:extLst>
          </p:cNvPr>
          <p:cNvSpPr/>
          <p:nvPr/>
        </p:nvSpPr>
        <p:spPr>
          <a:xfrm>
            <a:off x="4103687" y="614313"/>
            <a:ext cx="1417877" cy="829306"/>
          </a:xfrm>
          <a:prstGeom prst="chevron">
            <a:avLst>
              <a:gd name="adj" fmla="val 17785"/>
            </a:avLst>
          </a:prstGeom>
          <a:solidFill>
            <a:srgbClr val="FF0000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7" name="Picture 17">
            <a:extLst>
              <a:ext uri="{FF2B5EF4-FFF2-40B4-BE49-F238E27FC236}">
                <a16:creationId xmlns:a16="http://schemas.microsoft.com/office/drawing/2014/main" id="{6E74CAED-4615-4AB9-8B67-C05FB359947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53595" y="830337"/>
            <a:ext cx="464492" cy="464434"/>
          </a:xfrm>
          <a:prstGeom prst="rect">
            <a:avLst/>
          </a:prstGeom>
        </p:spPr>
      </p:pic>
      <p:sp>
        <p:nvSpPr>
          <p:cNvPr id="8" name="Chevron 18">
            <a:extLst>
              <a:ext uri="{FF2B5EF4-FFF2-40B4-BE49-F238E27FC236}">
                <a16:creationId xmlns:a16="http://schemas.microsoft.com/office/drawing/2014/main" id="{91FEE48D-34B7-449A-8E52-48BCC4AF59B2}"/>
              </a:ext>
            </a:extLst>
          </p:cNvPr>
          <p:cNvSpPr/>
          <p:nvPr/>
        </p:nvSpPr>
        <p:spPr>
          <a:xfrm>
            <a:off x="2658810" y="614313"/>
            <a:ext cx="1599871" cy="829306"/>
          </a:xfrm>
          <a:prstGeom prst="chevron">
            <a:avLst>
              <a:gd name="adj" fmla="val 17785"/>
            </a:avLst>
          </a:prstGeom>
          <a:solidFill>
            <a:schemeClr val="accent5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" name="Picture 20">
            <a:extLst>
              <a:ext uri="{FF2B5EF4-FFF2-40B4-BE49-F238E27FC236}">
                <a16:creationId xmlns:a16="http://schemas.microsoft.com/office/drawing/2014/main" id="{7C0BE93F-84E0-441D-995D-A49B5B2A5DF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65487" y="830337"/>
            <a:ext cx="556540" cy="422506"/>
          </a:xfrm>
          <a:prstGeom prst="rect">
            <a:avLst/>
          </a:prstGeom>
        </p:spPr>
      </p:pic>
      <p:sp>
        <p:nvSpPr>
          <p:cNvPr id="11" name="Chevron 21">
            <a:extLst>
              <a:ext uri="{FF2B5EF4-FFF2-40B4-BE49-F238E27FC236}">
                <a16:creationId xmlns:a16="http://schemas.microsoft.com/office/drawing/2014/main" id="{43462388-AD3B-4DC0-87D1-58BBFAB7ABAE}"/>
              </a:ext>
            </a:extLst>
          </p:cNvPr>
          <p:cNvSpPr/>
          <p:nvPr/>
        </p:nvSpPr>
        <p:spPr>
          <a:xfrm>
            <a:off x="1582207" y="614313"/>
            <a:ext cx="1417877" cy="829306"/>
          </a:xfrm>
          <a:prstGeom prst="chevron">
            <a:avLst>
              <a:gd name="adj" fmla="val 17785"/>
            </a:avLst>
          </a:prstGeom>
          <a:solidFill>
            <a:srgbClr val="00B050"/>
          </a:solidFill>
          <a:ln>
            <a:solidFill>
              <a:srgbClr val="00B050"/>
            </a:solidFill>
          </a:ln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3" name="Picture 23">
            <a:extLst>
              <a:ext uri="{FF2B5EF4-FFF2-40B4-BE49-F238E27FC236}">
                <a16:creationId xmlns:a16="http://schemas.microsoft.com/office/drawing/2014/main" id="{A3CEFE8D-6013-4962-ADCB-10FA100D53F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36401" y="758329"/>
            <a:ext cx="524530" cy="539981"/>
          </a:xfrm>
          <a:prstGeom prst="rect">
            <a:avLst/>
          </a:prstGeom>
        </p:spPr>
      </p:pic>
      <p:sp>
        <p:nvSpPr>
          <p:cNvPr id="14" name="Chevron 25">
            <a:extLst>
              <a:ext uri="{FF2B5EF4-FFF2-40B4-BE49-F238E27FC236}">
                <a16:creationId xmlns:a16="http://schemas.microsoft.com/office/drawing/2014/main" id="{83429AA4-D611-4991-B34E-193F6BD7B5E4}"/>
              </a:ext>
            </a:extLst>
          </p:cNvPr>
          <p:cNvSpPr/>
          <p:nvPr/>
        </p:nvSpPr>
        <p:spPr>
          <a:xfrm>
            <a:off x="367240" y="614313"/>
            <a:ext cx="1417877" cy="829306"/>
          </a:xfrm>
          <a:prstGeom prst="chevron">
            <a:avLst>
              <a:gd name="adj" fmla="val 17785"/>
            </a:avLst>
          </a:prstGeom>
          <a:solidFill>
            <a:schemeClr val="accent1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6F4F7A-E37D-4778-B9F6-2C1B186FB126}"/>
              </a:ext>
            </a:extLst>
          </p:cNvPr>
          <p:cNvSpPr txBox="1"/>
          <p:nvPr/>
        </p:nvSpPr>
        <p:spPr>
          <a:xfrm>
            <a:off x="4167" y="1478409"/>
            <a:ext cx="1662211" cy="1489347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Прочитать </a:t>
            </a:r>
          </a:p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§ </a:t>
            </a:r>
            <a:r>
              <a:rPr lang="ru-RU" sz="1513" b="1" noProof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28</a:t>
            </a:r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(стр. 88-90) и выписать основные понятия.</a:t>
            </a:r>
            <a:endParaRPr kumimoji="0" lang="ru-RU" sz="151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6" name="Picture 27">
            <a:extLst>
              <a:ext uri="{FF2B5EF4-FFF2-40B4-BE49-F238E27FC236}">
                <a16:creationId xmlns:a16="http://schemas.microsoft.com/office/drawing/2014/main" id="{A5BC2A21-0471-46F9-B5B1-88716C63DF9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7686" y="902345"/>
            <a:ext cx="609001" cy="2713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673D870-D909-4F55-A501-70DC3586E41F}"/>
              </a:ext>
            </a:extLst>
          </p:cNvPr>
          <p:cNvSpPr txBox="1"/>
          <p:nvPr/>
        </p:nvSpPr>
        <p:spPr>
          <a:xfrm>
            <a:off x="2524447" y="1478409"/>
            <a:ext cx="1619626" cy="17220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Проектная работа: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Создание  модели </a:t>
            </a:r>
            <a:r>
              <a:rPr lang="ru-RU" sz="1513" b="1" noProof="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пищевари</a:t>
            </a:r>
            <a:r>
              <a:rPr lang="ru-RU" sz="1513" b="1" noProof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-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тельной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системы</a:t>
            </a: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446BD1C-9A5D-4A6E-A442-73728F0DFA54}"/>
              </a:ext>
            </a:extLst>
          </p:cNvPr>
          <p:cNvSpPr txBox="1"/>
          <p:nvPr/>
        </p:nvSpPr>
        <p:spPr>
          <a:xfrm>
            <a:off x="1516335" y="1478409"/>
            <a:ext cx="1296144" cy="790887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513" b="1" noProof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Выполнить задания </a:t>
            </a:r>
          </a:p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513" b="1" noProof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 стр. </a:t>
            </a:r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90</a:t>
            </a:r>
            <a:r>
              <a:rPr kumimoji="0" lang="ru-RU" sz="1513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 </a:t>
            </a:r>
            <a:endParaRPr kumimoji="0" lang="ru-RU" sz="151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C269F66-AB26-4625-8831-69CD5E9305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02812" y="1491749"/>
            <a:ext cx="1619626" cy="1619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5163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 animBg="1"/>
      <p:bldP spid="14" grpId="0" animBg="1"/>
      <p:bldP spid="15" grpId="0"/>
      <p:bldP spid="4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69743-38CE-4C07-A626-D51F11C5A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ПРОВЕРЬТЕ СВОИ ЗНАНИЯ</a:t>
            </a:r>
            <a:endParaRPr lang="ru-RU" dirty="0"/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368667BA-59FA-42F8-8AFF-C46A9CFCC2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7516960"/>
              </p:ext>
            </p:extLst>
          </p:nvPr>
        </p:nvGraphicFramePr>
        <p:xfrm>
          <a:off x="13029" y="2"/>
          <a:ext cx="5768975" cy="32348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1418">
                  <a:extLst>
                    <a:ext uri="{9D8B030D-6E8A-4147-A177-3AD203B41FA5}">
                      <a16:colId xmlns:a16="http://schemas.microsoft.com/office/drawing/2014/main" val="2482217964"/>
                    </a:ext>
                  </a:extLst>
                </a:gridCol>
                <a:gridCol w="3257557">
                  <a:extLst>
                    <a:ext uri="{9D8B030D-6E8A-4147-A177-3AD203B41FA5}">
                      <a16:colId xmlns:a16="http://schemas.microsoft.com/office/drawing/2014/main" val="3177229565"/>
                    </a:ext>
                  </a:extLst>
                </a:gridCol>
              </a:tblGrid>
              <a:tr h="292173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ЧАСТИ ТОНКОЙ КИШКИ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СООТВЕТСТВУЮЩИЕ ПРИЗНАКИ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8451015"/>
                  </a:ext>
                </a:extLst>
              </a:tr>
              <a:tr h="496694">
                <a:tc>
                  <a:txBody>
                    <a:bodyPr/>
                    <a:lstStyle/>
                    <a:p>
                      <a:pPr algn="l"/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 - поджелудочная железа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4 - в составе сока содержит ферменты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8845931"/>
                  </a:ext>
                </a:extLst>
              </a:tr>
              <a:tr h="4966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 - двенадцатиперстная кишка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3 - в ней открываются протоки поджелудочной железы и желчи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8694941"/>
                  </a:ext>
                </a:extLst>
              </a:tr>
              <a:tr h="496694">
                <a:tc>
                  <a:txBody>
                    <a:bodyPr/>
                    <a:lstStyle/>
                    <a:p>
                      <a:pPr algn="l"/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В-железы слизистой оболочки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6 - вырабатывают кишечный сок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8870713"/>
                  </a:ext>
                </a:extLst>
              </a:tr>
              <a:tr h="496694">
                <a:tc>
                  <a:txBody>
                    <a:bodyPr/>
                    <a:lstStyle/>
                    <a:p>
                      <a:pPr algn="l"/>
                      <a:r>
                        <a:rPr lang="ru-RU" sz="1400" b="1" kern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 - ферменты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5 - расщепляют белки, жиры и углеводы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5145665"/>
                  </a:ext>
                </a:extLst>
              </a:tr>
              <a:tr h="496694">
                <a:tc>
                  <a:txBody>
                    <a:bodyPr/>
                    <a:lstStyle/>
                    <a:p>
                      <a:pPr algn="l"/>
                      <a:r>
                        <a:rPr lang="ru-RU" sz="1400" b="1" kern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 – ворсинки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1 - через ее стенки пища всасывается в кровь и лимфу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7670990"/>
                  </a:ext>
                </a:extLst>
              </a:tr>
              <a:tr h="339263">
                <a:tc>
                  <a:txBody>
                    <a:bodyPr/>
                    <a:lstStyle/>
                    <a:p>
                      <a:pPr algn="l"/>
                      <a:r>
                        <a:rPr lang="ru-RU" sz="1400" b="1" kern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Е - лимфатические узлы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2 - вырабатывают антитела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80319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20095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2339" y="84294"/>
            <a:ext cx="5172948" cy="386003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kumimoji="0" lang="ru-RU" sz="24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</a:rPr>
              <a:t>СЕГОДНЯ НА УРОКЕ:</a:t>
            </a:r>
            <a:endParaRPr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580230" y="542305"/>
            <a:ext cx="47525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История изучения пищеварения;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372319" y="1150307"/>
            <a:ext cx="36457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6800">
              <a:spcAft>
                <a:spcPts val="94"/>
              </a:spcAft>
              <a:defRPr/>
            </a:pPr>
            <a:r>
              <a:rPr lang="ru-RU" sz="20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Регуляция пищеварения; 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158187" y="1706627"/>
            <a:ext cx="33905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6800">
              <a:spcAft>
                <a:spcPts val="94"/>
              </a:spcAft>
              <a:defRPr/>
            </a:pPr>
            <a:r>
              <a:rPr lang="ru-RU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Современные методы изучения; 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141287" y="58699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940271" y="119037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1732359" y="1838449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2524447" y="2414513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8B8C9F9-F8CC-46F7-9B19-9601AAD43A43}"/>
              </a:ext>
            </a:extLst>
          </p:cNvPr>
          <p:cNvSpPr txBox="1"/>
          <p:nvPr/>
        </p:nvSpPr>
        <p:spPr>
          <a:xfrm>
            <a:off x="2973039" y="2477229"/>
            <a:ext cx="2719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6800">
              <a:spcAft>
                <a:spcPts val="94"/>
              </a:spcAft>
              <a:defRPr/>
            </a:pPr>
            <a:r>
              <a:rPr lang="ru-RU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Гигиена питания. </a:t>
            </a:r>
            <a:endParaRPr kumimoji="0" lang="en-US" b="1" i="0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1750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lang="ru-RU" sz="2400" dirty="0"/>
              <a:t>АКТУАЛИЗАЦИЯ ЗНАНИЙ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76BC85-1007-4B47-842A-D8533961EEDA}"/>
              </a:ext>
            </a:extLst>
          </p:cNvPr>
          <p:cNvSpPr txBox="1"/>
          <p:nvPr/>
        </p:nvSpPr>
        <p:spPr>
          <a:xfrm>
            <a:off x="76175" y="2342505"/>
            <a:ext cx="56166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вы задумывались, почему при виде красиво сервированного стола, аппетит появляется задолго до подачи блюда?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50D413D-178F-4BB3-A244-2B8699F9C8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2320" y="582853"/>
            <a:ext cx="2736304" cy="1823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6555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62520"/>
            <a:ext cx="5616624" cy="307777"/>
          </a:xfrm>
        </p:spPr>
        <p:txBody>
          <a:bodyPr/>
          <a:lstStyle/>
          <a:p>
            <a:pPr algn="ctr"/>
            <a:r>
              <a:rPr lang="ru-RU" sz="2000" dirty="0"/>
              <a:t>ИСТОРИЯ ИЗУЧЕНИЯ ПИЩЕВАРЕНИЯ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09E8132-21DE-4517-901F-86B7001DE6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273" t="5602" r="1779" b="13163"/>
          <a:stretch/>
        </p:blipFill>
        <p:spPr>
          <a:xfrm>
            <a:off x="3316535" y="571336"/>
            <a:ext cx="2376264" cy="25701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4A052F2-EB8B-4BF6-8F8F-F300482CE0B6}"/>
              </a:ext>
            </a:extLst>
          </p:cNvPr>
          <p:cNvSpPr txBox="1"/>
          <p:nvPr/>
        </p:nvSpPr>
        <p:spPr>
          <a:xfrm>
            <a:off x="76175" y="682253"/>
            <a:ext cx="324036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Василий Александрович 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Басов-основатель области исследований 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в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физиологии пищеварения. Именно Басову принадлежит честь проведения первой в мире операции наложения фистулы на желудок собаки.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513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62520"/>
            <a:ext cx="5616624" cy="307777"/>
          </a:xfrm>
        </p:spPr>
        <p:txBody>
          <a:bodyPr/>
          <a:lstStyle/>
          <a:p>
            <a:pPr algn="ctr"/>
            <a:r>
              <a:rPr lang="ru-RU" sz="2000" dirty="0"/>
              <a:t>ИСТОРИЯ ИЗУЧЕНИЯ ПИЩЕВАРЕНИЯ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09E8132-21DE-4517-901F-86B7001DE6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273" t="5602" r="1779" b="13163"/>
          <a:stretch/>
        </p:blipFill>
        <p:spPr>
          <a:xfrm>
            <a:off x="3316535" y="571336"/>
            <a:ext cx="2376264" cy="25701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4A052F2-EB8B-4BF6-8F8F-F300482CE0B6}"/>
              </a:ext>
            </a:extLst>
          </p:cNvPr>
          <p:cNvSpPr txBox="1"/>
          <p:nvPr/>
        </p:nvSpPr>
        <p:spPr>
          <a:xfrm>
            <a:off x="4167" y="470297"/>
            <a:ext cx="3384376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</a:rPr>
              <a:t>Также, ещё в 1843 году, для лечения перелома локтевого сустава им впервые был применён алебастр (гипс). Стал новатором в методике преподавания медицины: им были составлены таблицы с увеличенными изображениями болезней, на лекциях он демонстрировал муляжи, препараты и опыты на животных.</a:t>
            </a:r>
            <a:endParaRPr lang="ru-RU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6320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9473</TotalTime>
  <Words>696</Words>
  <Application>Microsoft Office PowerPoint</Application>
  <PresentationFormat>Произвольный</PresentationFormat>
  <Paragraphs>101</Paragraphs>
  <Slides>40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40</vt:i4>
      </vt:variant>
    </vt:vector>
  </HeadingPairs>
  <TitlesOfParts>
    <vt:vector size="50" baseType="lpstr">
      <vt:lpstr>Arial</vt:lpstr>
      <vt:lpstr>Calibri</vt:lpstr>
      <vt:lpstr>Open Sans</vt:lpstr>
      <vt:lpstr>Open Sans Light</vt:lpstr>
      <vt:lpstr>Times New Roman</vt:lpstr>
      <vt:lpstr>Office Theme</vt:lpstr>
      <vt:lpstr>1_Office Theme</vt:lpstr>
      <vt:lpstr>2_Office Theme</vt:lpstr>
      <vt:lpstr>4_Office Theme</vt:lpstr>
      <vt:lpstr>Тема Office</vt:lpstr>
      <vt:lpstr>Биология  Человек и его здоровье</vt:lpstr>
      <vt:lpstr>ПРОВЕРЬТЕ СВОИ ЗНАНИЯ!</vt:lpstr>
      <vt:lpstr>ПРОВЕРЬТЕ СВОИ ЗНАНИЯ</vt:lpstr>
      <vt:lpstr>ПРОВЕРЬТЕ СВОИ ЗНАНИЯ!</vt:lpstr>
      <vt:lpstr>ПРОВЕРЬТЕ СВОИ ЗНАНИЯ</vt:lpstr>
      <vt:lpstr>СЕГОДНЯ НА УРОКЕ:</vt:lpstr>
      <vt:lpstr>АКТУАЛИЗАЦИЯ ЗНАНИЙ</vt:lpstr>
      <vt:lpstr>ИСТОРИЯ ИЗУЧЕНИЯ ПИЩЕВАРЕНИЯ</vt:lpstr>
      <vt:lpstr>ИСТОРИЯ ИЗУЧЕНИЯ ПИЩЕВАРЕНИЯ</vt:lpstr>
      <vt:lpstr>ИСТОРИЯ ИЗУЧЕНИЯ ПИЩЕВАРЕНИЯ</vt:lpstr>
      <vt:lpstr>ИВАН ПЕТРОВИЧ ПАВЛОВ (1849-1936)</vt:lpstr>
      <vt:lpstr>МЕТОДЫ ПАВЛОВА</vt:lpstr>
      <vt:lpstr>РЕГУЛЯЦИЯ ПИЩЕВАРЕНИЯ</vt:lpstr>
      <vt:lpstr>ВРОЖДЕННЫЕ РЕФЛЕКСЫ</vt:lpstr>
      <vt:lpstr>УСЛОВНЫЕ РЕФЛЕКСЫ</vt:lpstr>
      <vt:lpstr>УСЛОВНЫЕ РЕФЛЕКСЫ</vt:lpstr>
      <vt:lpstr>ЗАКРОЙТЕ ГЛАЗА И ПРЕДСТАВЬТЕ АПЕЛЬСИН</vt:lpstr>
      <vt:lpstr>ВЫДЕЛЕНИЕ ЖЕЛУДОЧНОГО СОКА</vt:lpstr>
      <vt:lpstr>РЕГУЛЯЦИЯ ПИЩЕВАРЕНИЯ</vt:lpstr>
      <vt:lpstr>ГУМОРАЛЬНАЯ РЕГУЛЯЦИЯ ПИЩЕВАРЕНИЯ</vt:lpstr>
      <vt:lpstr>РЕГУЛЯЦИЯ ПИЩЕВАРЕНИЯ</vt:lpstr>
      <vt:lpstr>Презентация PowerPoint</vt:lpstr>
      <vt:lpstr>Презентация PowerPoint</vt:lpstr>
      <vt:lpstr>РЕГУЛЯЦИЯ ПИЩЕВАРЕНИЯ</vt:lpstr>
      <vt:lpstr>СОВРЕМЕННЫЕ МЕТОДЫ ИЗУЧЕНИЯ </vt:lpstr>
      <vt:lpstr>ЗОНДИРОВАНИЕ КАК МЕТОД ЛЕЧЕНИЯ</vt:lpstr>
      <vt:lpstr>СОВРЕМЕННЫЕ МЕТОДЫ ИЗУЧЕНИЯ </vt:lpstr>
      <vt:lpstr>СОВРЕМЕННЫЕ МЕТОДЫ ИЗУЧЕНИЯ </vt:lpstr>
      <vt:lpstr>СОВРЕМЕННЫЕ МЕТОДЫ ИЗУЧЕНИЯ </vt:lpstr>
      <vt:lpstr>СОВРЕМЕННЫЕ МЕТОДЫ ИЗУЧЕНИЯ </vt:lpstr>
      <vt:lpstr>СОВРЕМЕННЫЕ МЕТОДЫ ИЗУЧЕНИЯ </vt:lpstr>
      <vt:lpstr>ГИГИЕНА ПИТАНИЯ</vt:lpstr>
      <vt:lpstr>ПРАВИЛА ПРИЕМА ПИЩИ</vt:lpstr>
      <vt:lpstr>ПРАВИЛА ПРИЕМА ПИЩИ</vt:lpstr>
      <vt:lpstr>ПРАВИЛА ПРИЕМА ПИЩИ</vt:lpstr>
      <vt:lpstr>ПРАВИЛА ПРИЕМА ПИЩИ</vt:lpstr>
      <vt:lpstr>ПРАВИЛА ПРИЕМА ПИЩИ</vt:lpstr>
      <vt:lpstr>ОБОБЩЕНИЕ</vt:lpstr>
      <vt:lpstr>ОБОБЩЕНИЕ</vt:lpstr>
      <vt:lpstr>ЗАДАНИЕ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Acer</cp:lastModifiedBy>
  <cp:revision>741</cp:revision>
  <dcterms:created xsi:type="dcterms:W3CDTF">2020-04-13T08:05:42Z</dcterms:created>
  <dcterms:modified xsi:type="dcterms:W3CDTF">2020-11-25T00:27:30Z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