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2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theme/theme3.xml" ContentType="application/vnd.openxmlformats-officedocument.theme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4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theme/theme5.xml" ContentType="application/vnd.openxmlformats-officedocument.theme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theme/theme6.xml" ContentType="application/vnd.openxmlformats-officedocument.theme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725" r:id="rId3"/>
    <p:sldMasterId id="2147483868" r:id="rId4"/>
    <p:sldMasterId id="2147483881" r:id="rId5"/>
    <p:sldMasterId id="2147483940" r:id="rId6"/>
    <p:sldMasterId id="2147483947" r:id="rId7"/>
  </p:sldMasterIdLst>
  <p:notesMasterIdLst>
    <p:notesMasterId r:id="rId34"/>
  </p:notesMasterIdLst>
  <p:sldIdLst>
    <p:sldId id="1518" r:id="rId8"/>
    <p:sldId id="1824" r:id="rId9"/>
    <p:sldId id="1842" r:id="rId10"/>
    <p:sldId id="1826" r:id="rId11"/>
    <p:sldId id="1767" r:id="rId12"/>
    <p:sldId id="1524" r:id="rId13"/>
    <p:sldId id="539" r:id="rId14"/>
    <p:sldId id="567" r:id="rId15"/>
    <p:sldId id="1841" r:id="rId16"/>
    <p:sldId id="1752" r:id="rId17"/>
    <p:sldId id="1734" r:id="rId18"/>
    <p:sldId id="1671" r:id="rId19"/>
    <p:sldId id="1737" r:id="rId20"/>
    <p:sldId id="1740" r:id="rId21"/>
    <p:sldId id="1843" r:id="rId22"/>
    <p:sldId id="1844" r:id="rId23"/>
    <p:sldId id="1845" r:id="rId24"/>
    <p:sldId id="1741" r:id="rId25"/>
    <p:sldId id="1849" r:id="rId26"/>
    <p:sldId id="1850" r:id="rId27"/>
    <p:sldId id="1851" r:id="rId28"/>
    <p:sldId id="1852" r:id="rId29"/>
    <p:sldId id="1853" r:id="rId30"/>
    <p:sldId id="1846" r:id="rId31"/>
    <p:sldId id="1848" r:id="rId32"/>
    <p:sldId id="1648" r:id="rId33"/>
  </p:sldIdLst>
  <p:sldSz cx="5768975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818" autoAdjust="0"/>
  </p:normalViewPr>
  <p:slideViewPr>
    <p:cSldViewPr>
      <p:cViewPr varScale="1">
        <p:scale>
          <a:sx n="138" d="100"/>
          <a:sy n="138" d="100"/>
        </p:scale>
        <p:origin x="894" y="108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presProps" Target="presProps.xml"/><Relationship Id="rId8" Type="http://schemas.openxmlformats.org/officeDocument/2006/relationships/slide" Target="slides/slide1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EAFF15-B181-49A8-B0C2-D6B1B3E334C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CD7A1A-F683-4EBE-9521-2F1A3DA05B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636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CD7A1A-F683-4EBE-9521-2F1A3DA05B2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62338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163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78470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3897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6475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8972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449769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877245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2626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31009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37639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57265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01603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2630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883617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98218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80508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374982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8781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862072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845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67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880066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4344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22928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07340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2674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71737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287496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54485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118741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988789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127212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00313"/>
            <a:ext cx="1113036" cy="167290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61128" y="600313"/>
            <a:ext cx="1113036" cy="167290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40840" y="600313"/>
            <a:ext cx="1173389" cy="1672900"/>
          </a:xfrm>
        </p:spPr>
        <p:txBody>
          <a:bodyPr>
            <a:noAutofit/>
          </a:bodyPr>
          <a:lstStyle>
            <a:lvl1pPr marL="0" indent="0">
              <a:buNone/>
              <a:defRPr sz="662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2"/>
            </a:lvl2pPr>
            <a:lvl3pPr marL="71351" indent="-71351">
              <a:defRPr sz="662"/>
            </a:lvl3pPr>
            <a:lvl4pPr marL="190019" indent="-98389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62912" y="600313"/>
            <a:ext cx="1173389" cy="1672900"/>
          </a:xfrm>
        </p:spPr>
        <p:txBody>
          <a:bodyPr>
            <a:noAutofit/>
          </a:bodyPr>
          <a:lstStyle>
            <a:lvl1pPr marL="0" indent="0">
              <a:buNone/>
              <a:defRPr sz="662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2"/>
            </a:lvl2pPr>
            <a:lvl3pPr marL="71351" indent="-71351">
              <a:defRPr sz="662"/>
            </a:lvl3pPr>
            <a:lvl4pPr marL="190019" indent="-98389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2673" y="2356547"/>
            <a:ext cx="2381556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61129" y="2356547"/>
            <a:ext cx="237517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583405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17" name="bg object 17"/>
          <p:cNvSpPr/>
          <p:nvPr/>
        </p:nvSpPr>
        <p:spPr>
          <a:xfrm>
            <a:off x="66885" y="71159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8" y="720763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5"/>
            <a:ext cx="2509504" cy="1456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845891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738247"/>
            <a:ext cx="2404741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576863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738247"/>
            <a:ext cx="2405742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491557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673" y="1008007"/>
            <a:ext cx="4903629" cy="69554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5346" y="1838750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49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98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1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4148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0237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709" y="2085118"/>
            <a:ext cx="4903629" cy="644463"/>
          </a:xfrm>
        </p:spPr>
        <p:txBody>
          <a:bodyPr anchor="t"/>
          <a:lstStyle>
            <a:lvl1pPr algn="l">
              <a:defRPr sz="2522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5709" y="1375307"/>
            <a:ext cx="4903629" cy="709811"/>
          </a:xfrm>
        </p:spPr>
        <p:txBody>
          <a:bodyPr anchor="b"/>
          <a:lstStyle>
            <a:lvl1pPr marL="0" indent="0">
              <a:buNone/>
              <a:defRPr sz="1261">
                <a:solidFill>
                  <a:schemeClr val="tx1">
                    <a:tint val="75000"/>
                  </a:schemeClr>
                </a:solidFill>
              </a:defRPr>
            </a:lvl1pPr>
            <a:lvl2pPr marL="288310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2pPr>
            <a:lvl3pPr marL="576621" indent="0">
              <a:buNone/>
              <a:defRPr sz="1009">
                <a:solidFill>
                  <a:schemeClr val="tx1">
                    <a:tint val="75000"/>
                  </a:schemeClr>
                </a:solidFill>
              </a:defRPr>
            </a:lvl3pPr>
            <a:lvl4pPr marL="864931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4pPr>
            <a:lvl5pPr marL="1153241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5pPr>
            <a:lvl6pPr marL="144155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6pPr>
            <a:lvl7pPr marL="172986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7pPr>
            <a:lvl8pPr marL="201817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8pPr>
            <a:lvl9pPr marL="2306483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928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8449" y="757133"/>
            <a:ext cx="2547964" cy="2141451"/>
          </a:xfrm>
        </p:spPr>
        <p:txBody>
          <a:bodyPr/>
          <a:lstStyle>
            <a:lvl1pPr>
              <a:defRPr sz="1766"/>
            </a:lvl1pPr>
            <a:lvl2pPr>
              <a:defRPr sz="1513"/>
            </a:lvl2pPr>
            <a:lvl3pPr>
              <a:defRPr sz="1261"/>
            </a:lvl3pPr>
            <a:lvl4pPr>
              <a:defRPr sz="1135"/>
            </a:lvl4pPr>
            <a:lvl5pPr>
              <a:defRPr sz="1135"/>
            </a:lvl5pPr>
            <a:lvl6pPr>
              <a:defRPr sz="1135"/>
            </a:lvl6pPr>
            <a:lvl7pPr>
              <a:defRPr sz="1135"/>
            </a:lvl7pPr>
            <a:lvl8pPr>
              <a:defRPr sz="1135"/>
            </a:lvl8pPr>
            <a:lvl9pPr>
              <a:defRPr sz="11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32562" y="757133"/>
            <a:ext cx="2547964" cy="2141451"/>
          </a:xfrm>
        </p:spPr>
        <p:txBody>
          <a:bodyPr/>
          <a:lstStyle>
            <a:lvl1pPr>
              <a:defRPr sz="1766"/>
            </a:lvl1pPr>
            <a:lvl2pPr>
              <a:defRPr sz="1513"/>
            </a:lvl2pPr>
            <a:lvl3pPr>
              <a:defRPr sz="1261"/>
            </a:lvl3pPr>
            <a:lvl4pPr>
              <a:defRPr sz="1135"/>
            </a:lvl4pPr>
            <a:lvl5pPr>
              <a:defRPr sz="1135"/>
            </a:lvl5pPr>
            <a:lvl6pPr>
              <a:defRPr sz="1135"/>
            </a:lvl6pPr>
            <a:lvl7pPr>
              <a:defRPr sz="1135"/>
            </a:lvl7pPr>
            <a:lvl8pPr>
              <a:defRPr sz="1135"/>
            </a:lvl8pPr>
            <a:lvl9pPr>
              <a:defRPr sz="11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715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449" y="726337"/>
            <a:ext cx="2548966" cy="302703"/>
          </a:xfrm>
        </p:spPr>
        <p:txBody>
          <a:bodyPr anchor="b"/>
          <a:lstStyle>
            <a:lvl1pPr marL="0" indent="0">
              <a:buNone/>
              <a:defRPr sz="1513" b="1"/>
            </a:lvl1pPr>
            <a:lvl2pPr marL="288310" indent="0">
              <a:buNone/>
              <a:defRPr sz="1261" b="1"/>
            </a:lvl2pPr>
            <a:lvl3pPr marL="576621" indent="0">
              <a:buNone/>
              <a:defRPr sz="1135" b="1"/>
            </a:lvl3pPr>
            <a:lvl4pPr marL="864931" indent="0">
              <a:buNone/>
              <a:defRPr sz="1009" b="1"/>
            </a:lvl4pPr>
            <a:lvl5pPr marL="1153241" indent="0">
              <a:buNone/>
              <a:defRPr sz="1009" b="1"/>
            </a:lvl5pPr>
            <a:lvl6pPr marL="1441552" indent="0">
              <a:buNone/>
              <a:defRPr sz="1009" b="1"/>
            </a:lvl6pPr>
            <a:lvl7pPr marL="1729862" indent="0">
              <a:buNone/>
              <a:defRPr sz="1009" b="1"/>
            </a:lvl7pPr>
            <a:lvl8pPr marL="2018172" indent="0">
              <a:buNone/>
              <a:defRPr sz="1009" b="1"/>
            </a:lvl8pPr>
            <a:lvl9pPr marL="2306483" indent="0">
              <a:buNone/>
              <a:defRPr sz="100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8449" y="1029039"/>
            <a:ext cx="2548966" cy="1869545"/>
          </a:xfrm>
        </p:spPr>
        <p:txBody>
          <a:bodyPr/>
          <a:lstStyle>
            <a:lvl1pPr>
              <a:defRPr sz="1513"/>
            </a:lvl1pPr>
            <a:lvl2pPr>
              <a:defRPr sz="1261"/>
            </a:lvl2pPr>
            <a:lvl3pPr>
              <a:defRPr sz="1135"/>
            </a:lvl3pPr>
            <a:lvl4pPr>
              <a:defRPr sz="1009"/>
            </a:lvl4pPr>
            <a:lvl5pPr>
              <a:defRPr sz="1009"/>
            </a:lvl5pPr>
            <a:lvl6pPr>
              <a:defRPr sz="1009"/>
            </a:lvl6pPr>
            <a:lvl7pPr>
              <a:defRPr sz="1009"/>
            </a:lvl7pPr>
            <a:lvl8pPr>
              <a:defRPr sz="1009"/>
            </a:lvl8pPr>
            <a:lvl9pPr>
              <a:defRPr sz="100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30560" y="726337"/>
            <a:ext cx="2549967" cy="302703"/>
          </a:xfrm>
        </p:spPr>
        <p:txBody>
          <a:bodyPr anchor="b"/>
          <a:lstStyle>
            <a:lvl1pPr marL="0" indent="0">
              <a:buNone/>
              <a:defRPr sz="1513" b="1"/>
            </a:lvl1pPr>
            <a:lvl2pPr marL="288310" indent="0">
              <a:buNone/>
              <a:defRPr sz="1261" b="1"/>
            </a:lvl2pPr>
            <a:lvl3pPr marL="576621" indent="0">
              <a:buNone/>
              <a:defRPr sz="1135" b="1"/>
            </a:lvl3pPr>
            <a:lvl4pPr marL="864931" indent="0">
              <a:buNone/>
              <a:defRPr sz="1009" b="1"/>
            </a:lvl4pPr>
            <a:lvl5pPr marL="1153241" indent="0">
              <a:buNone/>
              <a:defRPr sz="1009" b="1"/>
            </a:lvl5pPr>
            <a:lvl6pPr marL="1441552" indent="0">
              <a:buNone/>
              <a:defRPr sz="1009" b="1"/>
            </a:lvl6pPr>
            <a:lvl7pPr marL="1729862" indent="0">
              <a:buNone/>
              <a:defRPr sz="1009" b="1"/>
            </a:lvl7pPr>
            <a:lvl8pPr marL="2018172" indent="0">
              <a:buNone/>
              <a:defRPr sz="1009" b="1"/>
            </a:lvl8pPr>
            <a:lvl9pPr marL="2306483" indent="0">
              <a:buNone/>
              <a:defRPr sz="100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30560" y="1029039"/>
            <a:ext cx="2549967" cy="1869545"/>
          </a:xfrm>
        </p:spPr>
        <p:txBody>
          <a:bodyPr/>
          <a:lstStyle>
            <a:lvl1pPr>
              <a:defRPr sz="1513"/>
            </a:lvl1pPr>
            <a:lvl2pPr>
              <a:defRPr sz="1261"/>
            </a:lvl2pPr>
            <a:lvl3pPr>
              <a:defRPr sz="1135"/>
            </a:lvl3pPr>
            <a:lvl4pPr>
              <a:defRPr sz="1009"/>
            </a:lvl4pPr>
            <a:lvl5pPr>
              <a:defRPr sz="1009"/>
            </a:lvl5pPr>
            <a:lvl6pPr>
              <a:defRPr sz="1009"/>
            </a:lvl6pPr>
            <a:lvl7pPr>
              <a:defRPr sz="1009"/>
            </a:lvl7pPr>
            <a:lvl8pPr>
              <a:defRPr sz="1009"/>
            </a:lvl8pPr>
            <a:lvl9pPr>
              <a:defRPr sz="100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1884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2316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7264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450" y="129193"/>
            <a:ext cx="1897953" cy="549822"/>
          </a:xfrm>
        </p:spPr>
        <p:txBody>
          <a:bodyPr anchor="b"/>
          <a:lstStyle>
            <a:lvl1pPr algn="l">
              <a:defRPr sz="1261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5509" y="129194"/>
            <a:ext cx="3225017" cy="2769390"/>
          </a:xfrm>
        </p:spPr>
        <p:txBody>
          <a:bodyPr/>
          <a:lstStyle>
            <a:lvl1pPr>
              <a:defRPr sz="2018"/>
            </a:lvl1pPr>
            <a:lvl2pPr>
              <a:defRPr sz="1766"/>
            </a:lvl2pPr>
            <a:lvl3pPr>
              <a:defRPr sz="1513"/>
            </a:lvl3pPr>
            <a:lvl4pPr>
              <a:defRPr sz="1261"/>
            </a:lvl4pPr>
            <a:lvl5pPr>
              <a:defRPr sz="1261"/>
            </a:lvl5pPr>
            <a:lvl6pPr>
              <a:defRPr sz="1261"/>
            </a:lvl6pPr>
            <a:lvl7pPr>
              <a:defRPr sz="1261"/>
            </a:lvl7pPr>
            <a:lvl8pPr>
              <a:defRPr sz="1261"/>
            </a:lvl8pPr>
            <a:lvl9pPr>
              <a:defRPr sz="1261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8450" y="679016"/>
            <a:ext cx="1897953" cy="2219568"/>
          </a:xfrm>
        </p:spPr>
        <p:txBody>
          <a:bodyPr/>
          <a:lstStyle>
            <a:lvl1pPr marL="0" indent="0">
              <a:buNone/>
              <a:defRPr sz="883"/>
            </a:lvl1pPr>
            <a:lvl2pPr marL="288310" indent="0">
              <a:buNone/>
              <a:defRPr sz="757"/>
            </a:lvl2pPr>
            <a:lvl3pPr marL="576621" indent="0">
              <a:buNone/>
              <a:defRPr sz="631"/>
            </a:lvl3pPr>
            <a:lvl4pPr marL="864931" indent="0">
              <a:buNone/>
              <a:defRPr sz="568"/>
            </a:lvl4pPr>
            <a:lvl5pPr marL="1153241" indent="0">
              <a:buNone/>
              <a:defRPr sz="568"/>
            </a:lvl5pPr>
            <a:lvl6pPr marL="1441552" indent="0">
              <a:buNone/>
              <a:defRPr sz="568"/>
            </a:lvl6pPr>
            <a:lvl7pPr marL="1729862" indent="0">
              <a:buNone/>
              <a:defRPr sz="568"/>
            </a:lvl7pPr>
            <a:lvl8pPr marL="2018172" indent="0">
              <a:buNone/>
              <a:defRPr sz="568"/>
            </a:lvl8pPr>
            <a:lvl9pPr marL="2306483" indent="0">
              <a:buNone/>
              <a:defRPr sz="5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4876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759" y="2271396"/>
            <a:ext cx="3461385" cy="268151"/>
          </a:xfrm>
        </p:spPr>
        <p:txBody>
          <a:bodyPr anchor="b"/>
          <a:lstStyle>
            <a:lvl1pPr algn="l">
              <a:defRPr sz="1261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0759" y="289933"/>
            <a:ext cx="3461385" cy="1946910"/>
          </a:xfrm>
        </p:spPr>
        <p:txBody>
          <a:bodyPr/>
          <a:lstStyle>
            <a:lvl1pPr marL="0" indent="0">
              <a:buNone/>
              <a:defRPr sz="2018"/>
            </a:lvl1pPr>
            <a:lvl2pPr marL="288310" indent="0">
              <a:buNone/>
              <a:defRPr sz="1766"/>
            </a:lvl2pPr>
            <a:lvl3pPr marL="576621" indent="0">
              <a:buNone/>
              <a:defRPr sz="1513"/>
            </a:lvl3pPr>
            <a:lvl4pPr marL="864931" indent="0">
              <a:buNone/>
              <a:defRPr sz="1261"/>
            </a:lvl4pPr>
            <a:lvl5pPr marL="1153241" indent="0">
              <a:buNone/>
              <a:defRPr sz="1261"/>
            </a:lvl5pPr>
            <a:lvl6pPr marL="1441552" indent="0">
              <a:buNone/>
              <a:defRPr sz="1261"/>
            </a:lvl6pPr>
            <a:lvl7pPr marL="1729862" indent="0">
              <a:buNone/>
              <a:defRPr sz="1261"/>
            </a:lvl7pPr>
            <a:lvl8pPr marL="2018172" indent="0">
              <a:buNone/>
              <a:defRPr sz="1261"/>
            </a:lvl8pPr>
            <a:lvl9pPr marL="2306483" indent="0">
              <a:buNone/>
              <a:defRPr sz="1261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30759" y="2539547"/>
            <a:ext cx="3461385" cy="380819"/>
          </a:xfrm>
        </p:spPr>
        <p:txBody>
          <a:bodyPr/>
          <a:lstStyle>
            <a:lvl1pPr marL="0" indent="0">
              <a:buNone/>
              <a:defRPr sz="883"/>
            </a:lvl1pPr>
            <a:lvl2pPr marL="288310" indent="0">
              <a:buNone/>
              <a:defRPr sz="757"/>
            </a:lvl2pPr>
            <a:lvl3pPr marL="576621" indent="0">
              <a:buNone/>
              <a:defRPr sz="631"/>
            </a:lvl3pPr>
            <a:lvl4pPr marL="864931" indent="0">
              <a:buNone/>
              <a:defRPr sz="568"/>
            </a:lvl4pPr>
            <a:lvl5pPr marL="1153241" indent="0">
              <a:buNone/>
              <a:defRPr sz="568"/>
            </a:lvl5pPr>
            <a:lvl6pPr marL="1441552" indent="0">
              <a:buNone/>
              <a:defRPr sz="568"/>
            </a:lvl6pPr>
            <a:lvl7pPr marL="1729862" indent="0">
              <a:buNone/>
              <a:defRPr sz="568"/>
            </a:lvl7pPr>
            <a:lvl8pPr marL="2018172" indent="0">
              <a:buNone/>
              <a:defRPr sz="568"/>
            </a:lvl8pPr>
            <a:lvl9pPr marL="2306483" indent="0">
              <a:buNone/>
              <a:defRPr sz="5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5870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180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691878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853263"/>
            <a:ext cx="2404741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691878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853263"/>
            <a:ext cx="2405742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08251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82508" y="129945"/>
            <a:ext cx="1298019" cy="27686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8449" y="129945"/>
            <a:ext cx="3797908" cy="27686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5090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8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86" y="71160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9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9" y="720765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87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4" y="746315"/>
            <a:ext cx="2509504" cy="310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76621"/>
              <a:t>10/17/2020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0549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528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16429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055944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25312" indent="-117162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52457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163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67084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379365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462744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738247"/>
            <a:ext cx="2404741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576863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738247"/>
            <a:ext cx="2405742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531852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517557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691878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853263"/>
            <a:ext cx="2404741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691878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853263"/>
            <a:ext cx="2405742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183053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38716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184774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64512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2724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5449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8173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2724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5449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8173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267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3435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6869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60303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3738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3435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6869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60303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3738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3435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6869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60303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3738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5342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95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9915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9873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978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983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95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9915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9873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978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983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95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9915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9873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978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983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95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9915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9873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978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983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7382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29554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172447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38456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875290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745388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03572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320840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96684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6777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220531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56330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60552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763621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0445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96857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922893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4426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173603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1699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47092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657551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223026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861614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5396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592689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2724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5449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8173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2724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5449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8173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0530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967526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1185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076472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29668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86635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37066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41077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138247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94921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73783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3435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6869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60303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3738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3435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6869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60303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3738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3435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6869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60303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3738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8428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922623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930872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523805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7571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969047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07530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702203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5050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01576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17" name="bg object 17"/>
          <p:cNvSpPr/>
          <p:nvPr/>
        </p:nvSpPr>
        <p:spPr>
          <a:xfrm>
            <a:off x="66885" y="71159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8" y="720763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5"/>
            <a:ext cx="2509504" cy="1456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35498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95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9915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9873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978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983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95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9915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9873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978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983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95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9915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9873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978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983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95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9915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9873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978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983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9245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496044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749024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612362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717457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382463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4"/>
            <a:ext cx="4903630" cy="407905"/>
          </a:xfrm>
        </p:spPr>
        <p:txBody>
          <a:bodyPr lIns="91539" tIns="45770" rIns="91539" bIns="4577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4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4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 lIns="91539" tIns="45770" rIns="91539" bIns="45770"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048362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1" y="2206832"/>
            <a:ext cx="577344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136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32673" y="829240"/>
            <a:ext cx="4903629" cy="865748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3028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2673" y="1708825"/>
            <a:ext cx="4903629" cy="567638"/>
          </a:xfrm>
        </p:spPr>
        <p:txBody>
          <a:bodyPr lIns="45720" rIns="45720"/>
          <a:lstStyle>
            <a:lvl1pPr marL="0" marR="40463" indent="0" algn="r">
              <a:buNone/>
              <a:defRPr>
                <a:solidFill>
                  <a:schemeClr val="tx2"/>
                </a:solidFill>
              </a:defRPr>
            </a:lvl1pPr>
            <a:lvl2pPr marL="288447" indent="0" algn="ctr">
              <a:buNone/>
            </a:lvl2pPr>
            <a:lvl3pPr marL="576895" indent="0" algn="ctr">
              <a:buNone/>
            </a:lvl3pPr>
            <a:lvl4pPr marL="865342" indent="0" algn="ctr">
              <a:buNone/>
            </a:lvl4pPr>
            <a:lvl5pPr marL="1153790" indent="0" algn="ctr">
              <a:buNone/>
            </a:lvl5pPr>
            <a:lvl6pPr marL="1442237" indent="0" algn="ctr">
              <a:buNone/>
            </a:lvl6pPr>
            <a:lvl7pPr marL="1730685" indent="0" algn="ctr">
              <a:buNone/>
            </a:lvl7pPr>
            <a:lvl8pPr marL="2019132" indent="0" algn="ctr">
              <a:buNone/>
            </a:lvl8pPr>
            <a:lvl9pPr marL="230758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2375" y="2343503"/>
            <a:ext cx="5771350" cy="904701"/>
            <a:chOff x="-3765" y="4832896"/>
            <a:chExt cx="9147765" cy="2032192"/>
          </a:xfrm>
        </p:grpSpPr>
        <p:sp>
          <p:nvSpPr>
            <p:cNvPr id="7" name="Полилиния 6"/>
            <p:cNvSpPr/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136"/>
            </a:p>
          </p:txBody>
        </p:sp>
        <p:sp>
          <p:nvSpPr>
            <p:cNvPr id="8" name="Полилиния 7"/>
            <p:cNvSpPr/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136"/>
            </a:p>
          </p:txBody>
        </p:sp>
        <p:sp>
          <p:nvSpPr>
            <p:cNvPr id="11" name="Полилиния 10"/>
            <p:cNvSpPr/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 sz="1136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D137D8F-F469-4C1D-8DCD-3325B5EE564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2FC6C7F-F4CD-4F6B-9A67-BE40BA8238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00590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37D8F-F469-4C1D-8DCD-3325B5EE564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C6C7F-F4CD-4F6B-9A67-BE40BA82389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296388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749" y="501401"/>
            <a:ext cx="4903629" cy="865293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3028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74850" y="1387134"/>
            <a:ext cx="2884488" cy="688378"/>
          </a:xfrm>
        </p:spPr>
        <p:txBody>
          <a:bodyPr lIns="91440" rIns="91440" anchor="t"/>
          <a:lstStyle>
            <a:lvl1pPr marL="0" indent="0" algn="l">
              <a:buNone/>
              <a:defRPr sz="1451">
                <a:solidFill>
                  <a:schemeClr val="tx1"/>
                </a:solidFill>
              </a:defRPr>
            </a:lvl1pPr>
            <a:lvl2pPr>
              <a:buNone/>
              <a:defRPr sz="1136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009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37D8F-F469-4C1D-8DCD-3325B5EE564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C6C7F-F4CD-4F6B-9A67-BE40BA82389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2294391" y="1422033"/>
            <a:ext cx="115380" cy="108162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sz="1136"/>
          </a:p>
        </p:txBody>
      </p:sp>
      <p:sp>
        <p:nvSpPr>
          <p:cNvPr id="8" name="Нашивка 7"/>
          <p:cNvSpPr/>
          <p:nvPr/>
        </p:nvSpPr>
        <p:spPr>
          <a:xfrm>
            <a:off x="2176781" y="1422033"/>
            <a:ext cx="115380" cy="108162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sz="1136"/>
          </a:p>
        </p:txBody>
      </p:sp>
    </p:spTree>
    <p:extLst>
      <p:ext uri="{BB962C8B-B14F-4D97-AF65-F5344CB8AC3E}">
        <p14:creationId xmlns:p14="http://schemas.microsoft.com/office/powerpoint/2010/main" val="23846670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8449" y="700888"/>
            <a:ext cx="2547964" cy="2141451"/>
          </a:xfrm>
        </p:spPr>
        <p:txBody>
          <a:bodyPr/>
          <a:lstStyle>
            <a:lvl1pPr>
              <a:defRPr sz="1767"/>
            </a:lvl1pPr>
            <a:lvl2pPr>
              <a:defRPr sz="1514"/>
            </a:lvl2pPr>
            <a:lvl3pPr>
              <a:defRPr sz="1262"/>
            </a:lvl3pPr>
            <a:lvl4pPr>
              <a:defRPr sz="1136"/>
            </a:lvl4pPr>
            <a:lvl5pPr>
              <a:defRPr sz="1136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32562" y="700888"/>
            <a:ext cx="2547964" cy="2141451"/>
          </a:xfrm>
        </p:spPr>
        <p:txBody>
          <a:bodyPr/>
          <a:lstStyle>
            <a:lvl1pPr>
              <a:defRPr sz="1767"/>
            </a:lvl1pPr>
            <a:lvl2pPr>
              <a:defRPr sz="1514"/>
            </a:lvl2pPr>
            <a:lvl3pPr>
              <a:defRPr sz="1262"/>
            </a:lvl3pPr>
            <a:lvl4pPr>
              <a:defRPr sz="1136"/>
            </a:lvl4pPr>
            <a:lvl5pPr>
              <a:defRPr sz="1136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37D8F-F469-4C1D-8DCD-3325B5EE564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C6C7F-F4CD-4F6B-9A67-BE40BA82389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521560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918629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449" y="129194"/>
            <a:ext cx="5192078" cy="540808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449" y="2559826"/>
            <a:ext cx="2548966" cy="360539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1514" b="0">
                <a:solidFill>
                  <a:schemeClr val="bg1"/>
                </a:solidFill>
              </a:defRPr>
            </a:lvl1pPr>
            <a:lvl2pPr>
              <a:buNone/>
              <a:defRPr sz="1262" b="1"/>
            </a:lvl2pPr>
            <a:lvl3pPr>
              <a:buNone/>
              <a:defRPr sz="1136" b="1"/>
            </a:lvl3pPr>
            <a:lvl4pPr>
              <a:buNone/>
              <a:defRPr sz="1009" b="1"/>
            </a:lvl4pPr>
            <a:lvl5pPr>
              <a:buNone/>
              <a:defRPr sz="1009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2930561" y="2559826"/>
            <a:ext cx="2549967" cy="360539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1514" b="0">
                <a:solidFill>
                  <a:schemeClr val="bg1"/>
                </a:solidFill>
              </a:defRPr>
            </a:lvl1pPr>
            <a:lvl2pPr>
              <a:buNone/>
              <a:defRPr sz="1262" b="1"/>
            </a:lvl2pPr>
            <a:lvl3pPr>
              <a:buNone/>
              <a:defRPr sz="1136" b="1"/>
            </a:lvl3pPr>
            <a:lvl4pPr>
              <a:buNone/>
              <a:defRPr sz="1009" b="1"/>
            </a:lvl4pPr>
            <a:lvl5pPr>
              <a:buNone/>
              <a:defRPr sz="1009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88449" y="683365"/>
            <a:ext cx="2548966" cy="1865038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1514"/>
            </a:lvl1pPr>
            <a:lvl2pPr>
              <a:defRPr sz="1262"/>
            </a:lvl2pPr>
            <a:lvl3pPr>
              <a:defRPr sz="1136"/>
            </a:lvl3pPr>
            <a:lvl4pPr>
              <a:defRPr sz="1009"/>
            </a:lvl4pPr>
            <a:lvl5pPr>
              <a:defRPr sz="1009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30560" y="683365"/>
            <a:ext cx="2549967" cy="1865038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1514"/>
            </a:lvl1pPr>
            <a:lvl2pPr>
              <a:defRPr sz="1262"/>
            </a:lvl2pPr>
            <a:lvl3pPr>
              <a:defRPr sz="1136"/>
            </a:lvl3pPr>
            <a:lvl4pPr>
              <a:defRPr sz="1009"/>
            </a:lvl4pPr>
            <a:lvl5pPr>
              <a:defRPr sz="1009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37D8F-F469-4C1D-8DCD-3325B5EE564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C6C7F-F4CD-4F6B-9A67-BE40BA8238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6305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37D8F-F469-4C1D-8DCD-3325B5EE564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C6C7F-F4CD-4F6B-9A67-BE40BA82389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8477521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37D8F-F469-4C1D-8DCD-3325B5EE564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C6C7F-F4CD-4F6B-9A67-BE40BA8238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26531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898" y="2307449"/>
            <a:ext cx="4720273" cy="216323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1577" b="0">
                <a:solidFill>
                  <a:schemeClr val="accent1"/>
                </a:solidFill>
                <a:effectLst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788338" y="2533757"/>
            <a:ext cx="2507581" cy="432647"/>
          </a:xfrm>
        </p:spPr>
        <p:txBody>
          <a:bodyPr/>
          <a:lstStyle>
            <a:lvl1pPr marL="0" indent="0" algn="r">
              <a:buNone/>
              <a:defRPr sz="1009"/>
            </a:lvl1pPr>
            <a:lvl2pPr>
              <a:buNone/>
              <a:defRPr sz="757"/>
            </a:lvl2pPr>
            <a:lvl3pPr>
              <a:buNone/>
              <a:defRPr sz="631"/>
            </a:lvl3pPr>
            <a:lvl4pPr>
              <a:buNone/>
              <a:defRPr sz="568"/>
            </a:lvl4pPr>
            <a:lvl5pPr>
              <a:buNone/>
              <a:defRPr sz="568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576897" y="129794"/>
            <a:ext cx="4719022" cy="2163233"/>
          </a:xfrm>
        </p:spPr>
        <p:txBody>
          <a:bodyPr/>
          <a:lstStyle>
            <a:lvl1pPr>
              <a:defRPr sz="2019"/>
            </a:lvl1pPr>
            <a:lvl2pPr>
              <a:defRPr sz="1767"/>
            </a:lvl2pPr>
            <a:lvl3pPr>
              <a:defRPr sz="1514"/>
            </a:lvl3pPr>
            <a:lvl4pPr>
              <a:defRPr sz="1262"/>
            </a:lvl4pPr>
            <a:lvl5pPr>
              <a:defRPr sz="1262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244103" y="3031907"/>
            <a:ext cx="1211485" cy="173059"/>
          </a:xfrm>
        </p:spPr>
        <p:txBody>
          <a:bodyPr/>
          <a:lstStyle/>
          <a:p>
            <a:fld id="{ED137D8F-F469-4C1D-8DCD-3325B5EE564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C6C7F-F4CD-4F6B-9A67-BE40BA8238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92234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20007" y="2575536"/>
            <a:ext cx="4519030" cy="306710"/>
          </a:xfrm>
          <a:noFill/>
        </p:spPr>
        <p:txBody>
          <a:bodyPr lIns="91440" tIns="0" rIns="91440" anchor="t"/>
          <a:lstStyle>
            <a:lvl1pPr marL="0" marR="11618" indent="0" algn="r">
              <a:buNone/>
              <a:defRPr sz="883"/>
            </a:lvl1pPr>
            <a:lvl2pPr>
              <a:defRPr sz="757"/>
            </a:lvl2pPr>
            <a:lvl3pPr>
              <a:defRPr sz="631"/>
            </a:lvl3pPr>
            <a:lvl4pPr>
              <a:defRPr sz="568"/>
            </a:lvl4pPr>
            <a:lvl5pPr>
              <a:defRPr sz="568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44225" y="89883"/>
            <a:ext cx="5480526" cy="2076704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2019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D137D8F-F469-4C1D-8DCD-3325B5EE564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2763401" y="3031907"/>
            <a:ext cx="1483051" cy="17275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2FC6C7F-F4CD-4F6B-9A67-BE40BA82389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225" y="2301924"/>
            <a:ext cx="5094812" cy="266227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1893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/>
          <p:nvPr/>
        </p:nvSpPr>
        <p:spPr bwMode="auto">
          <a:xfrm>
            <a:off x="314993" y="2812836"/>
            <a:ext cx="3117053" cy="43580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7686" tIns="28843" rIns="57686" bIns="28843" anchor="t" compatLnSpc="1"/>
          <a:lstStyle/>
          <a:p>
            <a:endParaRPr kumimoji="0" lang="en-US" sz="1136"/>
          </a:p>
        </p:txBody>
      </p:sp>
      <p:sp>
        <p:nvSpPr>
          <p:cNvPr id="9" name="Полилиния 8"/>
          <p:cNvSpPr/>
          <p:nvPr/>
        </p:nvSpPr>
        <p:spPr bwMode="auto">
          <a:xfrm>
            <a:off x="306440" y="2810032"/>
            <a:ext cx="2328316" cy="44166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7686" tIns="28843" rIns="57686" bIns="28843" anchor="t" compatLnSpc="1"/>
          <a:lstStyle/>
          <a:p>
            <a:endParaRPr kumimoji="0" lang="en-US" sz="1136"/>
          </a:p>
        </p:txBody>
      </p:sp>
      <p:sp>
        <p:nvSpPr>
          <p:cNvPr id="10" name="Прямоугольный треугольник 9"/>
          <p:cNvSpPr/>
          <p:nvPr/>
        </p:nvSpPr>
        <p:spPr bwMode="auto">
          <a:xfrm>
            <a:off x="-3812" y="2740121"/>
            <a:ext cx="2146529" cy="511411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57686" tIns="28843" rIns="57686" bIns="28843" anchor="ctr" compatLnSpc="1"/>
          <a:lstStyle/>
          <a:p>
            <a:pPr algn="ctr" eaLnBrk="1" latinLnBrk="0" hangingPunct="1"/>
            <a:endParaRPr kumimoji="0" lang="en-US" sz="1136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5827" y="2738458"/>
            <a:ext cx="2148545" cy="513074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5466212" y="2360271"/>
            <a:ext cx="115380" cy="108162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sz="1136"/>
          </a:p>
        </p:txBody>
      </p:sp>
      <p:sp>
        <p:nvSpPr>
          <p:cNvPr id="13" name="Нашивка 12"/>
          <p:cNvSpPr/>
          <p:nvPr/>
        </p:nvSpPr>
        <p:spPr>
          <a:xfrm>
            <a:off x="5348602" y="2360271"/>
            <a:ext cx="115380" cy="108162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sz="1136"/>
          </a:p>
        </p:txBody>
      </p:sp>
    </p:spTree>
    <p:extLst>
      <p:ext uri="{BB962C8B-B14F-4D97-AF65-F5344CB8AC3E}">
        <p14:creationId xmlns:p14="http://schemas.microsoft.com/office/powerpoint/2010/main" val="6188358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8449" y="700889"/>
            <a:ext cx="5192078" cy="207526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37D8F-F469-4C1D-8DCD-3325B5EE564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C6C7F-F4CD-4F6B-9A67-BE40BA8238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70245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317907" y="129946"/>
            <a:ext cx="1121411" cy="264620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8449" y="129946"/>
            <a:ext cx="3990208" cy="2646204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37D8F-F469-4C1D-8DCD-3325B5EE564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C6C7F-F4CD-4F6B-9A67-BE40BA8238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9110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3"/>
            <a:ext cx="4903629" cy="386828"/>
          </a:xfrm>
        </p:spPr>
        <p:txBody>
          <a:bodyPr lIns="145161" tIns="72581" rIns="145161" bIns="72581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 lIns="145161" tIns="72581" rIns="145161" bIns="72581">
            <a:noAutofit/>
          </a:bodyPr>
          <a:lstStyle>
            <a:lvl1pPr marL="0" indent="0">
              <a:buNone/>
              <a:defRPr sz="631"/>
            </a:lvl1pPr>
            <a:lvl2pPr marL="72112" indent="-72112">
              <a:buFont typeface="Arial" panose="020B0604020202020204" pitchFamily="34" charset="0"/>
              <a:buChar char="•"/>
              <a:defRPr sz="631"/>
            </a:lvl2pPr>
            <a:lvl3pPr marL="144224" indent="-72112">
              <a:defRPr sz="631"/>
            </a:lvl3pPr>
            <a:lvl4pPr marL="252392" indent="-108168">
              <a:defRPr sz="631"/>
            </a:lvl4pPr>
            <a:lvl5pPr marL="360559" indent="-108168">
              <a:defRPr sz="63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 lIns="145161" tIns="72581" rIns="145161" bIns="72581">
            <a:noAutofit/>
          </a:bodyPr>
          <a:lstStyle>
            <a:lvl1pPr marL="0" indent="0">
              <a:buNone/>
              <a:defRPr sz="631"/>
            </a:lvl1pPr>
            <a:lvl2pPr marL="72112" indent="-72112">
              <a:buFont typeface="Arial" panose="020B0604020202020204" pitchFamily="34" charset="0"/>
              <a:buChar char="•"/>
              <a:defRPr sz="631"/>
            </a:lvl2pPr>
            <a:lvl3pPr marL="144224" indent="-72112">
              <a:defRPr sz="631"/>
            </a:lvl3pPr>
            <a:lvl4pPr marL="252392" indent="-108168">
              <a:defRPr sz="631"/>
            </a:lvl4pPr>
            <a:lvl5pPr marL="360559" indent="-108168">
              <a:defRPr sz="63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 lIns="145161" tIns="72581" rIns="145161" bIns="72581">
            <a:noAutofit/>
          </a:bodyPr>
          <a:lstStyle>
            <a:lvl1pPr marL="0" indent="0">
              <a:buNone/>
              <a:defRPr sz="631"/>
            </a:lvl1pPr>
            <a:lvl2pPr marL="72112" indent="-72112">
              <a:buFont typeface="Arial" panose="020B0604020202020204" pitchFamily="34" charset="0"/>
              <a:buChar char="•"/>
              <a:defRPr sz="631"/>
            </a:lvl2pPr>
            <a:lvl3pPr marL="144224" indent="-72112">
              <a:defRPr sz="631"/>
            </a:lvl3pPr>
            <a:lvl4pPr marL="252392" indent="-108168">
              <a:defRPr sz="631"/>
            </a:lvl4pPr>
            <a:lvl5pPr marL="360559" indent="-108168">
              <a:defRPr sz="63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2"/>
            <a:ext cx="4903629" cy="192287"/>
          </a:xfrm>
        </p:spPr>
        <p:txBody>
          <a:bodyPr lIns="145161" tIns="72581" rIns="145161" bIns="72581"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2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289131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8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6" dirty="0"/>
          </a:p>
        </p:txBody>
      </p:sp>
      <p:sp>
        <p:nvSpPr>
          <p:cNvPr id="17" name="bg object 17"/>
          <p:cNvSpPr/>
          <p:nvPr/>
        </p:nvSpPr>
        <p:spPr>
          <a:xfrm>
            <a:off x="66886" y="71159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6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8" y="720764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8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5"/>
            <a:ext cx="2509504" cy="262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887311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361466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6709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18063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2310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73741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911948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926882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214171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567120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2618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46257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0350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286854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8033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49033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6227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07338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492474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132138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789358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667929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08241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176346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83508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5755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019635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865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559069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5260061" y="159368"/>
            <a:ext cx="252868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65984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73292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746529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04109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459470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415304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00667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313495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180739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71942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273584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844004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262725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35304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364511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69483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00251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51675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83113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287176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70123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20814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368895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32240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19681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5303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25312" indent="-117162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95963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163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6011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130209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7039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738247"/>
            <a:ext cx="2404741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576863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738247"/>
            <a:ext cx="2405742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627877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691878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853263"/>
            <a:ext cx="2404741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691878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853263"/>
            <a:ext cx="2405742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126812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30131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780568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921260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9241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2724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5449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8173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2724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5449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8173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8569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3435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6869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60303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3738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3435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6869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60303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3738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7762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11196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64631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3738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8257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95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9915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9873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978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983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95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9915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9873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978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983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95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9915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9873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978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983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95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9915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9873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978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983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3937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7713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792038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05341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425042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25312" indent="-117162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9617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40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339638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68464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535468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33214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057049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965566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484975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235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890229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31.xml"/><Relationship Id="rId39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26.xml"/><Relationship Id="rId34" Type="http://schemas.openxmlformats.org/officeDocument/2006/relationships/slideLayout" Target="../slideLayouts/slideLayout39.xml"/><Relationship Id="rId42" Type="http://schemas.openxmlformats.org/officeDocument/2006/relationships/slideLayout" Target="../slideLayouts/slideLayout47.xml"/><Relationship Id="rId47" Type="http://schemas.openxmlformats.org/officeDocument/2006/relationships/slideLayout" Target="../slideLayouts/slideLayout52.xml"/><Relationship Id="rId50" Type="http://schemas.openxmlformats.org/officeDocument/2006/relationships/slideLayout" Target="../slideLayouts/slideLayout55.xml"/><Relationship Id="rId55" Type="http://schemas.openxmlformats.org/officeDocument/2006/relationships/slideLayout" Target="../slideLayouts/slideLayout60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9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16.xml"/><Relationship Id="rId24" Type="http://schemas.openxmlformats.org/officeDocument/2006/relationships/slideLayout" Target="../slideLayouts/slideLayout29.xml"/><Relationship Id="rId32" Type="http://schemas.openxmlformats.org/officeDocument/2006/relationships/slideLayout" Target="../slideLayouts/slideLayout37.xml"/><Relationship Id="rId37" Type="http://schemas.openxmlformats.org/officeDocument/2006/relationships/slideLayout" Target="../slideLayouts/slideLayout42.xml"/><Relationship Id="rId40" Type="http://schemas.openxmlformats.org/officeDocument/2006/relationships/slideLayout" Target="../slideLayouts/slideLayout45.xml"/><Relationship Id="rId45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8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Relationship Id="rId27" Type="http://schemas.openxmlformats.org/officeDocument/2006/relationships/slideLayout" Target="../slideLayouts/slideLayout32.xml"/><Relationship Id="rId30" Type="http://schemas.openxmlformats.org/officeDocument/2006/relationships/slideLayout" Target="../slideLayouts/slideLayout35.xml"/><Relationship Id="rId35" Type="http://schemas.openxmlformats.org/officeDocument/2006/relationships/slideLayout" Target="../slideLayouts/slideLayout40.xml"/><Relationship Id="rId43" Type="http://schemas.openxmlformats.org/officeDocument/2006/relationships/slideLayout" Target="../slideLayouts/slideLayout48.xml"/><Relationship Id="rId48" Type="http://schemas.openxmlformats.org/officeDocument/2006/relationships/slideLayout" Target="../slideLayouts/slideLayout53.xml"/><Relationship Id="rId56" Type="http://schemas.openxmlformats.org/officeDocument/2006/relationships/slideLayout" Target="../slideLayouts/slideLayout61.xml"/><Relationship Id="rId8" Type="http://schemas.openxmlformats.org/officeDocument/2006/relationships/slideLayout" Target="../slideLayouts/slideLayout13.xml"/><Relationship Id="rId51" Type="http://schemas.openxmlformats.org/officeDocument/2006/relationships/slideLayout" Target="../slideLayouts/slideLayout56.xml"/><Relationship Id="rId3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5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8.xml"/><Relationship Id="rId38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51.xml"/><Relationship Id="rId59" Type="http://schemas.openxmlformats.org/officeDocument/2006/relationships/hyperlink" Target="https://www.facebook.com/" TargetMode="External"/><Relationship Id="rId20" Type="http://schemas.openxmlformats.org/officeDocument/2006/relationships/slideLayout" Target="../slideLayouts/slideLayout25.xml"/><Relationship Id="rId41" Type="http://schemas.openxmlformats.org/officeDocument/2006/relationships/slideLayout" Target="../slideLayouts/slideLayout46.xml"/><Relationship Id="rId54" Type="http://schemas.openxmlformats.org/officeDocument/2006/relationships/slideLayout" Target="../slideLayouts/slideLayout59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8.xml"/><Relationship Id="rId28" Type="http://schemas.openxmlformats.org/officeDocument/2006/relationships/slideLayout" Target="../slideLayouts/slideLayout33.xml"/><Relationship Id="rId36" Type="http://schemas.openxmlformats.org/officeDocument/2006/relationships/slideLayout" Target="../slideLayouts/slideLayout41.xml"/><Relationship Id="rId49" Type="http://schemas.openxmlformats.org/officeDocument/2006/relationships/slideLayout" Target="../slideLayouts/slideLayout54.xml"/><Relationship Id="rId57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15.xml"/><Relationship Id="rId31" Type="http://schemas.openxmlformats.org/officeDocument/2006/relationships/slideLayout" Target="../slideLayouts/slideLayout36.xml"/><Relationship Id="rId44" Type="http://schemas.openxmlformats.org/officeDocument/2006/relationships/slideLayout" Target="../slideLayouts/slideLayout49.xml"/><Relationship Id="rId52" Type="http://schemas.openxmlformats.org/officeDocument/2006/relationships/slideLayout" Target="../slideLayouts/slideLayout57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88.xml"/><Relationship Id="rId21" Type="http://schemas.openxmlformats.org/officeDocument/2006/relationships/slideLayout" Target="../slideLayouts/slideLayout83.xml"/><Relationship Id="rId42" Type="http://schemas.openxmlformats.org/officeDocument/2006/relationships/slideLayout" Target="../slideLayouts/slideLayout104.xml"/><Relationship Id="rId47" Type="http://schemas.openxmlformats.org/officeDocument/2006/relationships/slideLayout" Target="../slideLayouts/slideLayout109.xml"/><Relationship Id="rId63" Type="http://schemas.openxmlformats.org/officeDocument/2006/relationships/slideLayout" Target="../slideLayouts/slideLayout125.xml"/><Relationship Id="rId68" Type="http://schemas.openxmlformats.org/officeDocument/2006/relationships/theme" Target="../theme/theme3.xml"/><Relationship Id="rId7" Type="http://schemas.openxmlformats.org/officeDocument/2006/relationships/slideLayout" Target="../slideLayouts/slideLayout69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9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73.xml"/><Relationship Id="rId24" Type="http://schemas.openxmlformats.org/officeDocument/2006/relationships/slideLayout" Target="../slideLayouts/slideLayout86.xml"/><Relationship Id="rId32" Type="http://schemas.openxmlformats.org/officeDocument/2006/relationships/slideLayout" Target="../slideLayouts/slideLayout94.xml"/><Relationship Id="rId37" Type="http://schemas.openxmlformats.org/officeDocument/2006/relationships/slideLayout" Target="../slideLayouts/slideLayout99.xml"/><Relationship Id="rId40" Type="http://schemas.openxmlformats.org/officeDocument/2006/relationships/slideLayout" Target="../slideLayouts/slideLayout102.xml"/><Relationship Id="rId45" Type="http://schemas.openxmlformats.org/officeDocument/2006/relationships/slideLayout" Target="../slideLayouts/slideLayout107.xml"/><Relationship Id="rId53" Type="http://schemas.openxmlformats.org/officeDocument/2006/relationships/slideLayout" Target="../slideLayouts/slideLayout115.xml"/><Relationship Id="rId58" Type="http://schemas.openxmlformats.org/officeDocument/2006/relationships/slideLayout" Target="../slideLayouts/slideLayout120.xml"/><Relationship Id="rId66" Type="http://schemas.openxmlformats.org/officeDocument/2006/relationships/slideLayout" Target="../slideLayouts/slideLayout128.xml"/><Relationship Id="rId5" Type="http://schemas.openxmlformats.org/officeDocument/2006/relationships/slideLayout" Target="../slideLayouts/slideLayout67.xml"/><Relationship Id="rId61" Type="http://schemas.openxmlformats.org/officeDocument/2006/relationships/slideLayout" Target="../slideLayouts/slideLayout123.xml"/><Relationship Id="rId19" Type="http://schemas.openxmlformats.org/officeDocument/2006/relationships/slideLayout" Target="../slideLayouts/slideLayout81.xml"/><Relationship Id="rId14" Type="http://schemas.openxmlformats.org/officeDocument/2006/relationships/slideLayout" Target="../slideLayouts/slideLayout76.xml"/><Relationship Id="rId22" Type="http://schemas.openxmlformats.org/officeDocument/2006/relationships/slideLayout" Target="../slideLayouts/slideLayout84.xml"/><Relationship Id="rId27" Type="http://schemas.openxmlformats.org/officeDocument/2006/relationships/slideLayout" Target="../slideLayouts/slideLayout89.xml"/><Relationship Id="rId30" Type="http://schemas.openxmlformats.org/officeDocument/2006/relationships/slideLayout" Target="../slideLayouts/slideLayout92.xml"/><Relationship Id="rId35" Type="http://schemas.openxmlformats.org/officeDocument/2006/relationships/slideLayout" Target="../slideLayouts/slideLayout97.xml"/><Relationship Id="rId43" Type="http://schemas.openxmlformats.org/officeDocument/2006/relationships/slideLayout" Target="../slideLayouts/slideLayout105.xml"/><Relationship Id="rId48" Type="http://schemas.openxmlformats.org/officeDocument/2006/relationships/slideLayout" Target="../slideLayouts/slideLayout110.xml"/><Relationship Id="rId56" Type="http://schemas.openxmlformats.org/officeDocument/2006/relationships/slideLayout" Target="../slideLayouts/slideLayout118.xml"/><Relationship Id="rId64" Type="http://schemas.openxmlformats.org/officeDocument/2006/relationships/slideLayout" Target="../slideLayouts/slideLayout126.xml"/><Relationship Id="rId69" Type="http://schemas.openxmlformats.org/officeDocument/2006/relationships/hyperlink" Target="https://www.facebook.com/" TargetMode="External"/><Relationship Id="rId8" Type="http://schemas.openxmlformats.org/officeDocument/2006/relationships/slideLayout" Target="../slideLayouts/slideLayout70.xml"/><Relationship Id="rId51" Type="http://schemas.openxmlformats.org/officeDocument/2006/relationships/slideLayout" Target="../slideLayouts/slideLayout113.xml"/><Relationship Id="rId3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5" Type="http://schemas.openxmlformats.org/officeDocument/2006/relationships/slideLayout" Target="../slideLayouts/slideLayout87.xml"/><Relationship Id="rId33" Type="http://schemas.openxmlformats.org/officeDocument/2006/relationships/slideLayout" Target="../slideLayouts/slideLayout95.xml"/><Relationship Id="rId38" Type="http://schemas.openxmlformats.org/officeDocument/2006/relationships/slideLayout" Target="../slideLayouts/slideLayout100.xml"/><Relationship Id="rId46" Type="http://schemas.openxmlformats.org/officeDocument/2006/relationships/slideLayout" Target="../slideLayouts/slideLayout108.xml"/><Relationship Id="rId59" Type="http://schemas.openxmlformats.org/officeDocument/2006/relationships/slideLayout" Target="../slideLayouts/slideLayout121.xml"/><Relationship Id="rId67" Type="http://schemas.openxmlformats.org/officeDocument/2006/relationships/slideLayout" Target="../slideLayouts/slideLayout129.xml"/><Relationship Id="rId20" Type="http://schemas.openxmlformats.org/officeDocument/2006/relationships/slideLayout" Target="../slideLayouts/slideLayout82.xml"/><Relationship Id="rId41" Type="http://schemas.openxmlformats.org/officeDocument/2006/relationships/slideLayout" Target="../slideLayouts/slideLayout103.xml"/><Relationship Id="rId54" Type="http://schemas.openxmlformats.org/officeDocument/2006/relationships/slideLayout" Target="../slideLayouts/slideLayout116.xml"/><Relationship Id="rId62" Type="http://schemas.openxmlformats.org/officeDocument/2006/relationships/slideLayout" Target="../slideLayouts/slideLayout124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5" Type="http://schemas.openxmlformats.org/officeDocument/2006/relationships/slideLayout" Target="../slideLayouts/slideLayout77.xml"/><Relationship Id="rId23" Type="http://schemas.openxmlformats.org/officeDocument/2006/relationships/slideLayout" Target="../slideLayouts/slideLayout85.xml"/><Relationship Id="rId28" Type="http://schemas.openxmlformats.org/officeDocument/2006/relationships/slideLayout" Target="../slideLayouts/slideLayout90.xml"/><Relationship Id="rId36" Type="http://schemas.openxmlformats.org/officeDocument/2006/relationships/slideLayout" Target="../slideLayouts/slideLayout98.xml"/><Relationship Id="rId49" Type="http://schemas.openxmlformats.org/officeDocument/2006/relationships/slideLayout" Target="../slideLayouts/slideLayout111.xml"/><Relationship Id="rId57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72.xml"/><Relationship Id="rId31" Type="http://schemas.openxmlformats.org/officeDocument/2006/relationships/slideLayout" Target="../slideLayouts/slideLayout93.xml"/><Relationship Id="rId44" Type="http://schemas.openxmlformats.org/officeDocument/2006/relationships/slideLayout" Target="../slideLayouts/slideLayout106.xml"/><Relationship Id="rId52" Type="http://schemas.openxmlformats.org/officeDocument/2006/relationships/slideLayout" Target="../slideLayouts/slideLayout114.xml"/><Relationship Id="rId60" Type="http://schemas.openxmlformats.org/officeDocument/2006/relationships/slideLayout" Target="../slideLayouts/slideLayout122.xml"/><Relationship Id="rId65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39" Type="http://schemas.openxmlformats.org/officeDocument/2006/relationships/slideLayout" Target="../slideLayouts/slideLayout101.xml"/><Relationship Id="rId34" Type="http://schemas.openxmlformats.org/officeDocument/2006/relationships/slideLayout" Target="../slideLayouts/slideLayout96.xml"/><Relationship Id="rId50" Type="http://schemas.openxmlformats.org/officeDocument/2006/relationships/slideLayout" Target="../slideLayouts/slideLayout112.xml"/><Relationship Id="rId55" Type="http://schemas.openxmlformats.org/officeDocument/2006/relationships/slideLayout" Target="../slideLayouts/slideLayout11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7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132.xml"/><Relationship Id="rId7" Type="http://schemas.openxmlformats.org/officeDocument/2006/relationships/slideLayout" Target="../slideLayouts/slideLayout136.xml"/><Relationship Id="rId12" Type="http://schemas.openxmlformats.org/officeDocument/2006/relationships/slideLayout" Target="../slideLayouts/slideLayout141.xml"/><Relationship Id="rId2" Type="http://schemas.openxmlformats.org/officeDocument/2006/relationships/slideLayout" Target="../slideLayouts/slideLayout131.xml"/><Relationship Id="rId1" Type="http://schemas.openxmlformats.org/officeDocument/2006/relationships/slideLayout" Target="../slideLayouts/slideLayout130.xml"/><Relationship Id="rId6" Type="http://schemas.openxmlformats.org/officeDocument/2006/relationships/slideLayout" Target="../slideLayouts/slideLayout135.xml"/><Relationship Id="rId11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134.xml"/><Relationship Id="rId10" Type="http://schemas.openxmlformats.org/officeDocument/2006/relationships/slideLayout" Target="../slideLayouts/slideLayout139.xml"/><Relationship Id="rId4" Type="http://schemas.openxmlformats.org/officeDocument/2006/relationships/slideLayout" Target="../slideLayouts/slideLayout133.xml"/><Relationship Id="rId9" Type="http://schemas.openxmlformats.org/officeDocument/2006/relationships/slideLayout" Target="../slideLayouts/slideLayout138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54.xml"/><Relationship Id="rId18" Type="http://schemas.openxmlformats.org/officeDocument/2006/relationships/slideLayout" Target="../slideLayouts/slideLayout159.xml"/><Relationship Id="rId26" Type="http://schemas.openxmlformats.org/officeDocument/2006/relationships/slideLayout" Target="../slideLayouts/slideLayout167.xml"/><Relationship Id="rId39" Type="http://schemas.openxmlformats.org/officeDocument/2006/relationships/slideLayout" Target="../slideLayouts/slideLayout180.xml"/><Relationship Id="rId21" Type="http://schemas.openxmlformats.org/officeDocument/2006/relationships/slideLayout" Target="../slideLayouts/slideLayout162.xml"/><Relationship Id="rId34" Type="http://schemas.openxmlformats.org/officeDocument/2006/relationships/slideLayout" Target="../slideLayouts/slideLayout175.xml"/><Relationship Id="rId42" Type="http://schemas.openxmlformats.org/officeDocument/2006/relationships/slideLayout" Target="../slideLayouts/slideLayout183.xml"/><Relationship Id="rId47" Type="http://schemas.openxmlformats.org/officeDocument/2006/relationships/slideLayout" Target="../slideLayouts/slideLayout188.xml"/><Relationship Id="rId50" Type="http://schemas.openxmlformats.org/officeDocument/2006/relationships/slideLayout" Target="../slideLayouts/slideLayout191.xml"/><Relationship Id="rId55" Type="http://schemas.openxmlformats.org/officeDocument/2006/relationships/slideLayout" Target="../slideLayouts/slideLayout196.xml"/><Relationship Id="rId7" Type="http://schemas.openxmlformats.org/officeDocument/2006/relationships/slideLayout" Target="../slideLayouts/slideLayout148.xml"/><Relationship Id="rId2" Type="http://schemas.openxmlformats.org/officeDocument/2006/relationships/slideLayout" Target="../slideLayouts/slideLayout143.xml"/><Relationship Id="rId16" Type="http://schemas.openxmlformats.org/officeDocument/2006/relationships/slideLayout" Target="../slideLayouts/slideLayout157.xml"/><Relationship Id="rId29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52.xml"/><Relationship Id="rId24" Type="http://schemas.openxmlformats.org/officeDocument/2006/relationships/slideLayout" Target="../slideLayouts/slideLayout165.xml"/><Relationship Id="rId32" Type="http://schemas.openxmlformats.org/officeDocument/2006/relationships/slideLayout" Target="../slideLayouts/slideLayout173.xml"/><Relationship Id="rId37" Type="http://schemas.openxmlformats.org/officeDocument/2006/relationships/slideLayout" Target="../slideLayouts/slideLayout178.xml"/><Relationship Id="rId40" Type="http://schemas.openxmlformats.org/officeDocument/2006/relationships/slideLayout" Target="../slideLayouts/slideLayout181.xml"/><Relationship Id="rId45" Type="http://schemas.openxmlformats.org/officeDocument/2006/relationships/slideLayout" Target="../slideLayouts/slideLayout186.xml"/><Relationship Id="rId53" Type="http://schemas.openxmlformats.org/officeDocument/2006/relationships/slideLayout" Target="../slideLayouts/slideLayout194.xml"/><Relationship Id="rId58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46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60.xml"/><Relationship Id="rId14" Type="http://schemas.openxmlformats.org/officeDocument/2006/relationships/slideLayout" Target="../slideLayouts/slideLayout155.xml"/><Relationship Id="rId22" Type="http://schemas.openxmlformats.org/officeDocument/2006/relationships/slideLayout" Target="../slideLayouts/slideLayout163.xml"/><Relationship Id="rId27" Type="http://schemas.openxmlformats.org/officeDocument/2006/relationships/slideLayout" Target="../slideLayouts/slideLayout168.xml"/><Relationship Id="rId30" Type="http://schemas.openxmlformats.org/officeDocument/2006/relationships/slideLayout" Target="../slideLayouts/slideLayout171.xml"/><Relationship Id="rId35" Type="http://schemas.openxmlformats.org/officeDocument/2006/relationships/slideLayout" Target="../slideLayouts/slideLayout176.xml"/><Relationship Id="rId43" Type="http://schemas.openxmlformats.org/officeDocument/2006/relationships/slideLayout" Target="../slideLayouts/slideLayout184.xml"/><Relationship Id="rId48" Type="http://schemas.openxmlformats.org/officeDocument/2006/relationships/slideLayout" Target="../slideLayouts/slideLayout189.xml"/><Relationship Id="rId56" Type="http://schemas.openxmlformats.org/officeDocument/2006/relationships/slideLayout" Target="../slideLayouts/slideLayout197.xml"/><Relationship Id="rId8" Type="http://schemas.openxmlformats.org/officeDocument/2006/relationships/slideLayout" Target="../slideLayouts/slideLayout149.xml"/><Relationship Id="rId51" Type="http://schemas.openxmlformats.org/officeDocument/2006/relationships/slideLayout" Target="../slideLayouts/slideLayout192.xml"/><Relationship Id="rId3" Type="http://schemas.openxmlformats.org/officeDocument/2006/relationships/slideLayout" Target="../slideLayouts/slideLayout144.xml"/><Relationship Id="rId12" Type="http://schemas.openxmlformats.org/officeDocument/2006/relationships/slideLayout" Target="../slideLayouts/slideLayout153.xml"/><Relationship Id="rId17" Type="http://schemas.openxmlformats.org/officeDocument/2006/relationships/slideLayout" Target="../slideLayouts/slideLayout158.xml"/><Relationship Id="rId25" Type="http://schemas.openxmlformats.org/officeDocument/2006/relationships/slideLayout" Target="../slideLayouts/slideLayout166.xml"/><Relationship Id="rId33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179.xml"/><Relationship Id="rId46" Type="http://schemas.openxmlformats.org/officeDocument/2006/relationships/slideLayout" Target="../slideLayouts/slideLayout187.xml"/><Relationship Id="rId59" Type="http://schemas.openxmlformats.org/officeDocument/2006/relationships/theme" Target="../theme/theme5.xml"/><Relationship Id="rId20" Type="http://schemas.openxmlformats.org/officeDocument/2006/relationships/slideLayout" Target="../slideLayouts/slideLayout161.xml"/><Relationship Id="rId41" Type="http://schemas.openxmlformats.org/officeDocument/2006/relationships/slideLayout" Target="../slideLayouts/slideLayout182.xml"/><Relationship Id="rId54" Type="http://schemas.openxmlformats.org/officeDocument/2006/relationships/slideLayout" Target="../slideLayouts/slideLayout19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42.xml"/><Relationship Id="rId6" Type="http://schemas.openxmlformats.org/officeDocument/2006/relationships/slideLayout" Target="../slideLayouts/slideLayout147.xml"/><Relationship Id="rId15" Type="http://schemas.openxmlformats.org/officeDocument/2006/relationships/slideLayout" Target="../slideLayouts/slideLayout156.xml"/><Relationship Id="rId23" Type="http://schemas.openxmlformats.org/officeDocument/2006/relationships/slideLayout" Target="../slideLayouts/slideLayout164.xml"/><Relationship Id="rId28" Type="http://schemas.openxmlformats.org/officeDocument/2006/relationships/slideLayout" Target="../slideLayouts/slideLayout169.xml"/><Relationship Id="rId36" Type="http://schemas.openxmlformats.org/officeDocument/2006/relationships/slideLayout" Target="../slideLayouts/slideLayout177.xml"/><Relationship Id="rId49" Type="http://schemas.openxmlformats.org/officeDocument/2006/relationships/slideLayout" Target="../slideLayouts/slideLayout190.xml"/><Relationship Id="rId57" Type="http://schemas.openxmlformats.org/officeDocument/2006/relationships/slideLayout" Target="../slideLayouts/slideLayout198.xml"/><Relationship Id="rId10" Type="http://schemas.openxmlformats.org/officeDocument/2006/relationships/slideLayout" Target="../slideLayouts/slideLayout151.xml"/><Relationship Id="rId31" Type="http://schemas.openxmlformats.org/officeDocument/2006/relationships/slideLayout" Target="../slideLayouts/slideLayout172.xml"/><Relationship Id="rId44" Type="http://schemas.openxmlformats.org/officeDocument/2006/relationships/slideLayout" Target="../slideLayouts/slideLayout185.xml"/><Relationship Id="rId52" Type="http://schemas.openxmlformats.org/officeDocument/2006/relationships/slideLayout" Target="../slideLayouts/slideLayout193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45.xml"/><Relationship Id="rId9" Type="http://schemas.openxmlformats.org/officeDocument/2006/relationships/slideLayout" Target="../slideLayouts/slideLayout150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2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201.xml"/><Relationship Id="rId1" Type="http://schemas.openxmlformats.org/officeDocument/2006/relationships/slideLayout" Target="../slideLayouts/slideLayout200.xml"/><Relationship Id="rId6" Type="http://schemas.openxmlformats.org/officeDocument/2006/relationships/slideLayout" Target="../slideLayouts/slideLayout205.xml"/><Relationship Id="rId5" Type="http://schemas.openxmlformats.org/officeDocument/2006/relationships/slideLayout" Target="../slideLayouts/slideLayout204.xml"/><Relationship Id="rId4" Type="http://schemas.openxmlformats.org/officeDocument/2006/relationships/slideLayout" Target="../slideLayouts/slideLayout20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3.xml"/><Relationship Id="rId13" Type="http://schemas.openxmlformats.org/officeDocument/2006/relationships/slideLayout" Target="../slideLayouts/slideLayout218.xml"/><Relationship Id="rId3" Type="http://schemas.openxmlformats.org/officeDocument/2006/relationships/slideLayout" Target="../slideLayouts/slideLayout208.xml"/><Relationship Id="rId7" Type="http://schemas.openxmlformats.org/officeDocument/2006/relationships/slideLayout" Target="../slideLayouts/slideLayout212.xml"/><Relationship Id="rId12" Type="http://schemas.openxmlformats.org/officeDocument/2006/relationships/slideLayout" Target="../slideLayouts/slideLayout217.xml"/><Relationship Id="rId2" Type="http://schemas.openxmlformats.org/officeDocument/2006/relationships/slideLayout" Target="../slideLayouts/slideLayout207.xml"/><Relationship Id="rId1" Type="http://schemas.openxmlformats.org/officeDocument/2006/relationships/slideLayout" Target="../slideLayouts/slideLayout206.xml"/><Relationship Id="rId6" Type="http://schemas.openxmlformats.org/officeDocument/2006/relationships/slideLayout" Target="../slideLayouts/slideLayout211.xml"/><Relationship Id="rId11" Type="http://schemas.openxmlformats.org/officeDocument/2006/relationships/slideLayout" Target="../slideLayouts/slideLayout216.xml"/><Relationship Id="rId5" Type="http://schemas.openxmlformats.org/officeDocument/2006/relationships/slideLayout" Target="../slideLayouts/slideLayout210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5.xml"/><Relationship Id="rId4" Type="http://schemas.openxmlformats.org/officeDocument/2006/relationships/slideLayout" Target="../slideLayouts/slideLayout209.xml"/><Relationship Id="rId9" Type="http://schemas.openxmlformats.org/officeDocument/2006/relationships/slideLayout" Target="../slideLayouts/slideLayout214.xml"/><Relationship Id="rId14" Type="http://schemas.openxmlformats.org/officeDocument/2006/relationships/theme" Target="../theme/theme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18" y="102424"/>
            <a:ext cx="516713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653" y="781128"/>
            <a:ext cx="453366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4903629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90746" y="2982410"/>
            <a:ext cx="1022666" cy="145638"/>
          </a:xfrm>
          <a:prstGeom prst="rect">
            <a:avLst/>
          </a:prstGeom>
        </p:spPr>
        <p:txBody>
          <a:bodyPr vert="horz" wrap="square" lIns="57680" tIns="28839" rIns="57680" bIns="288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8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623" y="2977563"/>
            <a:ext cx="65972" cy="155332"/>
          </a:xfrm>
          <a:prstGeom prst="rect">
            <a:avLst/>
          </a:prstGeom>
        </p:spPr>
        <p:txBody>
          <a:bodyPr vert="horz" wrap="none" lIns="57680" tIns="28839" rIns="57680" bIns="288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8" smtClean="0"/>
              <a:pPr algn="ctr"/>
              <a:t>‹#›</a:t>
            </a:fld>
            <a:endParaRPr lang="en-US" sz="568" dirty="0"/>
          </a:p>
        </p:txBody>
      </p:sp>
      <p:sp>
        <p:nvSpPr>
          <p:cNvPr id="10" name="Oval 9"/>
          <p:cNvSpPr/>
          <p:nvPr/>
        </p:nvSpPr>
        <p:spPr>
          <a:xfrm>
            <a:off x="33977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6" name="Oval 15"/>
          <p:cNvSpPr/>
          <p:nvPr/>
        </p:nvSpPr>
        <p:spPr>
          <a:xfrm>
            <a:off x="133370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7" name="Rectangle 9"/>
          <p:cNvSpPr/>
          <p:nvPr/>
        </p:nvSpPr>
        <p:spPr>
          <a:xfrm rot="2700000">
            <a:off x="201915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4" name="Oval 13"/>
          <p:cNvSpPr/>
          <p:nvPr/>
        </p:nvSpPr>
        <p:spPr>
          <a:xfrm rot="10800000">
            <a:off x="54618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5" name="Rectangle 9"/>
          <p:cNvSpPr/>
          <p:nvPr/>
        </p:nvSpPr>
        <p:spPr>
          <a:xfrm rot="13500000">
            <a:off x="592661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6191" y="3023589"/>
            <a:ext cx="30347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4121" y="3022203"/>
            <a:ext cx="67295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7748" y="3028070"/>
            <a:ext cx="7285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2" name="Oval 21"/>
          <p:cNvSpPr/>
          <p:nvPr userDrawn="1"/>
        </p:nvSpPr>
        <p:spPr>
          <a:xfrm>
            <a:off x="526893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3" name="Oval 22"/>
          <p:cNvSpPr/>
          <p:nvPr userDrawn="1"/>
        </p:nvSpPr>
        <p:spPr>
          <a:xfrm>
            <a:off x="5062531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534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43562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8925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58986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308" y="2961482"/>
            <a:ext cx="190376" cy="19036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75" y="2957803"/>
            <a:ext cx="190376" cy="19036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</p:spTree>
    <p:extLst>
      <p:ext uri="{BB962C8B-B14F-4D97-AF65-F5344CB8AC3E}">
        <p14:creationId xmlns:p14="http://schemas.microsoft.com/office/powerpoint/2010/main" val="3468731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  <p:sldLayoutId id="2147483686" r:id="rId20"/>
    <p:sldLayoutId id="2147483687" r:id="rId21"/>
    <p:sldLayoutId id="2147483688" r:id="rId22"/>
    <p:sldLayoutId id="2147483689" r:id="rId23"/>
    <p:sldLayoutId id="2147483690" r:id="rId24"/>
    <p:sldLayoutId id="2147483691" r:id="rId25"/>
    <p:sldLayoutId id="2147483692" r:id="rId26"/>
    <p:sldLayoutId id="2147483693" r:id="rId27"/>
    <p:sldLayoutId id="2147483694" r:id="rId28"/>
    <p:sldLayoutId id="2147483695" r:id="rId29"/>
    <p:sldLayoutId id="2147483696" r:id="rId30"/>
    <p:sldLayoutId id="2147483697" r:id="rId31"/>
    <p:sldLayoutId id="2147483698" r:id="rId32"/>
    <p:sldLayoutId id="2147483699" r:id="rId33"/>
    <p:sldLayoutId id="2147483700" r:id="rId34"/>
    <p:sldLayoutId id="2147483701" r:id="rId35"/>
    <p:sldLayoutId id="2147483702" r:id="rId36"/>
    <p:sldLayoutId id="2147483703" r:id="rId37"/>
    <p:sldLayoutId id="2147483704" r:id="rId38"/>
    <p:sldLayoutId id="2147483705" r:id="rId39"/>
    <p:sldLayoutId id="2147483706" r:id="rId40"/>
    <p:sldLayoutId id="2147483707" r:id="rId41"/>
    <p:sldLayoutId id="2147483708" r:id="rId42"/>
    <p:sldLayoutId id="2147483709" r:id="rId43"/>
    <p:sldLayoutId id="2147483710" r:id="rId44"/>
    <p:sldLayoutId id="2147483711" r:id="rId45"/>
    <p:sldLayoutId id="2147483712" r:id="rId46"/>
    <p:sldLayoutId id="2147483713" r:id="rId47"/>
    <p:sldLayoutId id="2147483714" r:id="rId48"/>
    <p:sldLayoutId id="2147483715" r:id="rId49"/>
    <p:sldLayoutId id="2147483716" r:id="rId50"/>
    <p:sldLayoutId id="2147483717" r:id="rId51"/>
    <p:sldLayoutId id="2147483718" r:id="rId52"/>
    <p:sldLayoutId id="2147483719" r:id="rId53"/>
    <p:sldLayoutId id="2147483720" r:id="rId54"/>
    <p:sldLayoutId id="2147483721" r:id="rId55"/>
    <p:sldLayoutId id="2147483722" r:id="rId56"/>
    <p:sldLayoutId id="2147483723" r:id="rId5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800" rtl="0" eaLnBrk="1" latinLnBrk="0" hangingPunct="1">
        <a:lnSpc>
          <a:spcPct val="86000"/>
        </a:lnSpc>
        <a:spcBef>
          <a:spcPct val="0"/>
        </a:spcBef>
        <a:buNone/>
        <a:defRPr sz="1325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50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6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7301" indent="-109151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2pPr>
      <a:lvl3pPr marL="3254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7" kern="800">
          <a:solidFill>
            <a:schemeClr val="tx1"/>
          </a:solidFill>
          <a:latin typeface="+mn-lt"/>
          <a:ea typeface="+mn-ea"/>
          <a:cs typeface="+mn-cs"/>
        </a:defRPr>
      </a:lvl3pPr>
      <a:lvl4pPr marL="43360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4pPr>
      <a:lvl5pPr marL="5417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7" kern="800">
          <a:solidFill>
            <a:schemeClr val="tx1"/>
          </a:solidFill>
          <a:latin typeface="+mn-lt"/>
          <a:ea typeface="+mn-ea"/>
          <a:cs typeface="+mn-cs"/>
        </a:defRPr>
      </a:lvl5pPr>
      <a:lvl6pPr marL="15861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6pPr>
      <a:lvl7pPr marL="18745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7pPr>
      <a:lvl8pPr marL="21629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8pPr>
      <a:lvl9pPr marL="2451398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1pPr>
      <a:lvl2pPr marL="2884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2pPr>
      <a:lvl3pPr marL="5768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3pPr>
      <a:lvl4pPr marL="865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4pPr>
      <a:lvl5pPr marL="11535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5pPr>
      <a:lvl6pPr marL="14419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6pPr>
      <a:lvl7pPr marL="17303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7pPr>
      <a:lvl8pPr marL="20187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8pPr>
      <a:lvl9pPr marL="2307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4903629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90746" y="2982410"/>
            <a:ext cx="1022666" cy="145638"/>
          </a:xfrm>
          <a:prstGeom prst="rect">
            <a:avLst/>
          </a:prstGeom>
        </p:spPr>
        <p:txBody>
          <a:bodyPr vert="horz" wrap="square" lIns="57680" tIns="28839" rIns="57680" bIns="288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8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623" y="2977563"/>
            <a:ext cx="65972" cy="155332"/>
          </a:xfrm>
          <a:prstGeom prst="rect">
            <a:avLst/>
          </a:prstGeom>
        </p:spPr>
        <p:txBody>
          <a:bodyPr vert="horz" wrap="none" lIns="57680" tIns="28839" rIns="57680" bIns="288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8" smtClean="0">
                <a:solidFill>
                  <a:schemeClr val="tx1"/>
                </a:solidFill>
              </a:rPr>
              <a:pPr algn="ctr"/>
              <a:t>‹#›</a:t>
            </a:fld>
            <a:endParaRPr lang="en-US" sz="568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77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6" name="Oval 15"/>
          <p:cNvSpPr/>
          <p:nvPr/>
        </p:nvSpPr>
        <p:spPr>
          <a:xfrm>
            <a:off x="133370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7" name="Rectangle 9"/>
          <p:cNvSpPr/>
          <p:nvPr/>
        </p:nvSpPr>
        <p:spPr>
          <a:xfrm rot="2700000">
            <a:off x="201915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4" name="Oval 13"/>
          <p:cNvSpPr/>
          <p:nvPr/>
        </p:nvSpPr>
        <p:spPr>
          <a:xfrm rot="10800000">
            <a:off x="546183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5" name="Rectangle 9"/>
          <p:cNvSpPr/>
          <p:nvPr/>
        </p:nvSpPr>
        <p:spPr>
          <a:xfrm rot="13500000">
            <a:off x="592661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6191" y="3023589"/>
            <a:ext cx="30347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4121" y="3022203"/>
            <a:ext cx="67295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7748" y="3028070"/>
            <a:ext cx="7285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2" name="Oval 21"/>
          <p:cNvSpPr/>
          <p:nvPr userDrawn="1"/>
        </p:nvSpPr>
        <p:spPr>
          <a:xfrm>
            <a:off x="5268937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3" name="Oval 22"/>
          <p:cNvSpPr/>
          <p:nvPr userDrawn="1"/>
        </p:nvSpPr>
        <p:spPr>
          <a:xfrm>
            <a:off x="5062531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5343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43562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8925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58986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308" y="2961482"/>
            <a:ext cx="190376" cy="19036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75" y="2957803"/>
            <a:ext cx="190376" cy="19036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</p:spTree>
    <p:extLst>
      <p:ext uri="{BB962C8B-B14F-4D97-AF65-F5344CB8AC3E}">
        <p14:creationId xmlns:p14="http://schemas.microsoft.com/office/powerpoint/2010/main" val="710607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  <p:sldLayoutId id="2147483742" r:id="rId17"/>
    <p:sldLayoutId id="2147483743" r:id="rId18"/>
    <p:sldLayoutId id="2147483744" r:id="rId19"/>
    <p:sldLayoutId id="2147483745" r:id="rId20"/>
    <p:sldLayoutId id="2147483746" r:id="rId21"/>
    <p:sldLayoutId id="2147483747" r:id="rId22"/>
    <p:sldLayoutId id="2147483748" r:id="rId23"/>
    <p:sldLayoutId id="2147483749" r:id="rId24"/>
    <p:sldLayoutId id="2147483750" r:id="rId25"/>
    <p:sldLayoutId id="2147483751" r:id="rId26"/>
    <p:sldLayoutId id="2147483752" r:id="rId27"/>
    <p:sldLayoutId id="2147483753" r:id="rId28"/>
    <p:sldLayoutId id="2147483754" r:id="rId29"/>
    <p:sldLayoutId id="2147483755" r:id="rId30"/>
    <p:sldLayoutId id="2147483756" r:id="rId31"/>
    <p:sldLayoutId id="2147483757" r:id="rId32"/>
    <p:sldLayoutId id="2147483758" r:id="rId33"/>
    <p:sldLayoutId id="2147483759" r:id="rId34"/>
    <p:sldLayoutId id="2147483760" r:id="rId35"/>
    <p:sldLayoutId id="2147483761" r:id="rId36"/>
    <p:sldLayoutId id="2147483762" r:id="rId37"/>
    <p:sldLayoutId id="2147483763" r:id="rId38"/>
    <p:sldLayoutId id="2147483764" r:id="rId39"/>
    <p:sldLayoutId id="2147483765" r:id="rId40"/>
    <p:sldLayoutId id="2147483766" r:id="rId41"/>
    <p:sldLayoutId id="2147483767" r:id="rId42"/>
    <p:sldLayoutId id="2147483768" r:id="rId43"/>
    <p:sldLayoutId id="2147483769" r:id="rId44"/>
    <p:sldLayoutId id="2147483770" r:id="rId45"/>
    <p:sldLayoutId id="2147483771" r:id="rId46"/>
    <p:sldLayoutId id="2147483772" r:id="rId47"/>
    <p:sldLayoutId id="2147483773" r:id="rId48"/>
    <p:sldLayoutId id="2147483774" r:id="rId49"/>
    <p:sldLayoutId id="2147483775" r:id="rId50"/>
    <p:sldLayoutId id="2147483776" r:id="rId51"/>
    <p:sldLayoutId id="2147483777" r:id="rId52"/>
    <p:sldLayoutId id="2147483778" r:id="rId53"/>
    <p:sldLayoutId id="2147483779" r:id="rId54"/>
    <p:sldLayoutId id="2147483780" r:id="rId55"/>
    <p:sldLayoutId id="2147483781" r:id="rId56"/>
    <p:sldLayoutId id="2147483782" r:id="rId57"/>
    <p:sldLayoutId id="2147483783" r:id="rId58"/>
    <p:sldLayoutId id="2147483784" r:id="rId59"/>
    <p:sldLayoutId id="2147483785" r:id="rId60"/>
    <p:sldLayoutId id="2147483786" r:id="rId61"/>
    <p:sldLayoutId id="2147483787" r:id="rId62"/>
    <p:sldLayoutId id="2147483788" r:id="rId63"/>
    <p:sldLayoutId id="2147483789" r:id="rId64"/>
    <p:sldLayoutId id="2147483790" r:id="rId65"/>
    <p:sldLayoutId id="2147483791" r:id="rId66"/>
    <p:sldLayoutId id="2147483792" r:id="rId6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800" rtl="0" eaLnBrk="1" latinLnBrk="0" hangingPunct="1">
        <a:lnSpc>
          <a:spcPct val="86000"/>
        </a:lnSpc>
        <a:spcBef>
          <a:spcPct val="0"/>
        </a:spcBef>
        <a:buNone/>
        <a:defRPr sz="1325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50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6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7301" indent="-109151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2pPr>
      <a:lvl3pPr marL="3254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7" kern="800">
          <a:solidFill>
            <a:schemeClr val="tx1"/>
          </a:solidFill>
          <a:latin typeface="+mn-lt"/>
          <a:ea typeface="+mn-ea"/>
          <a:cs typeface="+mn-cs"/>
        </a:defRPr>
      </a:lvl3pPr>
      <a:lvl4pPr marL="43360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4pPr>
      <a:lvl5pPr marL="5417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7" kern="800">
          <a:solidFill>
            <a:schemeClr val="tx1"/>
          </a:solidFill>
          <a:latin typeface="+mn-lt"/>
          <a:ea typeface="+mn-ea"/>
          <a:cs typeface="+mn-cs"/>
        </a:defRPr>
      </a:lvl5pPr>
      <a:lvl6pPr marL="15861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6pPr>
      <a:lvl7pPr marL="18745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7pPr>
      <a:lvl8pPr marL="21629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8pPr>
      <a:lvl9pPr marL="2451398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1pPr>
      <a:lvl2pPr marL="2884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2pPr>
      <a:lvl3pPr marL="5768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3pPr>
      <a:lvl4pPr marL="865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4pPr>
      <a:lvl5pPr marL="11535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5pPr>
      <a:lvl6pPr marL="14419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6pPr>
      <a:lvl7pPr marL="17303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7pPr>
      <a:lvl8pPr marL="20187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8pPr>
      <a:lvl9pPr marL="2307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449" y="129945"/>
            <a:ext cx="5192078" cy="540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449" y="757133"/>
            <a:ext cx="5192078" cy="2141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8449" y="3007496"/>
            <a:ext cx="1346094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71068" y="3007496"/>
            <a:ext cx="1826842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34433" y="3007496"/>
            <a:ext cx="1346094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379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  <p:sldLayoutId id="2147483880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621" rtl="0" eaLnBrk="1" latinLnBrk="0" hangingPunct="1">
        <a:spcBef>
          <a:spcPct val="0"/>
        </a:spcBef>
        <a:buNone/>
        <a:defRPr sz="27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233" indent="-216233" algn="l" defTabSz="576621" rtl="0" eaLnBrk="1" latinLnBrk="0" hangingPunct="1">
        <a:spcBef>
          <a:spcPct val="20000"/>
        </a:spcBef>
        <a:buFont typeface="Arial" pitchFamily="34" charset="0"/>
        <a:buChar char="•"/>
        <a:defRPr sz="2018" kern="1200">
          <a:solidFill>
            <a:schemeClr val="tx1"/>
          </a:solidFill>
          <a:latin typeface="+mn-lt"/>
          <a:ea typeface="+mn-ea"/>
          <a:cs typeface="+mn-cs"/>
        </a:defRPr>
      </a:lvl1pPr>
      <a:lvl2pPr marL="468504" indent="-180194" algn="l" defTabSz="576621" rtl="0" eaLnBrk="1" latinLnBrk="0" hangingPunct="1">
        <a:spcBef>
          <a:spcPct val="20000"/>
        </a:spcBef>
        <a:buFont typeface="Arial" pitchFamily="34" charset="0"/>
        <a:buChar char="–"/>
        <a:defRPr sz="1766" kern="1200">
          <a:solidFill>
            <a:schemeClr val="tx1"/>
          </a:solidFill>
          <a:latin typeface="+mn-lt"/>
          <a:ea typeface="+mn-ea"/>
          <a:cs typeface="+mn-cs"/>
        </a:defRPr>
      </a:lvl2pPr>
      <a:lvl3pPr marL="720776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513" kern="1200">
          <a:solidFill>
            <a:schemeClr val="tx1"/>
          </a:solidFill>
          <a:latin typeface="+mn-lt"/>
          <a:ea typeface="+mn-ea"/>
          <a:cs typeface="+mn-cs"/>
        </a:defRPr>
      </a:lvl3pPr>
      <a:lvl4pPr marL="1009086" indent="-144155" algn="l" defTabSz="576621" rtl="0" eaLnBrk="1" latinLnBrk="0" hangingPunct="1">
        <a:spcBef>
          <a:spcPct val="20000"/>
        </a:spcBef>
        <a:buFont typeface="Arial" pitchFamily="34" charset="0"/>
        <a:buChar char="–"/>
        <a:defRPr sz="1261" kern="1200">
          <a:solidFill>
            <a:schemeClr val="tx1"/>
          </a:solidFill>
          <a:latin typeface="+mn-lt"/>
          <a:ea typeface="+mn-ea"/>
          <a:cs typeface="+mn-cs"/>
        </a:defRPr>
      </a:lvl4pPr>
      <a:lvl5pPr marL="1297396" indent="-144155" algn="l" defTabSz="576621" rtl="0" eaLnBrk="1" latinLnBrk="0" hangingPunct="1">
        <a:spcBef>
          <a:spcPct val="20000"/>
        </a:spcBef>
        <a:buFont typeface="Arial" pitchFamily="34" charset="0"/>
        <a:buChar char="»"/>
        <a:defRPr sz="1261" kern="1200">
          <a:solidFill>
            <a:schemeClr val="tx1"/>
          </a:solidFill>
          <a:latin typeface="+mn-lt"/>
          <a:ea typeface="+mn-ea"/>
          <a:cs typeface="+mn-cs"/>
        </a:defRPr>
      </a:lvl5pPr>
      <a:lvl6pPr marL="158570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6pPr>
      <a:lvl7pPr marL="187401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7pPr>
      <a:lvl8pPr marL="216232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8pPr>
      <a:lvl9pPr marL="2450638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1pPr>
      <a:lvl2pPr marL="288310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2pPr>
      <a:lvl3pPr marL="57662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3pPr>
      <a:lvl4pPr marL="86493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4pPr>
      <a:lvl5pPr marL="115324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5pPr>
      <a:lvl6pPr marL="144155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6pPr>
      <a:lvl7pPr marL="172986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7pPr>
      <a:lvl8pPr marL="201817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8pPr>
      <a:lvl9pPr marL="2306483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4903629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90746" y="2982410"/>
            <a:ext cx="1022666" cy="145638"/>
          </a:xfrm>
          <a:prstGeom prst="rect">
            <a:avLst/>
          </a:prstGeom>
        </p:spPr>
        <p:txBody>
          <a:bodyPr vert="horz" wrap="square" lIns="57680" tIns="28839" rIns="57680" bIns="288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8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623" y="2977563"/>
            <a:ext cx="65972" cy="155332"/>
          </a:xfrm>
          <a:prstGeom prst="rect">
            <a:avLst/>
          </a:prstGeom>
        </p:spPr>
        <p:txBody>
          <a:bodyPr vert="horz" wrap="none" lIns="57680" tIns="28839" rIns="57680" bIns="288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8" smtClean="0"/>
              <a:pPr algn="ctr"/>
              <a:t>‹#›</a:t>
            </a:fld>
            <a:endParaRPr lang="en-US" sz="568" dirty="0"/>
          </a:p>
        </p:txBody>
      </p:sp>
      <p:sp>
        <p:nvSpPr>
          <p:cNvPr id="10" name="Oval 9"/>
          <p:cNvSpPr/>
          <p:nvPr/>
        </p:nvSpPr>
        <p:spPr>
          <a:xfrm>
            <a:off x="33977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6" name="Oval 15"/>
          <p:cNvSpPr/>
          <p:nvPr/>
        </p:nvSpPr>
        <p:spPr>
          <a:xfrm>
            <a:off x="133370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7" name="Rectangle 9"/>
          <p:cNvSpPr/>
          <p:nvPr/>
        </p:nvSpPr>
        <p:spPr>
          <a:xfrm rot="2700000">
            <a:off x="201915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4" name="Oval 13"/>
          <p:cNvSpPr/>
          <p:nvPr/>
        </p:nvSpPr>
        <p:spPr>
          <a:xfrm rot="10800000">
            <a:off x="54618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5" name="Rectangle 9"/>
          <p:cNvSpPr/>
          <p:nvPr/>
        </p:nvSpPr>
        <p:spPr>
          <a:xfrm rot="13500000">
            <a:off x="592661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6191" y="3023589"/>
            <a:ext cx="30347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4121" y="3022203"/>
            <a:ext cx="67295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7748" y="3028070"/>
            <a:ext cx="7285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2" name="Oval 21"/>
          <p:cNvSpPr/>
          <p:nvPr userDrawn="1"/>
        </p:nvSpPr>
        <p:spPr>
          <a:xfrm>
            <a:off x="526893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3" name="Oval 22"/>
          <p:cNvSpPr/>
          <p:nvPr userDrawn="1"/>
        </p:nvSpPr>
        <p:spPr>
          <a:xfrm>
            <a:off x="5062531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534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43562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8925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58986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308" y="2961482"/>
            <a:ext cx="190376" cy="19036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75" y="2957803"/>
            <a:ext cx="190376" cy="19036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</p:spTree>
    <p:extLst>
      <p:ext uri="{BB962C8B-B14F-4D97-AF65-F5344CB8AC3E}">
        <p14:creationId xmlns:p14="http://schemas.microsoft.com/office/powerpoint/2010/main" val="926896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  <p:sldLayoutId id="2147483893" r:id="rId12"/>
    <p:sldLayoutId id="2147483894" r:id="rId13"/>
    <p:sldLayoutId id="2147483895" r:id="rId14"/>
    <p:sldLayoutId id="2147483896" r:id="rId15"/>
    <p:sldLayoutId id="2147483897" r:id="rId16"/>
    <p:sldLayoutId id="2147483898" r:id="rId17"/>
    <p:sldLayoutId id="2147483899" r:id="rId18"/>
    <p:sldLayoutId id="2147483900" r:id="rId19"/>
    <p:sldLayoutId id="2147483901" r:id="rId20"/>
    <p:sldLayoutId id="2147483902" r:id="rId21"/>
    <p:sldLayoutId id="2147483903" r:id="rId22"/>
    <p:sldLayoutId id="2147483904" r:id="rId23"/>
    <p:sldLayoutId id="2147483905" r:id="rId24"/>
    <p:sldLayoutId id="2147483906" r:id="rId25"/>
    <p:sldLayoutId id="2147483907" r:id="rId26"/>
    <p:sldLayoutId id="2147483908" r:id="rId27"/>
    <p:sldLayoutId id="2147483909" r:id="rId28"/>
    <p:sldLayoutId id="2147483910" r:id="rId29"/>
    <p:sldLayoutId id="2147483911" r:id="rId30"/>
    <p:sldLayoutId id="2147483912" r:id="rId31"/>
    <p:sldLayoutId id="2147483913" r:id="rId32"/>
    <p:sldLayoutId id="2147483914" r:id="rId33"/>
    <p:sldLayoutId id="2147483915" r:id="rId34"/>
    <p:sldLayoutId id="2147483916" r:id="rId35"/>
    <p:sldLayoutId id="2147483917" r:id="rId36"/>
    <p:sldLayoutId id="2147483918" r:id="rId37"/>
    <p:sldLayoutId id="2147483919" r:id="rId38"/>
    <p:sldLayoutId id="2147483920" r:id="rId39"/>
    <p:sldLayoutId id="2147483921" r:id="rId40"/>
    <p:sldLayoutId id="2147483922" r:id="rId41"/>
    <p:sldLayoutId id="2147483923" r:id="rId42"/>
    <p:sldLayoutId id="2147483924" r:id="rId43"/>
    <p:sldLayoutId id="2147483925" r:id="rId44"/>
    <p:sldLayoutId id="2147483926" r:id="rId45"/>
    <p:sldLayoutId id="2147483927" r:id="rId46"/>
    <p:sldLayoutId id="2147483928" r:id="rId47"/>
    <p:sldLayoutId id="2147483929" r:id="rId48"/>
    <p:sldLayoutId id="2147483930" r:id="rId49"/>
    <p:sldLayoutId id="2147483931" r:id="rId50"/>
    <p:sldLayoutId id="2147483932" r:id="rId51"/>
    <p:sldLayoutId id="2147483933" r:id="rId52"/>
    <p:sldLayoutId id="2147483934" r:id="rId53"/>
    <p:sldLayoutId id="2147483935" r:id="rId54"/>
    <p:sldLayoutId id="2147483936" r:id="rId55"/>
    <p:sldLayoutId id="2147483937" r:id="rId56"/>
    <p:sldLayoutId id="2147483938" r:id="rId57"/>
    <p:sldLayoutId id="2147483939" r:id="rId58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800" rtl="0" eaLnBrk="1" latinLnBrk="0" hangingPunct="1">
        <a:lnSpc>
          <a:spcPct val="86000"/>
        </a:lnSpc>
        <a:spcBef>
          <a:spcPct val="0"/>
        </a:spcBef>
        <a:buNone/>
        <a:defRPr sz="1325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50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6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7301" indent="-109151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2pPr>
      <a:lvl3pPr marL="3254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7" kern="800">
          <a:solidFill>
            <a:schemeClr val="tx1"/>
          </a:solidFill>
          <a:latin typeface="+mn-lt"/>
          <a:ea typeface="+mn-ea"/>
          <a:cs typeface="+mn-cs"/>
        </a:defRPr>
      </a:lvl3pPr>
      <a:lvl4pPr marL="43360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4pPr>
      <a:lvl5pPr marL="5417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7" kern="800">
          <a:solidFill>
            <a:schemeClr val="tx1"/>
          </a:solidFill>
          <a:latin typeface="+mn-lt"/>
          <a:ea typeface="+mn-ea"/>
          <a:cs typeface="+mn-cs"/>
        </a:defRPr>
      </a:lvl5pPr>
      <a:lvl6pPr marL="15861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6pPr>
      <a:lvl7pPr marL="18745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7pPr>
      <a:lvl8pPr marL="21629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8pPr>
      <a:lvl9pPr marL="2451398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1pPr>
      <a:lvl2pPr marL="2884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2pPr>
      <a:lvl3pPr marL="5768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3pPr>
      <a:lvl4pPr marL="865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4pPr>
      <a:lvl5pPr marL="11535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5pPr>
      <a:lvl6pPr marL="14419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6pPr>
      <a:lvl7pPr marL="17303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7pPr>
      <a:lvl8pPr marL="20187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8pPr>
      <a:lvl9pPr marL="2307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346" y="982040"/>
            <a:ext cx="489628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44920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1" r:id="rId1"/>
    <p:sldLayoutId id="2147483942" r:id="rId2"/>
    <p:sldLayoutId id="2147483943" r:id="rId3"/>
    <p:sldLayoutId id="2147483944" r:id="rId4"/>
    <p:sldLayoutId id="2147483945" r:id="rId5"/>
    <p:sldLayoutId id="2147483946" r:id="rId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/>
          <p:nvPr/>
        </p:nvSpPr>
        <p:spPr bwMode="auto">
          <a:xfrm>
            <a:off x="314993" y="2812836"/>
            <a:ext cx="3117053" cy="43580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7686" tIns="28843" rIns="57686" bIns="28843" anchor="t" compatLnSpc="1"/>
          <a:lstStyle/>
          <a:p>
            <a:endParaRPr kumimoji="0" lang="en-US" sz="1136"/>
          </a:p>
        </p:txBody>
      </p:sp>
      <p:sp>
        <p:nvSpPr>
          <p:cNvPr id="12" name="Полилиния 11"/>
          <p:cNvSpPr/>
          <p:nvPr/>
        </p:nvSpPr>
        <p:spPr bwMode="auto">
          <a:xfrm>
            <a:off x="306440" y="2810032"/>
            <a:ext cx="2328316" cy="44166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7686" tIns="28843" rIns="57686" bIns="28843" anchor="t" compatLnSpc="1"/>
          <a:lstStyle/>
          <a:p>
            <a:endParaRPr kumimoji="0" lang="en-US" sz="1136"/>
          </a:p>
        </p:txBody>
      </p:sp>
      <p:sp>
        <p:nvSpPr>
          <p:cNvPr id="14" name="Прямоугольный треугольник 13"/>
          <p:cNvSpPr/>
          <p:nvPr/>
        </p:nvSpPr>
        <p:spPr bwMode="auto">
          <a:xfrm>
            <a:off x="-3812" y="2740121"/>
            <a:ext cx="2146529" cy="511411"/>
          </a:xfrm>
          <a:prstGeom prst="rtTriangle">
            <a:avLst/>
          </a:prstGeom>
          <a:blipFill>
            <a:blip r:embed="rId15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57686" tIns="28843" rIns="57686" bIns="28843" anchor="ctr" compatLnSpc="1"/>
          <a:lstStyle/>
          <a:p>
            <a:pPr algn="ctr" eaLnBrk="1" latinLnBrk="0" hangingPunct="1"/>
            <a:endParaRPr kumimoji="0" lang="en-US" sz="1136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5827" y="2738458"/>
            <a:ext cx="2148545" cy="513074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88449" y="129945"/>
            <a:ext cx="5192078" cy="540808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288449" y="700888"/>
            <a:ext cx="5192078" cy="2141451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244103" y="3031907"/>
            <a:ext cx="1211485" cy="173059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631">
                <a:solidFill>
                  <a:schemeClr val="tx1"/>
                </a:solidFill>
              </a:defRPr>
            </a:lvl1pPr>
          </a:lstStyle>
          <a:p>
            <a:fld id="{ED137D8F-F469-4C1D-8DCD-3325B5EE564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763401" y="3031907"/>
            <a:ext cx="1483051" cy="172758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631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5455588" y="3031907"/>
            <a:ext cx="230759" cy="172758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631" b="0">
                <a:solidFill>
                  <a:schemeClr val="tx1"/>
                </a:solidFill>
              </a:defRPr>
            </a:lvl1pPr>
          </a:lstStyle>
          <a:p>
            <a:fld id="{12FC6C7F-F4CD-4F6B-9A67-BE40BA8238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7616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8" r:id="rId1"/>
    <p:sldLayoutId id="2147483949" r:id="rId2"/>
    <p:sldLayoutId id="2147483950" r:id="rId3"/>
    <p:sldLayoutId id="2147483951" r:id="rId4"/>
    <p:sldLayoutId id="2147483952" r:id="rId5"/>
    <p:sldLayoutId id="2147483953" r:id="rId6"/>
    <p:sldLayoutId id="2147483954" r:id="rId7"/>
    <p:sldLayoutId id="2147483955" r:id="rId8"/>
    <p:sldLayoutId id="2147483956" r:id="rId9"/>
    <p:sldLayoutId id="2147483957" r:id="rId10"/>
    <p:sldLayoutId id="2147483958" r:id="rId11"/>
    <p:sldLayoutId id="2147483959" r:id="rId12"/>
    <p:sldLayoutId id="2147483960" r:id="rId13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2587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30758" indent="-161450" algn="l" rtl="0" eaLnBrk="1" latinLnBrk="0" hangingPunct="1">
        <a:spcBef>
          <a:spcPts val="252"/>
        </a:spcBef>
        <a:spcAft>
          <a:spcPts val="0"/>
        </a:spcAft>
        <a:buClr>
          <a:schemeClr val="accent1"/>
        </a:buClr>
        <a:buSzPct val="68000"/>
        <a:buFont typeface="Wingdings 3" panose="05040102010807070707"/>
        <a:buChar char=""/>
        <a:defRPr kumimoji="0" sz="1703" kern="1200">
          <a:solidFill>
            <a:schemeClr val="tx1"/>
          </a:solidFill>
          <a:latin typeface="+mn-lt"/>
          <a:ea typeface="+mn-ea"/>
          <a:cs typeface="+mn-cs"/>
        </a:defRPr>
      </a:lvl1pPr>
      <a:lvl2pPr marL="392208" indent="-144224" algn="l" rtl="0" eaLnBrk="1" latinLnBrk="0" hangingPunct="1">
        <a:spcBef>
          <a:spcPts val="205"/>
        </a:spcBef>
        <a:buClr>
          <a:schemeClr val="accent1"/>
        </a:buClr>
        <a:buFont typeface="Verdana" panose="020B0604030504040204"/>
        <a:buChar char="◦"/>
        <a:defRPr kumimoji="0" sz="1451" kern="1200">
          <a:solidFill>
            <a:schemeClr val="tx1"/>
          </a:solidFill>
          <a:latin typeface="+mn-lt"/>
          <a:ea typeface="+mn-ea"/>
          <a:cs typeface="+mn-cs"/>
        </a:defRPr>
      </a:lvl2pPr>
      <a:lvl3pPr marL="542442" indent="-144224" algn="l" rtl="0" eaLnBrk="1" latinLnBrk="0" hangingPunct="1">
        <a:spcBef>
          <a:spcPts val="221"/>
        </a:spcBef>
        <a:buClr>
          <a:schemeClr val="accent2"/>
        </a:buClr>
        <a:buSzPct val="100000"/>
        <a:buFont typeface="Wingdings 2" panose="05020102010507070707"/>
        <a:buChar char=""/>
        <a:defRPr kumimoji="0" sz="1325" kern="1200">
          <a:solidFill>
            <a:schemeClr val="tx1"/>
          </a:solidFill>
          <a:latin typeface="+mn-lt"/>
          <a:ea typeface="+mn-ea"/>
          <a:cs typeface="+mn-cs"/>
        </a:defRPr>
      </a:lvl3pPr>
      <a:lvl4pPr marL="721119" indent="-144224" algn="l" rtl="0" eaLnBrk="1" latinLnBrk="0" hangingPunct="1">
        <a:spcBef>
          <a:spcPts val="221"/>
        </a:spcBef>
        <a:buClr>
          <a:schemeClr val="accent2"/>
        </a:buClr>
        <a:buFont typeface="Wingdings 2" panose="05020102010507070707"/>
        <a:buChar char=""/>
        <a:defRPr kumimoji="0" sz="1199" kern="1200">
          <a:solidFill>
            <a:schemeClr val="tx1"/>
          </a:solidFill>
          <a:latin typeface="+mn-lt"/>
          <a:ea typeface="+mn-ea"/>
          <a:cs typeface="+mn-cs"/>
        </a:defRPr>
      </a:lvl4pPr>
      <a:lvl5pPr marL="865342" indent="-144224" algn="l" rtl="0" eaLnBrk="1" latinLnBrk="0" hangingPunct="1">
        <a:spcBef>
          <a:spcPts val="221"/>
        </a:spcBef>
        <a:buClr>
          <a:schemeClr val="accent2"/>
        </a:buClr>
        <a:buFont typeface="Wingdings 2" panose="05020102010507070707"/>
        <a:buChar char=""/>
        <a:defRPr kumimoji="0" sz="1136" kern="1200">
          <a:solidFill>
            <a:schemeClr val="tx1"/>
          </a:solidFill>
          <a:latin typeface="+mn-lt"/>
          <a:ea typeface="+mn-ea"/>
          <a:cs typeface="+mn-cs"/>
        </a:defRPr>
      </a:lvl5pPr>
      <a:lvl6pPr marL="1009566" indent="-144224" algn="l" rtl="0" eaLnBrk="1" latinLnBrk="0" hangingPunct="1">
        <a:spcBef>
          <a:spcPts val="221"/>
        </a:spcBef>
        <a:buClr>
          <a:schemeClr val="accent3"/>
        </a:buClr>
        <a:buFont typeface="Wingdings 2" panose="05020102010507070707"/>
        <a:buChar char=""/>
        <a:defRPr kumimoji="0" sz="1136" kern="1200">
          <a:solidFill>
            <a:schemeClr val="tx1"/>
          </a:solidFill>
          <a:latin typeface="+mn-lt"/>
          <a:ea typeface="+mn-ea"/>
          <a:cs typeface="+mn-cs"/>
        </a:defRPr>
      </a:lvl6pPr>
      <a:lvl7pPr marL="1153790" indent="-144224" algn="l" rtl="0" eaLnBrk="1" latinLnBrk="0" hangingPunct="1">
        <a:spcBef>
          <a:spcPts val="221"/>
        </a:spcBef>
        <a:buClr>
          <a:schemeClr val="accent3"/>
        </a:buClr>
        <a:buFont typeface="Wingdings 2" panose="05020102010507070707"/>
        <a:buChar char=""/>
        <a:defRPr kumimoji="0" sz="1009" kern="1200">
          <a:solidFill>
            <a:schemeClr val="tx1"/>
          </a:solidFill>
          <a:latin typeface="+mn-lt"/>
          <a:ea typeface="+mn-ea"/>
          <a:cs typeface="+mn-cs"/>
        </a:defRPr>
      </a:lvl7pPr>
      <a:lvl8pPr marL="1298014" indent="-144224" algn="l" rtl="0" eaLnBrk="1" latinLnBrk="0" hangingPunct="1">
        <a:spcBef>
          <a:spcPts val="221"/>
        </a:spcBef>
        <a:buClr>
          <a:schemeClr val="accent3"/>
        </a:buClr>
        <a:buFont typeface="Wingdings 2" panose="05020102010507070707"/>
        <a:buChar char=""/>
        <a:defRPr kumimoji="0" sz="1009" kern="1200">
          <a:solidFill>
            <a:schemeClr val="tx1"/>
          </a:solidFill>
          <a:latin typeface="+mn-lt"/>
          <a:ea typeface="+mn-ea"/>
          <a:cs typeface="+mn-cs"/>
        </a:defRPr>
      </a:lvl8pPr>
      <a:lvl9pPr marL="1442237" indent="-144224" algn="l" rtl="0" eaLnBrk="1" latinLnBrk="0" hangingPunct="1">
        <a:spcBef>
          <a:spcPts val="221"/>
        </a:spcBef>
        <a:buClr>
          <a:schemeClr val="accent3"/>
        </a:buClr>
        <a:buFont typeface="Wingdings 2" panose="05020102010507070707"/>
        <a:buChar char=""/>
        <a:defRPr kumimoji="0" sz="1009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28844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57689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86534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15379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144223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173068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201913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230758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0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0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0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02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0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0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0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0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02.xml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0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0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0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9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41.xml"/><Relationship Id="rId5" Type="http://schemas.openxmlformats.org/officeDocument/2006/relationships/image" Target="../media/image27.emf"/><Relationship Id="rId4" Type="http://schemas.openxmlformats.org/officeDocument/2006/relationships/image" Target="../media/image26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8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9405" y="98425"/>
            <a:ext cx="3362882" cy="84574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spcBef>
                <a:spcPts val="114"/>
              </a:spcBef>
            </a:pPr>
            <a:r>
              <a:rPr lang="ru-RU" sz="3400" spc="-5" dirty="0"/>
              <a:t>Биология </a:t>
            </a:r>
            <a:br>
              <a:rPr lang="ru-RU" sz="3400" spc="-5" dirty="0"/>
            </a:br>
            <a:r>
              <a:rPr lang="ru-RU" sz="2000" spc="-5" dirty="0"/>
              <a:t>Человек и его здоровье</a:t>
            </a:r>
            <a:endParaRPr sz="3400" dirty="0"/>
          </a:p>
        </p:txBody>
      </p:sp>
      <p:sp>
        <p:nvSpPr>
          <p:cNvPr id="5" name="object 5"/>
          <p:cNvSpPr/>
          <p:nvPr/>
        </p:nvSpPr>
        <p:spPr>
          <a:xfrm>
            <a:off x="220191" y="1478409"/>
            <a:ext cx="272162" cy="1080120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688347" y="212869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5794" y="249025"/>
            <a:ext cx="173355" cy="38536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41875" y="542305"/>
            <a:ext cx="571504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4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ласс</a:t>
            </a:r>
            <a:endParaRPr kumimoji="0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028" name="Picture 4" descr="Картинки по запросу чаша со змеей вектор | Змея, Медицинский, Медицина">
            <a:extLst>
              <a:ext uri="{FF2B5EF4-FFF2-40B4-BE49-F238E27FC236}">
                <a16:creationId xmlns:a16="http://schemas.microsoft.com/office/drawing/2014/main" id="{0D6C6743-6751-4AF1-8775-D9BF107D2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35" y="250825"/>
            <a:ext cx="535352" cy="510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6D41736-D2F1-4836-B58C-06328E5491D6}"/>
              </a:ext>
            </a:extLst>
          </p:cNvPr>
          <p:cNvSpPr txBox="1"/>
          <p:nvPr/>
        </p:nvSpPr>
        <p:spPr>
          <a:xfrm>
            <a:off x="436215" y="1430208"/>
            <a:ext cx="40513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spc="-20" dirty="0">
                <a:solidFill>
                  <a:srgbClr val="2365C7"/>
                </a:solidFill>
                <a:latin typeface="Arial"/>
                <a:cs typeface="Arial"/>
              </a:rPr>
              <a:t>Лабораторное занятие №1.</a:t>
            </a:r>
            <a:r>
              <a:rPr lang="ru-RU" sz="2400" b="1" spc="-20" dirty="0">
                <a:solidFill>
                  <a:srgbClr val="2365C7"/>
                </a:solidFill>
                <a:latin typeface="Arial"/>
                <a:cs typeface="Arial"/>
              </a:rPr>
              <a:t> Изучение строения и состава костей.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38345EE-E4B5-4A50-BA46-DBBC3693CC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9398" y="1231129"/>
            <a:ext cx="1332794" cy="188186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7C58BA-2E2A-4298-BD7F-7A3F77B58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ВНЕШНЕЕ СТРОЕНИЕ КОСТИ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5D26389-809D-46F8-90E1-161D78EFA8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9942" y="614313"/>
            <a:ext cx="1731414" cy="244470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544AF5F-8338-429C-8B95-674BF0BA3D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215" y="686321"/>
            <a:ext cx="3346994" cy="197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0375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87" y="111418"/>
            <a:ext cx="5551511" cy="307777"/>
          </a:xfrm>
        </p:spPr>
        <p:txBody>
          <a:bodyPr/>
          <a:lstStyle/>
          <a:p>
            <a:pPr algn="ctr"/>
            <a:r>
              <a:rPr lang="ru-RU" sz="2000" dirty="0"/>
              <a:t>МИКРОСКОПИЧЕСКОЕ СТРОЕНИЕ КОСТИ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81961E2-AC76-4FD0-BFAB-AB35D854DE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58" t="16712" r="3458" b="1179"/>
          <a:stretch/>
        </p:blipFill>
        <p:spPr>
          <a:xfrm>
            <a:off x="2027289" y="686321"/>
            <a:ext cx="3600399" cy="23788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E79E239-D970-4636-8804-8BF118509A83}"/>
              </a:ext>
            </a:extLst>
          </p:cNvPr>
          <p:cNvSpPr txBox="1"/>
          <p:nvPr/>
        </p:nvSpPr>
        <p:spPr>
          <a:xfrm>
            <a:off x="76175" y="580048"/>
            <a:ext cx="201622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Остеон или Гаверсова система — структурная единица компакт-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ного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вещества пластинчатой 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кости, обеспечивающая её прочность. 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77680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69332"/>
          </a:xfrm>
        </p:spPr>
        <p:txBody>
          <a:bodyPr/>
          <a:lstStyle/>
          <a:p>
            <a:pPr algn="ctr"/>
            <a:r>
              <a:rPr lang="ru-RU" sz="2400" kern="800" spc="-25" dirty="0">
                <a:solidFill>
                  <a:srgbClr val="FEFEFE"/>
                </a:solidFill>
              </a:rPr>
              <a:t> КОСТНАЯ ТКАНЬ</a:t>
            </a:r>
            <a:endParaRPr lang="ru-RU" sz="2400" dirty="0"/>
          </a:p>
        </p:txBody>
      </p:sp>
      <p:sp>
        <p:nvSpPr>
          <p:cNvPr id="3" name="Стрелка: влево 2">
            <a:extLst>
              <a:ext uri="{FF2B5EF4-FFF2-40B4-BE49-F238E27FC236}">
                <a16:creationId xmlns:a16="http://schemas.microsoft.com/office/drawing/2014/main" id="{025E8BBD-2BE8-4201-9E4E-7F5C64C3E2B8}"/>
              </a:ext>
            </a:extLst>
          </p:cNvPr>
          <p:cNvSpPr/>
          <p:nvPr/>
        </p:nvSpPr>
        <p:spPr>
          <a:xfrm rot="19220937">
            <a:off x="1610098" y="855253"/>
            <a:ext cx="1009865" cy="17733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id="{440EBB21-EC01-4CE7-B6A8-0835EB8FE9A2}"/>
              </a:ext>
            </a:extLst>
          </p:cNvPr>
          <p:cNvSpPr/>
          <p:nvPr/>
        </p:nvSpPr>
        <p:spPr>
          <a:xfrm rot="2394328">
            <a:off x="3042095" y="829322"/>
            <a:ext cx="954480" cy="1643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C15085-3F21-4F99-9564-123B99748C61}"/>
              </a:ext>
            </a:extLst>
          </p:cNvPr>
          <p:cNvSpPr txBox="1"/>
          <p:nvPr/>
        </p:nvSpPr>
        <p:spPr>
          <a:xfrm>
            <a:off x="216024" y="1264126"/>
            <a:ext cx="22364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КЛЕТКИ КОСТНОЙ ТКАНИ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4138C-4043-4155-AA64-B68B0CF53EBF}"/>
              </a:ext>
            </a:extLst>
          </p:cNvPr>
          <p:cNvSpPr txBox="1"/>
          <p:nvPr/>
        </p:nvSpPr>
        <p:spPr>
          <a:xfrm>
            <a:off x="3028503" y="1264126"/>
            <a:ext cx="24482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МЕЖКЛЕТОЧНОЕ ВЕЩЕСТВО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7D4CBA4-7876-4EB6-B8C1-6C38186C81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478" y="1877334"/>
            <a:ext cx="2017945" cy="124048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C9FA05C-1FDB-42AF-B8B1-E461A520B3D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923" t="20646" r="37008" b="42826"/>
          <a:stretch/>
        </p:blipFill>
        <p:spPr>
          <a:xfrm>
            <a:off x="3172519" y="1884531"/>
            <a:ext cx="2223743" cy="1233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9673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69332"/>
          </a:xfrm>
        </p:spPr>
        <p:txBody>
          <a:bodyPr/>
          <a:lstStyle/>
          <a:p>
            <a:pPr algn="ctr"/>
            <a:r>
              <a:rPr lang="ru-RU" sz="2400" kern="800" spc="-25" dirty="0">
                <a:solidFill>
                  <a:srgbClr val="FEFEFE"/>
                </a:solidFill>
              </a:rPr>
              <a:t>КЛЕТКИ КОСТНОЙ ТКАНИ</a:t>
            </a:r>
            <a:endParaRPr lang="ru-RU" sz="2400" dirty="0"/>
          </a:p>
        </p:txBody>
      </p:sp>
      <p:sp>
        <p:nvSpPr>
          <p:cNvPr id="3" name="Стрелка: влево 2">
            <a:extLst>
              <a:ext uri="{FF2B5EF4-FFF2-40B4-BE49-F238E27FC236}">
                <a16:creationId xmlns:a16="http://schemas.microsoft.com/office/drawing/2014/main" id="{025E8BBD-2BE8-4201-9E4E-7F5C64C3E2B8}"/>
              </a:ext>
            </a:extLst>
          </p:cNvPr>
          <p:cNvSpPr/>
          <p:nvPr/>
        </p:nvSpPr>
        <p:spPr>
          <a:xfrm rot="19796216">
            <a:off x="1346711" y="760907"/>
            <a:ext cx="1009865" cy="17733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id="{440EBB21-EC01-4CE7-B6A8-0835EB8FE9A2}"/>
              </a:ext>
            </a:extLst>
          </p:cNvPr>
          <p:cNvSpPr/>
          <p:nvPr/>
        </p:nvSpPr>
        <p:spPr>
          <a:xfrm rot="2243690">
            <a:off x="3456561" y="792823"/>
            <a:ext cx="954480" cy="1643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C15085-3F21-4F99-9564-123B99748C61}"/>
              </a:ext>
            </a:extLst>
          </p:cNvPr>
          <p:cNvSpPr txBox="1"/>
          <p:nvPr/>
        </p:nvSpPr>
        <p:spPr>
          <a:xfrm>
            <a:off x="0" y="1190377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ОСТЕОБЛАСТЫ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id="{B6E0D700-656E-4D40-B195-73736D9E8844}"/>
              </a:ext>
            </a:extLst>
          </p:cNvPr>
          <p:cNvSpPr/>
          <p:nvPr/>
        </p:nvSpPr>
        <p:spPr>
          <a:xfrm>
            <a:off x="2812479" y="542305"/>
            <a:ext cx="144016" cy="6593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DC00FD-8B33-4441-B685-B9A3563A1BDC}"/>
              </a:ext>
            </a:extLst>
          </p:cNvPr>
          <p:cNvSpPr txBox="1"/>
          <p:nvPr/>
        </p:nvSpPr>
        <p:spPr>
          <a:xfrm>
            <a:off x="1948383" y="1190377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ОСТЕОКЛАСТЫ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4138C-4043-4155-AA64-B68B0CF53EBF}"/>
              </a:ext>
            </a:extLst>
          </p:cNvPr>
          <p:cNvSpPr txBox="1"/>
          <p:nvPr/>
        </p:nvSpPr>
        <p:spPr>
          <a:xfrm>
            <a:off x="3937819" y="1181085"/>
            <a:ext cx="1826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ОСТЕОЦИТЫ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CD4EEE6-D321-4CE6-8573-4D7BE43B38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091" t="21151" r="53006" b="25589"/>
          <a:stretch/>
        </p:blipFill>
        <p:spPr>
          <a:xfrm>
            <a:off x="149760" y="1534086"/>
            <a:ext cx="1798623" cy="147171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F863DBF-F515-4233-84E5-5F65A883253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426" t="20762" r="9656" b="25953"/>
          <a:stretch/>
        </p:blipFill>
        <p:spPr>
          <a:xfrm>
            <a:off x="3847592" y="1550417"/>
            <a:ext cx="1826989" cy="147171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B556868-DC97-4E11-BCCD-F3FC2149525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1248" t="5596" r="7549" b="23358"/>
          <a:stretch/>
        </p:blipFill>
        <p:spPr>
          <a:xfrm>
            <a:off x="2098143" y="1550417"/>
            <a:ext cx="1648863" cy="1471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9818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38554"/>
          </a:xfrm>
        </p:spPr>
        <p:txBody>
          <a:bodyPr/>
          <a:lstStyle/>
          <a:p>
            <a:pPr algn="ctr"/>
            <a:r>
              <a:rPr kumimoji="0" lang="ru-RU" sz="2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МЕЖКЛЕТОЧНОЕ ВЕЩЕСТВО КОСТИ</a:t>
            </a:r>
            <a:endParaRPr lang="ru-RU" sz="2400" dirty="0"/>
          </a:p>
        </p:txBody>
      </p:sp>
      <p:sp>
        <p:nvSpPr>
          <p:cNvPr id="3" name="Стрелка: влево 2">
            <a:extLst>
              <a:ext uri="{FF2B5EF4-FFF2-40B4-BE49-F238E27FC236}">
                <a16:creationId xmlns:a16="http://schemas.microsoft.com/office/drawing/2014/main" id="{025E8BBD-2BE8-4201-9E4E-7F5C64C3E2B8}"/>
              </a:ext>
            </a:extLst>
          </p:cNvPr>
          <p:cNvSpPr/>
          <p:nvPr/>
        </p:nvSpPr>
        <p:spPr>
          <a:xfrm rot="19796216">
            <a:off x="1629856" y="714836"/>
            <a:ext cx="707109" cy="6814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id="{440EBB21-EC01-4CE7-B6A8-0835EB8FE9A2}"/>
              </a:ext>
            </a:extLst>
          </p:cNvPr>
          <p:cNvSpPr/>
          <p:nvPr/>
        </p:nvSpPr>
        <p:spPr>
          <a:xfrm rot="2243690">
            <a:off x="3458929" y="727163"/>
            <a:ext cx="623487" cy="601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C15085-3F21-4F99-9564-123B99748C61}"/>
              </a:ext>
            </a:extLst>
          </p:cNvPr>
          <p:cNvSpPr txBox="1"/>
          <p:nvPr/>
        </p:nvSpPr>
        <p:spPr>
          <a:xfrm>
            <a:off x="4167" y="976675"/>
            <a:ext cx="194421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ОСНОВНОЕ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ОРГАНИЧЕСКОЕ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ВЕЩЕСТВО </a:t>
            </a:r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id="{B6E0D700-656E-4D40-B195-73736D9E8844}"/>
              </a:ext>
            </a:extLst>
          </p:cNvPr>
          <p:cNvSpPr/>
          <p:nvPr/>
        </p:nvSpPr>
        <p:spPr>
          <a:xfrm>
            <a:off x="2812479" y="542305"/>
            <a:ext cx="72008" cy="45713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DC00FD-8B33-4441-B685-B9A3563A1BDC}"/>
              </a:ext>
            </a:extLst>
          </p:cNvPr>
          <p:cNvSpPr txBox="1"/>
          <p:nvPr/>
        </p:nvSpPr>
        <p:spPr>
          <a:xfrm>
            <a:off x="1876375" y="974353"/>
            <a:ext cx="18722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ОССЕИНОВЫЕ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ВОЛОКНА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4138C-4043-4155-AA64-B68B0CF53EBF}"/>
              </a:ext>
            </a:extLst>
          </p:cNvPr>
          <p:cNvSpPr txBox="1"/>
          <p:nvPr/>
        </p:nvSpPr>
        <p:spPr>
          <a:xfrm>
            <a:off x="3604566" y="974353"/>
            <a:ext cx="21644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НЕОРГАНИЧЕСКИЕ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ВЕЩЕСТВА</a:t>
            </a:r>
          </a:p>
        </p:txBody>
      </p:sp>
    </p:spTree>
    <p:extLst>
      <p:ext uri="{BB962C8B-B14F-4D97-AF65-F5344CB8AC3E}">
        <p14:creationId xmlns:p14="http://schemas.microsoft.com/office/powerpoint/2010/main" val="42336763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6CA025-7D96-4CC0-BEA5-899318146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630942"/>
          </a:xfrm>
        </p:spPr>
        <p:txBody>
          <a:bodyPr/>
          <a:lstStyle/>
          <a:p>
            <a:pPr algn="ctr"/>
            <a:r>
              <a:rPr lang="ru-RU" dirty="0"/>
              <a:t>ЛАБОРАТОРНАЯ РАБОТА № 1</a:t>
            </a:r>
            <a:br>
              <a:rPr lang="ru-RU" dirty="0"/>
            </a:b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5AFB1B-43FE-4CFE-A839-2AFC300BA1BA}"/>
              </a:ext>
            </a:extLst>
          </p:cNvPr>
          <p:cNvSpPr txBox="1"/>
          <p:nvPr/>
        </p:nvSpPr>
        <p:spPr>
          <a:xfrm>
            <a:off x="76175" y="542305"/>
            <a:ext cx="561662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Дата _____</a:t>
            </a:r>
          </a:p>
          <a:p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Тема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Изучение строения и состава костей</a:t>
            </a:r>
          </a:p>
          <a:p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Цель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изучить химический состав, строение и свойства костей.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Необходимое оборудование и наглядное пособие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модель скелета человека, коллекция трубчатых костей, бедренная или берцовая кость курицы или ребро овцы, 10% раствор соляной кислоты или уксусная кислота, лабораторный стакан, пинцет и таблицы с рисунками костей.</a:t>
            </a:r>
          </a:p>
        </p:txBody>
      </p:sp>
    </p:spTree>
    <p:extLst>
      <p:ext uri="{BB962C8B-B14F-4D97-AF65-F5344CB8AC3E}">
        <p14:creationId xmlns:p14="http://schemas.microsoft.com/office/powerpoint/2010/main" val="5820908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6CA025-7D96-4CC0-BEA5-899318146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ru-RU" sz="205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ЛАБОРАТОРНАЯ РАБОТА №1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5AFB1B-43FE-4CFE-A839-2AFC300BA1BA}"/>
              </a:ext>
            </a:extLst>
          </p:cNvPr>
          <p:cNvSpPr txBox="1"/>
          <p:nvPr/>
        </p:nvSpPr>
        <p:spPr>
          <a:xfrm>
            <a:off x="76175" y="542305"/>
            <a:ext cx="5616624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 работы:</a:t>
            </a:r>
          </a:p>
          <a:p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1- определение минерального и органического состава костей.</a:t>
            </a:r>
          </a:p>
          <a:p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Порядок выполнения работы:</a:t>
            </a:r>
          </a:p>
          <a:p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для удаления минерального вещества (кальция) из кости за 1-2 дня до занятия кость содержится в 10% растворе соляной кислоты или уксуса;</a:t>
            </a:r>
          </a:p>
          <a:p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перед началом занятия кость с помощью пинцета вынимается из раствора и моется в воде; </a:t>
            </a:r>
          </a:p>
          <a:p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демонстрируется эластичность </a:t>
            </a:r>
          </a:p>
          <a:p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(гибкость и упругость) </a:t>
            </a:r>
          </a:p>
          <a:p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декальцинированной кости.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7ABC2B7-FA09-4735-8E5C-BC776E81A6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535" y="2202256"/>
            <a:ext cx="2267909" cy="92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49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97B3FD-E378-43DE-9B4F-0F1EF6B3E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ru-RU" sz="205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ЛАБОРАТОРНАЯ РАБОТА №1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E5211E7-ED13-4550-B906-2A544326337A}"/>
              </a:ext>
            </a:extLst>
          </p:cNvPr>
          <p:cNvSpPr txBox="1"/>
          <p:nvPr/>
        </p:nvSpPr>
        <p:spPr>
          <a:xfrm>
            <a:off x="76175" y="614313"/>
            <a:ext cx="489654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2- строение трубчатых костей.</a:t>
            </a:r>
          </a:p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Порядок выполнения работы:</a:t>
            </a:r>
          </a:p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выберите одну из трубчатых костей;</a:t>
            </a:r>
          </a:p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найдите суставную ямку и суставную головку кости;</a:t>
            </a: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нарисованной  кости подпишите названия обозначенных частей.</a:t>
            </a: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ВЫВОД: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86AF9DC-203E-43B0-8BA9-47AC1DE659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8703" y="614313"/>
            <a:ext cx="803591" cy="2555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7134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E738D2-1863-462F-9969-7641C84AF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69332"/>
          </a:xfrm>
        </p:spPr>
        <p:txBody>
          <a:bodyPr/>
          <a:lstStyle/>
          <a:p>
            <a:pPr algn="ctr"/>
            <a:r>
              <a:rPr lang="ru-RU" sz="2400" dirty="0"/>
              <a:t>ХИМИЧЕСКИЙ СОСТАВ КОСТИ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A765A18-6898-4946-8EC8-147465A995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590" r="69" b="3157"/>
          <a:stretch/>
        </p:blipFill>
        <p:spPr>
          <a:xfrm>
            <a:off x="520773" y="614313"/>
            <a:ext cx="4727427" cy="2528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8651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8A5C43-3759-4F9C-9F80-CF88EFAAE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391893" cy="315471"/>
          </a:xfrm>
        </p:spPr>
        <p:txBody>
          <a:bodyPr/>
          <a:lstStyle/>
          <a:p>
            <a:pPr algn="l"/>
            <a:r>
              <a:rPr lang="ru-RU" dirty="0"/>
              <a:t>   Тест - Физические упражнения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99394F-A4DB-438E-A758-705B0267BD57}"/>
              </a:ext>
            </a:extLst>
          </p:cNvPr>
          <p:cNvSpPr txBox="1"/>
          <p:nvPr/>
        </p:nvSpPr>
        <p:spPr>
          <a:xfrm>
            <a:off x="76175" y="470297"/>
            <a:ext cx="5472608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   Систематические, но умеренные физические упражнения полезны для нашего здоровья.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   Вопрос 1: ФИЗИЧЕСКИЕ УПРАЖНЕНИЯ</a:t>
            </a:r>
          </a:p>
          <a:p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   В чем польза систематических физических упражнений? Обведите «Да» или «Нет» для каждого утверждения.</a:t>
            </a:r>
          </a:p>
          <a:p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Полезны ли систематические физические упражнения?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2CC6DDC-4C9A-4C2A-86EB-48A60ECC15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4647" y="974353"/>
            <a:ext cx="1290802" cy="86489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8E44D07-B025-4346-A8F9-45093094CB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1271" y="92419"/>
            <a:ext cx="1231529" cy="391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5918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469743-38CE-4C07-A626-D51F11C5A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29945"/>
            <a:ext cx="5616624" cy="340352"/>
          </a:xfrm>
        </p:spPr>
        <p:txBody>
          <a:bodyPr>
            <a:normAutofit fontScale="90000"/>
          </a:bodyPr>
          <a:lstStyle/>
          <a:p>
            <a:r>
              <a:rPr lang="ru-RU" dirty="0"/>
              <a:t>ПРОВЕРЬТЕ СВОИ ЗНАНИЯ!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A19EF6-2629-4886-B339-A280B75F6E0F}"/>
              </a:ext>
            </a:extLst>
          </p:cNvPr>
          <p:cNvSpPr txBox="1"/>
          <p:nvPr/>
        </p:nvSpPr>
        <p:spPr>
          <a:xfrm>
            <a:off x="220191" y="542305"/>
            <a:ext cx="532859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1.	Укажите пути прохождения нервных импульсов при нервной регуляции работы мышц: А - нервный центр, Б - мышцы,                В - чувствительные нервы, Г - рецепторы органов,   Д - двигательные нервы.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4F0B60-A4B2-4DB5-88BD-BD23EC7D4A55}"/>
              </a:ext>
            </a:extLst>
          </p:cNvPr>
          <p:cNvSpPr txBox="1"/>
          <p:nvPr/>
        </p:nvSpPr>
        <p:spPr>
          <a:xfrm>
            <a:off x="220191" y="1934264"/>
            <a:ext cx="54726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Ответ</a:t>
            </a:r>
          </a:p>
          <a:p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1. Г - рецепторы органов, В - чувствительные нервы, А - нервный центр, Д - двигательные нервы, Б – мышцы.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98716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8A5C43-3759-4F9C-9F80-CF88EFAAE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/>
              <a:t> Тест - Физические упражнения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7FE1832-5474-482E-8E59-6252BCD020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183" y="614313"/>
            <a:ext cx="5544616" cy="202208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DA4AFD0-BDB2-45A0-884E-A45588EA6482}"/>
              </a:ext>
            </a:extLst>
          </p:cNvPr>
          <p:cNvSpPr txBox="1"/>
          <p:nvPr/>
        </p:nvSpPr>
        <p:spPr>
          <a:xfrm>
            <a:off x="76176" y="2486521"/>
            <a:ext cx="554461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140"/>
              </a:spcAft>
            </a:pPr>
            <a:r>
              <a:rPr lang="ru-RU" sz="1600" b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Ответ</a:t>
            </a:r>
            <a:r>
              <a:rPr lang="ru-RU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 Три верных ответа – Да, Нет, Да, в указанном порядке</a:t>
            </a:r>
            <a:r>
              <a:rPr lang="ru-RU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09CBBA9-4C12-417B-AAE6-F597244D85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1300" y="87277"/>
            <a:ext cx="1231499" cy="390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6260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58AE6A-5406-4EBB-9E81-045AFB94C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0" lang="ru-RU" sz="205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Тест - Физические упражнения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A36F20A-59D5-4724-9B43-4AD905B835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016" y="614313"/>
            <a:ext cx="5548783" cy="70057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B8A1048-6B02-46DC-A14C-AA670192A2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16" y="1478409"/>
            <a:ext cx="5548784" cy="131968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953B85B-A5C4-4DD2-9A8A-E51335561026}"/>
              </a:ext>
            </a:extLst>
          </p:cNvPr>
          <p:cNvSpPr txBox="1"/>
          <p:nvPr/>
        </p:nvSpPr>
        <p:spPr>
          <a:xfrm>
            <a:off x="148183" y="2549818"/>
            <a:ext cx="55446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Ответ: Два верных ответа – Да, Нет, в указанном порядке</a:t>
            </a:r>
            <a:endParaRPr lang="ru-RU" sz="1600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64979ED-B44C-48FE-9C8E-F810180B21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1300" y="88183"/>
            <a:ext cx="1231499" cy="390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1475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58AE6A-5406-4EBB-9E81-045AFB94C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0" lang="ru-RU" sz="205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Тест -</a:t>
            </a:r>
            <a:r>
              <a:rPr kumimoji="0" lang="ru-RU" sz="2050" b="1" i="0" u="none" strike="noStrike" kern="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ru-RU" sz="205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Физические упражнения</a:t>
            </a: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3AD8F7-C107-40BC-B0D3-ADCE5BF0D20B}"/>
              </a:ext>
            </a:extLst>
          </p:cNvPr>
          <p:cNvSpPr txBox="1"/>
          <p:nvPr/>
        </p:nvSpPr>
        <p:spPr>
          <a:xfrm>
            <a:off x="148183" y="686321"/>
            <a:ext cx="5472608" cy="1833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241925" indent="-5241925">
              <a:spcAft>
                <a:spcPts val="1140"/>
              </a:spcAft>
            </a:pPr>
            <a:r>
              <a:rPr lang="ru-RU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Вопрос </a:t>
            </a:r>
            <a:r>
              <a:rPr lang="kk-KZ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3: </a:t>
            </a:r>
            <a:r>
              <a:rPr lang="ru-RU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ФИЗИЧЕСКИЕ УПРАЖНЕНИЯ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     </a:t>
            </a:r>
            <a:r>
              <a:rPr lang="ru-RU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Почему во время физических упражнений вам приходится дышать чаще по сравнению с тем, как вы дышите, когда ваше тело находится в покое? </a:t>
            </a:r>
            <a:r>
              <a:rPr lang="ru-RU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  <a:endParaRPr lang="ru-RU" sz="2400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E999155-836D-45A9-A2DA-62D948260A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8663" y="102424"/>
            <a:ext cx="1231499" cy="367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8033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F7084E-C4CA-4365-B896-2E1AC16D6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10257"/>
            <a:ext cx="5167164" cy="315471"/>
          </a:xfrm>
        </p:spPr>
        <p:txBody>
          <a:bodyPr/>
          <a:lstStyle/>
          <a:p>
            <a:pPr algn="l"/>
            <a:r>
              <a:rPr lang="ru-RU" dirty="0"/>
              <a:t> Тест - Физические упражнения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41EF5C-AF5D-4FB0-B773-D1DB972A347D}"/>
              </a:ext>
            </a:extLst>
          </p:cNvPr>
          <p:cNvSpPr txBox="1"/>
          <p:nvPr/>
        </p:nvSpPr>
        <p:spPr>
          <a:xfrm>
            <a:off x="76175" y="686321"/>
            <a:ext cx="5616624" cy="2372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4290" algn="just">
              <a:lnSpc>
                <a:spcPts val="1265"/>
              </a:lnSpc>
              <a:spcBef>
                <a:spcPts val="480"/>
              </a:spcBef>
              <a:spcAft>
                <a:spcPts val="480"/>
              </a:spcAft>
            </a:pPr>
            <a:r>
              <a:rPr lang="ru-RU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Ответ: Чтобы снизить повышенный уровень углекислого газа и увеличить снабжение организма кислородом. </a:t>
            </a:r>
          </a:p>
          <a:p>
            <a:pPr marR="34290" algn="just">
              <a:lnSpc>
                <a:spcPts val="1265"/>
              </a:lnSpc>
              <a:spcBef>
                <a:spcPts val="480"/>
              </a:spcBef>
              <a:spcAft>
                <a:spcPts val="480"/>
              </a:spcAft>
            </a:pPr>
            <a:r>
              <a:rPr lang="ru-RU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[</a:t>
            </a:r>
            <a:r>
              <a:rPr lang="ru-RU" sz="1400" b="1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Не принимается ответ, в котором вместо «кислорода»  и «углекислого газа» говорится о «воздухе»</a:t>
            </a:r>
            <a:r>
              <a:rPr lang="ru-RU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.] 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34290" lvl="0" indent="-342900" algn="just">
              <a:spcBef>
                <a:spcPts val="480"/>
              </a:spcBef>
              <a:spcAft>
                <a:spcPts val="48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Symbol" panose="05050102010706020507" pitchFamily="18" charset="2"/>
              </a:rPr>
              <a:t>Когда вы занимаетесь физическими упражнениями, ваш организм нуждается в большем количестве кислорода и выделяет больше углекислого газа. Это обеспечивается дыханием. </a:t>
            </a:r>
            <a:endParaRPr lang="ru-RU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algn="just">
              <a:spcAft>
                <a:spcPts val="1590"/>
              </a:spcAft>
            </a:pPr>
            <a:r>
              <a:rPr lang="ru-RU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Более частое дыхание дает возможность больше насытить кровь кислородом и выделить больше углекислого газа.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58730C7-E2D4-4AB9-B680-4333EA9A1A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2718" y="110257"/>
            <a:ext cx="1180081" cy="36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7965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F32F58-D02E-4CC2-95EF-B7B8F3034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74432"/>
            <a:ext cx="5616624" cy="276999"/>
          </a:xfrm>
        </p:spPr>
        <p:txBody>
          <a:bodyPr/>
          <a:lstStyle/>
          <a:p>
            <a:pPr algn="ctr"/>
            <a:r>
              <a:rPr lang="ru-RU" sz="1800" dirty="0"/>
              <a:t>ГЛАВА </a:t>
            </a:r>
            <a:r>
              <a:rPr lang="en-US" sz="1800" dirty="0"/>
              <a:t>III</a:t>
            </a:r>
            <a:r>
              <a:rPr lang="ru-RU" sz="1800" dirty="0"/>
              <a:t> -</a:t>
            </a:r>
            <a:r>
              <a:rPr lang="en-US" sz="1800" dirty="0"/>
              <a:t> </a:t>
            </a:r>
            <a:r>
              <a:rPr lang="ru-RU" sz="1800" dirty="0"/>
              <a:t>ОПОРНО-ДВИГАТЕЛЬНАЯ СИСТЕМА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E37E30-D93C-4D81-AC71-BB7A3F6A65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381" y="614313"/>
            <a:ext cx="3480911" cy="194421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CCF5646-37C8-4CBD-A9C8-179D4687C2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2599" y="686321"/>
            <a:ext cx="1560711" cy="156680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174CE97-660A-40B5-90CC-1FC85BE20D63}"/>
              </a:ext>
            </a:extLst>
          </p:cNvPr>
          <p:cNvSpPr txBox="1"/>
          <p:nvPr/>
        </p:nvSpPr>
        <p:spPr>
          <a:xfrm>
            <a:off x="3820591" y="2414513"/>
            <a:ext cx="1584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Тайны анатомии</a:t>
            </a:r>
          </a:p>
        </p:txBody>
      </p:sp>
    </p:spTree>
    <p:extLst>
      <p:ext uri="{BB962C8B-B14F-4D97-AF65-F5344CB8AC3E}">
        <p14:creationId xmlns:p14="http://schemas.microsoft.com/office/powerpoint/2010/main" val="37851214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A775C4-CBC0-4B88-B231-6E93A3A3B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87" y="132463"/>
            <a:ext cx="5638800" cy="386828"/>
          </a:xfrm>
        </p:spPr>
        <p:txBody>
          <a:bodyPr>
            <a:normAutofit fontScale="90000"/>
          </a:bodyPr>
          <a:lstStyle/>
          <a:p>
            <a:r>
              <a:rPr lang="ru-RU" sz="2800" dirty="0"/>
              <a:t>Ваше здоровье - в ваших руках!!!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7A89F12-58B0-42A7-B36D-E76475F8CC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2735" y="614313"/>
            <a:ext cx="3700850" cy="249807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8F0A140-3CB0-4CB3-B0F4-978957F336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775" y="683604"/>
            <a:ext cx="1807976" cy="235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8104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3287" y="51079"/>
            <a:ext cx="4760643" cy="447551"/>
          </a:xfrm>
          <a:prstGeom prst="rect">
            <a:avLst/>
          </a:prstGeom>
        </p:spPr>
        <p:txBody>
          <a:bodyPr vert="horz" wrap="square" lIns="0" tIns="16503" rIns="0" bIns="0" rtlCol="0" anchor="ctr">
            <a:spAutoFit/>
          </a:bodyPr>
          <a:lstStyle/>
          <a:p>
            <a:pPr marL="12695">
              <a:spcBef>
                <a:spcPts val="130"/>
              </a:spcBef>
            </a:pPr>
            <a:r>
              <a:rPr lang="ru-RU" sz="2800" dirty="0"/>
              <a:t>ЗАДАНИЕ</a:t>
            </a:r>
            <a:endParaRPr sz="2800" dirty="0"/>
          </a:p>
        </p:txBody>
      </p:sp>
      <p:sp>
        <p:nvSpPr>
          <p:cNvPr id="5" name="Chevron 15">
            <a:extLst>
              <a:ext uri="{FF2B5EF4-FFF2-40B4-BE49-F238E27FC236}">
                <a16:creationId xmlns:a16="http://schemas.microsoft.com/office/drawing/2014/main" id="{F7EBA848-D2E5-42B8-B14C-CB78773D3FF1}"/>
              </a:ext>
            </a:extLst>
          </p:cNvPr>
          <p:cNvSpPr/>
          <p:nvPr/>
        </p:nvSpPr>
        <p:spPr>
          <a:xfrm>
            <a:off x="4103687" y="686321"/>
            <a:ext cx="1417877" cy="829306"/>
          </a:xfrm>
          <a:prstGeom prst="chevron">
            <a:avLst>
              <a:gd name="adj" fmla="val 17785"/>
            </a:avLst>
          </a:prstGeom>
          <a:solidFill>
            <a:srgbClr val="FF0000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7" name="Picture 17">
            <a:extLst>
              <a:ext uri="{FF2B5EF4-FFF2-40B4-BE49-F238E27FC236}">
                <a16:creationId xmlns:a16="http://schemas.microsoft.com/office/drawing/2014/main" id="{6E74CAED-4615-4AB9-8B67-C05FB359947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53595" y="902345"/>
            <a:ext cx="464492" cy="464434"/>
          </a:xfrm>
          <a:prstGeom prst="rect">
            <a:avLst/>
          </a:prstGeom>
        </p:spPr>
      </p:pic>
      <p:sp>
        <p:nvSpPr>
          <p:cNvPr id="8" name="Chevron 18">
            <a:extLst>
              <a:ext uri="{FF2B5EF4-FFF2-40B4-BE49-F238E27FC236}">
                <a16:creationId xmlns:a16="http://schemas.microsoft.com/office/drawing/2014/main" id="{91FEE48D-34B7-449A-8E52-48BCC4AF59B2}"/>
              </a:ext>
            </a:extLst>
          </p:cNvPr>
          <p:cNvSpPr/>
          <p:nvPr/>
        </p:nvSpPr>
        <p:spPr>
          <a:xfrm>
            <a:off x="2658810" y="686321"/>
            <a:ext cx="1599871" cy="829306"/>
          </a:xfrm>
          <a:prstGeom prst="chevron">
            <a:avLst>
              <a:gd name="adj" fmla="val 17785"/>
            </a:avLst>
          </a:prstGeom>
          <a:solidFill>
            <a:schemeClr val="accent5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" name="Picture 20">
            <a:extLst>
              <a:ext uri="{FF2B5EF4-FFF2-40B4-BE49-F238E27FC236}">
                <a16:creationId xmlns:a16="http://schemas.microsoft.com/office/drawing/2014/main" id="{7C0BE93F-84E0-441D-995D-A49B5B2A5DF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65487" y="902345"/>
            <a:ext cx="556540" cy="422506"/>
          </a:xfrm>
          <a:prstGeom prst="rect">
            <a:avLst/>
          </a:prstGeom>
        </p:spPr>
      </p:pic>
      <p:sp>
        <p:nvSpPr>
          <p:cNvPr id="11" name="Chevron 21">
            <a:extLst>
              <a:ext uri="{FF2B5EF4-FFF2-40B4-BE49-F238E27FC236}">
                <a16:creationId xmlns:a16="http://schemas.microsoft.com/office/drawing/2014/main" id="{43462388-AD3B-4DC0-87D1-58BBFAB7ABAE}"/>
              </a:ext>
            </a:extLst>
          </p:cNvPr>
          <p:cNvSpPr/>
          <p:nvPr/>
        </p:nvSpPr>
        <p:spPr>
          <a:xfrm>
            <a:off x="1582207" y="686321"/>
            <a:ext cx="1417877" cy="829306"/>
          </a:xfrm>
          <a:prstGeom prst="chevron">
            <a:avLst>
              <a:gd name="adj" fmla="val 17785"/>
            </a:avLst>
          </a:prstGeom>
          <a:solidFill>
            <a:srgbClr val="00B050"/>
          </a:solidFill>
          <a:ln>
            <a:solidFill>
              <a:srgbClr val="00B050"/>
            </a:solidFill>
          </a:ln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AF05FC-40D6-49C7-8459-55715E908190}"/>
              </a:ext>
            </a:extLst>
          </p:cNvPr>
          <p:cNvSpPr txBox="1"/>
          <p:nvPr/>
        </p:nvSpPr>
        <p:spPr>
          <a:xfrm>
            <a:off x="1926266" y="1622425"/>
            <a:ext cx="1865165" cy="831090"/>
          </a:xfrm>
          <a:prstGeom prst="rect">
            <a:avLst/>
          </a:prstGeom>
          <a:noFill/>
        </p:spPr>
        <p:txBody>
          <a:bodyPr wrap="square" lIns="91532" tIns="45766" rIns="91532" bIns="45766" rtlCol="0">
            <a:spAutoFit/>
          </a:bodyPr>
          <a:lstStyle/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Оформить лабораторную работу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3">
            <a:extLst>
              <a:ext uri="{FF2B5EF4-FFF2-40B4-BE49-F238E27FC236}">
                <a16:creationId xmlns:a16="http://schemas.microsoft.com/office/drawing/2014/main" id="{A3CEFE8D-6013-4962-ADCB-10FA100D53F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36401" y="830337"/>
            <a:ext cx="524530" cy="539981"/>
          </a:xfrm>
          <a:prstGeom prst="rect">
            <a:avLst/>
          </a:prstGeom>
        </p:spPr>
      </p:pic>
      <p:sp>
        <p:nvSpPr>
          <p:cNvPr id="14" name="Chevron 25">
            <a:extLst>
              <a:ext uri="{FF2B5EF4-FFF2-40B4-BE49-F238E27FC236}">
                <a16:creationId xmlns:a16="http://schemas.microsoft.com/office/drawing/2014/main" id="{83429AA4-D611-4991-B34E-193F6BD7B5E4}"/>
              </a:ext>
            </a:extLst>
          </p:cNvPr>
          <p:cNvSpPr/>
          <p:nvPr/>
        </p:nvSpPr>
        <p:spPr>
          <a:xfrm>
            <a:off x="247411" y="686322"/>
            <a:ext cx="1537707" cy="829305"/>
          </a:xfrm>
          <a:prstGeom prst="chevron">
            <a:avLst>
              <a:gd name="adj" fmla="val 17785"/>
            </a:avLst>
          </a:prstGeom>
          <a:solidFill>
            <a:schemeClr val="accent1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06F4F7A-E37D-4778-B9F6-2C1B186FB126}"/>
              </a:ext>
            </a:extLst>
          </p:cNvPr>
          <p:cNvSpPr txBox="1"/>
          <p:nvPr/>
        </p:nvSpPr>
        <p:spPr>
          <a:xfrm>
            <a:off x="55999" y="1622425"/>
            <a:ext cx="1865165" cy="1323532"/>
          </a:xfrm>
          <a:prstGeom prst="rect">
            <a:avLst/>
          </a:prstGeom>
          <a:noFill/>
        </p:spPr>
        <p:txBody>
          <a:bodyPr wrap="square" lIns="91532" tIns="45766" rIns="91532" bIns="45766" rtlCol="0">
            <a:spAutoFit/>
          </a:bodyPr>
          <a:lstStyle/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Прочитать</a:t>
            </a:r>
          </a:p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§14 </a:t>
            </a:r>
          </a:p>
          <a:p>
            <a:pPr lvl="0" algn="ctr" defTabSz="576621"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(</a:t>
            </a:r>
            <a:r>
              <a:rPr kumimoji="0" lang="ru-RU" sz="1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опережающее чтение</a:t>
            </a: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lvl="0" algn="ctr" defTabSz="576621">
              <a:defRPr/>
            </a:pP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стр. 44- 46)</a:t>
            </a: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</a:t>
            </a:r>
          </a:p>
        </p:txBody>
      </p:sp>
      <p:pic>
        <p:nvPicPr>
          <p:cNvPr id="16" name="Picture 27">
            <a:extLst>
              <a:ext uri="{FF2B5EF4-FFF2-40B4-BE49-F238E27FC236}">
                <a16:creationId xmlns:a16="http://schemas.microsoft.com/office/drawing/2014/main" id="{A5BC2A21-0471-46F9-B5B1-88716C63DF9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7686" y="974353"/>
            <a:ext cx="609001" cy="2713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94C51EF-6BAF-49DD-8CA2-5246078D2945}"/>
              </a:ext>
            </a:extLst>
          </p:cNvPr>
          <p:cNvSpPr txBox="1"/>
          <p:nvPr/>
        </p:nvSpPr>
        <p:spPr>
          <a:xfrm>
            <a:off x="3676575" y="1622425"/>
            <a:ext cx="18620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Взаимосвязь особенности строения О.Д.С. и профессии человека.</a:t>
            </a:r>
          </a:p>
        </p:txBody>
      </p:sp>
    </p:spTree>
    <p:extLst>
      <p:ext uri="{BB962C8B-B14F-4D97-AF65-F5344CB8AC3E}">
        <p14:creationId xmlns:p14="http://schemas.microsoft.com/office/powerpoint/2010/main" val="12092238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1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4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1" grpId="0" animBg="1"/>
      <p:bldP spid="12" grpId="0"/>
      <p:bldP spid="14" grpId="0" animBg="1"/>
      <p:bldP spid="15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469743-38CE-4C07-A626-D51F11C5A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29945"/>
            <a:ext cx="5616624" cy="340352"/>
          </a:xfrm>
        </p:spPr>
        <p:txBody>
          <a:bodyPr>
            <a:normAutofit fontScale="90000"/>
          </a:bodyPr>
          <a:lstStyle/>
          <a:p>
            <a:r>
              <a:rPr lang="ru-RU" dirty="0"/>
              <a:t>ПРОВЕРЬТЕ СВОИ ЗНАНИЯ!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A19EF6-2629-4886-B339-A280B75F6E0F}"/>
              </a:ext>
            </a:extLst>
          </p:cNvPr>
          <p:cNvSpPr txBox="1"/>
          <p:nvPr/>
        </p:nvSpPr>
        <p:spPr>
          <a:xfrm>
            <a:off x="148183" y="614313"/>
            <a:ext cx="5472608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2.	Составьте парные ответы из названий понятий и их значений: А - осанка, Б - рецепторы, В - чувствительные нервы, Г - двигательные нервы; 1 - окончания чувствительных нервов, 2 - привычное состояние тела человека, 3 - нервы, передающие нервные импульсы от спинного мозга к мышцам, 4 нервы, передающие импульсы от рецепторов к спинному мозгу.</a:t>
            </a:r>
          </a:p>
        </p:txBody>
      </p:sp>
    </p:spTree>
    <p:extLst>
      <p:ext uri="{BB962C8B-B14F-4D97-AF65-F5344CB8AC3E}">
        <p14:creationId xmlns:p14="http://schemas.microsoft.com/office/powerpoint/2010/main" val="3215678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469743-38CE-4C07-A626-D51F11C5A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ПРОВЕРЬТЕ СВОИ ЗНАНИЯ</a:t>
            </a:r>
            <a:endParaRPr lang="ru-RU" dirty="0"/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368667BA-59FA-42F8-8AFF-C46A9CFCC2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936405"/>
              </p:ext>
            </p:extLst>
          </p:nvPr>
        </p:nvGraphicFramePr>
        <p:xfrm>
          <a:off x="76174" y="38249"/>
          <a:ext cx="5616625" cy="31788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249">
                  <a:extLst>
                    <a:ext uri="{9D8B030D-6E8A-4147-A177-3AD203B41FA5}">
                      <a16:colId xmlns:a16="http://schemas.microsoft.com/office/drawing/2014/main" val="2482217964"/>
                    </a:ext>
                  </a:extLst>
                </a:gridCol>
                <a:gridCol w="3384376">
                  <a:extLst>
                    <a:ext uri="{9D8B030D-6E8A-4147-A177-3AD203B41FA5}">
                      <a16:colId xmlns:a16="http://schemas.microsoft.com/office/drawing/2014/main" val="3177229565"/>
                    </a:ext>
                  </a:extLst>
                </a:gridCol>
              </a:tblGrid>
              <a:tr h="374671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ПОНЯТИЕ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ЗНАЧЕНИЕ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8451015"/>
                  </a:ext>
                </a:extLst>
              </a:tr>
              <a:tr h="577656"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 - осанка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2 - привычное состояние тела человека</a:t>
                      </a:r>
                      <a:endParaRPr kumimoji="0" lang="ru-RU" sz="16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8845931"/>
                  </a:ext>
                </a:extLst>
              </a:tr>
              <a:tr h="5790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 - рецепторы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1 - окончания чувствительных нервов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8694941"/>
                  </a:ext>
                </a:extLst>
              </a:tr>
              <a:tr h="818495"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 - чувствительные нервы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4 - нервы, передающие импульсы от рецепторов к спинному мозгу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8870713"/>
                  </a:ext>
                </a:extLst>
              </a:tr>
              <a:tr h="818495"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 - двигательные нервы</a:t>
                      </a:r>
                      <a:endParaRPr lang="ru-RU" sz="1600" b="1" kern="12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3 - нервы, передающие нервные импульсы от спинного мозга к мышцам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51456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15514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469743-38CE-4C07-A626-D51F11C5A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29945"/>
            <a:ext cx="5616624" cy="340352"/>
          </a:xfrm>
        </p:spPr>
        <p:txBody>
          <a:bodyPr>
            <a:normAutofit fontScale="90000"/>
          </a:bodyPr>
          <a:lstStyle/>
          <a:p>
            <a:r>
              <a:rPr lang="ru-RU" dirty="0"/>
              <a:t>ПРОВЕРЬТЕ СВОИ ЗНАНИЯ!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A19EF6-2629-4886-B339-A280B75F6E0F}"/>
              </a:ext>
            </a:extLst>
          </p:cNvPr>
          <p:cNvSpPr txBox="1"/>
          <p:nvPr/>
        </p:nvSpPr>
        <p:spPr>
          <a:xfrm>
            <a:off x="148183" y="614313"/>
            <a:ext cx="547260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2.	Ученик, чтобы выйти к доске, наклоняется над партой, затем выпрямляется и выходит из-за парты. Может ли ученик встать, не наклоняясь вперед?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23E540-B653-4227-B1AB-0B8AEC58851B}"/>
              </a:ext>
            </a:extLst>
          </p:cNvPr>
          <p:cNvSpPr txBox="1"/>
          <p:nvPr/>
        </p:nvSpPr>
        <p:spPr>
          <a:xfrm>
            <a:off x="1300311" y="2342505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ВИДЕО ПРО ЦЕНТР ТЯЖЕСТИ</a:t>
            </a:r>
          </a:p>
        </p:txBody>
      </p:sp>
    </p:spTree>
    <p:extLst>
      <p:ext uri="{BB962C8B-B14F-4D97-AF65-F5344CB8AC3E}">
        <p14:creationId xmlns:p14="http://schemas.microsoft.com/office/powerpoint/2010/main" val="42160803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2339" y="94747"/>
            <a:ext cx="5172948" cy="447558"/>
          </a:xfrm>
          <a:prstGeom prst="rect">
            <a:avLst/>
          </a:prstGeom>
        </p:spPr>
        <p:txBody>
          <a:bodyPr vert="horz" wrap="square" lIns="0" tIns="1651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kumimoji="0" lang="ru-RU" sz="28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СЕГОДНЯ НА УРОКЕ</a:t>
            </a:r>
            <a:endParaRPr sz="2800" dirty="0"/>
          </a:p>
        </p:txBody>
      </p:sp>
      <p:sp>
        <p:nvSpPr>
          <p:cNvPr id="16" name="TextBox 15"/>
          <p:cNvSpPr txBox="1"/>
          <p:nvPr/>
        </p:nvSpPr>
        <p:spPr>
          <a:xfrm>
            <a:off x="750886" y="555625"/>
            <a:ext cx="48768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STEM </a:t>
            </a:r>
            <a:r>
              <a:rPr lang="ru-RU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проектирование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05315" y="1046361"/>
            <a:ext cx="39994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6800">
              <a:spcAft>
                <a:spcPts val="94"/>
              </a:spcAft>
              <a:defRPr/>
            </a:pPr>
            <a:r>
              <a:rPr lang="ru-RU" sz="20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kern="0" noProof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000" b="1" kern="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собенности</a:t>
            </a:r>
            <a:r>
              <a:rPr lang="ru-RU" sz="20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костной ткани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157511" y="1694433"/>
            <a:ext cx="3470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6800">
              <a:spcAft>
                <a:spcPts val="94"/>
              </a:spcAft>
              <a:defRPr/>
            </a:pPr>
            <a:r>
              <a:rPr lang="ru-RU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Демонстрация  опыта- химический состав кости </a:t>
            </a:r>
            <a:endParaRPr kumimoji="0" lang="en-US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11"/>
          <p:cNvSpPr/>
          <p:nvPr/>
        </p:nvSpPr>
        <p:spPr>
          <a:xfrm>
            <a:off x="141287" y="586997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979487" y="1165225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1817687" y="1851025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3</a:t>
            </a:r>
          </a:p>
        </p:txBody>
      </p:sp>
      <p:sp>
        <p:nvSpPr>
          <p:cNvPr id="24" name="Oval 15"/>
          <p:cNvSpPr/>
          <p:nvPr/>
        </p:nvSpPr>
        <p:spPr>
          <a:xfrm>
            <a:off x="2668463" y="2491997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8B8C9F9-F8CC-46F7-9B19-9601AAD43A43}"/>
              </a:ext>
            </a:extLst>
          </p:cNvPr>
          <p:cNvSpPr txBox="1"/>
          <p:nvPr/>
        </p:nvSpPr>
        <p:spPr>
          <a:xfrm>
            <a:off x="3028503" y="2414513"/>
            <a:ext cx="2719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Применение знаний на практике  </a:t>
            </a:r>
            <a:endParaRPr kumimoji="0" lang="en-US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1750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996" y="79831"/>
            <a:ext cx="5700802" cy="478337"/>
          </a:xfrm>
          <a:prstGeom prst="rect">
            <a:avLst/>
          </a:prstGeom>
        </p:spPr>
        <p:txBody>
          <a:bodyPr vert="horz" wrap="square" lIns="0" tIns="16511" rIns="0" bIns="0" rtlCol="0" anchor="ctr">
            <a:sp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12701" algn="ctr">
              <a:spcBef>
                <a:spcPts val="130"/>
              </a:spcBef>
            </a:pPr>
            <a:r>
              <a:rPr lang="ru-RU" sz="1500" dirty="0">
                <a:effectLst/>
              </a:rPr>
              <a:t>ЭФФЕКТИВНОСТЬ ТИПА УЧЕБНО-ПОЗНАВАТЕЛЬНОГО ПРОЦЕССА </a:t>
            </a:r>
            <a:endParaRPr sz="1500" dirty="0">
              <a:effectLst/>
            </a:endParaRPr>
          </a:p>
        </p:txBody>
      </p:sp>
      <p:sp>
        <p:nvSpPr>
          <p:cNvPr id="5" name="Pentagon 4">
            <a:extLst>
              <a:ext uri="{FF2B5EF4-FFF2-40B4-BE49-F238E27FC236}">
                <a16:creationId xmlns:a16="http://schemas.microsoft.com/office/drawing/2014/main" id="{710DF7D9-E05D-40D2-B241-18C27FE62CDB}"/>
              </a:ext>
            </a:extLst>
          </p:cNvPr>
          <p:cNvSpPr/>
          <p:nvPr/>
        </p:nvSpPr>
        <p:spPr>
          <a:xfrm>
            <a:off x="931695" y="1209181"/>
            <a:ext cx="3121994" cy="633717"/>
          </a:xfrm>
          <a:prstGeom prst="homePlat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577" tIns="45789" rIns="91577" bIns="45789" rtlCol="0" anchor="ctr"/>
          <a:lstStyle/>
          <a:p>
            <a:pPr algn="ctr" defTabSz="576895"/>
            <a:endParaRPr lang="en-US" sz="1514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Pentagon 5">
            <a:extLst>
              <a:ext uri="{FF2B5EF4-FFF2-40B4-BE49-F238E27FC236}">
                <a16:creationId xmlns:a16="http://schemas.microsoft.com/office/drawing/2014/main" id="{0D7F52C0-B3D6-4FC5-BD24-0161ECA16E34}"/>
              </a:ext>
            </a:extLst>
          </p:cNvPr>
          <p:cNvSpPr/>
          <p:nvPr/>
        </p:nvSpPr>
        <p:spPr>
          <a:xfrm>
            <a:off x="938978" y="1842358"/>
            <a:ext cx="3461173" cy="602733"/>
          </a:xfrm>
          <a:prstGeom prst="homePlat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577" tIns="45789" rIns="91577" bIns="45789" rtlCol="0" anchor="ctr"/>
          <a:lstStyle/>
          <a:p>
            <a:pPr algn="ctr" defTabSz="576895"/>
            <a:endParaRPr lang="en-US" sz="1514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Pentagon 6">
            <a:extLst>
              <a:ext uri="{FF2B5EF4-FFF2-40B4-BE49-F238E27FC236}">
                <a16:creationId xmlns:a16="http://schemas.microsoft.com/office/drawing/2014/main" id="{9DC81C91-E11E-435D-9E10-373CDBCDAE5F}"/>
              </a:ext>
            </a:extLst>
          </p:cNvPr>
          <p:cNvSpPr/>
          <p:nvPr/>
        </p:nvSpPr>
        <p:spPr>
          <a:xfrm>
            <a:off x="938979" y="2441810"/>
            <a:ext cx="4152327" cy="616743"/>
          </a:xfrm>
          <a:prstGeom prst="homePlate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577" tIns="45789" rIns="91577" bIns="45789" rtlCol="0" anchor="ctr"/>
          <a:lstStyle/>
          <a:p>
            <a:pPr algn="ctr" defTabSz="576895"/>
            <a:endParaRPr lang="en-US" sz="1514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Pentagon 7">
            <a:extLst>
              <a:ext uri="{FF2B5EF4-FFF2-40B4-BE49-F238E27FC236}">
                <a16:creationId xmlns:a16="http://schemas.microsoft.com/office/drawing/2014/main" id="{20BD4CE1-D9E9-4B4D-92EC-11D8A837DEAC}"/>
              </a:ext>
            </a:extLst>
          </p:cNvPr>
          <p:cNvSpPr/>
          <p:nvPr/>
        </p:nvSpPr>
        <p:spPr>
          <a:xfrm>
            <a:off x="938978" y="595717"/>
            <a:ext cx="2477096" cy="616743"/>
          </a:xfrm>
          <a:prstGeom prst="homePlat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577" tIns="45789" rIns="91577" bIns="45789" rtlCol="0" anchor="ctr"/>
          <a:lstStyle/>
          <a:p>
            <a:pPr algn="ctr" defTabSz="576895"/>
            <a:endParaRPr lang="en-US" sz="1514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reeform 41">
            <a:extLst>
              <a:ext uri="{FF2B5EF4-FFF2-40B4-BE49-F238E27FC236}">
                <a16:creationId xmlns:a16="http://schemas.microsoft.com/office/drawing/2014/main" id="{5D088CEF-C253-4F6E-89A5-9076D49B2449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055873" y="1980346"/>
            <a:ext cx="256173" cy="310393"/>
          </a:xfrm>
          <a:custGeom>
            <a:avLst/>
            <a:gdLst>
              <a:gd name="T0" fmla="*/ 487 w 800"/>
              <a:gd name="T1" fmla="*/ 761 h 969"/>
              <a:gd name="T2" fmla="*/ 487 w 800"/>
              <a:gd name="T3" fmla="*/ 605 h 969"/>
              <a:gd name="T4" fmla="*/ 136 w 800"/>
              <a:gd name="T5" fmla="*/ 254 h 969"/>
              <a:gd name="T6" fmla="*/ 275 w 800"/>
              <a:gd name="T7" fmla="*/ 254 h 969"/>
              <a:gd name="T8" fmla="*/ 275 w 800"/>
              <a:gd name="T9" fmla="*/ 211 h 969"/>
              <a:gd name="T10" fmla="*/ 64 w 800"/>
              <a:gd name="T11" fmla="*/ 211 h 969"/>
              <a:gd name="T12" fmla="*/ 64 w 800"/>
              <a:gd name="T13" fmla="*/ 423 h 969"/>
              <a:gd name="T14" fmla="*/ 106 w 800"/>
              <a:gd name="T15" fmla="*/ 423 h 969"/>
              <a:gd name="T16" fmla="*/ 106 w 800"/>
              <a:gd name="T17" fmla="*/ 283 h 969"/>
              <a:gd name="T18" fmla="*/ 445 w 800"/>
              <a:gd name="T19" fmla="*/ 622 h 969"/>
              <a:gd name="T20" fmla="*/ 445 w 800"/>
              <a:gd name="T21" fmla="*/ 761 h 969"/>
              <a:gd name="T22" fmla="*/ 360 w 800"/>
              <a:gd name="T23" fmla="*/ 863 h 969"/>
              <a:gd name="T24" fmla="*/ 466 w 800"/>
              <a:gd name="T25" fmla="*/ 969 h 969"/>
              <a:gd name="T26" fmla="*/ 572 w 800"/>
              <a:gd name="T27" fmla="*/ 863 h 969"/>
              <a:gd name="T28" fmla="*/ 487 w 800"/>
              <a:gd name="T29" fmla="*/ 761 h 969"/>
              <a:gd name="T30" fmla="*/ 466 w 800"/>
              <a:gd name="T31" fmla="*/ 931 h 969"/>
              <a:gd name="T32" fmla="*/ 403 w 800"/>
              <a:gd name="T33" fmla="*/ 867 h 969"/>
              <a:gd name="T34" fmla="*/ 466 w 800"/>
              <a:gd name="T35" fmla="*/ 804 h 969"/>
              <a:gd name="T36" fmla="*/ 529 w 800"/>
              <a:gd name="T37" fmla="*/ 867 h 969"/>
              <a:gd name="T38" fmla="*/ 466 w 800"/>
              <a:gd name="T39" fmla="*/ 931 h 969"/>
              <a:gd name="T40" fmla="*/ 178 w 800"/>
              <a:gd name="T41" fmla="*/ 592 h 969"/>
              <a:gd name="T42" fmla="*/ 106 w 800"/>
              <a:gd name="T43" fmla="*/ 668 h 969"/>
              <a:gd name="T44" fmla="*/ 30 w 800"/>
              <a:gd name="T45" fmla="*/ 592 h 969"/>
              <a:gd name="T46" fmla="*/ 0 w 800"/>
              <a:gd name="T47" fmla="*/ 622 h 969"/>
              <a:gd name="T48" fmla="*/ 77 w 800"/>
              <a:gd name="T49" fmla="*/ 698 h 969"/>
              <a:gd name="T50" fmla="*/ 0 w 800"/>
              <a:gd name="T51" fmla="*/ 770 h 969"/>
              <a:gd name="T52" fmla="*/ 30 w 800"/>
              <a:gd name="T53" fmla="*/ 800 h 969"/>
              <a:gd name="T54" fmla="*/ 106 w 800"/>
              <a:gd name="T55" fmla="*/ 728 h 969"/>
              <a:gd name="T56" fmla="*/ 178 w 800"/>
              <a:gd name="T57" fmla="*/ 800 h 969"/>
              <a:gd name="T58" fmla="*/ 208 w 800"/>
              <a:gd name="T59" fmla="*/ 770 h 969"/>
              <a:gd name="T60" fmla="*/ 136 w 800"/>
              <a:gd name="T61" fmla="*/ 698 h 969"/>
              <a:gd name="T62" fmla="*/ 208 w 800"/>
              <a:gd name="T63" fmla="*/ 622 h 969"/>
              <a:gd name="T64" fmla="*/ 178 w 800"/>
              <a:gd name="T65" fmla="*/ 592 h 969"/>
              <a:gd name="T66" fmla="*/ 800 w 800"/>
              <a:gd name="T67" fmla="*/ 325 h 969"/>
              <a:gd name="T68" fmla="*/ 771 w 800"/>
              <a:gd name="T69" fmla="*/ 296 h 969"/>
              <a:gd name="T70" fmla="*/ 699 w 800"/>
              <a:gd name="T71" fmla="*/ 372 h 969"/>
              <a:gd name="T72" fmla="*/ 623 w 800"/>
              <a:gd name="T73" fmla="*/ 296 h 969"/>
              <a:gd name="T74" fmla="*/ 593 w 800"/>
              <a:gd name="T75" fmla="*/ 325 h 969"/>
              <a:gd name="T76" fmla="*/ 669 w 800"/>
              <a:gd name="T77" fmla="*/ 402 h 969"/>
              <a:gd name="T78" fmla="*/ 593 w 800"/>
              <a:gd name="T79" fmla="*/ 474 h 969"/>
              <a:gd name="T80" fmla="*/ 623 w 800"/>
              <a:gd name="T81" fmla="*/ 503 h 969"/>
              <a:gd name="T82" fmla="*/ 699 w 800"/>
              <a:gd name="T83" fmla="*/ 431 h 969"/>
              <a:gd name="T84" fmla="*/ 771 w 800"/>
              <a:gd name="T85" fmla="*/ 503 h 969"/>
              <a:gd name="T86" fmla="*/ 800 w 800"/>
              <a:gd name="T87" fmla="*/ 474 h 969"/>
              <a:gd name="T88" fmla="*/ 729 w 800"/>
              <a:gd name="T89" fmla="*/ 402 h 969"/>
              <a:gd name="T90" fmla="*/ 800 w 800"/>
              <a:gd name="T91" fmla="*/ 325 h 969"/>
              <a:gd name="T92" fmla="*/ 559 w 800"/>
              <a:gd name="T93" fmla="*/ 0 h 969"/>
              <a:gd name="T94" fmla="*/ 487 w 800"/>
              <a:gd name="T95" fmla="*/ 76 h 969"/>
              <a:gd name="T96" fmla="*/ 411 w 800"/>
              <a:gd name="T97" fmla="*/ 0 h 969"/>
              <a:gd name="T98" fmla="*/ 381 w 800"/>
              <a:gd name="T99" fmla="*/ 29 h 969"/>
              <a:gd name="T100" fmla="*/ 458 w 800"/>
              <a:gd name="T101" fmla="*/ 105 h 969"/>
              <a:gd name="T102" fmla="*/ 381 w 800"/>
              <a:gd name="T103" fmla="*/ 177 h 969"/>
              <a:gd name="T104" fmla="*/ 411 w 800"/>
              <a:gd name="T105" fmla="*/ 207 h 969"/>
              <a:gd name="T106" fmla="*/ 487 w 800"/>
              <a:gd name="T107" fmla="*/ 135 h 969"/>
              <a:gd name="T108" fmla="*/ 559 w 800"/>
              <a:gd name="T109" fmla="*/ 207 h 969"/>
              <a:gd name="T110" fmla="*/ 589 w 800"/>
              <a:gd name="T111" fmla="*/ 177 h 969"/>
              <a:gd name="T112" fmla="*/ 517 w 800"/>
              <a:gd name="T113" fmla="*/ 105 h 969"/>
              <a:gd name="T114" fmla="*/ 589 w 800"/>
              <a:gd name="T115" fmla="*/ 29 h 969"/>
              <a:gd name="T116" fmla="*/ 559 w 800"/>
              <a:gd name="T117" fmla="*/ 0 h 9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800" h="969">
                <a:moveTo>
                  <a:pt x="487" y="761"/>
                </a:moveTo>
                <a:cubicBezTo>
                  <a:pt x="487" y="605"/>
                  <a:pt x="487" y="605"/>
                  <a:pt x="487" y="605"/>
                </a:cubicBezTo>
                <a:cubicBezTo>
                  <a:pt x="136" y="254"/>
                  <a:pt x="136" y="254"/>
                  <a:pt x="136" y="254"/>
                </a:cubicBezTo>
                <a:cubicBezTo>
                  <a:pt x="275" y="254"/>
                  <a:pt x="275" y="254"/>
                  <a:pt x="275" y="254"/>
                </a:cubicBezTo>
                <a:cubicBezTo>
                  <a:pt x="275" y="211"/>
                  <a:pt x="275" y="211"/>
                  <a:pt x="275" y="211"/>
                </a:cubicBezTo>
                <a:cubicBezTo>
                  <a:pt x="64" y="211"/>
                  <a:pt x="64" y="211"/>
                  <a:pt x="64" y="211"/>
                </a:cubicBezTo>
                <a:cubicBezTo>
                  <a:pt x="64" y="423"/>
                  <a:pt x="64" y="423"/>
                  <a:pt x="64" y="423"/>
                </a:cubicBezTo>
                <a:cubicBezTo>
                  <a:pt x="106" y="423"/>
                  <a:pt x="106" y="423"/>
                  <a:pt x="106" y="423"/>
                </a:cubicBezTo>
                <a:cubicBezTo>
                  <a:pt x="106" y="283"/>
                  <a:pt x="106" y="283"/>
                  <a:pt x="106" y="283"/>
                </a:cubicBezTo>
                <a:cubicBezTo>
                  <a:pt x="445" y="622"/>
                  <a:pt x="445" y="622"/>
                  <a:pt x="445" y="622"/>
                </a:cubicBezTo>
                <a:cubicBezTo>
                  <a:pt x="445" y="761"/>
                  <a:pt x="445" y="761"/>
                  <a:pt x="445" y="761"/>
                </a:cubicBezTo>
                <a:cubicBezTo>
                  <a:pt x="398" y="770"/>
                  <a:pt x="360" y="812"/>
                  <a:pt x="360" y="863"/>
                </a:cubicBezTo>
                <a:cubicBezTo>
                  <a:pt x="360" y="922"/>
                  <a:pt x="407" y="969"/>
                  <a:pt x="466" y="969"/>
                </a:cubicBezTo>
                <a:cubicBezTo>
                  <a:pt x="525" y="969"/>
                  <a:pt x="572" y="922"/>
                  <a:pt x="572" y="863"/>
                </a:cubicBezTo>
                <a:cubicBezTo>
                  <a:pt x="572" y="817"/>
                  <a:pt x="534" y="774"/>
                  <a:pt x="487" y="761"/>
                </a:cubicBezTo>
                <a:close/>
                <a:moveTo>
                  <a:pt x="466" y="931"/>
                </a:moveTo>
                <a:cubicBezTo>
                  <a:pt x="432" y="931"/>
                  <a:pt x="403" y="901"/>
                  <a:pt x="403" y="867"/>
                </a:cubicBezTo>
                <a:cubicBezTo>
                  <a:pt x="403" y="834"/>
                  <a:pt x="428" y="804"/>
                  <a:pt x="466" y="804"/>
                </a:cubicBezTo>
                <a:cubicBezTo>
                  <a:pt x="504" y="804"/>
                  <a:pt x="529" y="834"/>
                  <a:pt x="529" y="867"/>
                </a:cubicBezTo>
                <a:cubicBezTo>
                  <a:pt x="529" y="901"/>
                  <a:pt x="500" y="931"/>
                  <a:pt x="466" y="931"/>
                </a:cubicBezTo>
                <a:close/>
                <a:moveTo>
                  <a:pt x="178" y="592"/>
                </a:moveTo>
                <a:cubicBezTo>
                  <a:pt x="106" y="668"/>
                  <a:pt x="106" y="668"/>
                  <a:pt x="106" y="668"/>
                </a:cubicBezTo>
                <a:cubicBezTo>
                  <a:pt x="30" y="592"/>
                  <a:pt x="30" y="592"/>
                  <a:pt x="30" y="592"/>
                </a:cubicBezTo>
                <a:cubicBezTo>
                  <a:pt x="0" y="622"/>
                  <a:pt x="0" y="622"/>
                  <a:pt x="0" y="622"/>
                </a:cubicBezTo>
                <a:cubicBezTo>
                  <a:pt x="77" y="698"/>
                  <a:pt x="77" y="698"/>
                  <a:pt x="77" y="698"/>
                </a:cubicBezTo>
                <a:cubicBezTo>
                  <a:pt x="0" y="770"/>
                  <a:pt x="0" y="770"/>
                  <a:pt x="0" y="770"/>
                </a:cubicBezTo>
                <a:cubicBezTo>
                  <a:pt x="30" y="800"/>
                  <a:pt x="30" y="800"/>
                  <a:pt x="30" y="800"/>
                </a:cubicBezTo>
                <a:cubicBezTo>
                  <a:pt x="106" y="728"/>
                  <a:pt x="106" y="728"/>
                  <a:pt x="106" y="728"/>
                </a:cubicBezTo>
                <a:cubicBezTo>
                  <a:pt x="178" y="800"/>
                  <a:pt x="178" y="800"/>
                  <a:pt x="178" y="800"/>
                </a:cubicBezTo>
                <a:cubicBezTo>
                  <a:pt x="208" y="770"/>
                  <a:pt x="208" y="770"/>
                  <a:pt x="208" y="770"/>
                </a:cubicBezTo>
                <a:cubicBezTo>
                  <a:pt x="136" y="698"/>
                  <a:pt x="136" y="698"/>
                  <a:pt x="136" y="698"/>
                </a:cubicBezTo>
                <a:cubicBezTo>
                  <a:pt x="208" y="622"/>
                  <a:pt x="208" y="622"/>
                  <a:pt x="208" y="622"/>
                </a:cubicBezTo>
                <a:lnTo>
                  <a:pt x="178" y="592"/>
                </a:lnTo>
                <a:close/>
                <a:moveTo>
                  <a:pt x="800" y="325"/>
                </a:moveTo>
                <a:cubicBezTo>
                  <a:pt x="771" y="296"/>
                  <a:pt x="771" y="296"/>
                  <a:pt x="771" y="296"/>
                </a:cubicBezTo>
                <a:cubicBezTo>
                  <a:pt x="699" y="372"/>
                  <a:pt x="699" y="372"/>
                  <a:pt x="699" y="372"/>
                </a:cubicBezTo>
                <a:cubicBezTo>
                  <a:pt x="623" y="296"/>
                  <a:pt x="623" y="296"/>
                  <a:pt x="623" y="296"/>
                </a:cubicBezTo>
                <a:cubicBezTo>
                  <a:pt x="593" y="325"/>
                  <a:pt x="593" y="325"/>
                  <a:pt x="593" y="325"/>
                </a:cubicBezTo>
                <a:cubicBezTo>
                  <a:pt x="669" y="402"/>
                  <a:pt x="669" y="402"/>
                  <a:pt x="669" y="402"/>
                </a:cubicBezTo>
                <a:cubicBezTo>
                  <a:pt x="593" y="474"/>
                  <a:pt x="593" y="474"/>
                  <a:pt x="593" y="474"/>
                </a:cubicBezTo>
                <a:cubicBezTo>
                  <a:pt x="623" y="503"/>
                  <a:pt x="623" y="503"/>
                  <a:pt x="623" y="503"/>
                </a:cubicBezTo>
                <a:cubicBezTo>
                  <a:pt x="699" y="431"/>
                  <a:pt x="699" y="431"/>
                  <a:pt x="699" y="431"/>
                </a:cubicBezTo>
                <a:cubicBezTo>
                  <a:pt x="771" y="503"/>
                  <a:pt x="771" y="503"/>
                  <a:pt x="771" y="503"/>
                </a:cubicBezTo>
                <a:cubicBezTo>
                  <a:pt x="800" y="474"/>
                  <a:pt x="800" y="474"/>
                  <a:pt x="800" y="474"/>
                </a:cubicBezTo>
                <a:cubicBezTo>
                  <a:pt x="729" y="402"/>
                  <a:pt x="729" y="402"/>
                  <a:pt x="729" y="402"/>
                </a:cubicBezTo>
                <a:lnTo>
                  <a:pt x="800" y="325"/>
                </a:lnTo>
                <a:close/>
                <a:moveTo>
                  <a:pt x="559" y="0"/>
                </a:moveTo>
                <a:cubicBezTo>
                  <a:pt x="487" y="76"/>
                  <a:pt x="487" y="76"/>
                  <a:pt x="487" y="76"/>
                </a:cubicBezTo>
                <a:cubicBezTo>
                  <a:pt x="411" y="0"/>
                  <a:pt x="411" y="0"/>
                  <a:pt x="411" y="0"/>
                </a:cubicBezTo>
                <a:cubicBezTo>
                  <a:pt x="381" y="29"/>
                  <a:pt x="381" y="29"/>
                  <a:pt x="381" y="29"/>
                </a:cubicBezTo>
                <a:cubicBezTo>
                  <a:pt x="458" y="105"/>
                  <a:pt x="458" y="105"/>
                  <a:pt x="458" y="105"/>
                </a:cubicBezTo>
                <a:cubicBezTo>
                  <a:pt x="381" y="177"/>
                  <a:pt x="381" y="177"/>
                  <a:pt x="381" y="177"/>
                </a:cubicBezTo>
                <a:cubicBezTo>
                  <a:pt x="411" y="207"/>
                  <a:pt x="411" y="207"/>
                  <a:pt x="411" y="207"/>
                </a:cubicBezTo>
                <a:cubicBezTo>
                  <a:pt x="487" y="135"/>
                  <a:pt x="487" y="135"/>
                  <a:pt x="487" y="135"/>
                </a:cubicBezTo>
                <a:cubicBezTo>
                  <a:pt x="559" y="207"/>
                  <a:pt x="559" y="207"/>
                  <a:pt x="559" y="207"/>
                </a:cubicBezTo>
                <a:cubicBezTo>
                  <a:pt x="589" y="177"/>
                  <a:pt x="589" y="177"/>
                  <a:pt x="589" y="177"/>
                </a:cubicBezTo>
                <a:cubicBezTo>
                  <a:pt x="517" y="105"/>
                  <a:pt x="517" y="105"/>
                  <a:pt x="517" y="105"/>
                </a:cubicBezTo>
                <a:cubicBezTo>
                  <a:pt x="589" y="29"/>
                  <a:pt x="589" y="29"/>
                  <a:pt x="589" y="29"/>
                </a:cubicBezTo>
                <a:lnTo>
                  <a:pt x="55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txBody>
          <a:bodyPr vert="horz" wrap="square" lIns="57681" tIns="28840" rIns="57681" bIns="28840" numCol="1" anchor="t" anchorCtr="0" compatLnSpc="1">
            <a:prstTxWarp prst="textNoShape">
              <a:avLst/>
            </a:prstTxWarp>
          </a:bodyPr>
          <a:lstStyle/>
          <a:p>
            <a:pPr defTabSz="576895"/>
            <a:endParaRPr lang="en-US" sz="1514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Freeform 147">
            <a:extLst>
              <a:ext uri="{FF2B5EF4-FFF2-40B4-BE49-F238E27FC236}">
                <a16:creationId xmlns:a16="http://schemas.microsoft.com/office/drawing/2014/main" id="{F69AF892-BA2F-4435-8550-1BDFCF2AFA87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059138" y="753054"/>
            <a:ext cx="245759" cy="310393"/>
          </a:xfrm>
          <a:custGeom>
            <a:avLst/>
            <a:gdLst>
              <a:gd name="T0" fmla="*/ 484 w 800"/>
              <a:gd name="T1" fmla="*/ 0 h 1011"/>
              <a:gd name="T2" fmla="*/ 463 w 800"/>
              <a:gd name="T3" fmla="*/ 990 h 1011"/>
              <a:gd name="T4" fmla="*/ 779 w 800"/>
              <a:gd name="T5" fmla="*/ 1011 h 1011"/>
              <a:gd name="T6" fmla="*/ 800 w 800"/>
              <a:gd name="T7" fmla="*/ 21 h 1011"/>
              <a:gd name="T8" fmla="*/ 758 w 800"/>
              <a:gd name="T9" fmla="*/ 969 h 1011"/>
              <a:gd name="T10" fmla="*/ 505 w 800"/>
              <a:gd name="T11" fmla="*/ 843 h 1011"/>
              <a:gd name="T12" fmla="*/ 589 w 800"/>
              <a:gd name="T13" fmla="*/ 800 h 1011"/>
              <a:gd name="T14" fmla="*/ 505 w 800"/>
              <a:gd name="T15" fmla="*/ 716 h 1011"/>
              <a:gd name="T16" fmla="*/ 589 w 800"/>
              <a:gd name="T17" fmla="*/ 674 h 1011"/>
              <a:gd name="T18" fmla="*/ 505 w 800"/>
              <a:gd name="T19" fmla="*/ 590 h 1011"/>
              <a:gd name="T20" fmla="*/ 589 w 800"/>
              <a:gd name="T21" fmla="*/ 548 h 1011"/>
              <a:gd name="T22" fmla="*/ 505 w 800"/>
              <a:gd name="T23" fmla="*/ 464 h 1011"/>
              <a:gd name="T24" fmla="*/ 589 w 800"/>
              <a:gd name="T25" fmla="*/ 421 h 1011"/>
              <a:gd name="T26" fmla="*/ 505 w 800"/>
              <a:gd name="T27" fmla="*/ 337 h 1011"/>
              <a:gd name="T28" fmla="*/ 589 w 800"/>
              <a:gd name="T29" fmla="*/ 295 h 1011"/>
              <a:gd name="T30" fmla="*/ 505 w 800"/>
              <a:gd name="T31" fmla="*/ 211 h 1011"/>
              <a:gd name="T32" fmla="*/ 589 w 800"/>
              <a:gd name="T33" fmla="*/ 169 h 1011"/>
              <a:gd name="T34" fmla="*/ 505 w 800"/>
              <a:gd name="T35" fmla="*/ 43 h 1011"/>
              <a:gd name="T36" fmla="*/ 758 w 800"/>
              <a:gd name="T37" fmla="*/ 969 h 1011"/>
              <a:gd name="T38" fmla="*/ 130 w 800"/>
              <a:gd name="T39" fmla="*/ 52 h 1011"/>
              <a:gd name="T40" fmla="*/ 0 w 800"/>
              <a:gd name="T41" fmla="*/ 253 h 1011"/>
              <a:gd name="T42" fmla="*/ 105 w 800"/>
              <a:gd name="T43" fmla="*/ 969 h 1011"/>
              <a:gd name="T44" fmla="*/ 295 w 800"/>
              <a:gd name="T45" fmla="*/ 864 h 1011"/>
              <a:gd name="T46" fmla="*/ 291 w 800"/>
              <a:gd name="T47" fmla="*/ 241 h 1011"/>
              <a:gd name="T48" fmla="*/ 147 w 800"/>
              <a:gd name="T49" fmla="*/ 102 h 1011"/>
              <a:gd name="T50" fmla="*/ 117 w 800"/>
              <a:gd name="T51" fmla="*/ 148 h 1011"/>
              <a:gd name="T52" fmla="*/ 42 w 800"/>
              <a:gd name="T53" fmla="*/ 347 h 1011"/>
              <a:gd name="T54" fmla="*/ 84 w 800"/>
              <a:gd name="T55" fmla="*/ 716 h 1011"/>
              <a:gd name="T56" fmla="*/ 42 w 800"/>
              <a:gd name="T57" fmla="*/ 347 h 1011"/>
              <a:gd name="T58" fmla="*/ 189 w 800"/>
              <a:gd name="T59" fmla="*/ 927 h 1011"/>
              <a:gd name="T60" fmla="*/ 42 w 800"/>
              <a:gd name="T61" fmla="*/ 864 h 1011"/>
              <a:gd name="T62" fmla="*/ 253 w 800"/>
              <a:gd name="T63" fmla="*/ 843 h 1011"/>
              <a:gd name="T64" fmla="*/ 253 w 800"/>
              <a:gd name="T65" fmla="*/ 800 h 1011"/>
              <a:gd name="T66" fmla="*/ 42 w 800"/>
              <a:gd name="T67" fmla="*/ 758 h 1011"/>
              <a:gd name="T68" fmla="*/ 253 w 800"/>
              <a:gd name="T69" fmla="*/ 800 h 1011"/>
              <a:gd name="T70" fmla="*/ 126 w 800"/>
              <a:gd name="T71" fmla="*/ 347 h 1011"/>
              <a:gd name="T72" fmla="*/ 168 w 800"/>
              <a:gd name="T73" fmla="*/ 347 h 1011"/>
              <a:gd name="T74" fmla="*/ 126 w 800"/>
              <a:gd name="T75" fmla="*/ 716 h 1011"/>
              <a:gd name="T76" fmla="*/ 211 w 800"/>
              <a:gd name="T77" fmla="*/ 716 h 1011"/>
              <a:gd name="T78" fmla="*/ 253 w 800"/>
              <a:gd name="T79" fmla="*/ 347 h 1011"/>
              <a:gd name="T80" fmla="*/ 253 w 800"/>
              <a:gd name="T81" fmla="*/ 274 h 1011"/>
              <a:gd name="T82" fmla="*/ 168 w 800"/>
              <a:gd name="T83" fmla="*/ 274 h 1011"/>
              <a:gd name="T84" fmla="*/ 126 w 800"/>
              <a:gd name="T85" fmla="*/ 274 h 1011"/>
              <a:gd name="T86" fmla="*/ 42 w 800"/>
              <a:gd name="T87" fmla="*/ 274 h 1011"/>
              <a:gd name="T88" fmla="*/ 88 w 800"/>
              <a:gd name="T89" fmla="*/ 190 h 1011"/>
              <a:gd name="T90" fmla="*/ 253 w 800"/>
              <a:gd name="T91" fmla="*/ 259 h 10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800" h="1011">
                <a:moveTo>
                  <a:pt x="779" y="0"/>
                </a:moveTo>
                <a:cubicBezTo>
                  <a:pt x="484" y="0"/>
                  <a:pt x="484" y="0"/>
                  <a:pt x="484" y="0"/>
                </a:cubicBezTo>
                <a:cubicBezTo>
                  <a:pt x="473" y="0"/>
                  <a:pt x="463" y="10"/>
                  <a:pt x="463" y="21"/>
                </a:cubicBezTo>
                <a:cubicBezTo>
                  <a:pt x="463" y="990"/>
                  <a:pt x="463" y="990"/>
                  <a:pt x="463" y="990"/>
                </a:cubicBezTo>
                <a:cubicBezTo>
                  <a:pt x="463" y="1001"/>
                  <a:pt x="473" y="1011"/>
                  <a:pt x="484" y="1011"/>
                </a:cubicBezTo>
                <a:cubicBezTo>
                  <a:pt x="779" y="1011"/>
                  <a:pt x="779" y="1011"/>
                  <a:pt x="779" y="1011"/>
                </a:cubicBezTo>
                <a:cubicBezTo>
                  <a:pt x="791" y="1011"/>
                  <a:pt x="800" y="1001"/>
                  <a:pt x="800" y="990"/>
                </a:cubicBezTo>
                <a:cubicBezTo>
                  <a:pt x="800" y="21"/>
                  <a:pt x="800" y="21"/>
                  <a:pt x="800" y="21"/>
                </a:cubicBezTo>
                <a:cubicBezTo>
                  <a:pt x="800" y="10"/>
                  <a:pt x="791" y="0"/>
                  <a:pt x="779" y="0"/>
                </a:cubicBezTo>
                <a:close/>
                <a:moveTo>
                  <a:pt x="758" y="969"/>
                </a:moveTo>
                <a:cubicBezTo>
                  <a:pt x="505" y="969"/>
                  <a:pt x="505" y="969"/>
                  <a:pt x="505" y="969"/>
                </a:cubicBezTo>
                <a:cubicBezTo>
                  <a:pt x="505" y="843"/>
                  <a:pt x="505" y="843"/>
                  <a:pt x="505" y="843"/>
                </a:cubicBezTo>
                <a:cubicBezTo>
                  <a:pt x="589" y="843"/>
                  <a:pt x="589" y="843"/>
                  <a:pt x="589" y="843"/>
                </a:cubicBezTo>
                <a:cubicBezTo>
                  <a:pt x="589" y="800"/>
                  <a:pt x="589" y="800"/>
                  <a:pt x="589" y="800"/>
                </a:cubicBezTo>
                <a:cubicBezTo>
                  <a:pt x="505" y="800"/>
                  <a:pt x="505" y="800"/>
                  <a:pt x="505" y="800"/>
                </a:cubicBezTo>
                <a:cubicBezTo>
                  <a:pt x="505" y="716"/>
                  <a:pt x="505" y="716"/>
                  <a:pt x="505" y="716"/>
                </a:cubicBezTo>
                <a:cubicBezTo>
                  <a:pt x="589" y="716"/>
                  <a:pt x="589" y="716"/>
                  <a:pt x="589" y="716"/>
                </a:cubicBezTo>
                <a:cubicBezTo>
                  <a:pt x="589" y="674"/>
                  <a:pt x="589" y="674"/>
                  <a:pt x="589" y="674"/>
                </a:cubicBezTo>
                <a:cubicBezTo>
                  <a:pt x="505" y="674"/>
                  <a:pt x="505" y="674"/>
                  <a:pt x="505" y="674"/>
                </a:cubicBezTo>
                <a:cubicBezTo>
                  <a:pt x="505" y="590"/>
                  <a:pt x="505" y="590"/>
                  <a:pt x="505" y="590"/>
                </a:cubicBezTo>
                <a:cubicBezTo>
                  <a:pt x="589" y="590"/>
                  <a:pt x="589" y="590"/>
                  <a:pt x="589" y="590"/>
                </a:cubicBezTo>
                <a:cubicBezTo>
                  <a:pt x="589" y="548"/>
                  <a:pt x="589" y="548"/>
                  <a:pt x="589" y="548"/>
                </a:cubicBezTo>
                <a:cubicBezTo>
                  <a:pt x="505" y="548"/>
                  <a:pt x="505" y="548"/>
                  <a:pt x="505" y="548"/>
                </a:cubicBezTo>
                <a:cubicBezTo>
                  <a:pt x="505" y="464"/>
                  <a:pt x="505" y="464"/>
                  <a:pt x="505" y="464"/>
                </a:cubicBezTo>
                <a:cubicBezTo>
                  <a:pt x="589" y="464"/>
                  <a:pt x="589" y="464"/>
                  <a:pt x="589" y="464"/>
                </a:cubicBezTo>
                <a:cubicBezTo>
                  <a:pt x="589" y="421"/>
                  <a:pt x="589" y="421"/>
                  <a:pt x="589" y="421"/>
                </a:cubicBezTo>
                <a:cubicBezTo>
                  <a:pt x="505" y="421"/>
                  <a:pt x="505" y="421"/>
                  <a:pt x="505" y="421"/>
                </a:cubicBezTo>
                <a:cubicBezTo>
                  <a:pt x="505" y="337"/>
                  <a:pt x="505" y="337"/>
                  <a:pt x="505" y="337"/>
                </a:cubicBezTo>
                <a:cubicBezTo>
                  <a:pt x="589" y="337"/>
                  <a:pt x="589" y="337"/>
                  <a:pt x="589" y="337"/>
                </a:cubicBezTo>
                <a:cubicBezTo>
                  <a:pt x="589" y="295"/>
                  <a:pt x="589" y="295"/>
                  <a:pt x="589" y="295"/>
                </a:cubicBezTo>
                <a:cubicBezTo>
                  <a:pt x="505" y="295"/>
                  <a:pt x="505" y="295"/>
                  <a:pt x="505" y="295"/>
                </a:cubicBezTo>
                <a:cubicBezTo>
                  <a:pt x="505" y="211"/>
                  <a:pt x="505" y="211"/>
                  <a:pt x="505" y="211"/>
                </a:cubicBezTo>
                <a:cubicBezTo>
                  <a:pt x="589" y="211"/>
                  <a:pt x="589" y="211"/>
                  <a:pt x="589" y="211"/>
                </a:cubicBezTo>
                <a:cubicBezTo>
                  <a:pt x="589" y="169"/>
                  <a:pt x="589" y="169"/>
                  <a:pt x="589" y="169"/>
                </a:cubicBezTo>
                <a:cubicBezTo>
                  <a:pt x="505" y="169"/>
                  <a:pt x="505" y="169"/>
                  <a:pt x="505" y="169"/>
                </a:cubicBezTo>
                <a:cubicBezTo>
                  <a:pt x="505" y="43"/>
                  <a:pt x="505" y="43"/>
                  <a:pt x="505" y="43"/>
                </a:cubicBezTo>
                <a:cubicBezTo>
                  <a:pt x="758" y="43"/>
                  <a:pt x="758" y="43"/>
                  <a:pt x="758" y="43"/>
                </a:cubicBezTo>
                <a:lnTo>
                  <a:pt x="758" y="969"/>
                </a:lnTo>
                <a:close/>
                <a:moveTo>
                  <a:pt x="165" y="52"/>
                </a:moveTo>
                <a:cubicBezTo>
                  <a:pt x="157" y="40"/>
                  <a:pt x="138" y="40"/>
                  <a:pt x="130" y="52"/>
                </a:cubicBezTo>
                <a:cubicBezTo>
                  <a:pt x="4" y="241"/>
                  <a:pt x="4" y="241"/>
                  <a:pt x="4" y="241"/>
                </a:cubicBezTo>
                <a:cubicBezTo>
                  <a:pt x="1" y="245"/>
                  <a:pt x="0" y="249"/>
                  <a:pt x="0" y="253"/>
                </a:cubicBezTo>
                <a:cubicBezTo>
                  <a:pt x="0" y="864"/>
                  <a:pt x="0" y="864"/>
                  <a:pt x="0" y="864"/>
                </a:cubicBezTo>
                <a:cubicBezTo>
                  <a:pt x="0" y="922"/>
                  <a:pt x="47" y="969"/>
                  <a:pt x="105" y="969"/>
                </a:cubicBezTo>
                <a:cubicBezTo>
                  <a:pt x="189" y="969"/>
                  <a:pt x="189" y="969"/>
                  <a:pt x="189" y="969"/>
                </a:cubicBezTo>
                <a:cubicBezTo>
                  <a:pt x="248" y="969"/>
                  <a:pt x="295" y="922"/>
                  <a:pt x="295" y="864"/>
                </a:cubicBezTo>
                <a:cubicBezTo>
                  <a:pt x="295" y="253"/>
                  <a:pt x="295" y="253"/>
                  <a:pt x="295" y="253"/>
                </a:cubicBezTo>
                <a:cubicBezTo>
                  <a:pt x="295" y="249"/>
                  <a:pt x="293" y="245"/>
                  <a:pt x="291" y="241"/>
                </a:cubicBezTo>
                <a:lnTo>
                  <a:pt x="165" y="52"/>
                </a:lnTo>
                <a:close/>
                <a:moveTo>
                  <a:pt x="147" y="102"/>
                </a:moveTo>
                <a:cubicBezTo>
                  <a:pt x="178" y="148"/>
                  <a:pt x="178" y="148"/>
                  <a:pt x="178" y="148"/>
                </a:cubicBezTo>
                <a:cubicBezTo>
                  <a:pt x="117" y="148"/>
                  <a:pt x="117" y="148"/>
                  <a:pt x="117" y="148"/>
                </a:cubicBezTo>
                <a:lnTo>
                  <a:pt x="147" y="102"/>
                </a:lnTo>
                <a:close/>
                <a:moveTo>
                  <a:pt x="42" y="347"/>
                </a:moveTo>
                <a:cubicBezTo>
                  <a:pt x="55" y="354"/>
                  <a:pt x="69" y="358"/>
                  <a:pt x="84" y="358"/>
                </a:cubicBezTo>
                <a:cubicBezTo>
                  <a:pt x="84" y="716"/>
                  <a:pt x="84" y="716"/>
                  <a:pt x="84" y="716"/>
                </a:cubicBezTo>
                <a:cubicBezTo>
                  <a:pt x="42" y="716"/>
                  <a:pt x="42" y="716"/>
                  <a:pt x="42" y="716"/>
                </a:cubicBezTo>
                <a:lnTo>
                  <a:pt x="42" y="347"/>
                </a:lnTo>
                <a:close/>
                <a:moveTo>
                  <a:pt x="253" y="864"/>
                </a:moveTo>
                <a:cubicBezTo>
                  <a:pt x="253" y="898"/>
                  <a:pt x="224" y="927"/>
                  <a:pt x="189" y="927"/>
                </a:cubicBezTo>
                <a:cubicBezTo>
                  <a:pt x="105" y="927"/>
                  <a:pt x="105" y="927"/>
                  <a:pt x="105" y="927"/>
                </a:cubicBezTo>
                <a:cubicBezTo>
                  <a:pt x="70" y="927"/>
                  <a:pt x="42" y="898"/>
                  <a:pt x="42" y="864"/>
                </a:cubicBezTo>
                <a:cubicBezTo>
                  <a:pt x="42" y="843"/>
                  <a:pt x="42" y="843"/>
                  <a:pt x="42" y="843"/>
                </a:cubicBezTo>
                <a:cubicBezTo>
                  <a:pt x="253" y="843"/>
                  <a:pt x="253" y="843"/>
                  <a:pt x="253" y="843"/>
                </a:cubicBezTo>
                <a:lnTo>
                  <a:pt x="253" y="864"/>
                </a:lnTo>
                <a:close/>
                <a:moveTo>
                  <a:pt x="253" y="800"/>
                </a:moveTo>
                <a:cubicBezTo>
                  <a:pt x="42" y="800"/>
                  <a:pt x="42" y="800"/>
                  <a:pt x="42" y="800"/>
                </a:cubicBezTo>
                <a:cubicBezTo>
                  <a:pt x="42" y="758"/>
                  <a:pt x="42" y="758"/>
                  <a:pt x="42" y="758"/>
                </a:cubicBezTo>
                <a:cubicBezTo>
                  <a:pt x="253" y="758"/>
                  <a:pt x="253" y="758"/>
                  <a:pt x="253" y="758"/>
                </a:cubicBezTo>
                <a:lnTo>
                  <a:pt x="253" y="800"/>
                </a:lnTo>
                <a:close/>
                <a:moveTo>
                  <a:pt x="126" y="716"/>
                </a:moveTo>
                <a:cubicBezTo>
                  <a:pt x="126" y="347"/>
                  <a:pt x="126" y="347"/>
                  <a:pt x="126" y="347"/>
                </a:cubicBezTo>
                <a:cubicBezTo>
                  <a:pt x="134" y="342"/>
                  <a:pt x="141" y="337"/>
                  <a:pt x="147" y="330"/>
                </a:cubicBezTo>
                <a:cubicBezTo>
                  <a:pt x="153" y="337"/>
                  <a:pt x="160" y="342"/>
                  <a:pt x="168" y="347"/>
                </a:cubicBezTo>
                <a:cubicBezTo>
                  <a:pt x="168" y="716"/>
                  <a:pt x="168" y="716"/>
                  <a:pt x="168" y="716"/>
                </a:cubicBezTo>
                <a:lnTo>
                  <a:pt x="126" y="716"/>
                </a:lnTo>
                <a:close/>
                <a:moveTo>
                  <a:pt x="253" y="716"/>
                </a:moveTo>
                <a:cubicBezTo>
                  <a:pt x="211" y="716"/>
                  <a:pt x="211" y="716"/>
                  <a:pt x="211" y="716"/>
                </a:cubicBezTo>
                <a:cubicBezTo>
                  <a:pt x="211" y="358"/>
                  <a:pt x="211" y="358"/>
                  <a:pt x="211" y="358"/>
                </a:cubicBezTo>
                <a:cubicBezTo>
                  <a:pt x="226" y="358"/>
                  <a:pt x="240" y="354"/>
                  <a:pt x="253" y="347"/>
                </a:cubicBezTo>
                <a:lnTo>
                  <a:pt x="253" y="716"/>
                </a:lnTo>
                <a:close/>
                <a:moveTo>
                  <a:pt x="253" y="274"/>
                </a:moveTo>
                <a:cubicBezTo>
                  <a:pt x="253" y="297"/>
                  <a:pt x="234" y="316"/>
                  <a:pt x="211" y="316"/>
                </a:cubicBezTo>
                <a:cubicBezTo>
                  <a:pt x="187" y="316"/>
                  <a:pt x="168" y="297"/>
                  <a:pt x="168" y="274"/>
                </a:cubicBezTo>
                <a:cubicBezTo>
                  <a:pt x="168" y="262"/>
                  <a:pt x="159" y="253"/>
                  <a:pt x="147" y="253"/>
                </a:cubicBezTo>
                <a:cubicBezTo>
                  <a:pt x="136" y="253"/>
                  <a:pt x="126" y="262"/>
                  <a:pt x="126" y="274"/>
                </a:cubicBezTo>
                <a:cubicBezTo>
                  <a:pt x="126" y="297"/>
                  <a:pt x="107" y="316"/>
                  <a:pt x="84" y="316"/>
                </a:cubicBezTo>
                <a:cubicBezTo>
                  <a:pt x="61" y="316"/>
                  <a:pt x="42" y="297"/>
                  <a:pt x="42" y="274"/>
                </a:cubicBezTo>
                <a:cubicBezTo>
                  <a:pt x="42" y="259"/>
                  <a:pt x="42" y="259"/>
                  <a:pt x="42" y="259"/>
                </a:cubicBezTo>
                <a:cubicBezTo>
                  <a:pt x="88" y="190"/>
                  <a:pt x="88" y="190"/>
                  <a:pt x="88" y="190"/>
                </a:cubicBezTo>
                <a:cubicBezTo>
                  <a:pt x="206" y="190"/>
                  <a:pt x="206" y="190"/>
                  <a:pt x="206" y="190"/>
                </a:cubicBezTo>
                <a:cubicBezTo>
                  <a:pt x="253" y="259"/>
                  <a:pt x="253" y="259"/>
                  <a:pt x="253" y="259"/>
                </a:cubicBezTo>
                <a:lnTo>
                  <a:pt x="253" y="27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txBody>
          <a:bodyPr vert="horz" wrap="square" lIns="57681" tIns="28840" rIns="57681" bIns="28840" numCol="1" anchor="t" anchorCtr="0" compatLnSpc="1">
            <a:prstTxWarp prst="textNoShape">
              <a:avLst/>
            </a:prstTxWarp>
          </a:bodyPr>
          <a:lstStyle/>
          <a:p>
            <a:pPr defTabSz="576895"/>
            <a:endParaRPr lang="en-US" sz="1514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Freeform 33">
            <a:extLst>
              <a:ext uri="{FF2B5EF4-FFF2-40B4-BE49-F238E27FC236}">
                <a16:creationId xmlns:a16="http://schemas.microsoft.com/office/drawing/2014/main" id="{2ED9584C-3EE6-4711-A3A6-806050021CC0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035996" y="1369551"/>
            <a:ext cx="319577" cy="310393"/>
          </a:xfrm>
          <a:custGeom>
            <a:avLst/>
            <a:gdLst>
              <a:gd name="T0" fmla="*/ 637 w 826"/>
              <a:gd name="T1" fmla="*/ 523 h 802"/>
              <a:gd name="T2" fmla="*/ 663 w 826"/>
              <a:gd name="T3" fmla="*/ 472 h 802"/>
              <a:gd name="T4" fmla="*/ 573 w 826"/>
              <a:gd name="T5" fmla="*/ 536 h 802"/>
              <a:gd name="T6" fmla="*/ 597 w 826"/>
              <a:gd name="T7" fmla="*/ 320 h 802"/>
              <a:gd name="T8" fmla="*/ 765 w 826"/>
              <a:gd name="T9" fmla="*/ 281 h 802"/>
              <a:gd name="T10" fmla="*/ 786 w 826"/>
              <a:gd name="T11" fmla="*/ 91 h 802"/>
              <a:gd name="T12" fmla="*/ 706 w 826"/>
              <a:gd name="T13" fmla="*/ 160 h 802"/>
              <a:gd name="T14" fmla="*/ 654 w 826"/>
              <a:gd name="T15" fmla="*/ 109 h 802"/>
              <a:gd name="T16" fmla="*/ 724 w 826"/>
              <a:gd name="T17" fmla="*/ 28 h 802"/>
              <a:gd name="T18" fmla="*/ 649 w 826"/>
              <a:gd name="T19" fmla="*/ 2 h 802"/>
              <a:gd name="T20" fmla="*/ 494 w 826"/>
              <a:gd name="T21" fmla="*/ 218 h 802"/>
              <a:gd name="T22" fmla="*/ 185 w 826"/>
              <a:gd name="T23" fmla="*/ 148 h 802"/>
              <a:gd name="T24" fmla="*/ 203 w 826"/>
              <a:gd name="T25" fmla="*/ 123 h 802"/>
              <a:gd name="T26" fmla="*/ 95 w 826"/>
              <a:gd name="T27" fmla="*/ 7 h 802"/>
              <a:gd name="T28" fmla="*/ 18 w 826"/>
              <a:gd name="T29" fmla="*/ 58 h 802"/>
              <a:gd name="T30" fmla="*/ 18 w 826"/>
              <a:gd name="T31" fmla="*/ 84 h 802"/>
              <a:gd name="T32" fmla="*/ 134 w 826"/>
              <a:gd name="T33" fmla="*/ 192 h 802"/>
              <a:gd name="T34" fmla="*/ 160 w 826"/>
              <a:gd name="T35" fmla="*/ 174 h 802"/>
              <a:gd name="T36" fmla="*/ 228 w 826"/>
              <a:gd name="T37" fmla="*/ 483 h 802"/>
              <a:gd name="T38" fmla="*/ 61 w 826"/>
              <a:gd name="T39" fmla="*/ 522 h 802"/>
              <a:gd name="T40" fmla="*/ 39 w 826"/>
              <a:gd name="T41" fmla="*/ 713 h 802"/>
              <a:gd name="T42" fmla="*/ 120 w 826"/>
              <a:gd name="T43" fmla="*/ 643 h 802"/>
              <a:gd name="T44" fmla="*/ 171 w 826"/>
              <a:gd name="T45" fmla="*/ 695 h 802"/>
              <a:gd name="T46" fmla="*/ 102 w 826"/>
              <a:gd name="T47" fmla="*/ 775 h 802"/>
              <a:gd name="T48" fmla="*/ 176 w 826"/>
              <a:gd name="T49" fmla="*/ 802 h 802"/>
              <a:gd name="T50" fmla="*/ 331 w 826"/>
              <a:gd name="T51" fmla="*/ 586 h 802"/>
              <a:gd name="T52" fmla="*/ 547 w 826"/>
              <a:gd name="T53" fmla="*/ 562 h 802"/>
              <a:gd name="T54" fmla="*/ 483 w 826"/>
              <a:gd name="T55" fmla="*/ 652 h 802"/>
              <a:gd name="T56" fmla="*/ 509 w 826"/>
              <a:gd name="T57" fmla="*/ 652 h 802"/>
              <a:gd name="T58" fmla="*/ 689 w 826"/>
              <a:gd name="T59" fmla="*/ 780 h 802"/>
              <a:gd name="T60" fmla="*/ 791 w 826"/>
              <a:gd name="T61" fmla="*/ 780 h 802"/>
              <a:gd name="T62" fmla="*/ 791 w 826"/>
              <a:gd name="T63" fmla="*/ 677 h 802"/>
              <a:gd name="T64" fmla="*/ 57 w 826"/>
              <a:gd name="T65" fmla="*/ 71 h 802"/>
              <a:gd name="T66" fmla="*/ 160 w 826"/>
              <a:gd name="T67" fmla="*/ 123 h 802"/>
              <a:gd name="T68" fmla="*/ 297 w 826"/>
              <a:gd name="T69" fmla="*/ 568 h 802"/>
              <a:gd name="T70" fmla="*/ 266 w 826"/>
              <a:gd name="T71" fmla="*/ 728 h 802"/>
              <a:gd name="T72" fmla="*/ 154 w 826"/>
              <a:gd name="T73" fmla="*/ 763 h 802"/>
              <a:gd name="T74" fmla="*/ 207 w 826"/>
              <a:gd name="T75" fmla="*/ 702 h 802"/>
              <a:gd name="T76" fmla="*/ 189 w 826"/>
              <a:gd name="T77" fmla="*/ 607 h 802"/>
              <a:gd name="T78" fmla="*/ 99 w 826"/>
              <a:gd name="T79" fmla="*/ 612 h 802"/>
              <a:gd name="T80" fmla="*/ 86 w 826"/>
              <a:gd name="T81" fmla="*/ 548 h 802"/>
              <a:gd name="T82" fmla="*/ 226 w 826"/>
              <a:gd name="T83" fmla="*/ 521 h 802"/>
              <a:gd name="T84" fmla="*/ 528 w 826"/>
              <a:gd name="T85" fmla="*/ 235 h 802"/>
              <a:gd name="T86" fmla="*/ 559 w 826"/>
              <a:gd name="T87" fmla="*/ 75 h 802"/>
              <a:gd name="T88" fmla="*/ 671 w 826"/>
              <a:gd name="T89" fmla="*/ 40 h 802"/>
              <a:gd name="T90" fmla="*/ 618 w 826"/>
              <a:gd name="T91" fmla="*/ 101 h 802"/>
              <a:gd name="T92" fmla="*/ 636 w 826"/>
              <a:gd name="T93" fmla="*/ 196 h 802"/>
              <a:gd name="T94" fmla="*/ 726 w 826"/>
              <a:gd name="T95" fmla="*/ 191 h 802"/>
              <a:gd name="T96" fmla="*/ 739 w 826"/>
              <a:gd name="T97" fmla="*/ 255 h 802"/>
              <a:gd name="T98" fmla="*/ 599 w 826"/>
              <a:gd name="T99" fmla="*/ 283 h 802"/>
              <a:gd name="T100" fmla="*/ 297 w 826"/>
              <a:gd name="T101" fmla="*/ 568 h 802"/>
              <a:gd name="T102" fmla="*/ 714 w 826"/>
              <a:gd name="T103" fmla="*/ 755 h 802"/>
              <a:gd name="T104" fmla="*/ 611 w 826"/>
              <a:gd name="T105" fmla="*/ 549 h 802"/>
              <a:gd name="T106" fmla="*/ 776 w 826"/>
              <a:gd name="T107" fmla="*/ 729 h 8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826" h="802">
                <a:moveTo>
                  <a:pt x="791" y="677"/>
                </a:moveTo>
                <a:cubicBezTo>
                  <a:pt x="637" y="523"/>
                  <a:pt x="637" y="523"/>
                  <a:pt x="637" y="523"/>
                </a:cubicBezTo>
                <a:cubicBezTo>
                  <a:pt x="663" y="498"/>
                  <a:pt x="663" y="498"/>
                  <a:pt x="663" y="498"/>
                </a:cubicBezTo>
                <a:cubicBezTo>
                  <a:pt x="670" y="490"/>
                  <a:pt x="670" y="479"/>
                  <a:pt x="663" y="472"/>
                </a:cubicBezTo>
                <a:cubicBezTo>
                  <a:pt x="656" y="465"/>
                  <a:pt x="644" y="465"/>
                  <a:pt x="637" y="472"/>
                </a:cubicBezTo>
                <a:cubicBezTo>
                  <a:pt x="573" y="536"/>
                  <a:pt x="573" y="536"/>
                  <a:pt x="573" y="536"/>
                </a:cubicBezTo>
                <a:cubicBezTo>
                  <a:pt x="477" y="440"/>
                  <a:pt x="477" y="440"/>
                  <a:pt x="477" y="440"/>
                </a:cubicBezTo>
                <a:cubicBezTo>
                  <a:pt x="597" y="320"/>
                  <a:pt x="597" y="320"/>
                  <a:pt x="597" y="320"/>
                </a:cubicBezTo>
                <a:cubicBezTo>
                  <a:pt x="614" y="326"/>
                  <a:pt x="631" y="329"/>
                  <a:pt x="649" y="329"/>
                </a:cubicBezTo>
                <a:cubicBezTo>
                  <a:pt x="693" y="329"/>
                  <a:pt x="734" y="312"/>
                  <a:pt x="765" y="281"/>
                </a:cubicBezTo>
                <a:cubicBezTo>
                  <a:pt x="812" y="234"/>
                  <a:pt x="826" y="163"/>
                  <a:pt x="800" y="102"/>
                </a:cubicBezTo>
                <a:cubicBezTo>
                  <a:pt x="797" y="96"/>
                  <a:pt x="792" y="92"/>
                  <a:pt x="786" y="91"/>
                </a:cubicBezTo>
                <a:cubicBezTo>
                  <a:pt x="780" y="90"/>
                  <a:pt x="774" y="92"/>
                  <a:pt x="770" y="96"/>
                </a:cubicBezTo>
                <a:cubicBezTo>
                  <a:pt x="706" y="160"/>
                  <a:pt x="706" y="160"/>
                  <a:pt x="706" y="160"/>
                </a:cubicBezTo>
                <a:cubicBezTo>
                  <a:pt x="654" y="160"/>
                  <a:pt x="654" y="160"/>
                  <a:pt x="654" y="160"/>
                </a:cubicBezTo>
                <a:cubicBezTo>
                  <a:pt x="654" y="109"/>
                  <a:pt x="654" y="109"/>
                  <a:pt x="654" y="109"/>
                </a:cubicBezTo>
                <a:cubicBezTo>
                  <a:pt x="719" y="44"/>
                  <a:pt x="719" y="44"/>
                  <a:pt x="719" y="44"/>
                </a:cubicBezTo>
                <a:cubicBezTo>
                  <a:pt x="723" y="40"/>
                  <a:pt x="725" y="34"/>
                  <a:pt x="724" y="28"/>
                </a:cubicBezTo>
                <a:cubicBezTo>
                  <a:pt x="722" y="22"/>
                  <a:pt x="718" y="17"/>
                  <a:pt x="713" y="15"/>
                </a:cubicBezTo>
                <a:cubicBezTo>
                  <a:pt x="692" y="6"/>
                  <a:pt x="671" y="2"/>
                  <a:pt x="649" y="2"/>
                </a:cubicBezTo>
                <a:cubicBezTo>
                  <a:pt x="605" y="2"/>
                  <a:pt x="564" y="19"/>
                  <a:pt x="533" y="50"/>
                </a:cubicBezTo>
                <a:cubicBezTo>
                  <a:pt x="489" y="94"/>
                  <a:pt x="474" y="159"/>
                  <a:pt x="494" y="218"/>
                </a:cubicBezTo>
                <a:cubicBezTo>
                  <a:pt x="374" y="337"/>
                  <a:pt x="374" y="337"/>
                  <a:pt x="374" y="337"/>
                </a:cubicBezTo>
                <a:cubicBezTo>
                  <a:pt x="185" y="148"/>
                  <a:pt x="185" y="148"/>
                  <a:pt x="185" y="148"/>
                </a:cubicBezTo>
                <a:cubicBezTo>
                  <a:pt x="198" y="136"/>
                  <a:pt x="198" y="136"/>
                  <a:pt x="198" y="136"/>
                </a:cubicBezTo>
                <a:cubicBezTo>
                  <a:pt x="201" y="132"/>
                  <a:pt x="203" y="128"/>
                  <a:pt x="203" y="123"/>
                </a:cubicBezTo>
                <a:cubicBezTo>
                  <a:pt x="203" y="118"/>
                  <a:pt x="201" y="113"/>
                  <a:pt x="198" y="110"/>
                </a:cubicBezTo>
                <a:cubicBezTo>
                  <a:pt x="95" y="7"/>
                  <a:pt x="95" y="7"/>
                  <a:pt x="95" y="7"/>
                </a:cubicBezTo>
                <a:cubicBezTo>
                  <a:pt x="88" y="0"/>
                  <a:pt x="77" y="0"/>
                  <a:pt x="70" y="7"/>
                </a:cubicBezTo>
                <a:cubicBezTo>
                  <a:pt x="18" y="58"/>
                  <a:pt x="18" y="58"/>
                  <a:pt x="18" y="58"/>
                </a:cubicBezTo>
                <a:cubicBezTo>
                  <a:pt x="15" y="62"/>
                  <a:pt x="13" y="66"/>
                  <a:pt x="13" y="71"/>
                </a:cubicBezTo>
                <a:cubicBezTo>
                  <a:pt x="13" y="76"/>
                  <a:pt x="15" y="81"/>
                  <a:pt x="18" y="84"/>
                </a:cubicBezTo>
                <a:cubicBezTo>
                  <a:pt x="121" y="187"/>
                  <a:pt x="121" y="187"/>
                  <a:pt x="121" y="187"/>
                </a:cubicBezTo>
                <a:cubicBezTo>
                  <a:pt x="124" y="191"/>
                  <a:pt x="129" y="192"/>
                  <a:pt x="134" y="192"/>
                </a:cubicBezTo>
                <a:cubicBezTo>
                  <a:pt x="138" y="192"/>
                  <a:pt x="143" y="191"/>
                  <a:pt x="147" y="187"/>
                </a:cubicBezTo>
                <a:cubicBezTo>
                  <a:pt x="160" y="174"/>
                  <a:pt x="160" y="174"/>
                  <a:pt x="160" y="174"/>
                </a:cubicBezTo>
                <a:cubicBezTo>
                  <a:pt x="348" y="363"/>
                  <a:pt x="348" y="363"/>
                  <a:pt x="348" y="363"/>
                </a:cubicBezTo>
                <a:cubicBezTo>
                  <a:pt x="228" y="483"/>
                  <a:pt x="228" y="483"/>
                  <a:pt x="228" y="483"/>
                </a:cubicBezTo>
                <a:cubicBezTo>
                  <a:pt x="212" y="477"/>
                  <a:pt x="194" y="475"/>
                  <a:pt x="176" y="475"/>
                </a:cubicBezTo>
                <a:cubicBezTo>
                  <a:pt x="133" y="475"/>
                  <a:pt x="91" y="492"/>
                  <a:pt x="61" y="522"/>
                </a:cubicBezTo>
                <a:cubicBezTo>
                  <a:pt x="13" y="570"/>
                  <a:pt x="0" y="640"/>
                  <a:pt x="26" y="702"/>
                </a:cubicBezTo>
                <a:cubicBezTo>
                  <a:pt x="28" y="707"/>
                  <a:pt x="33" y="711"/>
                  <a:pt x="39" y="713"/>
                </a:cubicBezTo>
                <a:cubicBezTo>
                  <a:pt x="45" y="714"/>
                  <a:pt x="51" y="712"/>
                  <a:pt x="55" y="708"/>
                </a:cubicBezTo>
                <a:cubicBezTo>
                  <a:pt x="120" y="643"/>
                  <a:pt x="120" y="643"/>
                  <a:pt x="120" y="643"/>
                </a:cubicBezTo>
                <a:cubicBezTo>
                  <a:pt x="171" y="643"/>
                  <a:pt x="171" y="643"/>
                  <a:pt x="171" y="643"/>
                </a:cubicBezTo>
                <a:cubicBezTo>
                  <a:pt x="171" y="695"/>
                  <a:pt x="171" y="695"/>
                  <a:pt x="171" y="695"/>
                </a:cubicBezTo>
                <a:cubicBezTo>
                  <a:pt x="107" y="759"/>
                  <a:pt x="107" y="759"/>
                  <a:pt x="107" y="759"/>
                </a:cubicBezTo>
                <a:cubicBezTo>
                  <a:pt x="102" y="763"/>
                  <a:pt x="101" y="769"/>
                  <a:pt x="102" y="775"/>
                </a:cubicBezTo>
                <a:cubicBezTo>
                  <a:pt x="103" y="781"/>
                  <a:pt x="107" y="786"/>
                  <a:pt x="113" y="789"/>
                </a:cubicBezTo>
                <a:cubicBezTo>
                  <a:pt x="133" y="797"/>
                  <a:pt x="154" y="802"/>
                  <a:pt x="176" y="802"/>
                </a:cubicBezTo>
                <a:cubicBezTo>
                  <a:pt x="220" y="802"/>
                  <a:pt x="261" y="785"/>
                  <a:pt x="292" y="754"/>
                </a:cubicBezTo>
                <a:cubicBezTo>
                  <a:pt x="336" y="709"/>
                  <a:pt x="351" y="645"/>
                  <a:pt x="331" y="586"/>
                </a:cubicBezTo>
                <a:cubicBezTo>
                  <a:pt x="451" y="466"/>
                  <a:pt x="451" y="466"/>
                  <a:pt x="451" y="466"/>
                </a:cubicBezTo>
                <a:cubicBezTo>
                  <a:pt x="547" y="562"/>
                  <a:pt x="547" y="562"/>
                  <a:pt x="547" y="562"/>
                </a:cubicBezTo>
                <a:cubicBezTo>
                  <a:pt x="483" y="626"/>
                  <a:pt x="483" y="626"/>
                  <a:pt x="483" y="626"/>
                </a:cubicBezTo>
                <a:cubicBezTo>
                  <a:pt x="476" y="633"/>
                  <a:pt x="476" y="645"/>
                  <a:pt x="483" y="652"/>
                </a:cubicBezTo>
                <a:cubicBezTo>
                  <a:pt x="486" y="655"/>
                  <a:pt x="491" y="657"/>
                  <a:pt x="496" y="657"/>
                </a:cubicBezTo>
                <a:cubicBezTo>
                  <a:pt x="500" y="657"/>
                  <a:pt x="505" y="655"/>
                  <a:pt x="509" y="652"/>
                </a:cubicBezTo>
                <a:cubicBezTo>
                  <a:pt x="534" y="626"/>
                  <a:pt x="534" y="626"/>
                  <a:pt x="534" y="626"/>
                </a:cubicBezTo>
                <a:cubicBezTo>
                  <a:pt x="689" y="780"/>
                  <a:pt x="689" y="780"/>
                  <a:pt x="689" y="780"/>
                </a:cubicBezTo>
                <a:cubicBezTo>
                  <a:pt x="702" y="794"/>
                  <a:pt x="721" y="802"/>
                  <a:pt x="740" y="802"/>
                </a:cubicBezTo>
                <a:cubicBezTo>
                  <a:pt x="759" y="802"/>
                  <a:pt x="778" y="794"/>
                  <a:pt x="791" y="780"/>
                </a:cubicBezTo>
                <a:cubicBezTo>
                  <a:pt x="805" y="767"/>
                  <a:pt x="813" y="748"/>
                  <a:pt x="813" y="729"/>
                </a:cubicBezTo>
                <a:cubicBezTo>
                  <a:pt x="813" y="709"/>
                  <a:pt x="805" y="691"/>
                  <a:pt x="791" y="677"/>
                </a:cubicBezTo>
                <a:close/>
                <a:moveTo>
                  <a:pt x="134" y="148"/>
                </a:moveTo>
                <a:cubicBezTo>
                  <a:pt x="57" y="71"/>
                  <a:pt x="57" y="71"/>
                  <a:pt x="57" y="71"/>
                </a:cubicBezTo>
                <a:cubicBezTo>
                  <a:pt x="82" y="46"/>
                  <a:pt x="82" y="46"/>
                  <a:pt x="82" y="46"/>
                </a:cubicBezTo>
                <a:cubicBezTo>
                  <a:pt x="160" y="123"/>
                  <a:pt x="160" y="123"/>
                  <a:pt x="160" y="123"/>
                </a:cubicBezTo>
                <a:lnTo>
                  <a:pt x="134" y="148"/>
                </a:lnTo>
                <a:close/>
                <a:moveTo>
                  <a:pt x="297" y="568"/>
                </a:moveTo>
                <a:cubicBezTo>
                  <a:pt x="292" y="574"/>
                  <a:pt x="291" y="582"/>
                  <a:pt x="293" y="588"/>
                </a:cubicBezTo>
                <a:cubicBezTo>
                  <a:pt x="314" y="636"/>
                  <a:pt x="303" y="691"/>
                  <a:pt x="266" y="728"/>
                </a:cubicBezTo>
                <a:cubicBezTo>
                  <a:pt x="242" y="752"/>
                  <a:pt x="210" y="765"/>
                  <a:pt x="176" y="765"/>
                </a:cubicBezTo>
                <a:cubicBezTo>
                  <a:pt x="169" y="765"/>
                  <a:pt x="161" y="765"/>
                  <a:pt x="154" y="763"/>
                </a:cubicBezTo>
                <a:cubicBezTo>
                  <a:pt x="202" y="715"/>
                  <a:pt x="202" y="715"/>
                  <a:pt x="202" y="715"/>
                </a:cubicBezTo>
                <a:cubicBezTo>
                  <a:pt x="205" y="712"/>
                  <a:pt x="207" y="707"/>
                  <a:pt x="207" y="702"/>
                </a:cubicBezTo>
                <a:cubicBezTo>
                  <a:pt x="207" y="625"/>
                  <a:pt x="207" y="625"/>
                  <a:pt x="207" y="625"/>
                </a:cubicBezTo>
                <a:cubicBezTo>
                  <a:pt x="207" y="615"/>
                  <a:pt x="199" y="607"/>
                  <a:pt x="189" y="607"/>
                </a:cubicBezTo>
                <a:cubicBezTo>
                  <a:pt x="112" y="607"/>
                  <a:pt x="112" y="607"/>
                  <a:pt x="112" y="607"/>
                </a:cubicBezTo>
                <a:cubicBezTo>
                  <a:pt x="107" y="607"/>
                  <a:pt x="103" y="609"/>
                  <a:pt x="99" y="612"/>
                </a:cubicBezTo>
                <a:cubicBezTo>
                  <a:pt x="51" y="661"/>
                  <a:pt x="51" y="661"/>
                  <a:pt x="51" y="661"/>
                </a:cubicBezTo>
                <a:cubicBezTo>
                  <a:pt x="44" y="620"/>
                  <a:pt x="56" y="578"/>
                  <a:pt x="86" y="548"/>
                </a:cubicBezTo>
                <a:cubicBezTo>
                  <a:pt x="110" y="524"/>
                  <a:pt x="142" y="511"/>
                  <a:pt x="176" y="511"/>
                </a:cubicBezTo>
                <a:cubicBezTo>
                  <a:pt x="193" y="511"/>
                  <a:pt x="210" y="514"/>
                  <a:pt x="226" y="521"/>
                </a:cubicBezTo>
                <a:cubicBezTo>
                  <a:pt x="233" y="524"/>
                  <a:pt x="241" y="522"/>
                  <a:pt x="246" y="517"/>
                </a:cubicBezTo>
                <a:cubicBezTo>
                  <a:pt x="528" y="235"/>
                  <a:pt x="528" y="235"/>
                  <a:pt x="528" y="235"/>
                </a:cubicBezTo>
                <a:cubicBezTo>
                  <a:pt x="533" y="230"/>
                  <a:pt x="535" y="222"/>
                  <a:pt x="532" y="215"/>
                </a:cubicBezTo>
                <a:cubicBezTo>
                  <a:pt x="512" y="167"/>
                  <a:pt x="522" y="112"/>
                  <a:pt x="559" y="75"/>
                </a:cubicBezTo>
                <a:cubicBezTo>
                  <a:pt x="583" y="51"/>
                  <a:pt x="615" y="38"/>
                  <a:pt x="649" y="38"/>
                </a:cubicBezTo>
                <a:cubicBezTo>
                  <a:pt x="657" y="38"/>
                  <a:pt x="664" y="39"/>
                  <a:pt x="671" y="40"/>
                </a:cubicBezTo>
                <a:cubicBezTo>
                  <a:pt x="623" y="88"/>
                  <a:pt x="623" y="88"/>
                  <a:pt x="623" y="88"/>
                </a:cubicBezTo>
                <a:cubicBezTo>
                  <a:pt x="620" y="92"/>
                  <a:pt x="618" y="96"/>
                  <a:pt x="618" y="101"/>
                </a:cubicBezTo>
                <a:cubicBezTo>
                  <a:pt x="618" y="178"/>
                  <a:pt x="618" y="178"/>
                  <a:pt x="618" y="178"/>
                </a:cubicBezTo>
                <a:cubicBezTo>
                  <a:pt x="618" y="188"/>
                  <a:pt x="626" y="196"/>
                  <a:pt x="636" y="196"/>
                </a:cubicBezTo>
                <a:cubicBezTo>
                  <a:pt x="713" y="196"/>
                  <a:pt x="713" y="196"/>
                  <a:pt x="713" y="196"/>
                </a:cubicBezTo>
                <a:cubicBezTo>
                  <a:pt x="718" y="196"/>
                  <a:pt x="723" y="195"/>
                  <a:pt x="726" y="191"/>
                </a:cubicBezTo>
                <a:cubicBezTo>
                  <a:pt x="774" y="143"/>
                  <a:pt x="774" y="143"/>
                  <a:pt x="774" y="143"/>
                </a:cubicBezTo>
                <a:cubicBezTo>
                  <a:pt x="782" y="183"/>
                  <a:pt x="769" y="225"/>
                  <a:pt x="739" y="255"/>
                </a:cubicBezTo>
                <a:cubicBezTo>
                  <a:pt x="715" y="279"/>
                  <a:pt x="683" y="293"/>
                  <a:pt x="649" y="293"/>
                </a:cubicBezTo>
                <a:cubicBezTo>
                  <a:pt x="632" y="293"/>
                  <a:pt x="615" y="289"/>
                  <a:pt x="599" y="283"/>
                </a:cubicBezTo>
                <a:cubicBezTo>
                  <a:pt x="593" y="280"/>
                  <a:pt x="585" y="281"/>
                  <a:pt x="579" y="286"/>
                </a:cubicBezTo>
                <a:lnTo>
                  <a:pt x="297" y="568"/>
                </a:lnTo>
                <a:close/>
                <a:moveTo>
                  <a:pt x="766" y="755"/>
                </a:moveTo>
                <a:cubicBezTo>
                  <a:pt x="752" y="768"/>
                  <a:pt x="728" y="768"/>
                  <a:pt x="714" y="755"/>
                </a:cubicBezTo>
                <a:cubicBezTo>
                  <a:pt x="560" y="600"/>
                  <a:pt x="560" y="600"/>
                  <a:pt x="560" y="600"/>
                </a:cubicBezTo>
                <a:cubicBezTo>
                  <a:pt x="611" y="549"/>
                  <a:pt x="611" y="549"/>
                  <a:pt x="611" y="549"/>
                </a:cubicBezTo>
                <a:cubicBezTo>
                  <a:pt x="766" y="703"/>
                  <a:pt x="766" y="703"/>
                  <a:pt x="766" y="703"/>
                </a:cubicBezTo>
                <a:cubicBezTo>
                  <a:pt x="773" y="710"/>
                  <a:pt x="776" y="719"/>
                  <a:pt x="776" y="729"/>
                </a:cubicBezTo>
                <a:cubicBezTo>
                  <a:pt x="776" y="739"/>
                  <a:pt x="773" y="748"/>
                  <a:pt x="766" y="75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txBody>
          <a:bodyPr vert="horz" wrap="square" lIns="57681" tIns="28840" rIns="57681" bIns="28840" numCol="1" anchor="t" anchorCtr="0" compatLnSpc="1">
            <a:prstTxWarp prst="textNoShape">
              <a:avLst/>
            </a:prstTxWarp>
          </a:bodyPr>
          <a:lstStyle/>
          <a:p>
            <a:pPr defTabSz="576895"/>
            <a:endParaRPr lang="en-US" sz="1514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reeform 21">
            <a:extLst>
              <a:ext uri="{FF2B5EF4-FFF2-40B4-BE49-F238E27FC236}">
                <a16:creationId xmlns:a16="http://schemas.microsoft.com/office/drawing/2014/main" id="{9ABCCB2B-6DB1-4F97-9A3A-EDEE44775B72}"/>
              </a:ext>
            </a:extLst>
          </p:cNvPr>
          <p:cNvSpPr>
            <a:spLocks noEditPoints="1"/>
          </p:cNvSpPr>
          <p:nvPr/>
        </p:nvSpPr>
        <p:spPr bwMode="auto">
          <a:xfrm>
            <a:off x="1039005" y="2591635"/>
            <a:ext cx="309979" cy="309403"/>
          </a:xfrm>
          <a:custGeom>
            <a:avLst/>
            <a:gdLst>
              <a:gd name="T0" fmla="*/ 350 w 800"/>
              <a:gd name="T1" fmla="*/ 639 h 798"/>
              <a:gd name="T2" fmla="*/ 270 w 800"/>
              <a:gd name="T3" fmla="*/ 719 h 798"/>
              <a:gd name="T4" fmla="*/ 350 w 800"/>
              <a:gd name="T5" fmla="*/ 798 h 798"/>
              <a:gd name="T6" fmla="*/ 430 w 800"/>
              <a:gd name="T7" fmla="*/ 719 h 798"/>
              <a:gd name="T8" fmla="*/ 350 w 800"/>
              <a:gd name="T9" fmla="*/ 639 h 798"/>
              <a:gd name="T10" fmla="*/ 350 w 800"/>
              <a:gd name="T11" fmla="*/ 763 h 798"/>
              <a:gd name="T12" fmla="*/ 306 w 800"/>
              <a:gd name="T13" fmla="*/ 719 h 798"/>
              <a:gd name="T14" fmla="*/ 350 w 800"/>
              <a:gd name="T15" fmla="*/ 674 h 798"/>
              <a:gd name="T16" fmla="*/ 394 w 800"/>
              <a:gd name="T17" fmla="*/ 719 h 798"/>
              <a:gd name="T18" fmla="*/ 350 w 800"/>
              <a:gd name="T19" fmla="*/ 763 h 798"/>
              <a:gd name="T20" fmla="*/ 600 w 800"/>
              <a:gd name="T21" fmla="*/ 639 h 798"/>
              <a:gd name="T22" fmla="*/ 520 w 800"/>
              <a:gd name="T23" fmla="*/ 719 h 798"/>
              <a:gd name="T24" fmla="*/ 600 w 800"/>
              <a:gd name="T25" fmla="*/ 798 h 798"/>
              <a:gd name="T26" fmla="*/ 680 w 800"/>
              <a:gd name="T27" fmla="*/ 719 h 798"/>
              <a:gd name="T28" fmla="*/ 600 w 800"/>
              <a:gd name="T29" fmla="*/ 639 h 798"/>
              <a:gd name="T30" fmla="*/ 600 w 800"/>
              <a:gd name="T31" fmla="*/ 763 h 798"/>
              <a:gd name="T32" fmla="*/ 556 w 800"/>
              <a:gd name="T33" fmla="*/ 719 h 798"/>
              <a:gd name="T34" fmla="*/ 600 w 800"/>
              <a:gd name="T35" fmla="*/ 674 h 798"/>
              <a:gd name="T36" fmla="*/ 645 w 800"/>
              <a:gd name="T37" fmla="*/ 719 h 798"/>
              <a:gd name="T38" fmla="*/ 600 w 800"/>
              <a:gd name="T39" fmla="*/ 763 h 798"/>
              <a:gd name="T40" fmla="*/ 796 w 800"/>
              <a:gd name="T41" fmla="*/ 202 h 798"/>
              <a:gd name="T42" fmla="*/ 782 w 800"/>
              <a:gd name="T43" fmla="*/ 195 h 798"/>
              <a:gd name="T44" fmla="*/ 182 w 800"/>
              <a:gd name="T45" fmla="*/ 195 h 798"/>
              <a:gd name="T46" fmla="*/ 132 w 800"/>
              <a:gd name="T47" fmla="*/ 13 h 798"/>
              <a:gd name="T48" fmla="*/ 132 w 800"/>
              <a:gd name="T49" fmla="*/ 12 h 798"/>
              <a:gd name="T50" fmla="*/ 130 w 800"/>
              <a:gd name="T51" fmla="*/ 8 h 798"/>
              <a:gd name="T52" fmla="*/ 128 w 800"/>
              <a:gd name="T53" fmla="*/ 6 h 798"/>
              <a:gd name="T54" fmla="*/ 126 w 800"/>
              <a:gd name="T55" fmla="*/ 3 h 798"/>
              <a:gd name="T56" fmla="*/ 123 w 800"/>
              <a:gd name="T57" fmla="*/ 2 h 798"/>
              <a:gd name="T58" fmla="*/ 120 w 800"/>
              <a:gd name="T59" fmla="*/ 0 h 798"/>
              <a:gd name="T60" fmla="*/ 116 w 800"/>
              <a:gd name="T61" fmla="*/ 0 h 798"/>
              <a:gd name="T62" fmla="*/ 115 w 800"/>
              <a:gd name="T63" fmla="*/ 0 h 798"/>
              <a:gd name="T64" fmla="*/ 17 w 800"/>
              <a:gd name="T65" fmla="*/ 0 h 798"/>
              <a:gd name="T66" fmla="*/ 0 w 800"/>
              <a:gd name="T67" fmla="*/ 17 h 798"/>
              <a:gd name="T68" fmla="*/ 17 w 800"/>
              <a:gd name="T69" fmla="*/ 35 h 798"/>
              <a:gd name="T70" fmla="*/ 102 w 800"/>
              <a:gd name="T71" fmla="*/ 35 h 798"/>
              <a:gd name="T72" fmla="*/ 151 w 800"/>
              <a:gd name="T73" fmla="*/ 217 h 798"/>
              <a:gd name="T74" fmla="*/ 240 w 800"/>
              <a:gd name="T75" fmla="*/ 576 h 798"/>
              <a:gd name="T76" fmla="*/ 257 w 800"/>
              <a:gd name="T77" fmla="*/ 590 h 798"/>
              <a:gd name="T78" fmla="*/ 693 w 800"/>
              <a:gd name="T79" fmla="*/ 590 h 798"/>
              <a:gd name="T80" fmla="*/ 710 w 800"/>
              <a:gd name="T81" fmla="*/ 576 h 798"/>
              <a:gd name="T82" fmla="*/ 799 w 800"/>
              <a:gd name="T83" fmla="*/ 217 h 798"/>
              <a:gd name="T84" fmla="*/ 796 w 800"/>
              <a:gd name="T85" fmla="*/ 202 h 798"/>
              <a:gd name="T86" fmla="*/ 679 w 800"/>
              <a:gd name="T87" fmla="*/ 554 h 798"/>
              <a:gd name="T88" fmla="*/ 271 w 800"/>
              <a:gd name="T89" fmla="*/ 554 h 798"/>
              <a:gd name="T90" fmla="*/ 191 w 800"/>
              <a:gd name="T91" fmla="*/ 230 h 798"/>
              <a:gd name="T92" fmla="*/ 759 w 800"/>
              <a:gd name="T93" fmla="*/ 230 h 798"/>
              <a:gd name="T94" fmla="*/ 679 w 800"/>
              <a:gd name="T95" fmla="*/ 554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800" h="798">
                <a:moveTo>
                  <a:pt x="350" y="639"/>
                </a:moveTo>
                <a:cubicBezTo>
                  <a:pt x="306" y="639"/>
                  <a:pt x="270" y="675"/>
                  <a:pt x="270" y="719"/>
                </a:cubicBezTo>
                <a:cubicBezTo>
                  <a:pt x="270" y="763"/>
                  <a:pt x="306" y="798"/>
                  <a:pt x="350" y="798"/>
                </a:cubicBezTo>
                <a:cubicBezTo>
                  <a:pt x="394" y="798"/>
                  <a:pt x="430" y="763"/>
                  <a:pt x="430" y="719"/>
                </a:cubicBezTo>
                <a:cubicBezTo>
                  <a:pt x="430" y="675"/>
                  <a:pt x="394" y="639"/>
                  <a:pt x="350" y="639"/>
                </a:cubicBezTo>
                <a:close/>
                <a:moveTo>
                  <a:pt x="350" y="763"/>
                </a:moveTo>
                <a:cubicBezTo>
                  <a:pt x="325" y="763"/>
                  <a:pt x="306" y="743"/>
                  <a:pt x="306" y="719"/>
                </a:cubicBezTo>
                <a:cubicBezTo>
                  <a:pt x="306" y="694"/>
                  <a:pt x="325" y="674"/>
                  <a:pt x="350" y="674"/>
                </a:cubicBezTo>
                <a:cubicBezTo>
                  <a:pt x="374" y="674"/>
                  <a:pt x="394" y="694"/>
                  <a:pt x="394" y="719"/>
                </a:cubicBezTo>
                <a:cubicBezTo>
                  <a:pt x="394" y="743"/>
                  <a:pt x="374" y="763"/>
                  <a:pt x="350" y="763"/>
                </a:cubicBezTo>
                <a:close/>
                <a:moveTo>
                  <a:pt x="600" y="639"/>
                </a:moveTo>
                <a:cubicBezTo>
                  <a:pt x="556" y="639"/>
                  <a:pt x="520" y="675"/>
                  <a:pt x="520" y="719"/>
                </a:cubicBezTo>
                <a:cubicBezTo>
                  <a:pt x="520" y="763"/>
                  <a:pt x="556" y="798"/>
                  <a:pt x="600" y="798"/>
                </a:cubicBezTo>
                <a:cubicBezTo>
                  <a:pt x="644" y="798"/>
                  <a:pt x="680" y="763"/>
                  <a:pt x="680" y="719"/>
                </a:cubicBezTo>
                <a:cubicBezTo>
                  <a:pt x="680" y="675"/>
                  <a:pt x="644" y="639"/>
                  <a:pt x="600" y="639"/>
                </a:cubicBezTo>
                <a:close/>
                <a:moveTo>
                  <a:pt x="600" y="763"/>
                </a:moveTo>
                <a:cubicBezTo>
                  <a:pt x="576" y="763"/>
                  <a:pt x="556" y="743"/>
                  <a:pt x="556" y="719"/>
                </a:cubicBezTo>
                <a:cubicBezTo>
                  <a:pt x="556" y="694"/>
                  <a:pt x="576" y="674"/>
                  <a:pt x="600" y="674"/>
                </a:cubicBezTo>
                <a:cubicBezTo>
                  <a:pt x="625" y="674"/>
                  <a:pt x="645" y="694"/>
                  <a:pt x="645" y="719"/>
                </a:cubicBezTo>
                <a:cubicBezTo>
                  <a:pt x="645" y="743"/>
                  <a:pt x="625" y="763"/>
                  <a:pt x="600" y="763"/>
                </a:cubicBezTo>
                <a:close/>
                <a:moveTo>
                  <a:pt x="796" y="202"/>
                </a:moveTo>
                <a:cubicBezTo>
                  <a:pt x="793" y="197"/>
                  <a:pt x="787" y="195"/>
                  <a:pt x="782" y="195"/>
                </a:cubicBezTo>
                <a:cubicBezTo>
                  <a:pt x="182" y="195"/>
                  <a:pt x="182" y="195"/>
                  <a:pt x="182" y="195"/>
                </a:cubicBezTo>
                <a:cubicBezTo>
                  <a:pt x="132" y="13"/>
                  <a:pt x="132" y="13"/>
                  <a:pt x="132" y="13"/>
                </a:cubicBezTo>
                <a:cubicBezTo>
                  <a:pt x="132" y="12"/>
                  <a:pt x="132" y="12"/>
                  <a:pt x="132" y="12"/>
                </a:cubicBezTo>
                <a:cubicBezTo>
                  <a:pt x="131" y="10"/>
                  <a:pt x="131" y="9"/>
                  <a:pt x="130" y="8"/>
                </a:cubicBezTo>
                <a:cubicBezTo>
                  <a:pt x="130" y="7"/>
                  <a:pt x="129" y="6"/>
                  <a:pt x="128" y="6"/>
                </a:cubicBezTo>
                <a:cubicBezTo>
                  <a:pt x="128" y="5"/>
                  <a:pt x="127" y="4"/>
                  <a:pt x="126" y="3"/>
                </a:cubicBezTo>
                <a:cubicBezTo>
                  <a:pt x="125" y="3"/>
                  <a:pt x="124" y="2"/>
                  <a:pt x="123" y="2"/>
                </a:cubicBezTo>
                <a:cubicBezTo>
                  <a:pt x="122" y="1"/>
                  <a:pt x="121" y="1"/>
                  <a:pt x="120" y="0"/>
                </a:cubicBezTo>
                <a:cubicBezTo>
                  <a:pt x="119" y="0"/>
                  <a:pt x="118" y="0"/>
                  <a:pt x="116" y="0"/>
                </a:cubicBezTo>
                <a:cubicBezTo>
                  <a:pt x="116" y="0"/>
                  <a:pt x="116" y="0"/>
                  <a:pt x="115" y="0"/>
                </a:cubicBezTo>
                <a:cubicBezTo>
                  <a:pt x="17" y="0"/>
                  <a:pt x="17" y="0"/>
                  <a:pt x="17" y="0"/>
                </a:cubicBezTo>
                <a:cubicBezTo>
                  <a:pt x="8" y="0"/>
                  <a:pt x="0" y="8"/>
                  <a:pt x="0" y="17"/>
                </a:cubicBezTo>
                <a:cubicBezTo>
                  <a:pt x="0" y="27"/>
                  <a:pt x="8" y="35"/>
                  <a:pt x="17" y="35"/>
                </a:cubicBezTo>
                <a:cubicBezTo>
                  <a:pt x="102" y="35"/>
                  <a:pt x="102" y="35"/>
                  <a:pt x="102" y="35"/>
                </a:cubicBezTo>
                <a:cubicBezTo>
                  <a:pt x="151" y="217"/>
                  <a:pt x="151" y="217"/>
                  <a:pt x="151" y="217"/>
                </a:cubicBezTo>
                <a:cubicBezTo>
                  <a:pt x="240" y="576"/>
                  <a:pt x="240" y="576"/>
                  <a:pt x="240" y="576"/>
                </a:cubicBezTo>
                <a:cubicBezTo>
                  <a:pt x="242" y="584"/>
                  <a:pt x="249" y="590"/>
                  <a:pt x="257" y="590"/>
                </a:cubicBezTo>
                <a:cubicBezTo>
                  <a:pt x="693" y="590"/>
                  <a:pt x="693" y="590"/>
                  <a:pt x="693" y="590"/>
                </a:cubicBezTo>
                <a:cubicBezTo>
                  <a:pt x="701" y="590"/>
                  <a:pt x="708" y="584"/>
                  <a:pt x="710" y="576"/>
                </a:cubicBezTo>
                <a:cubicBezTo>
                  <a:pt x="799" y="217"/>
                  <a:pt x="799" y="217"/>
                  <a:pt x="799" y="217"/>
                </a:cubicBezTo>
                <a:cubicBezTo>
                  <a:pt x="800" y="212"/>
                  <a:pt x="799" y="206"/>
                  <a:pt x="796" y="202"/>
                </a:cubicBezTo>
                <a:close/>
                <a:moveTo>
                  <a:pt x="679" y="554"/>
                </a:moveTo>
                <a:cubicBezTo>
                  <a:pt x="271" y="554"/>
                  <a:pt x="271" y="554"/>
                  <a:pt x="271" y="554"/>
                </a:cubicBezTo>
                <a:cubicBezTo>
                  <a:pt x="191" y="230"/>
                  <a:pt x="191" y="230"/>
                  <a:pt x="191" y="230"/>
                </a:cubicBezTo>
                <a:cubicBezTo>
                  <a:pt x="759" y="230"/>
                  <a:pt x="759" y="230"/>
                  <a:pt x="759" y="230"/>
                </a:cubicBezTo>
                <a:lnTo>
                  <a:pt x="679" y="55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txBody>
          <a:bodyPr vert="horz" wrap="square" lIns="57681" tIns="28840" rIns="57681" bIns="28840" numCol="1" anchor="t" anchorCtr="0" compatLnSpc="1">
            <a:prstTxWarp prst="textNoShape">
              <a:avLst/>
            </a:prstTxWarp>
          </a:bodyPr>
          <a:lstStyle/>
          <a:p>
            <a:pPr defTabSz="576895"/>
            <a:endParaRPr lang="en-US" sz="1514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23">
            <a:extLst>
              <a:ext uri="{FF2B5EF4-FFF2-40B4-BE49-F238E27FC236}">
                <a16:creationId xmlns:a16="http://schemas.microsoft.com/office/drawing/2014/main" id="{E95D9141-5ABF-44CA-9DBB-1A3E713D1A3D}"/>
              </a:ext>
            </a:extLst>
          </p:cNvPr>
          <p:cNvSpPr/>
          <p:nvPr/>
        </p:nvSpPr>
        <p:spPr>
          <a:xfrm>
            <a:off x="3117449" y="1341054"/>
            <a:ext cx="943523" cy="36440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577" tIns="45789" rIns="173043" bIns="45789" rtlCol="0" anchor="ctr">
            <a:spAutoFit/>
          </a:bodyPr>
          <a:lstStyle/>
          <a:p>
            <a:pPr algn="r" defTabSz="576895"/>
            <a:r>
              <a:rPr lang="en-US" sz="176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65%</a:t>
            </a:r>
          </a:p>
        </p:txBody>
      </p:sp>
      <p:sp>
        <p:nvSpPr>
          <p:cNvPr id="14" name="Rectangle 24">
            <a:extLst>
              <a:ext uri="{FF2B5EF4-FFF2-40B4-BE49-F238E27FC236}">
                <a16:creationId xmlns:a16="http://schemas.microsoft.com/office/drawing/2014/main" id="{78A29CFB-C9CE-40AF-9728-B69DEE2B52BD}"/>
              </a:ext>
            </a:extLst>
          </p:cNvPr>
          <p:cNvSpPr/>
          <p:nvPr/>
        </p:nvSpPr>
        <p:spPr>
          <a:xfrm>
            <a:off x="3463913" y="1954516"/>
            <a:ext cx="943523" cy="36440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577" tIns="45789" rIns="173043" bIns="45789" rtlCol="0" anchor="ctr">
            <a:spAutoFit/>
          </a:bodyPr>
          <a:lstStyle/>
          <a:p>
            <a:pPr algn="r" defTabSz="576895"/>
            <a:r>
              <a:rPr lang="en-US" sz="176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75%</a:t>
            </a:r>
          </a:p>
        </p:txBody>
      </p:sp>
      <p:sp>
        <p:nvSpPr>
          <p:cNvPr id="15" name="Rectangle 25">
            <a:extLst>
              <a:ext uri="{FF2B5EF4-FFF2-40B4-BE49-F238E27FC236}">
                <a16:creationId xmlns:a16="http://schemas.microsoft.com/office/drawing/2014/main" id="{D60430BD-2A06-4ADF-B059-9C07635DD8E3}"/>
              </a:ext>
            </a:extLst>
          </p:cNvPr>
          <p:cNvSpPr/>
          <p:nvPr/>
        </p:nvSpPr>
        <p:spPr>
          <a:xfrm>
            <a:off x="4147781" y="2567980"/>
            <a:ext cx="943523" cy="36440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577" tIns="45789" rIns="173043" bIns="45789" rtlCol="0" anchor="ctr">
            <a:spAutoFit/>
          </a:bodyPr>
          <a:lstStyle/>
          <a:p>
            <a:pPr algn="r" defTabSz="576895"/>
            <a:r>
              <a:rPr lang="en-US" sz="176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90%</a:t>
            </a:r>
          </a:p>
        </p:txBody>
      </p:sp>
      <p:sp>
        <p:nvSpPr>
          <p:cNvPr id="16" name="Rectangle 26">
            <a:extLst>
              <a:ext uri="{FF2B5EF4-FFF2-40B4-BE49-F238E27FC236}">
                <a16:creationId xmlns:a16="http://schemas.microsoft.com/office/drawing/2014/main" id="{AC58152B-3734-4489-9B87-625B98250DFB}"/>
              </a:ext>
            </a:extLst>
          </p:cNvPr>
          <p:cNvSpPr/>
          <p:nvPr/>
        </p:nvSpPr>
        <p:spPr>
          <a:xfrm>
            <a:off x="2793632" y="754702"/>
            <a:ext cx="681409" cy="32548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91577" tIns="45789" rIns="173043" bIns="45789" rtlCol="0" anchor="ctr">
            <a:spAutoFit/>
          </a:bodyPr>
          <a:lstStyle/>
          <a:p>
            <a:pPr algn="r" defTabSz="576895"/>
            <a:r>
              <a:rPr lang="en-US" sz="1514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40%</a:t>
            </a:r>
          </a:p>
        </p:txBody>
      </p:sp>
      <p:sp>
        <p:nvSpPr>
          <p:cNvPr id="17" name="Rectangle 27">
            <a:extLst>
              <a:ext uri="{FF2B5EF4-FFF2-40B4-BE49-F238E27FC236}">
                <a16:creationId xmlns:a16="http://schemas.microsoft.com/office/drawing/2014/main" id="{B023F572-0592-4164-A3B1-BAD7A8BB8EED}"/>
              </a:ext>
            </a:extLst>
          </p:cNvPr>
          <p:cNvSpPr/>
          <p:nvPr/>
        </p:nvSpPr>
        <p:spPr>
          <a:xfrm>
            <a:off x="1339960" y="804734"/>
            <a:ext cx="1585202" cy="224496"/>
          </a:xfrm>
          <a:prstGeom prst="rect">
            <a:avLst/>
          </a:prstGeom>
        </p:spPr>
        <p:txBody>
          <a:bodyPr wrap="square" lIns="0" tIns="45789" rIns="0" bIns="45789">
            <a:spAutoFit/>
          </a:bodyPr>
          <a:lstStyle/>
          <a:p>
            <a:pPr defTabSz="576895">
              <a:lnSpc>
                <a:spcPct val="85000"/>
              </a:lnSpc>
            </a:pPr>
            <a:r>
              <a:rPr lang="ru-RU" sz="1009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УСЛЫШАЛИ, УВИДЕЛИ</a:t>
            </a:r>
            <a:r>
              <a:rPr lang="ru-RU" sz="1009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9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28">
            <a:extLst>
              <a:ext uri="{FF2B5EF4-FFF2-40B4-BE49-F238E27FC236}">
                <a16:creationId xmlns:a16="http://schemas.microsoft.com/office/drawing/2014/main" id="{6273297A-8B0D-4E23-A89A-3F6D210E3368}"/>
              </a:ext>
            </a:extLst>
          </p:cNvPr>
          <p:cNvSpPr/>
          <p:nvPr/>
        </p:nvSpPr>
        <p:spPr>
          <a:xfrm>
            <a:off x="1430815" y="1372487"/>
            <a:ext cx="1998800" cy="241039"/>
          </a:xfrm>
          <a:prstGeom prst="rect">
            <a:avLst/>
          </a:prstGeom>
        </p:spPr>
        <p:txBody>
          <a:bodyPr wrap="square" lIns="0" tIns="45789" rIns="0" bIns="45789">
            <a:spAutoFit/>
          </a:bodyPr>
          <a:lstStyle/>
          <a:p>
            <a:pPr defTabSz="576895">
              <a:lnSpc>
                <a:spcPct val="85000"/>
              </a:lnSpc>
            </a:pPr>
            <a:r>
              <a:rPr lang="ru-RU" sz="1136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ПРОЧИТАЛИ, ЗАКРЕПИЛИ</a:t>
            </a:r>
            <a:endParaRPr lang="en-US" sz="1136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29">
            <a:extLst>
              <a:ext uri="{FF2B5EF4-FFF2-40B4-BE49-F238E27FC236}">
                <a16:creationId xmlns:a16="http://schemas.microsoft.com/office/drawing/2014/main" id="{9DD78122-0DC1-430D-B6B9-A6A26C205750}"/>
              </a:ext>
            </a:extLst>
          </p:cNvPr>
          <p:cNvSpPr/>
          <p:nvPr/>
        </p:nvSpPr>
        <p:spPr>
          <a:xfrm>
            <a:off x="1478096" y="1987216"/>
            <a:ext cx="2133228" cy="257582"/>
          </a:xfrm>
          <a:prstGeom prst="rect">
            <a:avLst/>
          </a:prstGeom>
        </p:spPr>
        <p:txBody>
          <a:bodyPr wrap="square" lIns="0" tIns="45789" rIns="0" bIns="45789">
            <a:spAutoFit/>
          </a:bodyPr>
          <a:lstStyle/>
          <a:p>
            <a:pPr defTabSz="576895">
              <a:lnSpc>
                <a:spcPct val="85000"/>
              </a:lnSpc>
            </a:pPr>
            <a:r>
              <a:rPr lang="ru-RU" sz="1262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ВОСПРОИЗВЕЛИ ОПЫТ</a:t>
            </a:r>
            <a:endParaRPr lang="en-US" sz="1262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30">
            <a:extLst>
              <a:ext uri="{FF2B5EF4-FFF2-40B4-BE49-F238E27FC236}">
                <a16:creationId xmlns:a16="http://schemas.microsoft.com/office/drawing/2014/main" id="{D50615DB-DC0F-4E14-9A0B-51DB1EA01926}"/>
              </a:ext>
            </a:extLst>
          </p:cNvPr>
          <p:cNvSpPr/>
          <p:nvPr/>
        </p:nvSpPr>
        <p:spPr>
          <a:xfrm>
            <a:off x="1478096" y="2596241"/>
            <a:ext cx="2950918" cy="422691"/>
          </a:xfrm>
          <a:prstGeom prst="rect">
            <a:avLst/>
          </a:prstGeom>
        </p:spPr>
        <p:txBody>
          <a:bodyPr wrap="square" lIns="0" tIns="45789" rIns="0" bIns="45789">
            <a:spAutoFit/>
          </a:bodyPr>
          <a:lstStyle/>
          <a:p>
            <a:pPr algn="ctr" defTabSz="576895">
              <a:lnSpc>
                <a:spcPct val="85000"/>
              </a:lnSpc>
            </a:pPr>
            <a:r>
              <a:rPr lang="ru-RU" sz="1262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ТВОРЧЕСКИЙ ПОДХОД К РЕШЕНИЮ ПРОБЛЕМ </a:t>
            </a:r>
            <a:endParaRPr lang="en-US" sz="1262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36">
            <a:extLst>
              <a:ext uri="{FF2B5EF4-FFF2-40B4-BE49-F238E27FC236}">
                <a16:creationId xmlns:a16="http://schemas.microsoft.com/office/drawing/2014/main" id="{EC3FC461-5F78-4FEA-8132-127E7E57A333}"/>
              </a:ext>
            </a:extLst>
          </p:cNvPr>
          <p:cNvSpPr/>
          <p:nvPr/>
        </p:nvSpPr>
        <p:spPr>
          <a:xfrm>
            <a:off x="175380" y="1436334"/>
            <a:ext cx="418595" cy="40180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577" tIns="45789" rIns="91577" bIns="45789" rtlCol="0" anchor="ctr"/>
          <a:lstStyle/>
          <a:p>
            <a:pPr algn="ctr" defTabSz="576895"/>
            <a:endParaRPr lang="en-US" sz="1514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37">
            <a:extLst>
              <a:ext uri="{FF2B5EF4-FFF2-40B4-BE49-F238E27FC236}">
                <a16:creationId xmlns:a16="http://schemas.microsoft.com/office/drawing/2014/main" id="{E60BB8AA-7962-498A-8A52-26AB4A2F3356}"/>
              </a:ext>
            </a:extLst>
          </p:cNvPr>
          <p:cNvSpPr/>
          <p:nvPr/>
        </p:nvSpPr>
        <p:spPr>
          <a:xfrm>
            <a:off x="175380" y="1829792"/>
            <a:ext cx="418595" cy="40180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577" tIns="45789" rIns="91577" bIns="45789" rtlCol="0" anchor="ctr"/>
          <a:lstStyle/>
          <a:p>
            <a:pPr algn="ctr" defTabSz="576895"/>
            <a:endParaRPr lang="en-US" sz="1514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38">
            <a:extLst>
              <a:ext uri="{FF2B5EF4-FFF2-40B4-BE49-F238E27FC236}">
                <a16:creationId xmlns:a16="http://schemas.microsoft.com/office/drawing/2014/main" id="{719C1727-B59D-43BD-B491-CC7D3FA48E87}"/>
              </a:ext>
            </a:extLst>
          </p:cNvPr>
          <p:cNvSpPr/>
          <p:nvPr/>
        </p:nvSpPr>
        <p:spPr>
          <a:xfrm>
            <a:off x="175379" y="2223252"/>
            <a:ext cx="418595" cy="4018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577" tIns="45789" rIns="91577" bIns="45789" rtlCol="0" anchor="ctr"/>
          <a:lstStyle/>
          <a:p>
            <a:pPr algn="ctr" defTabSz="576895"/>
            <a:endParaRPr lang="en-US" sz="1514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39">
            <a:extLst>
              <a:ext uri="{FF2B5EF4-FFF2-40B4-BE49-F238E27FC236}">
                <a16:creationId xmlns:a16="http://schemas.microsoft.com/office/drawing/2014/main" id="{9F9CF495-F184-4833-8C79-97EA170C5D12}"/>
              </a:ext>
            </a:extLst>
          </p:cNvPr>
          <p:cNvSpPr/>
          <p:nvPr/>
        </p:nvSpPr>
        <p:spPr>
          <a:xfrm>
            <a:off x="175380" y="1042874"/>
            <a:ext cx="418595" cy="401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577" tIns="45789" rIns="91577" bIns="45789" rtlCol="0" anchor="ctr"/>
          <a:lstStyle/>
          <a:p>
            <a:pPr algn="ctr" defTabSz="576895"/>
            <a:endParaRPr lang="en-US" sz="1514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5" name="Group 2">
            <a:extLst>
              <a:ext uri="{FF2B5EF4-FFF2-40B4-BE49-F238E27FC236}">
                <a16:creationId xmlns:a16="http://schemas.microsoft.com/office/drawing/2014/main" id="{7EDFB015-957C-4D74-A7DC-267AEAE6FDAB}"/>
              </a:ext>
            </a:extLst>
          </p:cNvPr>
          <p:cNvGrpSpPr/>
          <p:nvPr/>
        </p:nvGrpSpPr>
        <p:grpSpPr>
          <a:xfrm>
            <a:off x="588062" y="595062"/>
            <a:ext cx="350915" cy="1243072"/>
            <a:chOff x="413581" y="698501"/>
            <a:chExt cx="556244" cy="1970670"/>
          </a:xfrm>
        </p:grpSpPr>
        <p:sp>
          <p:nvSpPr>
            <p:cNvPr id="26" name="Freeform 43">
              <a:extLst>
                <a:ext uri="{FF2B5EF4-FFF2-40B4-BE49-F238E27FC236}">
                  <a16:creationId xmlns:a16="http://schemas.microsoft.com/office/drawing/2014/main" id="{36152683-D1E9-4895-993F-DA65D21F5D54}"/>
                </a:ext>
              </a:extLst>
            </p:cNvPr>
            <p:cNvSpPr/>
            <p:nvPr/>
          </p:nvSpPr>
          <p:spPr>
            <a:xfrm>
              <a:off x="413845" y="698501"/>
              <a:ext cx="555980" cy="1354334"/>
            </a:xfrm>
            <a:custGeom>
              <a:avLst/>
              <a:gdLst>
                <a:gd name="connsiteX0" fmla="*/ 555980 w 555980"/>
                <a:gd name="connsiteY0" fmla="*/ 0 h 1354334"/>
                <a:gd name="connsiteX1" fmla="*/ 555980 w 555980"/>
                <a:gd name="connsiteY1" fmla="*/ 968242 h 1354334"/>
                <a:gd name="connsiteX2" fmla="*/ 0 w 555980"/>
                <a:gd name="connsiteY2" fmla="*/ 1354334 h 1354334"/>
                <a:gd name="connsiteX3" fmla="*/ 737 w 555980"/>
                <a:gd name="connsiteY3" fmla="*/ 709226 h 1354334"/>
                <a:gd name="connsiteX4" fmla="*/ 555980 w 555980"/>
                <a:gd name="connsiteY4" fmla="*/ 0 h 1354334"/>
                <a:gd name="connsiteX0" fmla="*/ 555980 w 555980"/>
                <a:gd name="connsiteY0" fmla="*/ 0 h 1354334"/>
                <a:gd name="connsiteX1" fmla="*/ 555980 w 555980"/>
                <a:gd name="connsiteY1" fmla="*/ 976179 h 1354334"/>
                <a:gd name="connsiteX2" fmla="*/ 0 w 555980"/>
                <a:gd name="connsiteY2" fmla="*/ 1354334 h 1354334"/>
                <a:gd name="connsiteX3" fmla="*/ 737 w 555980"/>
                <a:gd name="connsiteY3" fmla="*/ 709226 h 1354334"/>
                <a:gd name="connsiteX4" fmla="*/ 555980 w 555980"/>
                <a:gd name="connsiteY4" fmla="*/ 0 h 1354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5980" h="1354334">
                  <a:moveTo>
                    <a:pt x="555980" y="0"/>
                  </a:moveTo>
                  <a:lnTo>
                    <a:pt x="555980" y="976179"/>
                  </a:lnTo>
                  <a:lnTo>
                    <a:pt x="0" y="1354334"/>
                  </a:lnTo>
                  <a:cubicBezTo>
                    <a:pt x="246" y="1139298"/>
                    <a:pt x="491" y="924262"/>
                    <a:pt x="737" y="709226"/>
                  </a:cubicBezTo>
                  <a:lnTo>
                    <a:pt x="55598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576895"/>
              <a:endParaRPr lang="en-US" sz="1514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Freeform 46">
              <a:extLst>
                <a:ext uri="{FF2B5EF4-FFF2-40B4-BE49-F238E27FC236}">
                  <a16:creationId xmlns:a16="http://schemas.microsoft.com/office/drawing/2014/main" id="{3F5DCE99-98DA-4954-970E-854EB83D8820}"/>
                </a:ext>
              </a:extLst>
            </p:cNvPr>
            <p:cNvSpPr/>
            <p:nvPr/>
          </p:nvSpPr>
          <p:spPr>
            <a:xfrm>
              <a:off x="413581" y="1673921"/>
              <a:ext cx="556244" cy="995250"/>
            </a:xfrm>
            <a:custGeom>
              <a:avLst/>
              <a:gdLst>
                <a:gd name="connsiteX0" fmla="*/ 556244 w 556244"/>
                <a:gd name="connsiteY0" fmla="*/ 0 h 995250"/>
                <a:gd name="connsiteX1" fmla="*/ 556244 w 556244"/>
                <a:gd name="connsiteY1" fmla="*/ 148222 h 995250"/>
                <a:gd name="connsiteX2" fmla="*/ 556244 w 556244"/>
                <a:gd name="connsiteY2" fmla="*/ 847028 h 995250"/>
                <a:gd name="connsiteX3" fmla="*/ 556244 w 556244"/>
                <a:gd name="connsiteY3" fmla="*/ 995250 h 995250"/>
                <a:gd name="connsiteX4" fmla="*/ 0 w 556244"/>
                <a:gd name="connsiteY4" fmla="*/ 995250 h 995250"/>
                <a:gd name="connsiteX5" fmla="*/ 317 w 556244"/>
                <a:gd name="connsiteY5" fmla="*/ 847028 h 995250"/>
                <a:gd name="connsiteX6" fmla="*/ 0 w 556244"/>
                <a:gd name="connsiteY6" fmla="*/ 847028 h 995250"/>
                <a:gd name="connsiteX7" fmla="*/ 1001 w 556244"/>
                <a:gd name="connsiteY7" fmla="*/ 378960 h 9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56244" h="995250">
                  <a:moveTo>
                    <a:pt x="556244" y="0"/>
                  </a:moveTo>
                  <a:lnTo>
                    <a:pt x="556244" y="148222"/>
                  </a:lnTo>
                  <a:lnTo>
                    <a:pt x="556244" y="847028"/>
                  </a:lnTo>
                  <a:lnTo>
                    <a:pt x="556244" y="995250"/>
                  </a:lnTo>
                  <a:lnTo>
                    <a:pt x="0" y="995250"/>
                  </a:lnTo>
                  <a:lnTo>
                    <a:pt x="317" y="847028"/>
                  </a:lnTo>
                  <a:lnTo>
                    <a:pt x="0" y="847028"/>
                  </a:lnTo>
                  <a:lnTo>
                    <a:pt x="1001" y="37896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576895"/>
              <a:endParaRPr lang="en-US" sz="1514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47">
            <a:extLst>
              <a:ext uri="{FF2B5EF4-FFF2-40B4-BE49-F238E27FC236}">
                <a16:creationId xmlns:a16="http://schemas.microsoft.com/office/drawing/2014/main" id="{51453DEA-733B-4C48-887F-BE73FF67F7E4}"/>
              </a:ext>
            </a:extLst>
          </p:cNvPr>
          <p:cNvGrpSpPr/>
          <p:nvPr/>
        </p:nvGrpSpPr>
        <p:grpSpPr>
          <a:xfrm flipV="1">
            <a:off x="588062" y="1838135"/>
            <a:ext cx="350915" cy="1217416"/>
            <a:chOff x="413581" y="703352"/>
            <a:chExt cx="556244" cy="1965819"/>
          </a:xfrm>
        </p:grpSpPr>
        <p:sp>
          <p:nvSpPr>
            <p:cNvPr id="29" name="Freeform 48">
              <a:extLst>
                <a:ext uri="{FF2B5EF4-FFF2-40B4-BE49-F238E27FC236}">
                  <a16:creationId xmlns:a16="http://schemas.microsoft.com/office/drawing/2014/main" id="{80F4779C-2373-429A-A403-D248D865FF58}"/>
                </a:ext>
              </a:extLst>
            </p:cNvPr>
            <p:cNvSpPr/>
            <p:nvPr/>
          </p:nvSpPr>
          <p:spPr>
            <a:xfrm>
              <a:off x="413845" y="703352"/>
              <a:ext cx="555980" cy="1354334"/>
            </a:xfrm>
            <a:custGeom>
              <a:avLst/>
              <a:gdLst>
                <a:gd name="connsiteX0" fmla="*/ 555980 w 555980"/>
                <a:gd name="connsiteY0" fmla="*/ 0 h 1354334"/>
                <a:gd name="connsiteX1" fmla="*/ 555980 w 555980"/>
                <a:gd name="connsiteY1" fmla="*/ 968242 h 1354334"/>
                <a:gd name="connsiteX2" fmla="*/ 0 w 555980"/>
                <a:gd name="connsiteY2" fmla="*/ 1354334 h 1354334"/>
                <a:gd name="connsiteX3" fmla="*/ 737 w 555980"/>
                <a:gd name="connsiteY3" fmla="*/ 709226 h 1354334"/>
                <a:gd name="connsiteX4" fmla="*/ 555980 w 555980"/>
                <a:gd name="connsiteY4" fmla="*/ 0 h 1354334"/>
                <a:gd name="connsiteX0" fmla="*/ 555980 w 555980"/>
                <a:gd name="connsiteY0" fmla="*/ 0 h 1354334"/>
                <a:gd name="connsiteX1" fmla="*/ 555980 w 555980"/>
                <a:gd name="connsiteY1" fmla="*/ 976179 h 1354334"/>
                <a:gd name="connsiteX2" fmla="*/ 0 w 555980"/>
                <a:gd name="connsiteY2" fmla="*/ 1354334 h 1354334"/>
                <a:gd name="connsiteX3" fmla="*/ 737 w 555980"/>
                <a:gd name="connsiteY3" fmla="*/ 709226 h 1354334"/>
                <a:gd name="connsiteX4" fmla="*/ 555980 w 555980"/>
                <a:gd name="connsiteY4" fmla="*/ 0 h 1354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5980" h="1354334">
                  <a:moveTo>
                    <a:pt x="555980" y="0"/>
                  </a:moveTo>
                  <a:lnTo>
                    <a:pt x="555980" y="976179"/>
                  </a:lnTo>
                  <a:lnTo>
                    <a:pt x="0" y="1354334"/>
                  </a:lnTo>
                  <a:cubicBezTo>
                    <a:pt x="246" y="1139298"/>
                    <a:pt x="491" y="924262"/>
                    <a:pt x="737" y="709226"/>
                  </a:cubicBezTo>
                  <a:lnTo>
                    <a:pt x="555980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576895"/>
              <a:endParaRPr lang="en-US" sz="1514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reeform 49">
              <a:extLst>
                <a:ext uri="{FF2B5EF4-FFF2-40B4-BE49-F238E27FC236}">
                  <a16:creationId xmlns:a16="http://schemas.microsoft.com/office/drawing/2014/main" id="{9E9A9D85-3124-4922-B484-E34D34198274}"/>
                </a:ext>
              </a:extLst>
            </p:cNvPr>
            <p:cNvSpPr/>
            <p:nvPr/>
          </p:nvSpPr>
          <p:spPr>
            <a:xfrm>
              <a:off x="413581" y="1673922"/>
              <a:ext cx="556244" cy="995249"/>
            </a:xfrm>
            <a:custGeom>
              <a:avLst/>
              <a:gdLst>
                <a:gd name="connsiteX0" fmla="*/ 556244 w 556244"/>
                <a:gd name="connsiteY0" fmla="*/ 0 h 995250"/>
                <a:gd name="connsiteX1" fmla="*/ 556244 w 556244"/>
                <a:gd name="connsiteY1" fmla="*/ 148222 h 995250"/>
                <a:gd name="connsiteX2" fmla="*/ 556244 w 556244"/>
                <a:gd name="connsiteY2" fmla="*/ 847028 h 995250"/>
                <a:gd name="connsiteX3" fmla="*/ 556244 w 556244"/>
                <a:gd name="connsiteY3" fmla="*/ 995250 h 995250"/>
                <a:gd name="connsiteX4" fmla="*/ 0 w 556244"/>
                <a:gd name="connsiteY4" fmla="*/ 995250 h 995250"/>
                <a:gd name="connsiteX5" fmla="*/ 317 w 556244"/>
                <a:gd name="connsiteY5" fmla="*/ 847028 h 995250"/>
                <a:gd name="connsiteX6" fmla="*/ 0 w 556244"/>
                <a:gd name="connsiteY6" fmla="*/ 847028 h 995250"/>
                <a:gd name="connsiteX7" fmla="*/ 1001 w 556244"/>
                <a:gd name="connsiteY7" fmla="*/ 378960 h 9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56244" h="995250">
                  <a:moveTo>
                    <a:pt x="556244" y="0"/>
                  </a:moveTo>
                  <a:lnTo>
                    <a:pt x="556244" y="148222"/>
                  </a:lnTo>
                  <a:lnTo>
                    <a:pt x="556244" y="847028"/>
                  </a:lnTo>
                  <a:lnTo>
                    <a:pt x="556244" y="995250"/>
                  </a:lnTo>
                  <a:lnTo>
                    <a:pt x="0" y="995250"/>
                  </a:lnTo>
                  <a:lnTo>
                    <a:pt x="317" y="847028"/>
                  </a:lnTo>
                  <a:lnTo>
                    <a:pt x="0" y="847028"/>
                  </a:lnTo>
                  <a:lnTo>
                    <a:pt x="1001" y="37896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576895"/>
              <a:endParaRPr lang="en-US" sz="1514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018920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2023" y="81191"/>
            <a:ext cx="5126391" cy="386004"/>
          </a:xfrm>
          <a:prstGeom prst="rect">
            <a:avLst/>
          </a:prstGeom>
        </p:spPr>
        <p:txBody>
          <a:bodyPr vert="horz" wrap="square" lIns="0" tIns="16511" rIns="0" bIns="0" rtlCol="0" anchor="ctr">
            <a:sp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12701" algn="ctr">
              <a:spcBef>
                <a:spcPts val="130"/>
              </a:spcBef>
            </a:pPr>
            <a:r>
              <a:rPr lang="en-US" sz="2400" dirty="0">
                <a:effectLst/>
              </a:rPr>
              <a:t>STEM</a:t>
            </a:r>
            <a:r>
              <a:rPr lang="ru-RU" sz="2400" dirty="0">
                <a:effectLst/>
              </a:rPr>
              <a:t>  НА УРОКАХ БИОЛОГИИ</a:t>
            </a:r>
          </a:p>
        </p:txBody>
      </p:sp>
      <p:grpSp>
        <p:nvGrpSpPr>
          <p:cNvPr id="5" name="Group 6">
            <a:extLst>
              <a:ext uri="{FF2B5EF4-FFF2-40B4-BE49-F238E27FC236}">
                <a16:creationId xmlns:a16="http://schemas.microsoft.com/office/drawing/2014/main" id="{E731E443-ADB4-42DC-9A95-AA772A05AFD4}"/>
              </a:ext>
            </a:extLst>
          </p:cNvPr>
          <p:cNvGrpSpPr/>
          <p:nvPr/>
        </p:nvGrpSpPr>
        <p:grpSpPr>
          <a:xfrm>
            <a:off x="488904" y="836088"/>
            <a:ext cx="1385532" cy="1862408"/>
            <a:chOff x="755576" y="1338821"/>
            <a:chExt cx="1872208" cy="2952515"/>
          </a:xfrm>
          <a:solidFill>
            <a:srgbClr val="0070C0"/>
          </a:solidFill>
        </p:grpSpPr>
        <p:sp>
          <p:nvSpPr>
            <p:cNvPr id="46" name="Isosceles Triangle 3">
              <a:extLst>
                <a:ext uri="{FF2B5EF4-FFF2-40B4-BE49-F238E27FC236}">
                  <a16:creationId xmlns:a16="http://schemas.microsoft.com/office/drawing/2014/main" id="{43FB6C81-7CE8-4665-B98F-777E5CE275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5576" y="1338822"/>
              <a:ext cx="1872208" cy="1476165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76895"/>
              <a:endParaRPr lang="en-US" sz="1577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Isosceles Triangle 4">
              <a:extLst>
                <a:ext uri="{FF2B5EF4-FFF2-40B4-BE49-F238E27FC236}">
                  <a16:creationId xmlns:a16="http://schemas.microsoft.com/office/drawing/2014/main" id="{ABFCA7B2-765E-48A0-8504-FFD5AFC8E9F4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091939" y="1338821"/>
              <a:ext cx="606090" cy="477879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76895"/>
              <a:endParaRPr lang="en-US" sz="1577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Isosceles Triangle 5">
              <a:extLst>
                <a:ext uri="{FF2B5EF4-FFF2-40B4-BE49-F238E27FC236}">
                  <a16:creationId xmlns:a16="http://schemas.microsoft.com/office/drawing/2014/main" id="{357418E1-F690-4CB8-8413-C7DC97D03DF8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55576" y="281517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76895"/>
              <a:endParaRPr lang="en-US" sz="1577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oup 7">
            <a:extLst>
              <a:ext uri="{FF2B5EF4-FFF2-40B4-BE49-F238E27FC236}">
                <a16:creationId xmlns:a16="http://schemas.microsoft.com/office/drawing/2014/main" id="{7FBAFFB6-6143-413F-BEE8-B0DE5AE92A10}"/>
              </a:ext>
            </a:extLst>
          </p:cNvPr>
          <p:cNvGrpSpPr/>
          <p:nvPr/>
        </p:nvGrpSpPr>
        <p:grpSpPr>
          <a:xfrm>
            <a:off x="1626997" y="836088"/>
            <a:ext cx="1385532" cy="1862408"/>
            <a:chOff x="755576" y="1338821"/>
            <a:chExt cx="1872208" cy="2952515"/>
          </a:xfrm>
          <a:solidFill>
            <a:srgbClr val="0070C0"/>
          </a:solidFill>
        </p:grpSpPr>
        <p:sp>
          <p:nvSpPr>
            <p:cNvPr id="50" name="Isosceles Triangle 8">
              <a:extLst>
                <a:ext uri="{FF2B5EF4-FFF2-40B4-BE49-F238E27FC236}">
                  <a16:creationId xmlns:a16="http://schemas.microsoft.com/office/drawing/2014/main" id="{984A1360-F853-4715-BB69-18237D26BA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5576" y="133882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76895"/>
              <a:endParaRPr lang="en-US" sz="1577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Isosceles Triangle 9">
              <a:extLst>
                <a:ext uri="{FF2B5EF4-FFF2-40B4-BE49-F238E27FC236}">
                  <a16:creationId xmlns:a16="http://schemas.microsoft.com/office/drawing/2014/main" id="{C44C4BD1-A10E-461E-85DB-75E14346EFAF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091939" y="1338821"/>
              <a:ext cx="606090" cy="477879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76895"/>
              <a:endParaRPr lang="en-US" sz="1577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Isosceles Triangle 10">
              <a:extLst>
                <a:ext uri="{FF2B5EF4-FFF2-40B4-BE49-F238E27FC236}">
                  <a16:creationId xmlns:a16="http://schemas.microsoft.com/office/drawing/2014/main" id="{8FC5A193-A55F-4888-B1FC-8BA526140D6A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55576" y="281517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76895"/>
              <a:endParaRPr lang="en-US" sz="1577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11">
            <a:extLst>
              <a:ext uri="{FF2B5EF4-FFF2-40B4-BE49-F238E27FC236}">
                <a16:creationId xmlns:a16="http://schemas.microsoft.com/office/drawing/2014/main" id="{8D8A6C3E-2CC5-4E98-8A4C-4ED3C0BF4FB2}"/>
              </a:ext>
            </a:extLst>
          </p:cNvPr>
          <p:cNvGrpSpPr/>
          <p:nvPr/>
        </p:nvGrpSpPr>
        <p:grpSpPr>
          <a:xfrm>
            <a:off x="2765900" y="836088"/>
            <a:ext cx="1385532" cy="1862408"/>
            <a:chOff x="755576" y="1338821"/>
            <a:chExt cx="1872208" cy="2952515"/>
          </a:xfrm>
          <a:solidFill>
            <a:srgbClr val="0070C0"/>
          </a:solidFill>
        </p:grpSpPr>
        <p:sp>
          <p:nvSpPr>
            <p:cNvPr id="54" name="Isosceles Triangle 12">
              <a:extLst>
                <a:ext uri="{FF2B5EF4-FFF2-40B4-BE49-F238E27FC236}">
                  <a16:creationId xmlns:a16="http://schemas.microsoft.com/office/drawing/2014/main" id="{4834F96E-9F70-41E1-A714-2D96AF6E42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5576" y="133882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76895"/>
              <a:endParaRPr lang="en-US" sz="1577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Isosceles Triangle 13">
              <a:extLst>
                <a:ext uri="{FF2B5EF4-FFF2-40B4-BE49-F238E27FC236}">
                  <a16:creationId xmlns:a16="http://schemas.microsoft.com/office/drawing/2014/main" id="{8C95E0C8-4693-4BC0-8649-98FB2F825C79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091939" y="1338821"/>
              <a:ext cx="606090" cy="477879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76895"/>
              <a:endParaRPr lang="en-US" sz="1577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Isosceles Triangle 14">
              <a:extLst>
                <a:ext uri="{FF2B5EF4-FFF2-40B4-BE49-F238E27FC236}">
                  <a16:creationId xmlns:a16="http://schemas.microsoft.com/office/drawing/2014/main" id="{60FA3544-B316-47A8-A65F-EFBABFAA3D49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55576" y="281517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76895"/>
              <a:endParaRPr lang="en-US" sz="1577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Group 15">
            <a:extLst>
              <a:ext uri="{FF2B5EF4-FFF2-40B4-BE49-F238E27FC236}">
                <a16:creationId xmlns:a16="http://schemas.microsoft.com/office/drawing/2014/main" id="{E5E69751-1FDC-4C08-9E94-9AEBD321B15B}"/>
              </a:ext>
            </a:extLst>
          </p:cNvPr>
          <p:cNvGrpSpPr/>
          <p:nvPr/>
        </p:nvGrpSpPr>
        <p:grpSpPr>
          <a:xfrm>
            <a:off x="3893661" y="836088"/>
            <a:ext cx="1385532" cy="1862408"/>
            <a:chOff x="755576" y="1338821"/>
            <a:chExt cx="1872208" cy="2952515"/>
          </a:xfrm>
          <a:solidFill>
            <a:srgbClr val="0070C0"/>
          </a:solidFill>
        </p:grpSpPr>
        <p:sp>
          <p:nvSpPr>
            <p:cNvPr id="58" name="Isosceles Triangle 16">
              <a:extLst>
                <a:ext uri="{FF2B5EF4-FFF2-40B4-BE49-F238E27FC236}">
                  <a16:creationId xmlns:a16="http://schemas.microsoft.com/office/drawing/2014/main" id="{93DACC19-724D-4D8D-84F0-9C74B56A96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5576" y="133882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76895"/>
              <a:endParaRPr lang="en-US" sz="1577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Isosceles Triangle 17">
              <a:extLst>
                <a:ext uri="{FF2B5EF4-FFF2-40B4-BE49-F238E27FC236}">
                  <a16:creationId xmlns:a16="http://schemas.microsoft.com/office/drawing/2014/main" id="{E06533E6-4B34-4AF4-B989-06B30312E529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091939" y="1338821"/>
              <a:ext cx="606090" cy="477879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76895"/>
              <a:endParaRPr lang="en-US" sz="1577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Isosceles Triangle 18">
              <a:extLst>
                <a:ext uri="{FF2B5EF4-FFF2-40B4-BE49-F238E27FC236}">
                  <a16:creationId xmlns:a16="http://schemas.microsoft.com/office/drawing/2014/main" id="{1F0A8B51-6422-4364-A6A1-3C412B4181C2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55576" y="281517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76895"/>
              <a:endParaRPr lang="en-US" sz="1577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13270F5E-51F7-43B4-A683-38D44C2DD250}"/>
              </a:ext>
            </a:extLst>
          </p:cNvPr>
          <p:cNvSpPr txBox="1"/>
          <p:nvPr/>
        </p:nvSpPr>
        <p:spPr>
          <a:xfrm>
            <a:off x="757033" y="793116"/>
            <a:ext cx="448539" cy="306057"/>
          </a:xfrm>
          <a:prstGeom prst="rect">
            <a:avLst/>
          </a:prstGeom>
          <a:noFill/>
        </p:spPr>
        <p:txBody>
          <a:bodyPr wrap="square" lIns="91577" tIns="45789" rIns="91577" bIns="45789" rtlCol="0">
            <a:spAutoFit/>
          </a:bodyPr>
          <a:lstStyle/>
          <a:p>
            <a:pPr algn="ctr" defTabSz="576895"/>
            <a:r>
              <a:rPr lang="en-US" sz="1388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4876EB0-73F1-429A-B33A-A461604A04B6}"/>
              </a:ext>
            </a:extLst>
          </p:cNvPr>
          <p:cNvSpPr txBox="1"/>
          <p:nvPr/>
        </p:nvSpPr>
        <p:spPr>
          <a:xfrm>
            <a:off x="1926661" y="795344"/>
            <a:ext cx="367076" cy="306057"/>
          </a:xfrm>
          <a:prstGeom prst="rect">
            <a:avLst/>
          </a:prstGeom>
          <a:noFill/>
        </p:spPr>
        <p:txBody>
          <a:bodyPr wrap="square" lIns="91577" tIns="45789" rIns="91577" bIns="45789" rtlCol="0">
            <a:spAutoFit/>
          </a:bodyPr>
          <a:lstStyle/>
          <a:p>
            <a:pPr algn="ctr" defTabSz="576895"/>
            <a:r>
              <a:rPr lang="en-US" sz="1388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9441895C-635F-429C-98C6-9ECBFA44018F}"/>
              </a:ext>
            </a:extLst>
          </p:cNvPr>
          <p:cNvSpPr txBox="1"/>
          <p:nvPr/>
        </p:nvSpPr>
        <p:spPr>
          <a:xfrm>
            <a:off x="3087022" y="818073"/>
            <a:ext cx="318037" cy="306057"/>
          </a:xfrm>
          <a:prstGeom prst="rect">
            <a:avLst/>
          </a:prstGeom>
          <a:noFill/>
        </p:spPr>
        <p:txBody>
          <a:bodyPr wrap="square" lIns="91577" tIns="45789" rIns="91577" bIns="45789" rtlCol="0">
            <a:spAutoFit/>
          </a:bodyPr>
          <a:lstStyle/>
          <a:p>
            <a:pPr algn="ctr" defTabSz="576895"/>
            <a:r>
              <a:rPr lang="en-US" sz="1388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5E7BF7DE-E2DB-468F-BA46-11D8D31D9C30}"/>
              </a:ext>
            </a:extLst>
          </p:cNvPr>
          <p:cNvSpPr txBox="1"/>
          <p:nvPr/>
        </p:nvSpPr>
        <p:spPr>
          <a:xfrm>
            <a:off x="4223348" y="813155"/>
            <a:ext cx="332317" cy="306057"/>
          </a:xfrm>
          <a:prstGeom prst="rect">
            <a:avLst/>
          </a:prstGeom>
          <a:noFill/>
        </p:spPr>
        <p:txBody>
          <a:bodyPr wrap="square" lIns="91577" tIns="45789" rIns="91577" bIns="45789" rtlCol="0">
            <a:spAutoFit/>
          </a:bodyPr>
          <a:lstStyle/>
          <a:p>
            <a:pPr algn="ctr" defTabSz="576895"/>
            <a:r>
              <a:rPr lang="en-US" sz="1388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00FFF670-AF6C-4BDD-B983-FF958516955B}"/>
              </a:ext>
            </a:extLst>
          </p:cNvPr>
          <p:cNvSpPr txBox="1"/>
          <p:nvPr/>
        </p:nvSpPr>
        <p:spPr>
          <a:xfrm>
            <a:off x="475638" y="1304435"/>
            <a:ext cx="1384139" cy="791446"/>
          </a:xfrm>
          <a:prstGeom prst="rect">
            <a:avLst/>
          </a:prstGeom>
          <a:noFill/>
        </p:spPr>
        <p:txBody>
          <a:bodyPr wrap="square" lIns="91577" tIns="45789" rIns="91577" bIns="45789" rtlCol="0">
            <a:spAutoFit/>
          </a:bodyPr>
          <a:lstStyle/>
          <a:p>
            <a:pPr algn="ctr" defTabSz="576895"/>
            <a:r>
              <a:rPr lang="en-US" sz="4542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514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CIENCE</a:t>
            </a:r>
            <a:endParaRPr lang="en-US" sz="4542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A3E0A13-FE26-4674-9A87-3FA660D45AA3}"/>
              </a:ext>
            </a:extLst>
          </p:cNvPr>
          <p:cNvSpPr txBox="1"/>
          <p:nvPr/>
        </p:nvSpPr>
        <p:spPr>
          <a:xfrm>
            <a:off x="1657951" y="1304434"/>
            <a:ext cx="1362818" cy="791446"/>
          </a:xfrm>
          <a:prstGeom prst="rect">
            <a:avLst/>
          </a:prstGeom>
          <a:noFill/>
        </p:spPr>
        <p:txBody>
          <a:bodyPr wrap="square" lIns="91577" tIns="45789" rIns="91577" bIns="45789" rtlCol="0">
            <a:spAutoFit/>
          </a:bodyPr>
          <a:lstStyle/>
          <a:p>
            <a:pPr algn="ctr" defTabSz="576895"/>
            <a:r>
              <a:rPr lang="uz-Cyrl-UZ" sz="4542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en-US" sz="1009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ECHNOLOGY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62D381E-ED69-4677-8ED0-AB4BFD9F46C9}"/>
              </a:ext>
            </a:extLst>
          </p:cNvPr>
          <p:cNvSpPr txBox="1"/>
          <p:nvPr/>
        </p:nvSpPr>
        <p:spPr>
          <a:xfrm>
            <a:off x="2793632" y="1349861"/>
            <a:ext cx="1408246" cy="791446"/>
          </a:xfrm>
          <a:prstGeom prst="rect">
            <a:avLst/>
          </a:prstGeom>
          <a:noFill/>
        </p:spPr>
        <p:txBody>
          <a:bodyPr wrap="square" lIns="91577" tIns="45789" rIns="91577" bIns="45789" rtlCol="0">
            <a:spAutoFit/>
          </a:bodyPr>
          <a:lstStyle/>
          <a:p>
            <a:pPr algn="ctr" defTabSz="576895"/>
            <a:r>
              <a:rPr lang="uz-Cyrl-UZ" sz="4542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1009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NGINEERING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348449DC-1B7D-4F3E-9EA2-B6657E87FC21}"/>
              </a:ext>
            </a:extLst>
          </p:cNvPr>
          <p:cNvSpPr txBox="1"/>
          <p:nvPr/>
        </p:nvSpPr>
        <p:spPr>
          <a:xfrm>
            <a:off x="3880396" y="1349862"/>
            <a:ext cx="1384139" cy="791446"/>
          </a:xfrm>
          <a:prstGeom prst="rect">
            <a:avLst/>
          </a:prstGeom>
          <a:noFill/>
        </p:spPr>
        <p:txBody>
          <a:bodyPr wrap="square" lIns="91577" tIns="45789" rIns="91577" bIns="45789" rtlCol="0">
            <a:spAutoFit/>
          </a:bodyPr>
          <a:lstStyle/>
          <a:p>
            <a:pPr algn="ctr" defTabSz="576895"/>
            <a:r>
              <a:rPr lang="en-US" sz="4542" dirty="0">
                <a:solidFill>
                  <a:srgbClr val="FFFFFF"/>
                </a:solidFill>
                <a:latin typeface="Arial Black" pitchFamily="34" charset="0"/>
                <a:cs typeface="Arial" panose="020B0604020202020204" pitchFamily="34" charset="0"/>
              </a:rPr>
              <a:t>M</a:t>
            </a:r>
            <a:r>
              <a:rPr lang="en-US" sz="1262" dirty="0">
                <a:solidFill>
                  <a:srgbClr val="FFFFFF"/>
                </a:solidFill>
                <a:latin typeface="Arial Black" pitchFamily="34" charset="0"/>
                <a:cs typeface="Arial" panose="020B0604020202020204" pitchFamily="34" charset="0"/>
              </a:rPr>
              <a:t>ATH</a:t>
            </a:r>
            <a:endParaRPr lang="en-US" sz="4542" dirty="0">
              <a:solidFill>
                <a:srgbClr val="FFFFFF"/>
              </a:solidFill>
              <a:latin typeface="Arial Black" pitchFamily="34" charset="0"/>
              <a:cs typeface="Arial" panose="020B0604020202020204" pitchFamily="34" charset="0"/>
            </a:endParaRPr>
          </a:p>
        </p:txBody>
      </p:sp>
      <p:sp>
        <p:nvSpPr>
          <p:cNvPr id="88" name="Isosceles Triangle 62">
            <a:extLst>
              <a:ext uri="{FF2B5EF4-FFF2-40B4-BE49-F238E27FC236}">
                <a16:creationId xmlns:a16="http://schemas.microsoft.com/office/drawing/2014/main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3382314" y="2472671"/>
            <a:ext cx="147523" cy="99142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577" tIns="45789" rIns="91577" bIns="45789" rtlCol="0" anchor="ctr"/>
          <a:lstStyle/>
          <a:p>
            <a:pPr algn="ctr" defTabSz="576895"/>
            <a:endParaRPr lang="en-US" sz="1577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:a16="http://schemas.microsoft.com/office/drawing/2014/main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4506982" y="2472671"/>
            <a:ext cx="147523" cy="99142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577" tIns="45789" rIns="91577" bIns="45789" rtlCol="0" anchor="ctr"/>
          <a:lstStyle/>
          <a:p>
            <a:pPr algn="ctr" defTabSz="576895"/>
            <a:endParaRPr lang="en-US" sz="1577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:a16="http://schemas.microsoft.com/office/drawing/2014/main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2246000" y="2480380"/>
            <a:ext cx="147523" cy="99142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577" tIns="45789" rIns="91577" bIns="45789" rtlCol="0" anchor="ctr"/>
          <a:lstStyle/>
          <a:p>
            <a:pPr algn="ctr" defTabSz="576895"/>
            <a:endParaRPr lang="en-US" sz="1577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:a16="http://schemas.microsoft.com/office/drawing/2014/main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1107907" y="2480380"/>
            <a:ext cx="147523" cy="99142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577" tIns="45789" rIns="91577" bIns="45789" rtlCol="0" anchor="ctr"/>
          <a:lstStyle/>
          <a:p>
            <a:pPr algn="ctr" defTabSz="576895"/>
            <a:endParaRPr lang="en-US" sz="1577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0491" y="2409708"/>
            <a:ext cx="1149712" cy="791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76895"/>
            <a:r>
              <a:rPr lang="ru-RU" sz="1136" dirty="0">
                <a:solidFill>
                  <a:srgbClr val="1AB39F">
                    <a:lumMod val="50000"/>
                  </a:srgbClr>
                </a:solidFill>
                <a:latin typeface="Arial Black" pitchFamily="34" charset="0"/>
              </a:rPr>
              <a:t>Химия</a:t>
            </a:r>
          </a:p>
          <a:p>
            <a:pPr algn="ctr" defTabSz="576895"/>
            <a:r>
              <a:rPr lang="ru-RU" sz="1136" dirty="0">
                <a:solidFill>
                  <a:srgbClr val="1AB39F">
                    <a:lumMod val="50000"/>
                  </a:srgbClr>
                </a:solidFill>
                <a:latin typeface="Arial Black" pitchFamily="34" charset="0"/>
              </a:rPr>
              <a:t>Физика</a:t>
            </a:r>
          </a:p>
          <a:p>
            <a:pPr algn="ctr" defTabSz="576895"/>
            <a:r>
              <a:rPr lang="ru-RU" sz="1136" dirty="0">
                <a:solidFill>
                  <a:srgbClr val="1AB39F">
                    <a:lumMod val="50000"/>
                  </a:srgbClr>
                </a:solidFill>
                <a:latin typeface="Arial Black" pitchFamily="34" charset="0"/>
              </a:rPr>
              <a:t>Биология</a:t>
            </a:r>
          </a:p>
          <a:p>
            <a:pPr algn="ctr" defTabSz="576895"/>
            <a:r>
              <a:rPr lang="ru-RU" sz="1136" dirty="0">
                <a:solidFill>
                  <a:srgbClr val="1AB39F">
                    <a:lumMod val="50000"/>
                  </a:srgbClr>
                </a:solidFill>
                <a:latin typeface="Arial Black" pitchFamily="34" charset="0"/>
              </a:rPr>
              <a:t>География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8251" y="2409708"/>
            <a:ext cx="1271964" cy="791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76895"/>
            <a:r>
              <a:rPr lang="ru-RU" sz="1136" dirty="0">
                <a:solidFill>
                  <a:srgbClr val="1AB39F">
                    <a:lumMod val="50000"/>
                  </a:srgbClr>
                </a:solidFill>
                <a:latin typeface="Arial Black" pitchFamily="34" charset="0"/>
              </a:rPr>
              <a:t>Процесс, </a:t>
            </a:r>
          </a:p>
          <a:p>
            <a:pPr algn="ctr" defTabSz="576895"/>
            <a:r>
              <a:rPr lang="ru-RU" sz="1136" dirty="0">
                <a:solidFill>
                  <a:srgbClr val="1AB39F">
                    <a:lumMod val="50000"/>
                  </a:srgbClr>
                </a:solidFill>
                <a:latin typeface="Arial Black" pitchFamily="34" charset="0"/>
              </a:rPr>
              <a:t>порядок</a:t>
            </a:r>
          </a:p>
          <a:p>
            <a:pPr algn="ctr" defTabSz="576895"/>
            <a:r>
              <a:rPr lang="ru-RU" sz="1136" dirty="0">
                <a:solidFill>
                  <a:srgbClr val="1AB39F">
                    <a:lumMod val="50000"/>
                  </a:srgbClr>
                </a:solidFill>
                <a:latin typeface="Arial Black" pitchFamily="34" charset="0"/>
              </a:rPr>
              <a:t>обработки </a:t>
            </a:r>
          </a:p>
          <a:p>
            <a:pPr algn="ctr" defTabSz="576895"/>
            <a:r>
              <a:rPr lang="ru-RU" sz="1136" dirty="0">
                <a:solidFill>
                  <a:srgbClr val="1AB39F">
                    <a:lumMod val="50000"/>
                  </a:srgbClr>
                </a:solidFill>
                <a:latin typeface="Arial Black" pitchFamily="34" charset="0"/>
              </a:rPr>
              <a:t>материала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430214" y="2440116"/>
            <a:ext cx="1362818" cy="791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76895"/>
            <a:r>
              <a:rPr lang="ru-RU" sz="1136" dirty="0" err="1">
                <a:solidFill>
                  <a:srgbClr val="1AB39F">
                    <a:lumMod val="50000"/>
                  </a:srgbClr>
                </a:solidFill>
                <a:latin typeface="Arial Black" pitchFamily="34" charset="0"/>
              </a:rPr>
              <a:t>Проектиро</a:t>
            </a:r>
            <a:endParaRPr lang="ru-RU" sz="1136" dirty="0">
              <a:solidFill>
                <a:srgbClr val="1AB39F">
                  <a:lumMod val="50000"/>
                </a:srgbClr>
              </a:solidFill>
              <a:latin typeface="Arial Black" pitchFamily="34" charset="0"/>
            </a:endParaRPr>
          </a:p>
          <a:p>
            <a:pPr defTabSz="576895"/>
            <a:r>
              <a:rPr lang="ru-RU" sz="1136" dirty="0" err="1">
                <a:solidFill>
                  <a:srgbClr val="1AB39F">
                    <a:lumMod val="50000"/>
                  </a:srgbClr>
                </a:solidFill>
                <a:latin typeface="Arial Black" pitchFamily="34" charset="0"/>
              </a:rPr>
              <a:t>вание</a:t>
            </a:r>
            <a:r>
              <a:rPr lang="ru-RU" sz="1136" dirty="0">
                <a:solidFill>
                  <a:srgbClr val="1AB39F">
                    <a:lumMod val="50000"/>
                  </a:srgbClr>
                </a:solidFill>
                <a:latin typeface="Arial Black" pitchFamily="34" charset="0"/>
              </a:rPr>
              <a:t> </a:t>
            </a:r>
          </a:p>
          <a:p>
            <a:pPr defTabSz="576895"/>
            <a:r>
              <a:rPr lang="ru-RU" sz="1136" dirty="0">
                <a:solidFill>
                  <a:srgbClr val="1AB39F">
                    <a:lumMod val="50000"/>
                  </a:srgbClr>
                </a:solidFill>
                <a:latin typeface="Arial Black" pitchFamily="34" charset="0"/>
              </a:rPr>
              <a:t>от идеи до производства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702178" y="2712680"/>
            <a:ext cx="2066620" cy="480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76895"/>
            <a:r>
              <a:rPr lang="ru-RU" sz="1262" dirty="0">
                <a:solidFill>
                  <a:srgbClr val="1AB39F">
                    <a:lumMod val="50000"/>
                  </a:srgbClr>
                </a:solidFill>
                <a:latin typeface="Arial Black" pitchFamily="34" charset="0"/>
              </a:rPr>
              <a:t>Математика- </a:t>
            </a:r>
          </a:p>
          <a:p>
            <a:pPr algn="ctr" defTabSz="576895"/>
            <a:r>
              <a:rPr lang="ru-RU" sz="1262" dirty="0">
                <a:solidFill>
                  <a:srgbClr val="1AB39F">
                    <a:lumMod val="50000"/>
                  </a:srgbClr>
                </a:solidFill>
                <a:latin typeface="Arial Black" pitchFamily="34" charset="0"/>
              </a:rPr>
              <a:t>царица всех наук!!!</a:t>
            </a:r>
          </a:p>
        </p:txBody>
      </p:sp>
    </p:spTree>
    <p:extLst>
      <p:ext uri="{BB962C8B-B14F-4D97-AF65-F5344CB8AC3E}">
        <p14:creationId xmlns:p14="http://schemas.microsoft.com/office/powerpoint/2010/main" val="30770870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88" grpId="0" animBg="1"/>
      <p:bldP spid="89" grpId="0" animBg="1"/>
      <p:bldP spid="90" grpId="0" animBg="1"/>
      <p:bldP spid="9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2F225D-9464-4AB7-B0D5-D457F9561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29945"/>
            <a:ext cx="5616624" cy="340352"/>
          </a:xfrm>
        </p:spPr>
        <p:txBody>
          <a:bodyPr>
            <a:noAutofit/>
          </a:bodyPr>
          <a:lstStyle/>
          <a:p>
            <a:r>
              <a:rPr lang="ru-RU" sz="1800" dirty="0"/>
              <a:t>ЛАБОРАТОРНАЯ РАБОТА №1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99C8EE-A465-46EF-B3B3-17B7F5752A38}"/>
              </a:ext>
            </a:extLst>
          </p:cNvPr>
          <p:cNvSpPr txBox="1"/>
          <p:nvPr/>
        </p:nvSpPr>
        <p:spPr>
          <a:xfrm>
            <a:off x="580231" y="758329"/>
            <a:ext cx="44644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Внимательно </a:t>
            </a:r>
            <a:r>
              <a:rPr lang="ru-RU" sz="2400">
                <a:latin typeface="Arial" panose="020B0604020202020204" pitchFamily="34" charset="0"/>
                <a:cs typeface="Arial" panose="020B0604020202020204" pitchFamily="34" charset="0"/>
              </a:rPr>
              <a:t>ознакомьтесь </a:t>
            </a:r>
          </a:p>
          <a:p>
            <a:pPr algn="ctr"/>
            <a:r>
              <a:rPr lang="ru-RU" sz="240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порядком выполнения лабораторной работы на стр.43. </a:t>
            </a:r>
          </a:p>
        </p:txBody>
      </p:sp>
    </p:spTree>
    <p:extLst>
      <p:ext uri="{BB962C8B-B14F-4D97-AF65-F5344CB8AC3E}">
        <p14:creationId xmlns:p14="http://schemas.microsoft.com/office/powerpoint/2010/main" val="13289534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Открытая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5988</TotalTime>
  <Words>851</Words>
  <Application>Microsoft Office PowerPoint</Application>
  <PresentationFormat>Произвольный</PresentationFormat>
  <Paragraphs>143</Paragraphs>
  <Slides>26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7</vt:i4>
      </vt:variant>
      <vt:variant>
        <vt:lpstr>Заголовки слайдов</vt:lpstr>
      </vt:variant>
      <vt:variant>
        <vt:i4>26</vt:i4>
      </vt:variant>
    </vt:vector>
  </HeadingPairs>
  <TitlesOfParts>
    <vt:vector size="45" baseType="lpstr">
      <vt:lpstr>Arial</vt:lpstr>
      <vt:lpstr>Arial</vt:lpstr>
      <vt:lpstr>Arial Black</vt:lpstr>
      <vt:lpstr>Calibri</vt:lpstr>
      <vt:lpstr>Lucida Sans Unicode</vt:lpstr>
      <vt:lpstr>Open Sans</vt:lpstr>
      <vt:lpstr>Open Sans Light</vt:lpstr>
      <vt:lpstr>Symbol</vt:lpstr>
      <vt:lpstr>Times New Roman</vt:lpstr>
      <vt:lpstr>Verdana</vt:lpstr>
      <vt:lpstr>Wingdings 2</vt:lpstr>
      <vt:lpstr>Wingdings 3</vt:lpstr>
      <vt:lpstr>Office Theme</vt:lpstr>
      <vt:lpstr>1_Office Theme</vt:lpstr>
      <vt:lpstr>2_Office Theme</vt:lpstr>
      <vt:lpstr>Тема Office</vt:lpstr>
      <vt:lpstr>3_Office Theme</vt:lpstr>
      <vt:lpstr>4_Office Theme</vt:lpstr>
      <vt:lpstr>Открытая</vt:lpstr>
      <vt:lpstr>Биология  Человек и его здоровье</vt:lpstr>
      <vt:lpstr>ПРОВЕРЬТЕ СВОИ ЗНАНИЯ!</vt:lpstr>
      <vt:lpstr>ПРОВЕРЬТЕ СВОИ ЗНАНИЯ!</vt:lpstr>
      <vt:lpstr>ПРОВЕРЬТЕ СВОИ ЗНАНИЯ</vt:lpstr>
      <vt:lpstr>ПРОВЕРЬТЕ СВОИ ЗНАНИЯ!</vt:lpstr>
      <vt:lpstr>СЕГОДНЯ НА УРОКЕ</vt:lpstr>
      <vt:lpstr>ЭФФЕКТИВНОСТЬ ТИПА УЧЕБНО-ПОЗНАВАТЕЛЬНОГО ПРОЦЕССА </vt:lpstr>
      <vt:lpstr>STEM  НА УРОКАХ БИОЛОГИИ</vt:lpstr>
      <vt:lpstr>ЛАБОРАТОРНАЯ РАБОТА №1</vt:lpstr>
      <vt:lpstr>ВНЕШНЕЕ СТРОЕНИЕ КОСТИ</vt:lpstr>
      <vt:lpstr>МИКРОСКОПИЧЕСКОЕ СТРОЕНИЕ КОСТИ</vt:lpstr>
      <vt:lpstr> КОСТНАЯ ТКАНЬ</vt:lpstr>
      <vt:lpstr>КЛЕТКИ КОСТНОЙ ТКАНИ</vt:lpstr>
      <vt:lpstr>МЕЖКЛЕТОЧНОЕ ВЕЩЕСТВО КОСТИ</vt:lpstr>
      <vt:lpstr>ЛАБОРАТОРНАЯ РАБОТА № 1 </vt:lpstr>
      <vt:lpstr>ЛАБОРАТОРНАЯ РАБОТА №1</vt:lpstr>
      <vt:lpstr>ЛАБОРАТОРНАЯ РАБОТА №1</vt:lpstr>
      <vt:lpstr>ХИМИЧЕСКИЙ СОСТАВ КОСТИ</vt:lpstr>
      <vt:lpstr>   Тест - Физические упражнения</vt:lpstr>
      <vt:lpstr> Тест - Физические упражнения</vt:lpstr>
      <vt:lpstr> Тест - Физические упражнения</vt:lpstr>
      <vt:lpstr> Тест - Физические упражнения</vt:lpstr>
      <vt:lpstr> Тест - Физические упражнения</vt:lpstr>
      <vt:lpstr>ГЛАВА III - ОПОРНО-ДВИГАТЕЛЬНАЯ СИСТЕМА</vt:lpstr>
      <vt:lpstr>Ваше здоровье - в ваших руках!!!</vt:lpstr>
      <vt:lpstr>ЗАДАНИЕ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Acer</cp:lastModifiedBy>
  <cp:revision>439</cp:revision>
  <dcterms:created xsi:type="dcterms:W3CDTF">2020-04-13T08:05:42Z</dcterms:created>
  <dcterms:modified xsi:type="dcterms:W3CDTF">2020-10-17T09:34:07Z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