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3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6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25" r:id="rId3"/>
    <p:sldMasterId id="2147483868" r:id="rId4"/>
    <p:sldMasterId id="2147483881" r:id="rId5"/>
    <p:sldMasterId id="2147483940" r:id="rId6"/>
    <p:sldMasterId id="2147483947" r:id="rId7"/>
  </p:sldMasterIdLst>
  <p:notesMasterIdLst>
    <p:notesMasterId r:id="rId34"/>
  </p:notesMasterIdLst>
  <p:sldIdLst>
    <p:sldId id="1518" r:id="rId8"/>
    <p:sldId id="1824" r:id="rId9"/>
    <p:sldId id="1842" r:id="rId10"/>
    <p:sldId id="1826" r:id="rId11"/>
    <p:sldId id="1767" r:id="rId12"/>
    <p:sldId id="1524" r:id="rId13"/>
    <p:sldId id="539" r:id="rId14"/>
    <p:sldId id="567" r:id="rId15"/>
    <p:sldId id="1841" r:id="rId16"/>
    <p:sldId id="1752" r:id="rId17"/>
    <p:sldId id="1734" r:id="rId18"/>
    <p:sldId id="1671" r:id="rId19"/>
    <p:sldId id="1737" r:id="rId20"/>
    <p:sldId id="1740" r:id="rId21"/>
    <p:sldId id="1843" r:id="rId22"/>
    <p:sldId id="1844" r:id="rId23"/>
    <p:sldId id="1845" r:id="rId24"/>
    <p:sldId id="1741" r:id="rId25"/>
    <p:sldId id="1849" r:id="rId26"/>
    <p:sldId id="1850" r:id="rId27"/>
    <p:sldId id="1851" r:id="rId28"/>
    <p:sldId id="1852" r:id="rId29"/>
    <p:sldId id="1853" r:id="rId30"/>
    <p:sldId id="1846" r:id="rId31"/>
    <p:sldId id="1848" r:id="rId32"/>
    <p:sldId id="1648" r:id="rId33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8" autoAdjust="0"/>
  </p:normalViewPr>
  <p:slideViewPr>
    <p:cSldViewPr>
      <p:cViewPr varScale="1">
        <p:scale>
          <a:sx n="138" d="100"/>
          <a:sy n="138" d="100"/>
        </p:scale>
        <p:origin x="894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AFF15-B181-49A8-B0C2-D6B1B3E334C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7A1A-F683-4EBE-9521-2F1A3DA05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3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D7A1A-F683-4EBE-9521-2F1A3DA05B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3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5" y="687210"/>
            <a:ext cx="4903629" cy="218952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163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4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6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784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674" y="1448300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7023" y="1448300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61371" y="1448300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674" y="1448300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7023" y="1448300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61371" y="1448300"/>
            <a:ext cx="157493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47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96" y="660989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0641" y="660989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96" y="1448300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30641" y="1448300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96" y="660989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0641" y="660989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96" y="1448300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30641" y="1448300"/>
            <a:ext cx="240638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497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935439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935439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935439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935439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772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935439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935439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935439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935439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262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2081077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2081077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2081077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310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2081077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2081077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2081077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376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2226716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2226716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726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2226716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2226716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01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75" y="687210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562" y="687210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263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167973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167973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167973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167973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155237" cy="810767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2138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31600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81064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36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167973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167973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167973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167973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155237" cy="810767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2138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31600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81064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982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8"/>
            <a:ext cx="157493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8"/>
            <a:ext cx="157493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8"/>
            <a:ext cx="157493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1313611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1313611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1313611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805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8"/>
            <a:ext cx="157493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8"/>
            <a:ext cx="157493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8"/>
            <a:ext cx="157493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1313611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1313611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1313611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49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8"/>
            <a:ext cx="240638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8"/>
            <a:ext cx="240638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1459250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1459250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78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8"/>
            <a:ext cx="240638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8"/>
            <a:ext cx="240638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1459250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1459250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620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3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8413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51176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4565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7328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400717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3479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3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8413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51176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4565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7328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400717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3479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3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8413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51176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4565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7328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400717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3479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8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3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8413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51176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4565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7328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400717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3479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3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8413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51176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4565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7328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400717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3479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3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8413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51176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4565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7328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400717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3479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6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492095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6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3207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7760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4153" y="220832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60493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800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49209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492095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6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3207" y="22083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7760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4153" y="220832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60493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43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75" y="576862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562" y="576862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29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8389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8389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83892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073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8389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838927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838926"/>
            <a:ext cx="432673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26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59" y="775864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6120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71459" y="775864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7106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59" y="1838927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6120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71459" y="1838927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7106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717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59" y="775864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6120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71459" y="775864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7106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59" y="1838927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6120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71459" y="1838927"/>
            <a:ext cx="7259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7106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874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0157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262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31103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3208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22049" y="775862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4153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44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0157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262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31103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3208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22049" y="775862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4153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187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035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334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4758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7059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31482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3781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8206" y="775862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20506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887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035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334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4758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7059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31482" y="775863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3781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8206" y="775862"/>
            <a:ext cx="662098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20506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272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00313"/>
            <a:ext cx="1113036" cy="167290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1128" y="600313"/>
            <a:ext cx="1113036" cy="167290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40840" y="600313"/>
            <a:ext cx="1173389" cy="1672900"/>
          </a:xfrm>
        </p:spPr>
        <p:txBody>
          <a:bodyPr>
            <a:noAutofit/>
          </a:bodyPr>
          <a:lstStyle>
            <a:lvl1pPr marL="0" indent="0">
              <a:buNone/>
              <a:defRPr sz="662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2"/>
            </a:lvl2pPr>
            <a:lvl3pPr marL="71351" indent="-71351">
              <a:defRPr sz="662"/>
            </a:lvl3pPr>
            <a:lvl4pPr marL="190019" indent="-98389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62912" y="600313"/>
            <a:ext cx="1173389" cy="1672900"/>
          </a:xfrm>
        </p:spPr>
        <p:txBody>
          <a:bodyPr>
            <a:noAutofit/>
          </a:bodyPr>
          <a:lstStyle>
            <a:lvl1pPr marL="0" indent="0">
              <a:buNone/>
              <a:defRPr sz="662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2"/>
            </a:lvl2pPr>
            <a:lvl3pPr marL="71351" indent="-71351">
              <a:defRPr sz="662"/>
            </a:lvl3pPr>
            <a:lvl4pPr marL="190019" indent="-98389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2673" y="2356547"/>
            <a:ext cx="2381556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61129" y="2356547"/>
            <a:ext cx="237517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34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17" name="bg object 17"/>
          <p:cNvSpPr/>
          <p:nvPr/>
        </p:nvSpPr>
        <p:spPr>
          <a:xfrm>
            <a:off x="66885" y="71159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248" y="720763"/>
            <a:ext cx="1825360" cy="21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5"/>
            <a:ext cx="2509504" cy="14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5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576863"/>
            <a:ext cx="2404741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75" y="738247"/>
            <a:ext cx="2404741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0561" y="576863"/>
            <a:ext cx="2405742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0561" y="738247"/>
            <a:ext cx="2405742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5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73" y="1008007"/>
            <a:ext cx="4903629" cy="6955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346" y="1838750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1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2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09" y="2085118"/>
            <a:ext cx="4903629" cy="644463"/>
          </a:xfrm>
        </p:spPr>
        <p:txBody>
          <a:bodyPr anchor="t"/>
          <a:lstStyle>
            <a:lvl1pPr algn="l">
              <a:defRPr sz="252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709" y="1375307"/>
            <a:ext cx="4903629" cy="709811"/>
          </a:xfrm>
        </p:spPr>
        <p:txBody>
          <a:bodyPr anchor="b"/>
          <a:lstStyle>
            <a:lvl1pPr marL="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1pPr>
            <a:lvl2pPr marL="28831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2pPr>
            <a:lvl3pPr marL="576621" indent="0">
              <a:buNone/>
              <a:defRPr sz="1009">
                <a:solidFill>
                  <a:schemeClr val="tx1">
                    <a:tint val="75000"/>
                  </a:schemeClr>
                </a:solidFill>
              </a:defRPr>
            </a:lvl3pPr>
            <a:lvl4pPr marL="864931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4pPr>
            <a:lvl5pPr marL="1153241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5pPr>
            <a:lvl6pPr marL="1441552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6pPr>
            <a:lvl7pPr marL="1729862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7pPr>
            <a:lvl8pPr marL="2018172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8pPr>
            <a:lvl9pPr marL="2306483" indent="0"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2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449" y="757133"/>
            <a:ext cx="2547964" cy="2141451"/>
          </a:xfrm>
        </p:spPr>
        <p:txBody>
          <a:bodyPr/>
          <a:lstStyle>
            <a:lvl1pPr>
              <a:defRPr sz="1766"/>
            </a:lvl1pPr>
            <a:lvl2pPr>
              <a:defRPr sz="1513"/>
            </a:lvl2pPr>
            <a:lvl3pPr>
              <a:defRPr sz="1261"/>
            </a:lvl3pPr>
            <a:lvl4pPr>
              <a:defRPr sz="1135"/>
            </a:lvl4pPr>
            <a:lvl5pPr>
              <a:defRPr sz="1135"/>
            </a:lvl5pPr>
            <a:lvl6pPr>
              <a:defRPr sz="1135"/>
            </a:lvl6pPr>
            <a:lvl7pPr>
              <a:defRPr sz="1135"/>
            </a:lvl7pPr>
            <a:lvl8pPr>
              <a:defRPr sz="1135"/>
            </a:lvl8pPr>
            <a:lvl9pPr>
              <a:defRPr sz="11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2562" y="757133"/>
            <a:ext cx="2547964" cy="2141451"/>
          </a:xfrm>
        </p:spPr>
        <p:txBody>
          <a:bodyPr/>
          <a:lstStyle>
            <a:lvl1pPr>
              <a:defRPr sz="1766"/>
            </a:lvl1pPr>
            <a:lvl2pPr>
              <a:defRPr sz="1513"/>
            </a:lvl2pPr>
            <a:lvl3pPr>
              <a:defRPr sz="1261"/>
            </a:lvl3pPr>
            <a:lvl4pPr>
              <a:defRPr sz="1135"/>
            </a:lvl4pPr>
            <a:lvl5pPr>
              <a:defRPr sz="1135"/>
            </a:lvl5pPr>
            <a:lvl6pPr>
              <a:defRPr sz="1135"/>
            </a:lvl6pPr>
            <a:lvl7pPr>
              <a:defRPr sz="1135"/>
            </a:lvl7pPr>
            <a:lvl8pPr>
              <a:defRPr sz="1135"/>
            </a:lvl8pPr>
            <a:lvl9pPr>
              <a:defRPr sz="11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449" y="726337"/>
            <a:ext cx="2548966" cy="302703"/>
          </a:xfrm>
        </p:spPr>
        <p:txBody>
          <a:bodyPr anchor="b"/>
          <a:lstStyle>
            <a:lvl1pPr marL="0" indent="0">
              <a:buNone/>
              <a:defRPr sz="1513" b="1"/>
            </a:lvl1pPr>
            <a:lvl2pPr marL="288310" indent="0">
              <a:buNone/>
              <a:defRPr sz="1261" b="1"/>
            </a:lvl2pPr>
            <a:lvl3pPr marL="576621" indent="0">
              <a:buNone/>
              <a:defRPr sz="1135" b="1"/>
            </a:lvl3pPr>
            <a:lvl4pPr marL="864931" indent="0">
              <a:buNone/>
              <a:defRPr sz="1009" b="1"/>
            </a:lvl4pPr>
            <a:lvl5pPr marL="1153241" indent="0">
              <a:buNone/>
              <a:defRPr sz="1009" b="1"/>
            </a:lvl5pPr>
            <a:lvl6pPr marL="1441552" indent="0">
              <a:buNone/>
              <a:defRPr sz="1009" b="1"/>
            </a:lvl6pPr>
            <a:lvl7pPr marL="1729862" indent="0">
              <a:buNone/>
              <a:defRPr sz="1009" b="1"/>
            </a:lvl7pPr>
            <a:lvl8pPr marL="2018172" indent="0">
              <a:buNone/>
              <a:defRPr sz="1009" b="1"/>
            </a:lvl8pPr>
            <a:lvl9pPr marL="2306483" indent="0">
              <a:buNone/>
              <a:defRPr sz="10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449" y="1029039"/>
            <a:ext cx="2548966" cy="1869545"/>
          </a:xfrm>
        </p:spPr>
        <p:txBody>
          <a:bodyPr/>
          <a:lstStyle>
            <a:lvl1pPr>
              <a:defRPr sz="1513"/>
            </a:lvl1pPr>
            <a:lvl2pPr>
              <a:defRPr sz="1261"/>
            </a:lvl2pPr>
            <a:lvl3pPr>
              <a:defRPr sz="1135"/>
            </a:lvl3pPr>
            <a:lvl4pPr>
              <a:defRPr sz="1009"/>
            </a:lvl4pPr>
            <a:lvl5pPr>
              <a:defRPr sz="1009"/>
            </a:lvl5pPr>
            <a:lvl6pPr>
              <a:defRPr sz="1009"/>
            </a:lvl6pPr>
            <a:lvl7pPr>
              <a:defRPr sz="1009"/>
            </a:lvl7pPr>
            <a:lvl8pPr>
              <a:defRPr sz="1009"/>
            </a:lvl8pPr>
            <a:lvl9pPr>
              <a:defRPr sz="100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30560" y="726337"/>
            <a:ext cx="2549967" cy="302703"/>
          </a:xfrm>
        </p:spPr>
        <p:txBody>
          <a:bodyPr anchor="b"/>
          <a:lstStyle>
            <a:lvl1pPr marL="0" indent="0">
              <a:buNone/>
              <a:defRPr sz="1513" b="1"/>
            </a:lvl1pPr>
            <a:lvl2pPr marL="288310" indent="0">
              <a:buNone/>
              <a:defRPr sz="1261" b="1"/>
            </a:lvl2pPr>
            <a:lvl3pPr marL="576621" indent="0">
              <a:buNone/>
              <a:defRPr sz="1135" b="1"/>
            </a:lvl3pPr>
            <a:lvl4pPr marL="864931" indent="0">
              <a:buNone/>
              <a:defRPr sz="1009" b="1"/>
            </a:lvl4pPr>
            <a:lvl5pPr marL="1153241" indent="0">
              <a:buNone/>
              <a:defRPr sz="1009" b="1"/>
            </a:lvl5pPr>
            <a:lvl6pPr marL="1441552" indent="0">
              <a:buNone/>
              <a:defRPr sz="1009" b="1"/>
            </a:lvl6pPr>
            <a:lvl7pPr marL="1729862" indent="0">
              <a:buNone/>
              <a:defRPr sz="1009" b="1"/>
            </a:lvl7pPr>
            <a:lvl8pPr marL="2018172" indent="0">
              <a:buNone/>
              <a:defRPr sz="1009" b="1"/>
            </a:lvl8pPr>
            <a:lvl9pPr marL="2306483" indent="0">
              <a:buNone/>
              <a:defRPr sz="10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30560" y="1029039"/>
            <a:ext cx="2549967" cy="1869545"/>
          </a:xfrm>
        </p:spPr>
        <p:txBody>
          <a:bodyPr/>
          <a:lstStyle>
            <a:lvl1pPr>
              <a:defRPr sz="1513"/>
            </a:lvl1pPr>
            <a:lvl2pPr>
              <a:defRPr sz="1261"/>
            </a:lvl2pPr>
            <a:lvl3pPr>
              <a:defRPr sz="1135"/>
            </a:lvl3pPr>
            <a:lvl4pPr>
              <a:defRPr sz="1009"/>
            </a:lvl4pPr>
            <a:lvl5pPr>
              <a:defRPr sz="1009"/>
            </a:lvl5pPr>
            <a:lvl6pPr>
              <a:defRPr sz="1009"/>
            </a:lvl6pPr>
            <a:lvl7pPr>
              <a:defRPr sz="1009"/>
            </a:lvl7pPr>
            <a:lvl8pPr>
              <a:defRPr sz="1009"/>
            </a:lvl8pPr>
            <a:lvl9pPr>
              <a:defRPr sz="100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8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3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2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50" y="129193"/>
            <a:ext cx="1897953" cy="549822"/>
          </a:xfrm>
        </p:spPr>
        <p:txBody>
          <a:bodyPr anchor="b"/>
          <a:lstStyle>
            <a:lvl1pPr algn="l">
              <a:defRPr sz="12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5509" y="129194"/>
            <a:ext cx="3225017" cy="2769390"/>
          </a:xfrm>
        </p:spPr>
        <p:txBody>
          <a:bodyPr/>
          <a:lstStyle>
            <a:lvl1pPr>
              <a:defRPr sz="2018"/>
            </a:lvl1pPr>
            <a:lvl2pPr>
              <a:defRPr sz="1766"/>
            </a:lvl2pPr>
            <a:lvl3pPr>
              <a:defRPr sz="1513"/>
            </a:lvl3pPr>
            <a:lvl4pPr>
              <a:defRPr sz="1261"/>
            </a:lvl4pPr>
            <a:lvl5pPr>
              <a:defRPr sz="1261"/>
            </a:lvl5pPr>
            <a:lvl6pPr>
              <a:defRPr sz="1261"/>
            </a:lvl6pPr>
            <a:lvl7pPr>
              <a:defRPr sz="1261"/>
            </a:lvl7pPr>
            <a:lvl8pPr>
              <a:defRPr sz="1261"/>
            </a:lvl8pPr>
            <a:lvl9pPr>
              <a:defRPr sz="12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450" y="679016"/>
            <a:ext cx="1897953" cy="2219568"/>
          </a:xfrm>
        </p:spPr>
        <p:txBody>
          <a:bodyPr/>
          <a:lstStyle>
            <a:lvl1pPr marL="0" indent="0">
              <a:buNone/>
              <a:defRPr sz="883"/>
            </a:lvl1pPr>
            <a:lvl2pPr marL="288310" indent="0">
              <a:buNone/>
              <a:defRPr sz="757"/>
            </a:lvl2pPr>
            <a:lvl3pPr marL="576621" indent="0">
              <a:buNone/>
              <a:defRPr sz="631"/>
            </a:lvl3pPr>
            <a:lvl4pPr marL="864931" indent="0">
              <a:buNone/>
              <a:defRPr sz="568"/>
            </a:lvl4pPr>
            <a:lvl5pPr marL="1153241" indent="0">
              <a:buNone/>
              <a:defRPr sz="568"/>
            </a:lvl5pPr>
            <a:lvl6pPr marL="1441552" indent="0">
              <a:buNone/>
              <a:defRPr sz="568"/>
            </a:lvl6pPr>
            <a:lvl7pPr marL="1729862" indent="0">
              <a:buNone/>
              <a:defRPr sz="568"/>
            </a:lvl7pPr>
            <a:lvl8pPr marL="2018172" indent="0">
              <a:buNone/>
              <a:defRPr sz="568"/>
            </a:lvl8pPr>
            <a:lvl9pPr marL="2306483" indent="0">
              <a:buNone/>
              <a:defRPr sz="5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759" y="2271396"/>
            <a:ext cx="3461385" cy="268151"/>
          </a:xfrm>
        </p:spPr>
        <p:txBody>
          <a:bodyPr anchor="b"/>
          <a:lstStyle>
            <a:lvl1pPr algn="l">
              <a:defRPr sz="12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759" y="289933"/>
            <a:ext cx="3461385" cy="1946910"/>
          </a:xfrm>
        </p:spPr>
        <p:txBody>
          <a:bodyPr/>
          <a:lstStyle>
            <a:lvl1pPr marL="0" indent="0">
              <a:buNone/>
              <a:defRPr sz="2018"/>
            </a:lvl1pPr>
            <a:lvl2pPr marL="288310" indent="0">
              <a:buNone/>
              <a:defRPr sz="1766"/>
            </a:lvl2pPr>
            <a:lvl3pPr marL="576621" indent="0">
              <a:buNone/>
              <a:defRPr sz="1513"/>
            </a:lvl3pPr>
            <a:lvl4pPr marL="864931" indent="0">
              <a:buNone/>
              <a:defRPr sz="1261"/>
            </a:lvl4pPr>
            <a:lvl5pPr marL="1153241" indent="0">
              <a:buNone/>
              <a:defRPr sz="1261"/>
            </a:lvl5pPr>
            <a:lvl6pPr marL="1441552" indent="0">
              <a:buNone/>
              <a:defRPr sz="1261"/>
            </a:lvl6pPr>
            <a:lvl7pPr marL="1729862" indent="0">
              <a:buNone/>
              <a:defRPr sz="1261"/>
            </a:lvl7pPr>
            <a:lvl8pPr marL="2018172" indent="0">
              <a:buNone/>
              <a:defRPr sz="1261"/>
            </a:lvl8pPr>
            <a:lvl9pPr marL="2306483" indent="0">
              <a:buNone/>
              <a:defRPr sz="12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759" y="2539547"/>
            <a:ext cx="3461385" cy="380819"/>
          </a:xfrm>
        </p:spPr>
        <p:txBody>
          <a:bodyPr/>
          <a:lstStyle>
            <a:lvl1pPr marL="0" indent="0">
              <a:buNone/>
              <a:defRPr sz="883"/>
            </a:lvl1pPr>
            <a:lvl2pPr marL="288310" indent="0">
              <a:buNone/>
              <a:defRPr sz="757"/>
            </a:lvl2pPr>
            <a:lvl3pPr marL="576621" indent="0">
              <a:buNone/>
              <a:defRPr sz="631"/>
            </a:lvl3pPr>
            <a:lvl4pPr marL="864931" indent="0">
              <a:buNone/>
              <a:defRPr sz="568"/>
            </a:lvl4pPr>
            <a:lvl5pPr marL="1153241" indent="0">
              <a:buNone/>
              <a:defRPr sz="568"/>
            </a:lvl5pPr>
            <a:lvl6pPr marL="1441552" indent="0">
              <a:buNone/>
              <a:defRPr sz="568"/>
            </a:lvl6pPr>
            <a:lvl7pPr marL="1729862" indent="0">
              <a:buNone/>
              <a:defRPr sz="568"/>
            </a:lvl7pPr>
            <a:lvl8pPr marL="2018172" indent="0">
              <a:buNone/>
              <a:defRPr sz="568"/>
            </a:lvl8pPr>
            <a:lvl9pPr marL="2306483" indent="0">
              <a:buNone/>
              <a:defRPr sz="5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8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691878"/>
            <a:ext cx="2404741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75" y="853263"/>
            <a:ext cx="2404741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0561" y="691878"/>
            <a:ext cx="2405742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0561" y="853263"/>
            <a:ext cx="2405742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082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2508" y="129945"/>
            <a:ext cx="1298019" cy="27686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449" y="129945"/>
            <a:ext cx="3797908" cy="27686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8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86" y="71160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249" y="720765"/>
            <a:ext cx="1825360" cy="21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7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4" y="746315"/>
            <a:ext cx="2509504" cy="31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6621"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5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4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5" y="687210"/>
            <a:ext cx="4903629" cy="2189523"/>
          </a:xfrm>
        </p:spPr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559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25312" indent="-117162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4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6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24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5" y="687210"/>
            <a:ext cx="4903629" cy="218952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163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4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6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670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75" y="687210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562" y="687210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9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75" y="576862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562" y="576862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27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576863"/>
            <a:ext cx="2404741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75" y="738247"/>
            <a:ext cx="2404741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0561" y="576863"/>
            <a:ext cx="2405742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0561" y="738247"/>
            <a:ext cx="2405742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18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75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691878"/>
            <a:ext cx="2404741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75" y="853263"/>
            <a:ext cx="2404741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0561" y="691878"/>
            <a:ext cx="2405742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0561" y="853263"/>
            <a:ext cx="2405742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830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7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84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45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2724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5449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8173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2724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5449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8173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3435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6869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60303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3738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3435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6869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0303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13738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3435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6869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60303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13738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9957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9915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9873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9787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9830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9957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9915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9873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9787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9830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9957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9915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9873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9787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9830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9957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9915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9873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9787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9830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2618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2562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2507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95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2618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2562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2507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724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84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752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453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9919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35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9919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208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2138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600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106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66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2138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600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106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67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05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633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0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636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193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137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081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026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193" y="2231843"/>
            <a:ext cx="1155237" cy="627681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657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120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0584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2193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2137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2081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82026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8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193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137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081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026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193" y="2231843"/>
            <a:ext cx="1155237" cy="627681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657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120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0584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2193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2137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2081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82026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8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674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7023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61371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674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7023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61371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736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96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0641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96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30641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96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0641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96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30641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70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935439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935439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935439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935439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575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935439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935439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935439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935439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230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2081077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2081077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2081077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616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2081077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2081077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2081077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53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2226716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2226716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926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2724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5449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8173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2724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5449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8173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2226716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2226716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675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167973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167973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167973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167973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155237" cy="810767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2138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31600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81064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11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167973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167973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167973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167973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155237" cy="810767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2138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31600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81064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764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1313611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1313611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1313611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296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1313611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1313611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1313611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66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1459250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1459250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7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1459250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1459250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10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3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8413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51176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4565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7328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40071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3479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3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8413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51176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4565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7328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40071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3479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3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8413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51176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4565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7328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40071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3479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382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3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8413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51176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4565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7328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40071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3479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3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8413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51176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4565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7328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40071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3479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3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8413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51176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4565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7328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40071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3479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949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492095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6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320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7760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4153" y="22083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60493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37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3435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6869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60303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3738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3435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6869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0303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13738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3435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6869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60303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13738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492095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6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320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7760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4153" y="22083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60493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226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8389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308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8389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238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6120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714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7106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6120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714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7106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5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6120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714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7106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6120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714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7106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690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0157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262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31103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3208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22049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4153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075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0157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262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31103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3208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22049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4153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022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035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334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4758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7059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31482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3781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8206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20506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50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035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334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4758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7059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31482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3781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8206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20506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015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17" name="bg object 17"/>
          <p:cNvSpPr/>
          <p:nvPr/>
        </p:nvSpPr>
        <p:spPr>
          <a:xfrm>
            <a:off x="66885" y="71159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248" y="720763"/>
            <a:ext cx="1825360" cy="21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5"/>
            <a:ext cx="2509504" cy="14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54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9957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9915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9873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9787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9830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9957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9915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9873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9787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9830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9957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9915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9873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9787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9830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9957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9915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9873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9787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9830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60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90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23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7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24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4"/>
            <a:ext cx="4903630" cy="407905"/>
          </a:xfrm>
        </p:spPr>
        <p:txBody>
          <a:bodyPr lIns="91539" tIns="45770" rIns="91539" bIns="4577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90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4" y="660990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8"/>
            <a:ext cx="1574930" cy="453679"/>
          </a:xfrm>
        </p:spPr>
        <p:txBody>
          <a:bodyPr lIns="91539" tIns="45770" rIns="91539" bIns="45770">
            <a:noAutofit/>
          </a:bodyPr>
          <a:lstStyle>
            <a:lvl1pPr marL="0" indent="0">
              <a:buNone/>
              <a:defRPr sz="600"/>
            </a:lvl1pPr>
            <a:lvl2pPr marL="72069" indent="-72069">
              <a:buFont typeface="Arial" panose="020B0604020202020204" pitchFamily="34" charset="0"/>
              <a:buChar char="•"/>
              <a:defRPr sz="600"/>
            </a:lvl2pPr>
            <a:lvl3pPr marL="144139" indent="-72069">
              <a:defRPr sz="600"/>
            </a:lvl3pPr>
            <a:lvl4pPr marL="252244" indent="-108104">
              <a:defRPr sz="600"/>
            </a:lvl4pPr>
            <a:lvl5pPr marL="360348" indent="-108104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4" y="2356548"/>
            <a:ext cx="1574930" cy="453679"/>
          </a:xfrm>
        </p:spPr>
        <p:txBody>
          <a:bodyPr lIns="91539" tIns="45770" rIns="91539" bIns="45770">
            <a:noAutofit/>
          </a:bodyPr>
          <a:lstStyle>
            <a:lvl1pPr marL="0" indent="0">
              <a:buNone/>
              <a:defRPr sz="600"/>
            </a:lvl1pPr>
            <a:lvl2pPr marL="72069" indent="-72069">
              <a:buFont typeface="Arial" panose="020B0604020202020204" pitchFamily="34" charset="0"/>
              <a:buChar char="•"/>
              <a:defRPr sz="600"/>
            </a:lvl2pPr>
            <a:lvl3pPr marL="144139" indent="-72069">
              <a:defRPr sz="600"/>
            </a:lvl3pPr>
            <a:lvl4pPr marL="252244" indent="-108104">
              <a:defRPr sz="600"/>
            </a:lvl4pPr>
            <a:lvl5pPr marL="360348" indent="-108104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0" cy="453679"/>
          </a:xfrm>
        </p:spPr>
        <p:txBody>
          <a:bodyPr lIns="91539" tIns="45770" rIns="91539" bIns="45770">
            <a:noAutofit/>
          </a:bodyPr>
          <a:lstStyle>
            <a:lvl1pPr marL="0" indent="0">
              <a:buNone/>
              <a:defRPr sz="600"/>
            </a:lvl1pPr>
            <a:lvl2pPr marL="72069" indent="-72069">
              <a:buFont typeface="Arial" panose="020B0604020202020204" pitchFamily="34" charset="0"/>
              <a:buChar char="•"/>
              <a:defRPr sz="600"/>
            </a:lvl2pPr>
            <a:lvl3pPr marL="144139" indent="-72069">
              <a:defRPr sz="600"/>
            </a:lvl3pPr>
            <a:lvl4pPr marL="252244" indent="-108104">
              <a:defRPr sz="600"/>
            </a:lvl4pPr>
            <a:lvl5pPr marL="360348" indent="-108104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 lIns="91539" tIns="45770" rIns="91539" bIns="45770"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483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2206832"/>
            <a:ext cx="577344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136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32673" y="829240"/>
            <a:ext cx="4903629" cy="86574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028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2673" y="1708825"/>
            <a:ext cx="4903629" cy="567638"/>
          </a:xfrm>
        </p:spPr>
        <p:txBody>
          <a:bodyPr lIns="45720" rIns="45720"/>
          <a:lstStyle>
            <a:lvl1pPr marL="0" marR="40463" indent="0" algn="r">
              <a:buNone/>
              <a:defRPr>
                <a:solidFill>
                  <a:schemeClr val="tx2"/>
                </a:solidFill>
              </a:defRPr>
            </a:lvl1pPr>
            <a:lvl2pPr marL="288447" indent="0" algn="ctr">
              <a:buNone/>
            </a:lvl2pPr>
            <a:lvl3pPr marL="576895" indent="0" algn="ctr">
              <a:buNone/>
            </a:lvl3pPr>
            <a:lvl4pPr marL="865342" indent="0" algn="ctr">
              <a:buNone/>
            </a:lvl4pPr>
            <a:lvl5pPr marL="1153790" indent="0" algn="ctr">
              <a:buNone/>
            </a:lvl5pPr>
            <a:lvl6pPr marL="1442237" indent="0" algn="ctr">
              <a:buNone/>
            </a:lvl6pPr>
            <a:lvl7pPr marL="1730685" indent="0" algn="ctr">
              <a:buNone/>
            </a:lvl7pPr>
            <a:lvl8pPr marL="2019132" indent="0" algn="ctr">
              <a:buNone/>
            </a:lvl8pPr>
            <a:lvl9pPr marL="230758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375" y="2343503"/>
            <a:ext cx="5771350" cy="904701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136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136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136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63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49" y="501401"/>
            <a:ext cx="4903629" cy="86529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028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4850" y="1387134"/>
            <a:ext cx="2884488" cy="688378"/>
          </a:xfrm>
        </p:spPr>
        <p:txBody>
          <a:bodyPr lIns="91440" rIns="91440" anchor="t"/>
          <a:lstStyle>
            <a:lvl1pPr marL="0" indent="0" algn="l">
              <a:buNone/>
              <a:defRPr sz="1451">
                <a:solidFill>
                  <a:schemeClr val="tx1"/>
                </a:solidFill>
              </a:defRPr>
            </a:lvl1pPr>
            <a:lvl2pPr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00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88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294391" y="1422033"/>
            <a:ext cx="115380" cy="10816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136"/>
          </a:p>
        </p:txBody>
      </p:sp>
      <p:sp>
        <p:nvSpPr>
          <p:cNvPr id="8" name="Нашивка 7"/>
          <p:cNvSpPr/>
          <p:nvPr/>
        </p:nvSpPr>
        <p:spPr>
          <a:xfrm>
            <a:off x="2176781" y="1422033"/>
            <a:ext cx="115380" cy="10816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136"/>
          </a:p>
        </p:txBody>
      </p:sp>
    </p:spTree>
    <p:extLst>
      <p:ext uri="{BB962C8B-B14F-4D97-AF65-F5344CB8AC3E}">
        <p14:creationId xmlns:p14="http://schemas.microsoft.com/office/powerpoint/2010/main" val="2384667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449" y="700888"/>
            <a:ext cx="2547964" cy="2141451"/>
          </a:xfrm>
        </p:spPr>
        <p:txBody>
          <a:bodyPr/>
          <a:lstStyle>
            <a:lvl1pPr>
              <a:defRPr sz="1767"/>
            </a:lvl1pPr>
            <a:lvl2pPr>
              <a:defRPr sz="1514"/>
            </a:lvl2pPr>
            <a:lvl3pPr>
              <a:defRPr sz="1262"/>
            </a:lvl3pPr>
            <a:lvl4pPr>
              <a:defRPr sz="1136"/>
            </a:lvl4pPr>
            <a:lvl5pPr>
              <a:defRPr sz="1136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2562" y="700888"/>
            <a:ext cx="2547964" cy="2141451"/>
          </a:xfrm>
        </p:spPr>
        <p:txBody>
          <a:bodyPr/>
          <a:lstStyle>
            <a:lvl1pPr>
              <a:defRPr sz="1767"/>
            </a:lvl1pPr>
            <a:lvl2pPr>
              <a:defRPr sz="1514"/>
            </a:lvl2pPr>
            <a:lvl3pPr>
              <a:defRPr sz="1262"/>
            </a:lvl3pPr>
            <a:lvl4pPr>
              <a:defRPr sz="1136"/>
            </a:lvl4pPr>
            <a:lvl5pPr>
              <a:defRPr sz="1136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2156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2618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2562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2507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86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194"/>
            <a:ext cx="5192078" cy="54080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449" y="2559826"/>
            <a:ext cx="2548966" cy="36053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514" b="0">
                <a:solidFill>
                  <a:schemeClr val="bg1"/>
                </a:solidFill>
              </a:defRPr>
            </a:lvl1pPr>
            <a:lvl2pPr>
              <a:buNone/>
              <a:defRPr sz="1262" b="1"/>
            </a:lvl2pPr>
            <a:lvl3pPr>
              <a:buNone/>
              <a:defRPr sz="1136" b="1"/>
            </a:lvl3pPr>
            <a:lvl4pPr>
              <a:buNone/>
              <a:defRPr sz="1009" b="1"/>
            </a:lvl4pPr>
            <a:lvl5pPr>
              <a:buNone/>
              <a:defRPr sz="1009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30561" y="2559826"/>
            <a:ext cx="2549967" cy="36053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514" b="0">
                <a:solidFill>
                  <a:schemeClr val="bg1"/>
                </a:solidFill>
              </a:defRPr>
            </a:lvl1pPr>
            <a:lvl2pPr>
              <a:buNone/>
              <a:defRPr sz="1262" b="1"/>
            </a:lvl2pPr>
            <a:lvl3pPr>
              <a:buNone/>
              <a:defRPr sz="1136" b="1"/>
            </a:lvl3pPr>
            <a:lvl4pPr>
              <a:buNone/>
              <a:defRPr sz="1009" b="1"/>
            </a:lvl4pPr>
            <a:lvl5pPr>
              <a:buNone/>
              <a:defRPr sz="1009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8449" y="683365"/>
            <a:ext cx="2548966" cy="186503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514"/>
            </a:lvl1pPr>
            <a:lvl2pPr>
              <a:defRPr sz="1262"/>
            </a:lvl2pPr>
            <a:lvl3pPr>
              <a:defRPr sz="1136"/>
            </a:lvl3pPr>
            <a:lvl4pPr>
              <a:defRPr sz="1009"/>
            </a:lvl4pPr>
            <a:lvl5pPr>
              <a:defRPr sz="1009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30560" y="683365"/>
            <a:ext cx="2549967" cy="186503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514"/>
            </a:lvl1pPr>
            <a:lvl2pPr>
              <a:defRPr sz="1262"/>
            </a:lvl2pPr>
            <a:lvl3pPr>
              <a:defRPr sz="1136"/>
            </a:lvl3pPr>
            <a:lvl4pPr>
              <a:defRPr sz="1009"/>
            </a:lvl4pPr>
            <a:lvl5pPr>
              <a:defRPr sz="1009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3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7752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53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898" y="2307449"/>
            <a:ext cx="4720273" cy="216323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577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8338" y="2533757"/>
            <a:ext cx="2507581" cy="432647"/>
          </a:xfrm>
        </p:spPr>
        <p:txBody>
          <a:bodyPr/>
          <a:lstStyle>
            <a:lvl1pPr marL="0" indent="0" algn="r">
              <a:buNone/>
              <a:defRPr sz="1009"/>
            </a:lvl1pPr>
            <a:lvl2pPr>
              <a:buNone/>
              <a:defRPr sz="757"/>
            </a:lvl2pPr>
            <a:lvl3pPr>
              <a:buNone/>
              <a:defRPr sz="631"/>
            </a:lvl3pPr>
            <a:lvl4pPr>
              <a:buNone/>
              <a:defRPr sz="568"/>
            </a:lvl4pPr>
            <a:lvl5pPr>
              <a:buNone/>
              <a:defRPr sz="568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6897" y="129794"/>
            <a:ext cx="4719022" cy="2163233"/>
          </a:xfrm>
        </p:spPr>
        <p:txBody>
          <a:bodyPr/>
          <a:lstStyle>
            <a:lvl1pPr>
              <a:defRPr sz="2019"/>
            </a:lvl1pPr>
            <a:lvl2pPr>
              <a:defRPr sz="1767"/>
            </a:lvl2pPr>
            <a:lvl3pPr>
              <a:defRPr sz="1514"/>
            </a:lvl3pPr>
            <a:lvl4pPr>
              <a:defRPr sz="1262"/>
            </a:lvl4pPr>
            <a:lvl5pPr>
              <a:defRPr sz="1262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44103" y="3031907"/>
            <a:ext cx="1211485" cy="173059"/>
          </a:xfrm>
        </p:spPr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23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07" y="2575536"/>
            <a:ext cx="4519030" cy="306710"/>
          </a:xfrm>
          <a:noFill/>
        </p:spPr>
        <p:txBody>
          <a:bodyPr lIns="91440" tIns="0" rIns="91440" anchor="t"/>
          <a:lstStyle>
            <a:lvl1pPr marL="0" marR="11618" indent="0" algn="r">
              <a:buNone/>
              <a:defRPr sz="883"/>
            </a:lvl1pPr>
            <a:lvl2pPr>
              <a:defRPr sz="757"/>
            </a:lvl2pPr>
            <a:lvl3pPr>
              <a:defRPr sz="631"/>
            </a:lvl3pPr>
            <a:lvl4pPr>
              <a:defRPr sz="568"/>
            </a:lvl4pPr>
            <a:lvl5pPr>
              <a:defRPr sz="568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4225" y="89883"/>
            <a:ext cx="5480526" cy="20767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019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63401" y="3031907"/>
            <a:ext cx="1483051" cy="172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5" y="2301924"/>
            <a:ext cx="5094812" cy="266227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1893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314993" y="2812836"/>
            <a:ext cx="3117053" cy="4358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686" tIns="28843" rIns="57686" bIns="28843" anchor="t" compatLnSpc="1"/>
          <a:lstStyle/>
          <a:p>
            <a:endParaRPr kumimoji="0" lang="en-US" sz="1136"/>
          </a:p>
        </p:txBody>
      </p:sp>
      <p:sp>
        <p:nvSpPr>
          <p:cNvPr id="9" name="Полилиния 8"/>
          <p:cNvSpPr/>
          <p:nvPr/>
        </p:nvSpPr>
        <p:spPr bwMode="auto">
          <a:xfrm>
            <a:off x="306440" y="2810032"/>
            <a:ext cx="2328316" cy="4416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686" tIns="28843" rIns="57686" bIns="28843" anchor="t" compatLnSpc="1"/>
          <a:lstStyle/>
          <a:p>
            <a:endParaRPr kumimoji="0" lang="en-US" sz="1136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3812" y="2740121"/>
            <a:ext cx="2146529" cy="51141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57686" tIns="28843" rIns="57686" bIns="28843" anchor="ctr" compatLnSpc="1"/>
          <a:lstStyle/>
          <a:p>
            <a:pPr algn="ctr" eaLnBrk="1" latinLnBrk="0" hangingPunct="1"/>
            <a:endParaRPr kumimoji="0" lang="en-US" sz="1136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5827" y="2738458"/>
            <a:ext cx="2148545" cy="51307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466212" y="2360271"/>
            <a:ext cx="115380" cy="10816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136"/>
          </a:p>
        </p:txBody>
      </p:sp>
      <p:sp>
        <p:nvSpPr>
          <p:cNvPr id="13" name="Нашивка 12"/>
          <p:cNvSpPr/>
          <p:nvPr/>
        </p:nvSpPr>
        <p:spPr>
          <a:xfrm>
            <a:off x="5348602" y="2360271"/>
            <a:ext cx="115380" cy="10816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136"/>
          </a:p>
        </p:txBody>
      </p:sp>
    </p:spTree>
    <p:extLst>
      <p:ext uri="{BB962C8B-B14F-4D97-AF65-F5344CB8AC3E}">
        <p14:creationId xmlns:p14="http://schemas.microsoft.com/office/powerpoint/2010/main" val="61883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449" y="700889"/>
            <a:ext cx="5192078" cy="207526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2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17907" y="129946"/>
            <a:ext cx="1121411" cy="264620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449" y="129946"/>
            <a:ext cx="3990208" cy="264620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1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29" cy="386828"/>
          </a:xfrm>
        </p:spPr>
        <p:txBody>
          <a:bodyPr lIns="145161" tIns="72581" rIns="145161" bIns="725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 lIns="145161" tIns="72581" rIns="145161" bIns="72581">
            <a:noAutofit/>
          </a:bodyPr>
          <a:lstStyle>
            <a:lvl1pPr marL="0" indent="0">
              <a:buNone/>
              <a:defRPr sz="631"/>
            </a:lvl1pPr>
            <a:lvl2pPr marL="72112" indent="-72112">
              <a:buFont typeface="Arial" panose="020B0604020202020204" pitchFamily="34" charset="0"/>
              <a:buChar char="•"/>
              <a:defRPr sz="631"/>
            </a:lvl2pPr>
            <a:lvl3pPr marL="144224" indent="-72112">
              <a:defRPr sz="631"/>
            </a:lvl3pPr>
            <a:lvl4pPr marL="252392" indent="-108168">
              <a:defRPr sz="631"/>
            </a:lvl4pPr>
            <a:lvl5pPr marL="360559" indent="-108168">
              <a:defRPr sz="63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 lIns="145161" tIns="72581" rIns="145161" bIns="72581">
            <a:noAutofit/>
          </a:bodyPr>
          <a:lstStyle>
            <a:lvl1pPr marL="0" indent="0">
              <a:buNone/>
              <a:defRPr sz="631"/>
            </a:lvl1pPr>
            <a:lvl2pPr marL="72112" indent="-72112">
              <a:buFont typeface="Arial" panose="020B0604020202020204" pitchFamily="34" charset="0"/>
              <a:buChar char="•"/>
              <a:defRPr sz="631"/>
            </a:lvl2pPr>
            <a:lvl3pPr marL="144224" indent="-72112">
              <a:defRPr sz="631"/>
            </a:lvl3pPr>
            <a:lvl4pPr marL="252392" indent="-108168">
              <a:defRPr sz="631"/>
            </a:lvl4pPr>
            <a:lvl5pPr marL="360559" indent="-108168">
              <a:defRPr sz="63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 lIns="145161" tIns="72581" rIns="145161" bIns="72581">
            <a:noAutofit/>
          </a:bodyPr>
          <a:lstStyle>
            <a:lvl1pPr marL="0" indent="0">
              <a:buNone/>
              <a:defRPr sz="631"/>
            </a:lvl1pPr>
            <a:lvl2pPr marL="72112" indent="-72112">
              <a:buFont typeface="Arial" panose="020B0604020202020204" pitchFamily="34" charset="0"/>
              <a:buChar char="•"/>
              <a:defRPr sz="631"/>
            </a:lvl2pPr>
            <a:lvl3pPr marL="144224" indent="-72112">
              <a:defRPr sz="631"/>
            </a:lvl3pPr>
            <a:lvl4pPr marL="252392" indent="-108168">
              <a:defRPr sz="631"/>
            </a:lvl4pPr>
            <a:lvl5pPr marL="360559" indent="-108168">
              <a:defRPr sz="63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2"/>
            <a:ext cx="4903629" cy="192287"/>
          </a:xfrm>
        </p:spPr>
        <p:txBody>
          <a:bodyPr lIns="145161" tIns="72581" rIns="145161" bIns="72581"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2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891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8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6" dirty="0"/>
          </a:p>
        </p:txBody>
      </p:sp>
      <p:sp>
        <p:nvSpPr>
          <p:cNvPr id="17" name="bg object 17"/>
          <p:cNvSpPr/>
          <p:nvPr/>
        </p:nvSpPr>
        <p:spPr>
          <a:xfrm>
            <a:off x="66886" y="71159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6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248" y="720764"/>
            <a:ext cx="1825360" cy="21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5"/>
            <a:ext cx="2509504" cy="262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73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2618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2562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2507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3614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180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9919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31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9919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37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2138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600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106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19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69844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2138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600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106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268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41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671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1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462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193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137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081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026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193" y="2231843"/>
            <a:ext cx="1155237" cy="627681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657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120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0584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2193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2137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2081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82026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3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193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137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081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026" y="660988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193" y="2231843"/>
            <a:ext cx="1155237" cy="627681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657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120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0584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2193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2137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2081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82026" y="1446416"/>
            <a:ext cx="1153795" cy="6984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868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674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7023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61371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2233728"/>
            <a:ext cx="1574930" cy="648330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674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7023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61371" y="1448300"/>
            <a:ext cx="157493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903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96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0641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96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30641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2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96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0641" y="660989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2225881"/>
            <a:ext cx="2405663" cy="63364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96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30641" y="1448300"/>
            <a:ext cx="2406384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733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935439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935439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935439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935439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924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935439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935439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935439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935439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21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2081077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2081077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2081077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893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2081077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2081077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2081077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679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2226716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2226716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082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2226716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2226716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763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167973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167973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167973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167973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155237" cy="810767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2138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31600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81064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674" y="1167973"/>
            <a:ext cx="1155237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2138" y="1167973"/>
            <a:ext cx="1155237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31600" y="1167973"/>
            <a:ext cx="1155237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81064" y="1167973"/>
            <a:ext cx="1155237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155237" cy="810767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2138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31600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81064" y="1993044"/>
            <a:ext cx="1155237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57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1313611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1313611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1313611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196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8"/>
            <a:ext cx="157493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4" y="1313611"/>
            <a:ext cx="1574930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7023" y="1313611"/>
            <a:ext cx="1574930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1371" y="1313611"/>
            <a:ext cx="1574930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993044"/>
            <a:ext cx="1574930" cy="828337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1459250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1459250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90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5260061" y="159368"/>
            <a:ext cx="252868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8"/>
            <a:ext cx="2406384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675" y="1459250"/>
            <a:ext cx="2405663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30640" y="1459250"/>
            <a:ext cx="2405663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229" indent="-81114">
              <a:defRPr sz="662">
                <a:solidFill>
                  <a:srgbClr val="FFFFFF"/>
                </a:solidFill>
              </a:defRPr>
            </a:lvl3pPr>
            <a:lvl4pPr marL="243343" indent="-81114">
              <a:defRPr sz="662">
                <a:solidFill>
                  <a:srgbClr val="FFFFFF"/>
                </a:solidFill>
              </a:defRPr>
            </a:lvl4pPr>
            <a:lvl5pPr marL="351496" indent="-108153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993044"/>
            <a:ext cx="2405663" cy="805803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659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3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8413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51176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4565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7328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40071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3479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3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8413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51176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4565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7328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40071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3479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3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8413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51176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4565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7328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40071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3479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732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3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8413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51176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4565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7328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40071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3479" y="775864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3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8413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51176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4565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7328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40071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3479" y="1492096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3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8413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51176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4565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7328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40071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3479" y="2208328"/>
            <a:ext cx="65262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7465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492095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6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320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7760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4153" y="22083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60493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410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49209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492095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492096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261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5026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3207" y="22083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7760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4153" y="22083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60493" y="2208328"/>
            <a:ext cx="1095125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594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8389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153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61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5026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3207" y="775864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7760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4153" y="775863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60493" y="775864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61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5026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3207" y="1838927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7760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4153" y="1838926"/>
            <a:ext cx="432673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60493" y="1838927"/>
            <a:ext cx="109512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06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6120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714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7106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6120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714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7106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134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2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6120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71459" y="775864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7106" y="775864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2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6120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71459" y="1838927"/>
            <a:ext cx="725927" cy="72588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7106" y="1838927"/>
            <a:ext cx="1683885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807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0157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262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31103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3208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22049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4153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7194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35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0157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262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31103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3208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22049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4153" y="1541039"/>
            <a:ext cx="1597889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440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035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334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4758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7059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31482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3781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8206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20506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627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035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334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4758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7059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31482" y="775863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3781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8206" y="775862"/>
            <a:ext cx="662098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20506" y="1541039"/>
            <a:ext cx="1137497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9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343" indent="-81114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53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45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948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2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67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31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71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01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08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75" y="1008009"/>
            <a:ext cx="4903629" cy="695540"/>
          </a:xfrm>
        </p:spPr>
        <p:txBody>
          <a:bodyPr>
            <a:normAutofit/>
          </a:bodyPr>
          <a:lstStyle>
            <a:lvl1pPr>
              <a:defRPr sz="170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47" y="1838748"/>
            <a:ext cx="4038283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88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2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96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5" y="687210"/>
            <a:ext cx="4903629" cy="2189523"/>
          </a:xfrm>
        </p:spPr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53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25312" indent="-117162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4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6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59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5" y="687210"/>
            <a:ext cx="4903629" cy="218952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163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4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6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601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75" y="687210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562" y="687210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302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75" y="576862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562" y="576862"/>
            <a:ext cx="2403740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0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576863"/>
            <a:ext cx="2404741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75" y="738247"/>
            <a:ext cx="2404741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0561" y="576863"/>
            <a:ext cx="2405742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0561" y="738247"/>
            <a:ext cx="2405742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78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691878"/>
            <a:ext cx="2404741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75" y="853263"/>
            <a:ext cx="2404741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0561" y="691878"/>
            <a:ext cx="2405742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400" indent="0">
              <a:buNone/>
              <a:defRPr sz="1262" b="1"/>
            </a:lvl2pPr>
            <a:lvl3pPr marL="576800" indent="0">
              <a:buNone/>
              <a:defRPr sz="1136" b="1"/>
            </a:lvl3pPr>
            <a:lvl4pPr marL="865199" indent="0">
              <a:buNone/>
              <a:defRPr sz="1010" b="1"/>
            </a:lvl4pPr>
            <a:lvl5pPr marL="1153599" indent="0">
              <a:buNone/>
              <a:defRPr sz="1010" b="1"/>
            </a:lvl5pPr>
            <a:lvl6pPr marL="1441999" indent="0">
              <a:buNone/>
              <a:defRPr sz="1010" b="1"/>
            </a:lvl6pPr>
            <a:lvl7pPr marL="1730399" indent="0">
              <a:buNone/>
              <a:defRPr sz="1010" b="1"/>
            </a:lvl7pPr>
            <a:lvl8pPr marL="2018799" indent="0">
              <a:buNone/>
              <a:defRPr sz="1010" b="1"/>
            </a:lvl8pPr>
            <a:lvl9pPr marL="2307199" indent="0">
              <a:buNone/>
              <a:defRPr sz="101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0561" y="853263"/>
            <a:ext cx="2405742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268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5" y="687210"/>
            <a:ext cx="4903629" cy="2189523"/>
          </a:xfrm>
        </p:spPr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013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05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212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24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2724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5449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8173" y="0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2724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5449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8173" y="1618099"/>
            <a:ext cx="1449455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3435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6869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60303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3738" y="1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3435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6869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0303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13738" y="1079456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7762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11196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64631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13738" y="2158909"/>
            <a:ext cx="1155237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9957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9915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9873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9787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9830" y="0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9957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9915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9873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9787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9830" y="80904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9957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9915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9873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9787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9830" y="1618099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9957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9915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9873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9787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9830" y="2427148"/>
            <a:ext cx="969188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2618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2562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2507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7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9"/>
            <a:ext cx="1153795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2618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2562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2507" y="2356547"/>
            <a:ext cx="115379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920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53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4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7"/>
            <a:ext cx="157493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250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25312" indent="-117162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450" indent="-108150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600" indent="-108150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96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9919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5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9919" y="2356547"/>
            <a:ext cx="240638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100" indent="-72100">
              <a:buFont typeface="Arial" panose="020B0604020202020204" pitchFamily="34" charset="0"/>
              <a:buChar char="•"/>
              <a:defRPr sz="662"/>
            </a:lvl2pPr>
            <a:lvl3pPr marL="144200" indent="-72100">
              <a:defRPr sz="662"/>
            </a:lvl3pPr>
            <a:lvl4pPr marL="252350" indent="-108150">
              <a:defRPr sz="662"/>
            </a:lvl4pPr>
            <a:lvl5pPr marL="360500" indent="-108150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396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2138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600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106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4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618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562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507" y="660988"/>
            <a:ext cx="1153795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2138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600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1064" y="1445602"/>
            <a:ext cx="1155237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354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332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4" y="660989"/>
            <a:ext cx="157493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89"/>
            <a:ext cx="157493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89"/>
            <a:ext cx="157493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674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7023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61371" y="1445602"/>
            <a:ext cx="1574930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570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55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5" y="660989"/>
            <a:ext cx="240638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919" y="660989"/>
            <a:ext cx="240638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675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30640" y="1445602"/>
            <a:ext cx="2405663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849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193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137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081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026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193" y="2231843"/>
            <a:ext cx="1155237" cy="627681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657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120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0584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2193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2137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2081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82026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3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193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137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2081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2026" y="660988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193" y="2231843"/>
            <a:ext cx="1155237" cy="627681"/>
          </a:xfrm>
        </p:spPr>
        <p:txBody>
          <a:bodyPr/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657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31120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80584" y="2231843"/>
            <a:ext cx="1155237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114" indent="-81114">
              <a:buFont typeface="Arial" panose="020B0604020202020204" pitchFamily="34" charset="0"/>
              <a:buChar char="•"/>
              <a:defRPr sz="662"/>
            </a:lvl2pPr>
            <a:lvl3pPr marL="162229" indent="-81114">
              <a:defRPr sz="662"/>
            </a:lvl3pPr>
            <a:lvl4pPr marL="243343" indent="-81114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2193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2137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2081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82026" y="1446416"/>
            <a:ext cx="1153795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675" y="441662"/>
            <a:ext cx="4903629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902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63" Type="http://schemas.openxmlformats.org/officeDocument/2006/relationships/slideLayout" Target="../slideLayouts/slideLayout125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6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20.xml"/><Relationship Id="rId6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67.xml"/><Relationship Id="rId61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56" Type="http://schemas.openxmlformats.org/officeDocument/2006/relationships/slideLayout" Target="../slideLayouts/slideLayout118.xml"/><Relationship Id="rId64" Type="http://schemas.openxmlformats.org/officeDocument/2006/relationships/slideLayout" Target="../slideLayouts/slideLayout126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59" Type="http://schemas.openxmlformats.org/officeDocument/2006/relationships/slideLayout" Target="../slideLayouts/slideLayout121.xml"/><Relationship Id="rId67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Relationship Id="rId54" Type="http://schemas.openxmlformats.org/officeDocument/2006/relationships/slideLayout" Target="../slideLayouts/slideLayout116.xml"/><Relationship Id="rId62" Type="http://schemas.openxmlformats.org/officeDocument/2006/relationships/slideLayout" Target="../slideLayouts/slideLayout124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57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122.xml"/><Relationship Id="rId6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slideLayout" Target="../slideLayouts/slideLayout167.xml"/><Relationship Id="rId39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62.xml"/><Relationship Id="rId34" Type="http://schemas.openxmlformats.org/officeDocument/2006/relationships/slideLayout" Target="../slideLayouts/slideLayout175.xml"/><Relationship Id="rId42" Type="http://schemas.openxmlformats.org/officeDocument/2006/relationships/slideLayout" Target="../slideLayouts/slideLayout183.xml"/><Relationship Id="rId47" Type="http://schemas.openxmlformats.org/officeDocument/2006/relationships/slideLayout" Target="../slideLayouts/slideLayout188.xml"/><Relationship Id="rId50" Type="http://schemas.openxmlformats.org/officeDocument/2006/relationships/slideLayout" Target="../slideLayouts/slideLayout191.xml"/><Relationship Id="rId55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9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32" Type="http://schemas.openxmlformats.org/officeDocument/2006/relationships/slideLayout" Target="../slideLayouts/slideLayout173.xml"/><Relationship Id="rId37" Type="http://schemas.openxmlformats.org/officeDocument/2006/relationships/slideLayout" Target="../slideLayouts/slideLayout178.xml"/><Relationship Id="rId40" Type="http://schemas.openxmlformats.org/officeDocument/2006/relationships/slideLayout" Target="../slideLayouts/slideLayout181.xml"/><Relationship Id="rId45" Type="http://schemas.openxmlformats.org/officeDocument/2006/relationships/slideLayout" Target="../slideLayouts/slideLayout186.xml"/><Relationship Id="rId53" Type="http://schemas.openxmlformats.org/officeDocument/2006/relationships/slideLayout" Target="../slideLayouts/slideLayout194.xml"/><Relationship Id="rId58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46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slideLayout" Target="../slideLayouts/slideLayout171.xml"/><Relationship Id="rId35" Type="http://schemas.openxmlformats.org/officeDocument/2006/relationships/slideLayout" Target="../slideLayouts/slideLayout176.xml"/><Relationship Id="rId43" Type="http://schemas.openxmlformats.org/officeDocument/2006/relationships/slideLayout" Target="../slideLayouts/slideLayout184.xml"/><Relationship Id="rId48" Type="http://schemas.openxmlformats.org/officeDocument/2006/relationships/slideLayout" Target="../slideLayouts/slideLayout189.xml"/><Relationship Id="rId56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49.xml"/><Relationship Id="rId51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33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179.xml"/><Relationship Id="rId46" Type="http://schemas.openxmlformats.org/officeDocument/2006/relationships/slideLayout" Target="../slideLayouts/slideLayout187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82.xml"/><Relationship Id="rId54" Type="http://schemas.openxmlformats.org/officeDocument/2006/relationships/slideLayout" Target="../slideLayouts/slideLayout1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slideLayout" Target="../slideLayouts/slideLayout169.xml"/><Relationship Id="rId36" Type="http://schemas.openxmlformats.org/officeDocument/2006/relationships/slideLayout" Target="../slideLayouts/slideLayout177.xml"/><Relationship Id="rId49" Type="http://schemas.openxmlformats.org/officeDocument/2006/relationships/slideLayout" Target="../slideLayouts/slideLayout190.xml"/><Relationship Id="rId57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72.xml"/><Relationship Id="rId44" Type="http://schemas.openxmlformats.org/officeDocument/2006/relationships/slideLayout" Target="../slideLayouts/slideLayout185.xml"/><Relationship Id="rId52" Type="http://schemas.openxmlformats.org/officeDocument/2006/relationships/slideLayout" Target="../slideLayouts/slideLayout193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18" y="102424"/>
            <a:ext cx="516713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653" y="781128"/>
            <a:ext cx="453366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576863"/>
            <a:ext cx="4903629" cy="21895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90746" y="2982410"/>
            <a:ext cx="1022666" cy="145638"/>
          </a:xfrm>
          <a:prstGeom prst="rect">
            <a:avLst/>
          </a:prstGeom>
        </p:spPr>
        <p:txBody>
          <a:bodyPr vert="horz" wrap="square" lIns="57680" tIns="28839" rIns="57680" bIns="288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8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623" y="2977563"/>
            <a:ext cx="65972" cy="155332"/>
          </a:xfrm>
          <a:prstGeom prst="rect">
            <a:avLst/>
          </a:prstGeom>
        </p:spPr>
        <p:txBody>
          <a:bodyPr vert="horz" wrap="none" lIns="57680" tIns="28839" rIns="57680" bIns="288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8" smtClean="0"/>
              <a:pPr algn="ctr"/>
              <a:t>‹#›</a:t>
            </a:fld>
            <a:endParaRPr lang="en-US" sz="568" dirty="0"/>
          </a:p>
        </p:txBody>
      </p:sp>
      <p:sp>
        <p:nvSpPr>
          <p:cNvPr id="10" name="Oval 9"/>
          <p:cNvSpPr/>
          <p:nvPr/>
        </p:nvSpPr>
        <p:spPr>
          <a:xfrm>
            <a:off x="339777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6" name="Oval 15"/>
          <p:cNvSpPr/>
          <p:nvPr/>
        </p:nvSpPr>
        <p:spPr>
          <a:xfrm>
            <a:off x="133370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7" name="Rectangle 9"/>
          <p:cNvSpPr/>
          <p:nvPr/>
        </p:nvSpPr>
        <p:spPr>
          <a:xfrm rot="2700000">
            <a:off x="201915" y="3033914"/>
            <a:ext cx="42639" cy="426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4" name="Oval 13"/>
          <p:cNvSpPr/>
          <p:nvPr/>
        </p:nvSpPr>
        <p:spPr>
          <a:xfrm rot="10800000">
            <a:off x="546183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5" name="Rectangle 9"/>
          <p:cNvSpPr/>
          <p:nvPr/>
        </p:nvSpPr>
        <p:spPr>
          <a:xfrm rot="13500000">
            <a:off x="592661" y="3033914"/>
            <a:ext cx="42639" cy="426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26191" y="3023589"/>
            <a:ext cx="30347" cy="6520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14121" y="3022203"/>
            <a:ext cx="67295" cy="6458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17748" y="3028070"/>
            <a:ext cx="72852" cy="59503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2" name="Oval 21"/>
          <p:cNvSpPr/>
          <p:nvPr userDrawn="1"/>
        </p:nvSpPr>
        <p:spPr>
          <a:xfrm>
            <a:off x="5268937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3" name="Oval 22"/>
          <p:cNvSpPr/>
          <p:nvPr userDrawn="1"/>
        </p:nvSpPr>
        <p:spPr>
          <a:xfrm>
            <a:off x="5062531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75343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43562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8925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58986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3308" y="2961482"/>
            <a:ext cx="190376" cy="190364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275" y="2957803"/>
            <a:ext cx="190376" cy="190364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</p:spTree>
    <p:extLst>
      <p:ext uri="{BB962C8B-B14F-4D97-AF65-F5344CB8AC3E}">
        <p14:creationId xmlns:p14="http://schemas.microsoft.com/office/powerpoint/2010/main" val="346873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576800" rtl="0" eaLnBrk="1" latinLnBrk="0" hangingPunct="1">
        <a:lnSpc>
          <a:spcPct val="86000"/>
        </a:lnSpc>
        <a:spcBef>
          <a:spcPct val="0"/>
        </a:spcBef>
        <a:buNone/>
        <a:defRPr sz="1325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50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6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7301" indent="-109151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2pPr>
      <a:lvl3pPr marL="32545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7" kern="800">
          <a:solidFill>
            <a:schemeClr val="tx1"/>
          </a:solidFill>
          <a:latin typeface="+mn-lt"/>
          <a:ea typeface="+mn-ea"/>
          <a:cs typeface="+mn-cs"/>
        </a:defRPr>
      </a:lvl3pPr>
      <a:lvl4pPr marL="43360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4pPr>
      <a:lvl5pPr marL="54175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7" kern="800">
          <a:solidFill>
            <a:schemeClr val="tx1"/>
          </a:solidFill>
          <a:latin typeface="+mn-lt"/>
          <a:ea typeface="+mn-ea"/>
          <a:cs typeface="+mn-cs"/>
        </a:defRPr>
      </a:lvl5pPr>
      <a:lvl6pPr marL="15861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18745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1629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451398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1pPr>
      <a:lvl2pPr marL="28840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2pPr>
      <a:lvl3pPr marL="57680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3pPr>
      <a:lvl4pPr marL="8651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4pPr>
      <a:lvl5pPr marL="11535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5pPr>
      <a:lvl6pPr marL="14419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6pPr>
      <a:lvl7pPr marL="17303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7pPr>
      <a:lvl8pPr marL="20187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8pPr>
      <a:lvl9pPr marL="23071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576863"/>
            <a:ext cx="4903629" cy="21895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90746" y="2982410"/>
            <a:ext cx="1022666" cy="145638"/>
          </a:xfrm>
          <a:prstGeom prst="rect">
            <a:avLst/>
          </a:prstGeom>
        </p:spPr>
        <p:txBody>
          <a:bodyPr vert="horz" wrap="square" lIns="57680" tIns="28839" rIns="57680" bIns="288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8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623" y="2977563"/>
            <a:ext cx="65972" cy="155332"/>
          </a:xfrm>
          <a:prstGeom prst="rect">
            <a:avLst/>
          </a:prstGeom>
        </p:spPr>
        <p:txBody>
          <a:bodyPr vert="horz" wrap="none" lIns="57680" tIns="28839" rIns="57680" bIns="288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8" smtClean="0">
                <a:solidFill>
                  <a:schemeClr val="tx1"/>
                </a:solidFill>
              </a:rPr>
              <a:pPr algn="ctr"/>
              <a:t>‹#›</a:t>
            </a:fld>
            <a:endParaRPr lang="en-US" sz="568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77" y="2976406"/>
            <a:ext cx="157662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6" name="Oval 15"/>
          <p:cNvSpPr/>
          <p:nvPr/>
        </p:nvSpPr>
        <p:spPr>
          <a:xfrm>
            <a:off x="133370" y="2976406"/>
            <a:ext cx="157662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7" name="Rectangle 9"/>
          <p:cNvSpPr/>
          <p:nvPr/>
        </p:nvSpPr>
        <p:spPr>
          <a:xfrm rot="2700000">
            <a:off x="201915" y="3033914"/>
            <a:ext cx="42639" cy="426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4" name="Oval 13"/>
          <p:cNvSpPr/>
          <p:nvPr/>
        </p:nvSpPr>
        <p:spPr>
          <a:xfrm rot="10800000">
            <a:off x="546183" y="2976406"/>
            <a:ext cx="157662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5" name="Rectangle 9"/>
          <p:cNvSpPr/>
          <p:nvPr/>
        </p:nvSpPr>
        <p:spPr>
          <a:xfrm rot="13500000">
            <a:off x="592661" y="3033914"/>
            <a:ext cx="42639" cy="426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26191" y="3023589"/>
            <a:ext cx="30347" cy="6520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14121" y="3022203"/>
            <a:ext cx="67295" cy="6458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17748" y="3028070"/>
            <a:ext cx="72852" cy="59503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2" name="Oval 21"/>
          <p:cNvSpPr/>
          <p:nvPr userDrawn="1"/>
        </p:nvSpPr>
        <p:spPr>
          <a:xfrm>
            <a:off x="5268937" y="2976406"/>
            <a:ext cx="157662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3" name="Oval 22"/>
          <p:cNvSpPr/>
          <p:nvPr userDrawn="1"/>
        </p:nvSpPr>
        <p:spPr>
          <a:xfrm>
            <a:off x="5062531" y="2976406"/>
            <a:ext cx="157662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75343" y="2976406"/>
            <a:ext cx="157662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43562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8925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58986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3308" y="2961482"/>
            <a:ext cx="190376" cy="190364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275" y="2957803"/>
            <a:ext cx="190376" cy="190364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</p:spTree>
    <p:extLst>
      <p:ext uri="{BB962C8B-B14F-4D97-AF65-F5344CB8AC3E}">
        <p14:creationId xmlns:p14="http://schemas.microsoft.com/office/powerpoint/2010/main" val="7106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  <p:sldLayoutId id="2147483788" r:id="rId63"/>
    <p:sldLayoutId id="2147483789" r:id="rId64"/>
    <p:sldLayoutId id="2147483790" r:id="rId65"/>
    <p:sldLayoutId id="2147483791" r:id="rId66"/>
    <p:sldLayoutId id="2147483792" r:id="rId6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576800" rtl="0" eaLnBrk="1" latinLnBrk="0" hangingPunct="1">
        <a:lnSpc>
          <a:spcPct val="86000"/>
        </a:lnSpc>
        <a:spcBef>
          <a:spcPct val="0"/>
        </a:spcBef>
        <a:buNone/>
        <a:defRPr sz="1325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50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6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7301" indent="-109151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2pPr>
      <a:lvl3pPr marL="32545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7" kern="800">
          <a:solidFill>
            <a:schemeClr val="tx1"/>
          </a:solidFill>
          <a:latin typeface="+mn-lt"/>
          <a:ea typeface="+mn-ea"/>
          <a:cs typeface="+mn-cs"/>
        </a:defRPr>
      </a:lvl3pPr>
      <a:lvl4pPr marL="43360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4pPr>
      <a:lvl5pPr marL="54175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7" kern="800">
          <a:solidFill>
            <a:schemeClr val="tx1"/>
          </a:solidFill>
          <a:latin typeface="+mn-lt"/>
          <a:ea typeface="+mn-ea"/>
          <a:cs typeface="+mn-cs"/>
        </a:defRPr>
      </a:lvl5pPr>
      <a:lvl6pPr marL="15861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18745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1629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451398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1pPr>
      <a:lvl2pPr marL="28840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2pPr>
      <a:lvl3pPr marL="57680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3pPr>
      <a:lvl4pPr marL="8651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4pPr>
      <a:lvl5pPr marL="11535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5pPr>
      <a:lvl6pPr marL="14419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6pPr>
      <a:lvl7pPr marL="17303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7pPr>
      <a:lvl8pPr marL="20187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8pPr>
      <a:lvl9pPr marL="23071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449" y="757133"/>
            <a:ext cx="5192078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449" y="3007496"/>
            <a:ext cx="1346094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ED137D8F-F469-4C1D-8DCD-3325B5EE56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17.10.2020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1068" y="3007496"/>
            <a:ext cx="1826842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4433" y="3007496"/>
            <a:ext cx="1346094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12FC6C7F-F4CD-4F6B-9A67-BE40BA823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576621" rtl="0" eaLnBrk="1" latinLnBrk="0" hangingPunct="1"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itchFamily="34" charset="0"/>
        <a:buChar char="•"/>
        <a:defRPr sz="2018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itchFamily="34" charset="0"/>
        <a:buChar char="–"/>
        <a:defRPr sz="1766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itchFamily="34" charset="0"/>
        <a:buChar char="–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itchFamily="34" charset="0"/>
        <a:buChar char="»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675" y="132463"/>
            <a:ext cx="4903629" cy="3868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75" y="576863"/>
            <a:ext cx="4903629" cy="21895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90746" y="2982410"/>
            <a:ext cx="1022666" cy="145638"/>
          </a:xfrm>
          <a:prstGeom prst="rect">
            <a:avLst/>
          </a:prstGeom>
        </p:spPr>
        <p:txBody>
          <a:bodyPr vert="horz" wrap="square" lIns="57680" tIns="28839" rIns="57680" bIns="288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8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623" y="2977563"/>
            <a:ext cx="65972" cy="155332"/>
          </a:xfrm>
          <a:prstGeom prst="rect">
            <a:avLst/>
          </a:prstGeom>
        </p:spPr>
        <p:txBody>
          <a:bodyPr vert="horz" wrap="none" lIns="57680" tIns="28839" rIns="57680" bIns="288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8" smtClean="0"/>
              <a:pPr algn="ctr"/>
              <a:t>‹#›</a:t>
            </a:fld>
            <a:endParaRPr lang="en-US" sz="568" dirty="0"/>
          </a:p>
        </p:txBody>
      </p:sp>
      <p:sp>
        <p:nvSpPr>
          <p:cNvPr id="10" name="Oval 9"/>
          <p:cNvSpPr/>
          <p:nvPr/>
        </p:nvSpPr>
        <p:spPr>
          <a:xfrm>
            <a:off x="339777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6" name="Oval 15"/>
          <p:cNvSpPr/>
          <p:nvPr/>
        </p:nvSpPr>
        <p:spPr>
          <a:xfrm>
            <a:off x="133370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7" name="Rectangle 9"/>
          <p:cNvSpPr/>
          <p:nvPr/>
        </p:nvSpPr>
        <p:spPr>
          <a:xfrm rot="2700000">
            <a:off x="201915" y="3033914"/>
            <a:ext cx="42639" cy="426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4" name="Oval 13"/>
          <p:cNvSpPr/>
          <p:nvPr/>
        </p:nvSpPr>
        <p:spPr>
          <a:xfrm rot="10800000">
            <a:off x="546183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5" name="Rectangle 9"/>
          <p:cNvSpPr/>
          <p:nvPr/>
        </p:nvSpPr>
        <p:spPr>
          <a:xfrm rot="13500000">
            <a:off x="592661" y="3033914"/>
            <a:ext cx="42639" cy="426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26191" y="3023589"/>
            <a:ext cx="30347" cy="6520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14121" y="3022203"/>
            <a:ext cx="67295" cy="6458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17748" y="3028070"/>
            <a:ext cx="72852" cy="59503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80" tIns="28839" rIns="57680" bIns="2883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2" name="Oval 21"/>
          <p:cNvSpPr/>
          <p:nvPr userDrawn="1"/>
        </p:nvSpPr>
        <p:spPr>
          <a:xfrm>
            <a:off x="5268937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3" name="Oval 22"/>
          <p:cNvSpPr/>
          <p:nvPr userDrawn="1"/>
        </p:nvSpPr>
        <p:spPr>
          <a:xfrm>
            <a:off x="5062531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75343" y="2976406"/>
            <a:ext cx="157662" cy="15765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43562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8925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58986" y="2959315"/>
            <a:ext cx="190376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3308" y="2961482"/>
            <a:ext cx="190376" cy="190364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275" y="2957803"/>
            <a:ext cx="190376" cy="190364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</p:spTree>
    <p:extLst>
      <p:ext uri="{BB962C8B-B14F-4D97-AF65-F5344CB8AC3E}">
        <p14:creationId xmlns:p14="http://schemas.microsoft.com/office/powerpoint/2010/main" val="9268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  <p:sldLayoutId id="2147483903" r:id="rId22"/>
    <p:sldLayoutId id="2147483904" r:id="rId23"/>
    <p:sldLayoutId id="2147483905" r:id="rId24"/>
    <p:sldLayoutId id="2147483906" r:id="rId25"/>
    <p:sldLayoutId id="2147483907" r:id="rId26"/>
    <p:sldLayoutId id="2147483908" r:id="rId27"/>
    <p:sldLayoutId id="2147483909" r:id="rId28"/>
    <p:sldLayoutId id="2147483910" r:id="rId29"/>
    <p:sldLayoutId id="2147483911" r:id="rId30"/>
    <p:sldLayoutId id="2147483912" r:id="rId31"/>
    <p:sldLayoutId id="2147483913" r:id="rId32"/>
    <p:sldLayoutId id="2147483914" r:id="rId33"/>
    <p:sldLayoutId id="2147483915" r:id="rId34"/>
    <p:sldLayoutId id="2147483916" r:id="rId35"/>
    <p:sldLayoutId id="2147483917" r:id="rId36"/>
    <p:sldLayoutId id="2147483918" r:id="rId37"/>
    <p:sldLayoutId id="2147483919" r:id="rId38"/>
    <p:sldLayoutId id="2147483920" r:id="rId39"/>
    <p:sldLayoutId id="2147483921" r:id="rId40"/>
    <p:sldLayoutId id="2147483922" r:id="rId41"/>
    <p:sldLayoutId id="2147483923" r:id="rId42"/>
    <p:sldLayoutId id="2147483924" r:id="rId43"/>
    <p:sldLayoutId id="2147483925" r:id="rId44"/>
    <p:sldLayoutId id="2147483926" r:id="rId45"/>
    <p:sldLayoutId id="2147483927" r:id="rId46"/>
    <p:sldLayoutId id="2147483928" r:id="rId47"/>
    <p:sldLayoutId id="2147483929" r:id="rId48"/>
    <p:sldLayoutId id="2147483930" r:id="rId49"/>
    <p:sldLayoutId id="2147483931" r:id="rId50"/>
    <p:sldLayoutId id="2147483932" r:id="rId51"/>
    <p:sldLayoutId id="2147483933" r:id="rId52"/>
    <p:sldLayoutId id="2147483934" r:id="rId53"/>
    <p:sldLayoutId id="2147483935" r:id="rId54"/>
    <p:sldLayoutId id="2147483936" r:id="rId55"/>
    <p:sldLayoutId id="2147483937" r:id="rId56"/>
    <p:sldLayoutId id="2147483938" r:id="rId57"/>
    <p:sldLayoutId id="2147483939" r:id="rId5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576800" rtl="0" eaLnBrk="1" latinLnBrk="0" hangingPunct="1">
        <a:lnSpc>
          <a:spcPct val="86000"/>
        </a:lnSpc>
        <a:spcBef>
          <a:spcPct val="0"/>
        </a:spcBef>
        <a:buNone/>
        <a:defRPr sz="1325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50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6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7301" indent="-109151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2pPr>
      <a:lvl3pPr marL="32545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7" kern="800">
          <a:solidFill>
            <a:schemeClr val="tx1"/>
          </a:solidFill>
          <a:latin typeface="+mn-lt"/>
          <a:ea typeface="+mn-ea"/>
          <a:cs typeface="+mn-cs"/>
        </a:defRPr>
      </a:lvl3pPr>
      <a:lvl4pPr marL="43360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4pPr>
      <a:lvl5pPr marL="541751" indent="-108150" algn="l" defTabSz="576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7" kern="800">
          <a:solidFill>
            <a:schemeClr val="tx1"/>
          </a:solidFill>
          <a:latin typeface="+mn-lt"/>
          <a:ea typeface="+mn-ea"/>
          <a:cs typeface="+mn-cs"/>
        </a:defRPr>
      </a:lvl5pPr>
      <a:lvl6pPr marL="15861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18745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162999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451398" indent="-144200" algn="l" defTabSz="576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1pPr>
      <a:lvl2pPr marL="28840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2pPr>
      <a:lvl3pPr marL="576800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3pPr>
      <a:lvl4pPr marL="8651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4pPr>
      <a:lvl5pPr marL="11535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5pPr>
      <a:lvl6pPr marL="14419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6pPr>
      <a:lvl7pPr marL="17303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7pPr>
      <a:lvl8pPr marL="20187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8pPr>
      <a:lvl9pPr marL="2307199" algn="l" defTabSz="576800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92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314993" y="2812836"/>
            <a:ext cx="3117053" cy="4358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686" tIns="28843" rIns="57686" bIns="28843" anchor="t" compatLnSpc="1"/>
          <a:lstStyle/>
          <a:p>
            <a:endParaRPr kumimoji="0" lang="en-US" sz="1136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306440" y="2810032"/>
            <a:ext cx="2328316" cy="4416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686" tIns="28843" rIns="57686" bIns="28843" anchor="t" compatLnSpc="1"/>
          <a:lstStyle/>
          <a:p>
            <a:endParaRPr kumimoji="0" lang="en-US" sz="1136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3812" y="2740121"/>
            <a:ext cx="2146529" cy="511411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57686" tIns="28843" rIns="57686" bIns="28843" anchor="ctr" compatLnSpc="1"/>
          <a:lstStyle/>
          <a:p>
            <a:pPr algn="ctr" eaLnBrk="1" latinLnBrk="0" hangingPunct="1"/>
            <a:endParaRPr kumimoji="0" lang="en-US" sz="1136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5827" y="2738458"/>
            <a:ext cx="2148545" cy="51307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8449" y="129945"/>
            <a:ext cx="5192078" cy="54080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288449" y="700888"/>
            <a:ext cx="5192078" cy="21414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244103" y="3031907"/>
            <a:ext cx="1211485" cy="173059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631">
                <a:solidFill>
                  <a:schemeClr val="tx1"/>
                </a:solidFill>
              </a:defRPr>
            </a:lvl1pPr>
          </a:lstStyle>
          <a:p>
            <a:fld id="{ED137D8F-F469-4C1D-8DCD-3325B5EE5640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763401" y="3031907"/>
            <a:ext cx="1483051" cy="17275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63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455588" y="3031907"/>
            <a:ext cx="230759" cy="17275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631" b="0">
                <a:solidFill>
                  <a:schemeClr val="tx1"/>
                </a:solidFill>
              </a:defRPr>
            </a:lvl1pPr>
          </a:lstStyle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58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30758" indent="-161450" algn="l" rtl="0" eaLnBrk="1" latinLnBrk="0" hangingPunct="1">
        <a:spcBef>
          <a:spcPts val="252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392208" indent="-144224" algn="l" rtl="0" eaLnBrk="1" latinLnBrk="0" hangingPunct="1">
        <a:spcBef>
          <a:spcPts val="205"/>
        </a:spcBef>
        <a:buClr>
          <a:schemeClr val="accent1"/>
        </a:buClr>
        <a:buFont typeface="Verdana" panose="020B0604030504040204"/>
        <a:buChar char="◦"/>
        <a:defRPr kumimoji="0"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542442" indent="-144224" algn="l" rtl="0" eaLnBrk="1" latinLnBrk="0" hangingPunct="1">
        <a:spcBef>
          <a:spcPts val="221"/>
        </a:spcBef>
        <a:buClr>
          <a:schemeClr val="accent2"/>
        </a:buClr>
        <a:buSzPct val="100000"/>
        <a:buFont typeface="Wingdings 2" panose="05020102010507070707"/>
        <a:buChar char=""/>
        <a:defRPr kumimoji="0"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721119" indent="-144224" algn="l" rtl="0" eaLnBrk="1" latinLnBrk="0" hangingPunct="1">
        <a:spcBef>
          <a:spcPts val="221"/>
        </a:spcBef>
        <a:buClr>
          <a:schemeClr val="accent2"/>
        </a:buClr>
        <a:buFont typeface="Wingdings 2" panose="05020102010507070707"/>
        <a:buChar char=""/>
        <a:defRPr kumimoji="0" sz="1199" kern="1200">
          <a:solidFill>
            <a:schemeClr val="tx1"/>
          </a:solidFill>
          <a:latin typeface="+mn-lt"/>
          <a:ea typeface="+mn-ea"/>
          <a:cs typeface="+mn-cs"/>
        </a:defRPr>
      </a:lvl4pPr>
      <a:lvl5pPr marL="865342" indent="-144224" algn="l" rtl="0" eaLnBrk="1" latinLnBrk="0" hangingPunct="1">
        <a:spcBef>
          <a:spcPts val="221"/>
        </a:spcBef>
        <a:buClr>
          <a:schemeClr val="accent2"/>
        </a:buClr>
        <a:buFont typeface="Wingdings 2" panose="05020102010507070707"/>
        <a:buChar char=""/>
        <a:defRPr kumimoji="0" sz="1136" kern="1200">
          <a:solidFill>
            <a:schemeClr val="tx1"/>
          </a:solidFill>
          <a:latin typeface="+mn-lt"/>
          <a:ea typeface="+mn-ea"/>
          <a:cs typeface="+mn-cs"/>
        </a:defRPr>
      </a:lvl5pPr>
      <a:lvl6pPr marL="1009566" indent="-144224" algn="l" rtl="0" eaLnBrk="1" latinLnBrk="0" hangingPunct="1">
        <a:spcBef>
          <a:spcPts val="221"/>
        </a:spcBef>
        <a:buClr>
          <a:schemeClr val="accent3"/>
        </a:buClr>
        <a:buFont typeface="Wingdings 2" panose="05020102010507070707"/>
        <a:buChar char=""/>
        <a:defRPr kumimoji="0" sz="1136" kern="1200">
          <a:solidFill>
            <a:schemeClr val="tx1"/>
          </a:solidFill>
          <a:latin typeface="+mn-lt"/>
          <a:ea typeface="+mn-ea"/>
          <a:cs typeface="+mn-cs"/>
        </a:defRPr>
      </a:lvl6pPr>
      <a:lvl7pPr marL="1153790" indent="-144224" algn="l" rtl="0" eaLnBrk="1" latinLnBrk="0" hangingPunct="1">
        <a:spcBef>
          <a:spcPts val="221"/>
        </a:spcBef>
        <a:buClr>
          <a:schemeClr val="accent3"/>
        </a:buClr>
        <a:buFont typeface="Wingdings 2" panose="05020102010507070707"/>
        <a:buChar char=""/>
        <a:defRPr kumimoji="0" sz="1009" kern="1200">
          <a:solidFill>
            <a:schemeClr val="tx1"/>
          </a:solidFill>
          <a:latin typeface="+mn-lt"/>
          <a:ea typeface="+mn-ea"/>
          <a:cs typeface="+mn-cs"/>
        </a:defRPr>
      </a:lvl7pPr>
      <a:lvl8pPr marL="1298014" indent="-144224" algn="l" rtl="0" eaLnBrk="1" latinLnBrk="0" hangingPunct="1">
        <a:spcBef>
          <a:spcPts val="221"/>
        </a:spcBef>
        <a:buClr>
          <a:schemeClr val="accent3"/>
        </a:buClr>
        <a:buFont typeface="Wingdings 2" panose="05020102010507070707"/>
        <a:buChar char=""/>
        <a:defRPr kumimoji="0" sz="1009" kern="1200">
          <a:solidFill>
            <a:schemeClr val="tx1"/>
          </a:solidFill>
          <a:latin typeface="+mn-lt"/>
          <a:ea typeface="+mn-ea"/>
          <a:cs typeface="+mn-cs"/>
        </a:defRPr>
      </a:lvl8pPr>
      <a:lvl9pPr marL="1442237" indent="-144224" algn="l" rtl="0" eaLnBrk="1" latinLnBrk="0" hangingPunct="1">
        <a:spcBef>
          <a:spcPts val="221"/>
        </a:spcBef>
        <a:buClr>
          <a:schemeClr val="accent3"/>
        </a:buClr>
        <a:buFont typeface="Wingdings 2" panose="05020102010507070707"/>
        <a:buChar char=""/>
        <a:defRPr kumimoji="0" sz="100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88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865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53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442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730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019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307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405" y="98425"/>
            <a:ext cx="3362882" cy="8457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ru-RU" sz="3400" spc="-5" dirty="0"/>
              <a:t>Биология </a:t>
            </a:r>
            <a:br>
              <a:rPr lang="ru-RU" sz="3400" spc="-5" dirty="0"/>
            </a:br>
            <a:r>
              <a:rPr lang="ru-RU" sz="2000" spc="-5" dirty="0"/>
              <a:t>Человек и его здоровье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220191" y="1478409"/>
            <a:ext cx="272162" cy="1080120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8347" y="212869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5794" y="249025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1875" y="542305"/>
            <a:ext cx="57150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ласс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8" name="Picture 4" descr="Картинки по запросу чаша со змеей вектор | Змея, Медицинский, Медицина">
            <a:extLst>
              <a:ext uri="{FF2B5EF4-FFF2-40B4-BE49-F238E27FC236}">
                <a16:creationId xmlns:a16="http://schemas.microsoft.com/office/drawing/2014/main" id="{0D6C6743-6751-4AF1-8775-D9BF107D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5" y="250825"/>
            <a:ext cx="535352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41736-D2F1-4836-B58C-06328E5491D6}"/>
              </a:ext>
            </a:extLst>
          </p:cNvPr>
          <p:cNvSpPr txBox="1"/>
          <p:nvPr/>
        </p:nvSpPr>
        <p:spPr>
          <a:xfrm>
            <a:off x="436215" y="1430208"/>
            <a:ext cx="405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-20" dirty="0">
                <a:solidFill>
                  <a:srgbClr val="2365C7"/>
                </a:solidFill>
                <a:latin typeface="Arial"/>
                <a:cs typeface="Arial"/>
              </a:rPr>
              <a:t>Лабораторное занятие №1.</a:t>
            </a:r>
            <a:r>
              <a:rPr lang="ru-RU" sz="2400" b="1" spc="-20" dirty="0">
                <a:solidFill>
                  <a:srgbClr val="2365C7"/>
                </a:solidFill>
                <a:latin typeface="Arial"/>
                <a:cs typeface="Arial"/>
              </a:rPr>
              <a:t> Изучение строения и состава костей.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8345EE-E4B5-4A50-BA46-DBBC3693C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98" y="1231129"/>
            <a:ext cx="1332794" cy="1881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C58BA-2E2A-4298-BD7F-7A3F77B5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ВНЕШНЕЕ СТРОЕНИЕ КОСТИ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D26389-809D-46F8-90E1-161D78EF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42" y="614313"/>
            <a:ext cx="1731414" cy="24447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4AF5F-8338-429C-8B95-674BF0BA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5" y="686321"/>
            <a:ext cx="334699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3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710B-8F0B-461F-B42E-679BF73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7" y="111418"/>
            <a:ext cx="5551511" cy="307777"/>
          </a:xfrm>
        </p:spPr>
        <p:txBody>
          <a:bodyPr/>
          <a:lstStyle/>
          <a:p>
            <a:pPr algn="ctr"/>
            <a:r>
              <a:rPr lang="ru-RU" sz="2000" dirty="0"/>
              <a:t>МИКРОСКОПИЧЕСКОЕ СТРОЕНИЕ КОСТИ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1961E2-AC76-4FD0-BFAB-AB35D854D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" t="16712" r="3458" b="1179"/>
          <a:stretch/>
        </p:blipFill>
        <p:spPr>
          <a:xfrm>
            <a:off x="2027289" y="686321"/>
            <a:ext cx="3600399" cy="2378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9E239-D970-4636-8804-8BF118509A83}"/>
              </a:ext>
            </a:extLst>
          </p:cNvPr>
          <p:cNvSpPr txBox="1"/>
          <p:nvPr/>
        </p:nvSpPr>
        <p:spPr>
          <a:xfrm>
            <a:off x="76175" y="580048"/>
            <a:ext cx="20162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Остеон или Гаверсова система — структурная единица компакт-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ного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вещества пластинчатой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кости, обеспечивающая её прочность.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6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710B-8F0B-461F-B42E-679BF73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r>
              <a:rPr lang="ru-RU" sz="2400" kern="800" spc="-25" dirty="0">
                <a:solidFill>
                  <a:srgbClr val="FEFEFE"/>
                </a:solidFill>
              </a:rPr>
              <a:t> КОСТНАЯ ТКАНЬ</a:t>
            </a:r>
            <a:endParaRPr lang="ru-RU" sz="2400" dirty="0"/>
          </a:p>
        </p:txBody>
      </p:sp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025E8BBD-2BE8-4201-9E4E-7F5C64C3E2B8}"/>
              </a:ext>
            </a:extLst>
          </p:cNvPr>
          <p:cNvSpPr/>
          <p:nvPr/>
        </p:nvSpPr>
        <p:spPr>
          <a:xfrm rot="19220937">
            <a:off x="1610098" y="855253"/>
            <a:ext cx="1009865" cy="1773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40EBB21-EC01-4CE7-B6A8-0835EB8FE9A2}"/>
              </a:ext>
            </a:extLst>
          </p:cNvPr>
          <p:cNvSpPr/>
          <p:nvPr/>
        </p:nvSpPr>
        <p:spPr>
          <a:xfrm rot="2394328">
            <a:off x="3042095" y="829322"/>
            <a:ext cx="954480" cy="1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15085-3F21-4F99-9564-123B99748C61}"/>
              </a:ext>
            </a:extLst>
          </p:cNvPr>
          <p:cNvSpPr txBox="1"/>
          <p:nvPr/>
        </p:nvSpPr>
        <p:spPr>
          <a:xfrm>
            <a:off x="216024" y="1264126"/>
            <a:ext cx="223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КЛЕТКИ КОСТНОЙ ТКАНИ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4138C-4043-4155-AA64-B68B0CF53EBF}"/>
              </a:ext>
            </a:extLst>
          </p:cNvPr>
          <p:cNvSpPr txBox="1"/>
          <p:nvPr/>
        </p:nvSpPr>
        <p:spPr>
          <a:xfrm>
            <a:off x="3028503" y="1264126"/>
            <a:ext cx="244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МЕЖКЛЕТОЧНОЕ ВЕЩЕСТВО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4CBA4-7876-4EB6-B8C1-6C38186C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8" y="1877334"/>
            <a:ext cx="2017945" cy="12404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9FA05C-1FDB-42AF-B8B1-E461A520B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3" t="20646" r="37008" b="42826"/>
          <a:stretch/>
        </p:blipFill>
        <p:spPr>
          <a:xfrm>
            <a:off x="3172519" y="1884531"/>
            <a:ext cx="2223743" cy="12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710B-8F0B-461F-B42E-679BF73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r>
              <a:rPr lang="ru-RU" sz="2400" kern="800" spc="-25" dirty="0">
                <a:solidFill>
                  <a:srgbClr val="FEFEFE"/>
                </a:solidFill>
              </a:rPr>
              <a:t>КЛЕТКИ КОСТНОЙ ТКАНИ</a:t>
            </a:r>
            <a:endParaRPr lang="ru-RU" sz="2400" dirty="0"/>
          </a:p>
        </p:txBody>
      </p:sp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025E8BBD-2BE8-4201-9E4E-7F5C64C3E2B8}"/>
              </a:ext>
            </a:extLst>
          </p:cNvPr>
          <p:cNvSpPr/>
          <p:nvPr/>
        </p:nvSpPr>
        <p:spPr>
          <a:xfrm rot="19796216">
            <a:off x="1346711" y="760907"/>
            <a:ext cx="1009865" cy="1773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40EBB21-EC01-4CE7-B6A8-0835EB8FE9A2}"/>
              </a:ext>
            </a:extLst>
          </p:cNvPr>
          <p:cNvSpPr/>
          <p:nvPr/>
        </p:nvSpPr>
        <p:spPr>
          <a:xfrm rot="2243690">
            <a:off x="3456561" y="792823"/>
            <a:ext cx="954480" cy="1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15085-3F21-4F99-9564-123B99748C61}"/>
              </a:ext>
            </a:extLst>
          </p:cNvPr>
          <p:cNvSpPr txBox="1"/>
          <p:nvPr/>
        </p:nvSpPr>
        <p:spPr>
          <a:xfrm>
            <a:off x="0" y="11903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ОСТЕОБЛАСТЫ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6E0D700-656E-4D40-B195-73736D9E8844}"/>
              </a:ext>
            </a:extLst>
          </p:cNvPr>
          <p:cNvSpPr/>
          <p:nvPr/>
        </p:nvSpPr>
        <p:spPr>
          <a:xfrm>
            <a:off x="2812479" y="542305"/>
            <a:ext cx="144016" cy="659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C00FD-8B33-4441-B685-B9A3563A1BDC}"/>
              </a:ext>
            </a:extLst>
          </p:cNvPr>
          <p:cNvSpPr txBox="1"/>
          <p:nvPr/>
        </p:nvSpPr>
        <p:spPr>
          <a:xfrm>
            <a:off x="1948383" y="11903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ОСТЕОКЛАСТЫ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4138C-4043-4155-AA64-B68B0CF53EBF}"/>
              </a:ext>
            </a:extLst>
          </p:cNvPr>
          <p:cNvSpPr txBox="1"/>
          <p:nvPr/>
        </p:nvSpPr>
        <p:spPr>
          <a:xfrm>
            <a:off x="3937819" y="1181085"/>
            <a:ext cx="182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ОСТЕОЦИТЫ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4EEE6-D321-4CE6-8573-4D7BE43B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1" t="21151" r="53006" b="25589"/>
          <a:stretch/>
        </p:blipFill>
        <p:spPr>
          <a:xfrm>
            <a:off x="149760" y="1534086"/>
            <a:ext cx="1798623" cy="14717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863DBF-F515-4233-84E5-5F65A8832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26" t="20762" r="9656" b="25953"/>
          <a:stretch/>
        </p:blipFill>
        <p:spPr>
          <a:xfrm>
            <a:off x="3847592" y="1550417"/>
            <a:ext cx="1826989" cy="14717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556868-DC97-4E11-BCCD-F3FC21495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8" t="5596" r="7549" b="23358"/>
          <a:stretch/>
        </p:blipFill>
        <p:spPr>
          <a:xfrm>
            <a:off x="2098143" y="1550417"/>
            <a:ext cx="1648863" cy="14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710B-8F0B-461F-B42E-679BF73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38554"/>
          </a:xfrm>
        </p:spPr>
        <p:txBody>
          <a:bodyPr/>
          <a:lstStyle/>
          <a:p>
            <a:pPr algn="ctr"/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МЕЖКЛЕТОЧНОЕ ВЕЩЕСТВО КОСТИ</a:t>
            </a:r>
            <a:endParaRPr lang="ru-RU" sz="2400" dirty="0"/>
          </a:p>
        </p:txBody>
      </p:sp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025E8BBD-2BE8-4201-9E4E-7F5C64C3E2B8}"/>
              </a:ext>
            </a:extLst>
          </p:cNvPr>
          <p:cNvSpPr/>
          <p:nvPr/>
        </p:nvSpPr>
        <p:spPr>
          <a:xfrm rot="19796216">
            <a:off x="1629856" y="714836"/>
            <a:ext cx="707109" cy="681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40EBB21-EC01-4CE7-B6A8-0835EB8FE9A2}"/>
              </a:ext>
            </a:extLst>
          </p:cNvPr>
          <p:cNvSpPr/>
          <p:nvPr/>
        </p:nvSpPr>
        <p:spPr>
          <a:xfrm rot="2243690">
            <a:off x="3458929" y="727163"/>
            <a:ext cx="623487" cy="60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15085-3F21-4F99-9564-123B99748C61}"/>
              </a:ext>
            </a:extLst>
          </p:cNvPr>
          <p:cNvSpPr txBox="1"/>
          <p:nvPr/>
        </p:nvSpPr>
        <p:spPr>
          <a:xfrm>
            <a:off x="4167" y="976675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ОРГАНИЧЕСКОЕ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ВЕЩЕСТВО 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6E0D700-656E-4D40-B195-73736D9E8844}"/>
              </a:ext>
            </a:extLst>
          </p:cNvPr>
          <p:cNvSpPr/>
          <p:nvPr/>
        </p:nvSpPr>
        <p:spPr>
          <a:xfrm>
            <a:off x="2812479" y="542305"/>
            <a:ext cx="72008" cy="45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C00FD-8B33-4441-B685-B9A3563A1BDC}"/>
              </a:ext>
            </a:extLst>
          </p:cNvPr>
          <p:cNvSpPr txBox="1"/>
          <p:nvPr/>
        </p:nvSpPr>
        <p:spPr>
          <a:xfrm>
            <a:off x="1876375" y="974353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ОССЕИНОВЫЕ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ВОЛОКНА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4138C-4043-4155-AA64-B68B0CF53EBF}"/>
              </a:ext>
            </a:extLst>
          </p:cNvPr>
          <p:cNvSpPr txBox="1"/>
          <p:nvPr/>
        </p:nvSpPr>
        <p:spPr>
          <a:xfrm>
            <a:off x="3604566" y="974353"/>
            <a:ext cx="216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НЕОРГАНИЧЕСКИЕ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423367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CA025-7D96-4CC0-BEA5-89931814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30942"/>
          </a:xfrm>
        </p:spPr>
        <p:txBody>
          <a:bodyPr/>
          <a:lstStyle/>
          <a:p>
            <a:pPr algn="ctr"/>
            <a:r>
              <a:rPr lang="ru-RU" dirty="0"/>
              <a:t>ЛАБОРАТОРНАЯ РАБОТА № 1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AFB1B-43FE-4CFE-A839-2AFC300BA1BA}"/>
              </a:ext>
            </a:extLst>
          </p:cNvPr>
          <p:cNvSpPr txBox="1"/>
          <p:nvPr/>
        </p:nvSpPr>
        <p:spPr>
          <a:xfrm>
            <a:off x="76175" y="542305"/>
            <a:ext cx="56166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Дата _____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Тема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Изучение строения и состава костей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Цель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изучить химический состав, строение и свойства костей.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Необходимое оборудование и наглядное пособие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модель скелета человека, коллекция трубчатых костей, бедренная или берцовая кость курицы или ребро овцы, 10% раствор соляной кислоты или уксусная кислота, лабораторный стакан, пинцет и таблицы с рисунками костей.</a:t>
            </a:r>
          </a:p>
        </p:txBody>
      </p:sp>
    </p:spTree>
    <p:extLst>
      <p:ext uri="{BB962C8B-B14F-4D97-AF65-F5344CB8AC3E}">
        <p14:creationId xmlns:p14="http://schemas.microsoft.com/office/powerpoint/2010/main" val="58209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CA025-7D96-4CC0-BEA5-89931814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ЛАБОРАТОРНАЯ РАБОТА №1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AFB1B-43FE-4CFE-A839-2AFC300BA1BA}"/>
              </a:ext>
            </a:extLst>
          </p:cNvPr>
          <p:cNvSpPr txBox="1"/>
          <p:nvPr/>
        </p:nvSpPr>
        <p:spPr>
          <a:xfrm>
            <a:off x="76175" y="542305"/>
            <a:ext cx="56166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1- определение минерального и органического состава костей.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выполнения работы: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для удаления минерального вещества (кальция) из кости за 1-2 дня до занятия кость содержится в 10% растворе соляной кислоты или уксуса;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перед началом занятия кость с помощью пинцета вынимается из раствора и моется в воде;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демонстрируется эластичность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(гибкость и упругость)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декальцинированной кости.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BC2B7-FA09-4735-8E5C-BC776E81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35" y="2202256"/>
            <a:ext cx="226790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7B3FD-E378-43DE-9B4F-0F1EF6B3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ЛАБОРАТОРНАЯ РАБОТА №1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211E7-ED13-4550-B906-2A544326337A}"/>
              </a:ext>
            </a:extLst>
          </p:cNvPr>
          <p:cNvSpPr txBox="1"/>
          <p:nvPr/>
        </p:nvSpPr>
        <p:spPr>
          <a:xfrm>
            <a:off x="76175" y="614313"/>
            <a:ext cx="4896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2- строение трубчатых костей.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Порядок выполнения работы: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выберите одну из трубчатых костей;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найдите суставную ямку и суставную головку кости;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нарисованной  кости подпишите названия обозначенных частей.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6AF9DC-203E-43B0-8BA9-47AC1DE6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03" y="614313"/>
            <a:ext cx="803591" cy="25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738D2-1863-462F-9969-7641C84A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r>
              <a:rPr lang="ru-RU" sz="2400" dirty="0"/>
              <a:t>ХИМИЧЕСКИЙ СОСТАВ КОСТИ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65A18-6898-4946-8EC8-147465A9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90" r="69" b="3157"/>
          <a:stretch/>
        </p:blipFill>
        <p:spPr>
          <a:xfrm>
            <a:off x="520773" y="614313"/>
            <a:ext cx="4727427" cy="25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A5C43-3759-4F9C-9F80-CF88EFAA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02424"/>
            <a:ext cx="5391893" cy="315471"/>
          </a:xfrm>
        </p:spPr>
        <p:txBody>
          <a:bodyPr/>
          <a:lstStyle/>
          <a:p>
            <a:pPr algn="l"/>
            <a:r>
              <a:rPr lang="ru-RU" dirty="0"/>
              <a:t>   Тест - Физические упражнения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9394F-A4DB-438E-A758-705B0267BD57}"/>
              </a:ext>
            </a:extLst>
          </p:cNvPr>
          <p:cNvSpPr txBox="1"/>
          <p:nvPr/>
        </p:nvSpPr>
        <p:spPr>
          <a:xfrm>
            <a:off x="76175" y="470297"/>
            <a:ext cx="54726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Систематические, но умеренные физические упражнения полезны для нашего здоровья.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Вопрос 1: ФИЗИЧЕСКИЕ УПРАЖНЕНИЯ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В чем польза систематических физических упражнений? Обведите «Да» или «Нет» для каждого утверждения.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Полезны ли систематические физические упражнения?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C6DDC-4C9A-4C2A-86EB-48A60ECC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647" y="974353"/>
            <a:ext cx="1290802" cy="864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E44D07-B025-4346-A8F9-45093094C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71" y="92419"/>
            <a:ext cx="1231529" cy="3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69743-38CE-4C07-A626-D51F11C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29945"/>
            <a:ext cx="5616624" cy="34035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ПРОВЕРЬТЕ СВОИ ЗНАНИЯ!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19EF6-2629-4886-B339-A280B75F6E0F}"/>
              </a:ext>
            </a:extLst>
          </p:cNvPr>
          <p:cNvSpPr txBox="1"/>
          <p:nvPr/>
        </p:nvSpPr>
        <p:spPr>
          <a:xfrm>
            <a:off x="220191" y="542305"/>
            <a:ext cx="53285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1.	Укажите пути прохождения нервных импульсов при нервной регуляции работы мышц: А - нервный центр, Б - мышцы,                В - чувствительные нервы, Г - рецепторы органов,   Д - двигательные нервы.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F0B60-A4B2-4DB5-88BD-BD23EC7D4A55}"/>
              </a:ext>
            </a:extLst>
          </p:cNvPr>
          <p:cNvSpPr txBox="1"/>
          <p:nvPr/>
        </p:nvSpPr>
        <p:spPr>
          <a:xfrm>
            <a:off x="220191" y="193426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</a:t>
            </a:r>
          </a:p>
          <a:p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1. Г - рецепторы органов, В - чувствительные нервы, А - нервный центр, Д - двигательные нервы, Б – мышцы.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87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A5C43-3759-4F9C-9F80-CF88EFAA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Тест - Физические упражнения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FE1832-5474-482E-8E59-6252BCD0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3" y="614313"/>
            <a:ext cx="5544616" cy="2022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4AFD0-BDB2-45A0-884E-A45588EA6482}"/>
              </a:ext>
            </a:extLst>
          </p:cNvPr>
          <p:cNvSpPr txBox="1"/>
          <p:nvPr/>
        </p:nvSpPr>
        <p:spPr>
          <a:xfrm>
            <a:off x="76176" y="2486521"/>
            <a:ext cx="5544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40"/>
              </a:spcAft>
            </a:pPr>
            <a:r>
              <a:rPr lang="ru-RU" sz="16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Ответ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Три верных ответа – Да, Нет, Да, в указанном порядке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CBBA9-4C12-417B-AAE6-F597244D8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00" y="87277"/>
            <a:ext cx="1231499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2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AE6A-5406-4EBB-9E81-045AFB94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ru-RU" sz="2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Тест - Физические упражнения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6F20A-59D5-4724-9B43-4AD905B8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614313"/>
            <a:ext cx="5548783" cy="700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A1048-6B02-46DC-A14C-AA670192A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1478409"/>
            <a:ext cx="5548784" cy="1319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53B85B-A5C4-4DD2-9A8A-E51335561026}"/>
              </a:ext>
            </a:extLst>
          </p:cNvPr>
          <p:cNvSpPr txBox="1"/>
          <p:nvPr/>
        </p:nvSpPr>
        <p:spPr>
          <a:xfrm>
            <a:off x="148183" y="254981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Ответ: Два верных ответа – Да, Нет, в указанном порядке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4979ED-B44C-48FE-9C8E-F810180B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300" y="88183"/>
            <a:ext cx="1231499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AE6A-5406-4EBB-9E81-045AFB94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ru-RU" sz="2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Тест -</a:t>
            </a:r>
            <a:r>
              <a:rPr kumimoji="0" lang="ru-RU" sz="205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Физические упражнения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AD8F7-C107-40BC-B0D3-ADCE5BF0D20B}"/>
              </a:ext>
            </a:extLst>
          </p:cNvPr>
          <p:cNvSpPr txBox="1"/>
          <p:nvPr/>
        </p:nvSpPr>
        <p:spPr>
          <a:xfrm>
            <a:off x="148183" y="686321"/>
            <a:ext cx="5472608" cy="1833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41925" indent="-5241925">
              <a:spcAft>
                <a:spcPts val="114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Вопрос </a:t>
            </a:r>
            <a:r>
              <a:rPr lang="kk-KZ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3: 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ФИЗИЧЕСКИЕ УПРАЖНЕНИЯ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    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Почему во время физических упражнений вам приходится дышать чаще по сравнению с тем, как вы дышите, когда ваше тело находится в покое?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999155-836D-45A9-A2DA-62D94826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663" y="102424"/>
            <a:ext cx="1231499" cy="3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0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7084E-C4CA-4365-B896-2E1AC16D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4" y="110257"/>
            <a:ext cx="5167164" cy="315471"/>
          </a:xfrm>
        </p:spPr>
        <p:txBody>
          <a:bodyPr/>
          <a:lstStyle/>
          <a:p>
            <a:pPr algn="l"/>
            <a:r>
              <a:rPr lang="ru-RU" dirty="0"/>
              <a:t> Тест - Физические упражнения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1EF5C-AF5D-4FB0-B773-D1DB972A347D}"/>
              </a:ext>
            </a:extLst>
          </p:cNvPr>
          <p:cNvSpPr txBox="1"/>
          <p:nvPr/>
        </p:nvSpPr>
        <p:spPr>
          <a:xfrm>
            <a:off x="76175" y="686321"/>
            <a:ext cx="5616624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4290" algn="just">
              <a:lnSpc>
                <a:spcPts val="1265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Ответ: Чтобы снизить повышенный уровень углекислого газа и увеличить снабжение организма кислородом. </a:t>
            </a:r>
          </a:p>
          <a:p>
            <a:pPr marR="34290" algn="just">
              <a:lnSpc>
                <a:spcPts val="1265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</a:t>
            </a:r>
            <a:r>
              <a:rPr lang="ru-RU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принимается ответ, в котором вместо «кислорода»  и «углекислого газа» говорится о «воздухе»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.]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4290" lvl="0" indent="-342900" algn="just">
              <a:spcBef>
                <a:spcPts val="480"/>
              </a:spcBef>
              <a:spcAft>
                <a:spcPts val="48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Когда вы занимаетесь физическими упражнениями, ваш организм нуждается в большем количестве кислорода и выделяет больше углекислого газа. Это обеспечивается дыханием.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algn="just">
              <a:spcAft>
                <a:spcPts val="159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Более частое дыхание дает возможность больше насытить кровь кислородом и выделить больше углекислого газа.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8730C7-E2D4-4AB9-B680-4333EA9A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18" y="110257"/>
            <a:ext cx="118008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9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32F58-D02E-4CC2-95EF-B7B8F303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74432"/>
            <a:ext cx="5616624" cy="276999"/>
          </a:xfrm>
        </p:spPr>
        <p:txBody>
          <a:bodyPr/>
          <a:lstStyle/>
          <a:p>
            <a:pPr algn="ctr"/>
            <a:r>
              <a:rPr lang="ru-RU" sz="1800" dirty="0"/>
              <a:t>ГЛАВА </a:t>
            </a:r>
            <a:r>
              <a:rPr lang="en-US" sz="1800" dirty="0"/>
              <a:t>III</a:t>
            </a:r>
            <a:r>
              <a:rPr lang="ru-RU" sz="1800" dirty="0"/>
              <a:t> -</a:t>
            </a:r>
            <a:r>
              <a:rPr lang="en-US" sz="1800" dirty="0"/>
              <a:t> </a:t>
            </a:r>
            <a:r>
              <a:rPr lang="ru-RU" sz="1800" dirty="0"/>
              <a:t>ОПОРНО-ДВИГАТЕЛЬНАЯ СИСТЕМА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E37E30-D93C-4D81-AC71-BB7A3F6A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1" y="614313"/>
            <a:ext cx="3480911" cy="19442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F5646-37C8-4CBD-A9C8-179D4687C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99" y="686321"/>
            <a:ext cx="1560711" cy="1566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4CE97-660A-40B5-90CC-1FC85BE20D63}"/>
              </a:ext>
            </a:extLst>
          </p:cNvPr>
          <p:cNvSpPr txBox="1"/>
          <p:nvPr/>
        </p:nvSpPr>
        <p:spPr>
          <a:xfrm>
            <a:off x="3820591" y="241451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Тайны анатомии</a:t>
            </a:r>
          </a:p>
        </p:txBody>
      </p:sp>
    </p:spTree>
    <p:extLst>
      <p:ext uri="{BB962C8B-B14F-4D97-AF65-F5344CB8AC3E}">
        <p14:creationId xmlns:p14="http://schemas.microsoft.com/office/powerpoint/2010/main" val="378512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775C4-CBC0-4B88-B231-6E93A3A3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" y="132463"/>
            <a:ext cx="5638800" cy="38682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Ваше здоровье - в ваших руках!!!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89F12-58B0-42A7-B36D-E76475F8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35" y="614313"/>
            <a:ext cx="3700850" cy="2498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F0A140-3CB0-4CB3-B0F4-978957F3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75" y="683604"/>
            <a:ext cx="1807976" cy="23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1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87" y="51079"/>
            <a:ext cx="4760643" cy="447551"/>
          </a:xfrm>
          <a:prstGeom prst="rect">
            <a:avLst/>
          </a:prstGeom>
        </p:spPr>
        <p:txBody>
          <a:bodyPr vert="horz" wrap="square" lIns="0" tIns="16503" rIns="0" bIns="0" rtlCol="0" anchor="ctr">
            <a:spAutoFit/>
          </a:bodyPr>
          <a:lstStyle/>
          <a:p>
            <a:pPr marL="12695">
              <a:spcBef>
                <a:spcPts val="130"/>
              </a:spcBef>
            </a:pPr>
            <a:r>
              <a:rPr lang="ru-RU" sz="2800" dirty="0"/>
              <a:t>ЗАДАНИЕ</a:t>
            </a:r>
            <a:endParaRPr sz="2800" dirty="0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4103687" y="686321"/>
            <a:ext cx="1417877" cy="829306"/>
          </a:xfrm>
          <a:prstGeom prst="chevron">
            <a:avLst>
              <a:gd name="adj" fmla="val 17785"/>
            </a:avLst>
          </a:prstGeom>
          <a:solidFill>
            <a:srgbClr val="FF0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635" tIns="30267" rIns="223098" bIns="30267" numCol="1" spcCol="2016" anchor="ctr" anchorCtr="0">
            <a:noAutofit/>
          </a:bodyPr>
          <a:lstStyle/>
          <a:p>
            <a:pPr marL="0" marR="0" lvl="0" indent="0" algn="ctr" defTabSz="10089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6E74CAED-4615-4AB9-8B67-C05FB35994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595" y="902345"/>
            <a:ext cx="464492" cy="464434"/>
          </a:xfrm>
          <a:prstGeom prst="rect">
            <a:avLst/>
          </a:prstGeom>
        </p:spPr>
      </p:pic>
      <p:sp>
        <p:nvSpPr>
          <p:cNvPr id="8" name="Chevron 18">
            <a:extLst>
              <a:ext uri="{FF2B5EF4-FFF2-40B4-BE49-F238E27FC236}">
                <a16:creationId xmlns:a16="http://schemas.microsoft.com/office/drawing/2014/main" id="{91FEE48D-34B7-449A-8E52-48BCC4AF59B2}"/>
              </a:ext>
            </a:extLst>
          </p:cNvPr>
          <p:cNvSpPr/>
          <p:nvPr/>
        </p:nvSpPr>
        <p:spPr>
          <a:xfrm>
            <a:off x="2658810" y="686321"/>
            <a:ext cx="1599871" cy="829306"/>
          </a:xfrm>
          <a:prstGeom prst="chevron">
            <a:avLst>
              <a:gd name="adj" fmla="val 17785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635" tIns="30267" rIns="223098" bIns="30267" numCol="1" spcCol="2016" anchor="ctr" anchorCtr="0">
            <a:noAutofit/>
          </a:bodyPr>
          <a:lstStyle/>
          <a:p>
            <a:pPr marL="0" marR="0" lvl="0" indent="0" algn="ctr" defTabSz="10089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7C0BE93F-84E0-441D-995D-A49B5B2A5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487" y="902345"/>
            <a:ext cx="556540" cy="422506"/>
          </a:xfrm>
          <a:prstGeom prst="rect">
            <a:avLst/>
          </a:prstGeom>
        </p:spPr>
      </p:pic>
      <p:sp>
        <p:nvSpPr>
          <p:cNvPr id="11" name="Chevron 21">
            <a:extLst>
              <a:ext uri="{FF2B5EF4-FFF2-40B4-BE49-F238E27FC236}">
                <a16:creationId xmlns:a16="http://schemas.microsoft.com/office/drawing/2014/main" id="{43462388-AD3B-4DC0-87D1-58BBFAB7ABAE}"/>
              </a:ext>
            </a:extLst>
          </p:cNvPr>
          <p:cNvSpPr/>
          <p:nvPr/>
        </p:nvSpPr>
        <p:spPr>
          <a:xfrm>
            <a:off x="1582207" y="686321"/>
            <a:ext cx="1417877" cy="829306"/>
          </a:xfrm>
          <a:prstGeom prst="chevron">
            <a:avLst>
              <a:gd name="adj" fmla="val 1778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635" tIns="30267" rIns="223098" bIns="30267" numCol="1" spcCol="2016" anchor="ctr" anchorCtr="0">
            <a:noAutofit/>
          </a:bodyPr>
          <a:lstStyle/>
          <a:p>
            <a:pPr marL="0" marR="0" lvl="0" indent="0" algn="ctr" defTabSz="10089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F05FC-40D6-49C7-8459-55715E908190}"/>
              </a:ext>
            </a:extLst>
          </p:cNvPr>
          <p:cNvSpPr txBox="1"/>
          <p:nvPr/>
        </p:nvSpPr>
        <p:spPr>
          <a:xfrm>
            <a:off x="1926266" y="1622425"/>
            <a:ext cx="1865165" cy="831090"/>
          </a:xfrm>
          <a:prstGeom prst="rect">
            <a:avLst/>
          </a:prstGeom>
          <a:noFill/>
        </p:spPr>
        <p:txBody>
          <a:bodyPr wrap="square" lIns="91532" tIns="45766" rIns="91532" bIns="45766" rtlCol="0">
            <a:spAutoFit/>
          </a:bodyPr>
          <a:lstStyle/>
          <a:p>
            <a:pPr marL="0" marR="0" lvl="0" indent="0" algn="ctr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Оформить лабораторную работу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A3CEFE8D-6013-4962-ADCB-10FA100D53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6401" y="830337"/>
            <a:ext cx="524530" cy="539981"/>
          </a:xfrm>
          <a:prstGeom prst="rect">
            <a:avLst/>
          </a:prstGeom>
        </p:spPr>
      </p:pic>
      <p:sp>
        <p:nvSpPr>
          <p:cNvPr id="14" name="Chevron 25">
            <a:extLst>
              <a:ext uri="{FF2B5EF4-FFF2-40B4-BE49-F238E27FC236}">
                <a16:creationId xmlns:a16="http://schemas.microsoft.com/office/drawing/2014/main" id="{83429AA4-D611-4991-B34E-193F6BD7B5E4}"/>
              </a:ext>
            </a:extLst>
          </p:cNvPr>
          <p:cNvSpPr/>
          <p:nvPr/>
        </p:nvSpPr>
        <p:spPr>
          <a:xfrm>
            <a:off x="247411" y="686322"/>
            <a:ext cx="1537707" cy="829305"/>
          </a:xfrm>
          <a:prstGeom prst="chevron">
            <a:avLst>
              <a:gd name="adj" fmla="val 17785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635" tIns="30267" rIns="223098" bIns="30267" numCol="1" spcCol="2016" anchor="ctr" anchorCtr="0">
            <a:noAutofit/>
          </a:bodyPr>
          <a:lstStyle/>
          <a:p>
            <a:pPr marL="0" marR="0" lvl="0" indent="0" algn="ctr" defTabSz="100897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55999" y="1622425"/>
            <a:ext cx="1865165" cy="1323532"/>
          </a:xfrm>
          <a:prstGeom prst="rect">
            <a:avLst/>
          </a:prstGeom>
          <a:noFill/>
        </p:spPr>
        <p:txBody>
          <a:bodyPr wrap="square" lIns="91532" tIns="45766" rIns="91532" bIns="45766" rtlCol="0">
            <a:spAutoFit/>
          </a:bodyPr>
          <a:lstStyle/>
          <a:p>
            <a:pPr marL="0" marR="0" lvl="0" indent="0" algn="ctr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Прочитать</a:t>
            </a:r>
          </a:p>
          <a:p>
            <a:pPr marL="0" marR="0" lvl="0" indent="0" algn="ctr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§14 </a:t>
            </a:r>
          </a:p>
          <a:p>
            <a:pPr lvl="0" algn="ctr" defTabSz="576621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опережающее чтение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defTabSz="576621"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стр. 44- 46)</a:t>
            </a:r>
            <a:r>
              <a:rPr kumimoji="0" lang="ru-RU" sz="15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16" name="Picture 27">
            <a:extLst>
              <a:ext uri="{FF2B5EF4-FFF2-40B4-BE49-F238E27FC236}">
                <a16:creationId xmlns:a16="http://schemas.microsoft.com/office/drawing/2014/main" id="{A5BC2A21-0471-46F9-B5B1-88716C63DF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686" y="974353"/>
            <a:ext cx="609001" cy="271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4C51EF-6BAF-49DD-8CA2-5246078D2945}"/>
              </a:ext>
            </a:extLst>
          </p:cNvPr>
          <p:cNvSpPr txBox="1"/>
          <p:nvPr/>
        </p:nvSpPr>
        <p:spPr>
          <a:xfrm>
            <a:off x="3676575" y="1622425"/>
            <a:ext cx="1862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особенности строения О.Д.С. и профессии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20922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/>
      <p:bldP spid="14" grpId="0" animBg="1"/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69743-38CE-4C07-A626-D51F11C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29945"/>
            <a:ext cx="5616624" cy="34035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ПРОВЕРЬТЕ СВОИ ЗНАНИЯ!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19EF6-2629-4886-B339-A280B75F6E0F}"/>
              </a:ext>
            </a:extLst>
          </p:cNvPr>
          <p:cNvSpPr txBox="1"/>
          <p:nvPr/>
        </p:nvSpPr>
        <p:spPr>
          <a:xfrm>
            <a:off x="148183" y="614313"/>
            <a:ext cx="54726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2.	Составьте парные ответы из названий понятий и их значений: А - осанка, Б - рецепторы, В - чувствительные нервы, Г - двигательные нервы; 1 - окончания чувствительных нервов, 2 - привычное состояние тела человека, 3 - нервы, передающие нервные импульсы от спинного мозга к мышцам, 4 нервы, передающие импульсы от рецепторов к спинному мозгу.</a:t>
            </a:r>
          </a:p>
        </p:txBody>
      </p:sp>
    </p:spTree>
    <p:extLst>
      <p:ext uri="{BB962C8B-B14F-4D97-AF65-F5344CB8AC3E}">
        <p14:creationId xmlns:p14="http://schemas.microsoft.com/office/powerpoint/2010/main" val="32156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69743-38CE-4C07-A626-D51F11C5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ПРОВЕРЬТЕ СВОИ ЗНАНИЯ</a:t>
            </a:r>
            <a:endParaRPr lang="ru-RU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68667BA-59FA-42F8-8AFF-C46A9CFCC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405"/>
              </p:ext>
            </p:extLst>
          </p:nvPr>
        </p:nvGraphicFramePr>
        <p:xfrm>
          <a:off x="76174" y="38249"/>
          <a:ext cx="5616625" cy="317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9">
                  <a:extLst>
                    <a:ext uri="{9D8B030D-6E8A-4147-A177-3AD203B41FA5}">
                      <a16:colId xmlns:a16="http://schemas.microsoft.com/office/drawing/2014/main" val="2482217964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77229565"/>
                    </a:ext>
                  </a:extLst>
                </a:gridCol>
              </a:tblGrid>
              <a:tr h="3746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8451015"/>
                  </a:ext>
                </a:extLst>
              </a:tr>
              <a:tr h="577656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 - осанка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2 - привычное состояние тела человека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45931"/>
                  </a:ext>
                </a:extLst>
              </a:tr>
              <a:tr h="579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 - рецепторы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1 - окончания чувствительных нервов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694941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- чувствительные нервы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4 - нервы, передающие импульсы от рецепторов к спинному мозгу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70713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 - двигательные нервы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3 - нервы, передающие нервные импульсы от спинного мозга к мышцам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4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55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69743-38CE-4C07-A626-D51F11C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29945"/>
            <a:ext cx="5616624" cy="34035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ПРОВЕРЬТЕ СВОИ ЗНАНИЯ!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19EF6-2629-4886-B339-A280B75F6E0F}"/>
              </a:ext>
            </a:extLst>
          </p:cNvPr>
          <p:cNvSpPr txBox="1"/>
          <p:nvPr/>
        </p:nvSpPr>
        <p:spPr>
          <a:xfrm>
            <a:off x="148183" y="614313"/>
            <a:ext cx="54726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2.	Ученик, чтобы выйти к доске, наклоняется над партой, затем выпрямляется и выходит из-за парты. Может ли ученик встать, не наклоняясь вперед?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3E540-B653-4227-B1AB-0B8AEC58851B}"/>
              </a:ext>
            </a:extLst>
          </p:cNvPr>
          <p:cNvSpPr txBox="1"/>
          <p:nvPr/>
        </p:nvSpPr>
        <p:spPr>
          <a:xfrm>
            <a:off x="1300311" y="234250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 ПРО ЦЕНТР ТЯЖЕСТИ</a:t>
            </a:r>
          </a:p>
        </p:txBody>
      </p:sp>
    </p:spTree>
    <p:extLst>
      <p:ext uri="{BB962C8B-B14F-4D97-AF65-F5344CB8AC3E}">
        <p14:creationId xmlns:p14="http://schemas.microsoft.com/office/powerpoint/2010/main" val="421608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39" y="94747"/>
            <a:ext cx="5172948" cy="447558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kumimoji="0" lang="ru-RU" sz="2800" b="1" i="0" u="none" strike="noStrike" kern="800" cap="none" spc="-2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СЕГОДНЯ НА УРОКЕ</a:t>
            </a:r>
            <a:endParaRPr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0886" y="555625"/>
            <a:ext cx="487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76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5315" y="1046361"/>
            <a:ext cx="399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6800">
              <a:spcAft>
                <a:spcPts val="94"/>
              </a:spcAft>
              <a:defRPr/>
            </a:pPr>
            <a:r>
              <a:rPr lang="ru-RU" sz="20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собенности</a:t>
            </a:r>
            <a:r>
              <a:rPr lang="ru-RU" sz="20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костной ткани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7511" y="1694433"/>
            <a:ext cx="347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6800">
              <a:spcAft>
                <a:spcPts val="94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 опыта- химический состав кости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141287" y="586997"/>
            <a:ext cx="425828" cy="4258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6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979487" y="1165225"/>
            <a:ext cx="425828" cy="4258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6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817687" y="1851025"/>
            <a:ext cx="425828" cy="4258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6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2668463" y="2491997"/>
            <a:ext cx="425828" cy="4258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6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B8C9F9-F8CC-46F7-9B19-9601AAD43A43}"/>
              </a:ext>
            </a:extLst>
          </p:cNvPr>
          <p:cNvSpPr txBox="1"/>
          <p:nvPr/>
        </p:nvSpPr>
        <p:spPr>
          <a:xfrm>
            <a:off x="3028503" y="2414513"/>
            <a:ext cx="271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6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знаний на практике 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7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2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96" y="79831"/>
            <a:ext cx="5700802" cy="478337"/>
          </a:xfrm>
          <a:prstGeom prst="rect">
            <a:avLst/>
          </a:prstGeom>
        </p:spPr>
        <p:txBody>
          <a:bodyPr vert="horz" wrap="square" lIns="0" tIns="16511" rIns="0" bIns="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2701" algn="ctr">
              <a:spcBef>
                <a:spcPts val="130"/>
              </a:spcBef>
            </a:pPr>
            <a:r>
              <a:rPr lang="ru-RU" sz="1500" dirty="0">
                <a:effectLst/>
              </a:rPr>
              <a:t>ЭФФЕКТИВНОСТЬ ТИПА УЧЕБНО-ПОЗНАВАТЕЛЬНОГО ПРОЦЕССА </a:t>
            </a:r>
            <a:endParaRPr sz="1500" dirty="0">
              <a:effectLst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710DF7D9-E05D-40D2-B241-18C27FE62CDB}"/>
              </a:ext>
            </a:extLst>
          </p:cNvPr>
          <p:cNvSpPr/>
          <p:nvPr/>
        </p:nvSpPr>
        <p:spPr>
          <a:xfrm>
            <a:off x="931695" y="1209181"/>
            <a:ext cx="3121994" cy="633717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0D7F52C0-B3D6-4FC5-BD24-0161ECA16E34}"/>
              </a:ext>
            </a:extLst>
          </p:cNvPr>
          <p:cNvSpPr/>
          <p:nvPr/>
        </p:nvSpPr>
        <p:spPr>
          <a:xfrm>
            <a:off x="938978" y="1842358"/>
            <a:ext cx="3461173" cy="602733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9DC81C91-E11E-435D-9E10-373CDBCDAE5F}"/>
              </a:ext>
            </a:extLst>
          </p:cNvPr>
          <p:cNvSpPr/>
          <p:nvPr/>
        </p:nvSpPr>
        <p:spPr>
          <a:xfrm>
            <a:off x="938979" y="2441810"/>
            <a:ext cx="4152327" cy="616743"/>
          </a:xfrm>
          <a:prstGeom prst="homePlat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20BD4CE1-D9E9-4B4D-92EC-11D8A837DEAC}"/>
              </a:ext>
            </a:extLst>
          </p:cNvPr>
          <p:cNvSpPr/>
          <p:nvPr/>
        </p:nvSpPr>
        <p:spPr>
          <a:xfrm>
            <a:off x="938978" y="595717"/>
            <a:ext cx="2477096" cy="61674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41">
            <a:extLst>
              <a:ext uri="{FF2B5EF4-FFF2-40B4-BE49-F238E27FC236}">
                <a16:creationId xmlns:a16="http://schemas.microsoft.com/office/drawing/2014/main" id="{5D088CEF-C253-4F6E-89A5-9076D49B244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5873" y="1980346"/>
            <a:ext cx="256173" cy="310393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681" tIns="28840" rIns="57681" bIns="28840" numCol="1" anchor="t" anchorCtr="0" compatLnSpc="1">
            <a:prstTxWarp prst="textNoShape">
              <a:avLst/>
            </a:prstTxWarp>
          </a:bodyPr>
          <a:lstStyle/>
          <a:p>
            <a:pPr defTabSz="576895"/>
            <a:endParaRPr lang="en-US" sz="15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47">
            <a:extLst>
              <a:ext uri="{FF2B5EF4-FFF2-40B4-BE49-F238E27FC236}">
                <a16:creationId xmlns:a16="http://schemas.microsoft.com/office/drawing/2014/main" id="{F69AF892-BA2F-4435-8550-1BDFCF2AFA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9138" y="753054"/>
            <a:ext cx="245759" cy="310393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681" tIns="28840" rIns="57681" bIns="28840" numCol="1" anchor="t" anchorCtr="0" compatLnSpc="1">
            <a:prstTxWarp prst="textNoShape">
              <a:avLst/>
            </a:prstTxWarp>
          </a:bodyPr>
          <a:lstStyle/>
          <a:p>
            <a:pPr defTabSz="576895"/>
            <a:endParaRPr lang="en-US" sz="15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2ED9584C-3EE6-4711-A3A6-806050021C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5996" y="1369551"/>
            <a:ext cx="319577" cy="310393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681" tIns="28840" rIns="57681" bIns="28840" numCol="1" anchor="t" anchorCtr="0" compatLnSpc="1">
            <a:prstTxWarp prst="textNoShape">
              <a:avLst/>
            </a:prstTxWarp>
          </a:bodyPr>
          <a:lstStyle/>
          <a:p>
            <a:pPr defTabSz="576895"/>
            <a:endParaRPr lang="en-US" sz="15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9ABCCB2B-6DB1-4F97-9A3A-EDEE44775B72}"/>
              </a:ext>
            </a:extLst>
          </p:cNvPr>
          <p:cNvSpPr>
            <a:spLocks noEditPoints="1"/>
          </p:cNvSpPr>
          <p:nvPr/>
        </p:nvSpPr>
        <p:spPr bwMode="auto">
          <a:xfrm>
            <a:off x="1039005" y="2591635"/>
            <a:ext cx="309979" cy="309403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681" tIns="28840" rIns="57681" bIns="28840" numCol="1" anchor="t" anchorCtr="0" compatLnSpc="1">
            <a:prstTxWarp prst="textNoShape">
              <a:avLst/>
            </a:prstTxWarp>
          </a:bodyPr>
          <a:lstStyle/>
          <a:p>
            <a:pPr defTabSz="576895"/>
            <a:endParaRPr lang="en-US" sz="15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E95D9141-5ABF-44CA-9DBB-1A3E713D1A3D}"/>
              </a:ext>
            </a:extLst>
          </p:cNvPr>
          <p:cNvSpPr/>
          <p:nvPr/>
        </p:nvSpPr>
        <p:spPr>
          <a:xfrm>
            <a:off x="3117449" y="1341054"/>
            <a:ext cx="943523" cy="3644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173043" bIns="45789" rtlCol="0" anchor="ctr">
            <a:spAutoFit/>
          </a:bodyPr>
          <a:lstStyle/>
          <a:p>
            <a:pPr algn="r" defTabSz="576895"/>
            <a:r>
              <a:rPr lang="en-US" sz="17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78A29CFB-C9CE-40AF-9728-B69DEE2B52BD}"/>
              </a:ext>
            </a:extLst>
          </p:cNvPr>
          <p:cNvSpPr/>
          <p:nvPr/>
        </p:nvSpPr>
        <p:spPr>
          <a:xfrm>
            <a:off x="3463913" y="1954516"/>
            <a:ext cx="943523" cy="3644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173043" bIns="45789" rtlCol="0" anchor="ctr">
            <a:spAutoFit/>
          </a:bodyPr>
          <a:lstStyle/>
          <a:p>
            <a:pPr algn="r" defTabSz="576895"/>
            <a:r>
              <a:rPr lang="en-US" sz="17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D60430BD-2A06-4ADF-B059-9C07635DD8E3}"/>
              </a:ext>
            </a:extLst>
          </p:cNvPr>
          <p:cNvSpPr/>
          <p:nvPr/>
        </p:nvSpPr>
        <p:spPr>
          <a:xfrm>
            <a:off x="4147781" y="2567980"/>
            <a:ext cx="943523" cy="3644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173043" bIns="45789" rtlCol="0" anchor="ctr">
            <a:spAutoFit/>
          </a:bodyPr>
          <a:lstStyle/>
          <a:p>
            <a:pPr algn="r" defTabSz="576895"/>
            <a:r>
              <a:rPr lang="en-US" sz="17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AC58152B-3734-4489-9B87-625B98250DFB}"/>
              </a:ext>
            </a:extLst>
          </p:cNvPr>
          <p:cNvSpPr/>
          <p:nvPr/>
        </p:nvSpPr>
        <p:spPr>
          <a:xfrm>
            <a:off x="2793632" y="754702"/>
            <a:ext cx="681409" cy="3254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577" tIns="45789" rIns="173043" bIns="45789" rtlCol="0" anchor="ctr">
            <a:spAutoFit/>
          </a:bodyPr>
          <a:lstStyle/>
          <a:p>
            <a:pPr algn="r" defTabSz="576895"/>
            <a:r>
              <a:rPr lang="en-US" sz="1514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B023F572-0592-4164-A3B1-BAD7A8BB8EED}"/>
              </a:ext>
            </a:extLst>
          </p:cNvPr>
          <p:cNvSpPr/>
          <p:nvPr/>
        </p:nvSpPr>
        <p:spPr>
          <a:xfrm>
            <a:off x="1339960" y="804734"/>
            <a:ext cx="1585202" cy="224496"/>
          </a:xfrm>
          <a:prstGeom prst="rect">
            <a:avLst/>
          </a:prstGeom>
        </p:spPr>
        <p:txBody>
          <a:bodyPr wrap="square" lIns="0" tIns="45789" rIns="0" bIns="45789">
            <a:spAutoFit/>
          </a:bodyPr>
          <a:lstStyle/>
          <a:p>
            <a:pPr defTabSz="576895">
              <a:lnSpc>
                <a:spcPct val="85000"/>
              </a:lnSpc>
            </a:pPr>
            <a:r>
              <a:rPr lang="ru-RU" sz="100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УСЛЫШАЛИ, УВИДЕЛИ</a:t>
            </a:r>
            <a:r>
              <a:rPr lang="ru-RU" sz="10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6273297A-8B0D-4E23-A89A-3F6D210E3368}"/>
              </a:ext>
            </a:extLst>
          </p:cNvPr>
          <p:cNvSpPr/>
          <p:nvPr/>
        </p:nvSpPr>
        <p:spPr>
          <a:xfrm>
            <a:off x="1430815" y="1372487"/>
            <a:ext cx="1998800" cy="241039"/>
          </a:xfrm>
          <a:prstGeom prst="rect">
            <a:avLst/>
          </a:prstGeom>
        </p:spPr>
        <p:txBody>
          <a:bodyPr wrap="square" lIns="0" tIns="45789" rIns="0" bIns="45789">
            <a:spAutoFit/>
          </a:bodyPr>
          <a:lstStyle/>
          <a:p>
            <a:pPr defTabSz="576895">
              <a:lnSpc>
                <a:spcPct val="85000"/>
              </a:lnSpc>
            </a:pPr>
            <a:r>
              <a:rPr lang="ru-RU" sz="113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ПРОЧИТАЛИ, ЗАКРЕПИЛИ</a:t>
            </a:r>
            <a:endParaRPr lang="en-US" sz="113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9DD78122-0DC1-430D-B6B9-A6A26C205750}"/>
              </a:ext>
            </a:extLst>
          </p:cNvPr>
          <p:cNvSpPr/>
          <p:nvPr/>
        </p:nvSpPr>
        <p:spPr>
          <a:xfrm>
            <a:off x="1478096" y="1987216"/>
            <a:ext cx="2133228" cy="257582"/>
          </a:xfrm>
          <a:prstGeom prst="rect">
            <a:avLst/>
          </a:prstGeom>
        </p:spPr>
        <p:txBody>
          <a:bodyPr wrap="square" lIns="0" tIns="45789" rIns="0" bIns="45789">
            <a:spAutoFit/>
          </a:bodyPr>
          <a:lstStyle/>
          <a:p>
            <a:pPr defTabSz="576895">
              <a:lnSpc>
                <a:spcPct val="85000"/>
              </a:lnSpc>
            </a:pPr>
            <a:r>
              <a:rPr lang="ru-RU" sz="1262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ВОСПРОИЗВЕЛИ ОПЫТ</a:t>
            </a:r>
            <a:endParaRPr lang="en-US" sz="1262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D50615DB-DC0F-4E14-9A0B-51DB1EA01926}"/>
              </a:ext>
            </a:extLst>
          </p:cNvPr>
          <p:cNvSpPr/>
          <p:nvPr/>
        </p:nvSpPr>
        <p:spPr>
          <a:xfrm>
            <a:off x="1478096" y="2596241"/>
            <a:ext cx="2950918" cy="422691"/>
          </a:xfrm>
          <a:prstGeom prst="rect">
            <a:avLst/>
          </a:prstGeom>
        </p:spPr>
        <p:txBody>
          <a:bodyPr wrap="square" lIns="0" tIns="45789" rIns="0" bIns="45789">
            <a:spAutoFit/>
          </a:bodyPr>
          <a:lstStyle/>
          <a:p>
            <a:pPr algn="ctr" defTabSz="576895">
              <a:lnSpc>
                <a:spcPct val="85000"/>
              </a:lnSpc>
            </a:pPr>
            <a:r>
              <a:rPr lang="ru-RU" sz="1262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ПОДХОД К РЕШЕНИЮ ПРОБЛЕМ </a:t>
            </a:r>
            <a:endParaRPr lang="en-US" sz="1262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EC3FC461-5F78-4FEA-8132-127E7E57A333}"/>
              </a:ext>
            </a:extLst>
          </p:cNvPr>
          <p:cNvSpPr/>
          <p:nvPr/>
        </p:nvSpPr>
        <p:spPr>
          <a:xfrm>
            <a:off x="175380" y="1436334"/>
            <a:ext cx="418595" cy="401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E60BB8AA-7962-498A-8A52-26AB4A2F3356}"/>
              </a:ext>
            </a:extLst>
          </p:cNvPr>
          <p:cNvSpPr/>
          <p:nvPr/>
        </p:nvSpPr>
        <p:spPr>
          <a:xfrm>
            <a:off x="175380" y="1829792"/>
            <a:ext cx="418595" cy="401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719C1727-B59D-43BD-B491-CC7D3FA48E87}"/>
              </a:ext>
            </a:extLst>
          </p:cNvPr>
          <p:cNvSpPr/>
          <p:nvPr/>
        </p:nvSpPr>
        <p:spPr>
          <a:xfrm>
            <a:off x="175379" y="2223252"/>
            <a:ext cx="418595" cy="401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175380" y="1042874"/>
            <a:ext cx="418595" cy="40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1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7EDFB015-957C-4D74-A7DC-267AEAE6FDAB}"/>
              </a:ext>
            </a:extLst>
          </p:cNvPr>
          <p:cNvGrpSpPr/>
          <p:nvPr/>
        </p:nvGrpSpPr>
        <p:grpSpPr>
          <a:xfrm>
            <a:off x="588062" y="595062"/>
            <a:ext cx="350915" cy="1243072"/>
            <a:chOff x="413581" y="698501"/>
            <a:chExt cx="556244" cy="1970670"/>
          </a:xfrm>
        </p:grpSpPr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36152683-D1E9-4895-993F-DA65D21F5D54}"/>
                </a:ext>
              </a:extLst>
            </p:cNvPr>
            <p:cNvSpPr/>
            <p:nvPr/>
          </p:nvSpPr>
          <p:spPr>
            <a:xfrm>
              <a:off x="413845" y="698501"/>
              <a:ext cx="555980" cy="1354334"/>
            </a:xfrm>
            <a:custGeom>
              <a:avLst/>
              <a:gdLst>
                <a:gd name="connsiteX0" fmla="*/ 555980 w 555980"/>
                <a:gd name="connsiteY0" fmla="*/ 0 h 1354334"/>
                <a:gd name="connsiteX1" fmla="*/ 555980 w 555980"/>
                <a:gd name="connsiteY1" fmla="*/ 968242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  <a:gd name="connsiteX0" fmla="*/ 555980 w 555980"/>
                <a:gd name="connsiteY0" fmla="*/ 0 h 1354334"/>
                <a:gd name="connsiteX1" fmla="*/ 555980 w 555980"/>
                <a:gd name="connsiteY1" fmla="*/ 976179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980" h="1354334">
                  <a:moveTo>
                    <a:pt x="555980" y="0"/>
                  </a:moveTo>
                  <a:lnTo>
                    <a:pt x="555980" y="976179"/>
                  </a:lnTo>
                  <a:lnTo>
                    <a:pt x="0" y="1354334"/>
                  </a:lnTo>
                  <a:cubicBezTo>
                    <a:pt x="246" y="1139298"/>
                    <a:pt x="491" y="924262"/>
                    <a:pt x="737" y="709226"/>
                  </a:cubicBezTo>
                  <a:lnTo>
                    <a:pt x="55598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76895"/>
              <a:endParaRPr lang="en-US" sz="151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3F5DCE99-98DA-4954-970E-854EB83D8820}"/>
                </a:ext>
              </a:extLst>
            </p:cNvPr>
            <p:cNvSpPr/>
            <p:nvPr/>
          </p:nvSpPr>
          <p:spPr>
            <a:xfrm>
              <a:off x="413581" y="1673921"/>
              <a:ext cx="556244" cy="995250"/>
            </a:xfrm>
            <a:custGeom>
              <a:avLst/>
              <a:gdLst>
                <a:gd name="connsiteX0" fmla="*/ 556244 w 556244"/>
                <a:gd name="connsiteY0" fmla="*/ 0 h 995250"/>
                <a:gd name="connsiteX1" fmla="*/ 556244 w 556244"/>
                <a:gd name="connsiteY1" fmla="*/ 148222 h 995250"/>
                <a:gd name="connsiteX2" fmla="*/ 556244 w 556244"/>
                <a:gd name="connsiteY2" fmla="*/ 847028 h 995250"/>
                <a:gd name="connsiteX3" fmla="*/ 556244 w 556244"/>
                <a:gd name="connsiteY3" fmla="*/ 995250 h 995250"/>
                <a:gd name="connsiteX4" fmla="*/ 0 w 556244"/>
                <a:gd name="connsiteY4" fmla="*/ 995250 h 995250"/>
                <a:gd name="connsiteX5" fmla="*/ 317 w 556244"/>
                <a:gd name="connsiteY5" fmla="*/ 847028 h 995250"/>
                <a:gd name="connsiteX6" fmla="*/ 0 w 556244"/>
                <a:gd name="connsiteY6" fmla="*/ 847028 h 995250"/>
                <a:gd name="connsiteX7" fmla="*/ 1001 w 556244"/>
                <a:gd name="connsiteY7" fmla="*/ 378960 h 9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44" h="995250">
                  <a:moveTo>
                    <a:pt x="556244" y="0"/>
                  </a:moveTo>
                  <a:lnTo>
                    <a:pt x="556244" y="148222"/>
                  </a:lnTo>
                  <a:lnTo>
                    <a:pt x="556244" y="847028"/>
                  </a:lnTo>
                  <a:lnTo>
                    <a:pt x="556244" y="995250"/>
                  </a:lnTo>
                  <a:lnTo>
                    <a:pt x="0" y="995250"/>
                  </a:lnTo>
                  <a:lnTo>
                    <a:pt x="317" y="847028"/>
                  </a:lnTo>
                  <a:lnTo>
                    <a:pt x="0" y="847028"/>
                  </a:lnTo>
                  <a:lnTo>
                    <a:pt x="1001" y="3789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76895"/>
              <a:endParaRPr lang="en-US" sz="151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id="{51453DEA-733B-4C48-887F-BE73FF67F7E4}"/>
              </a:ext>
            </a:extLst>
          </p:cNvPr>
          <p:cNvGrpSpPr/>
          <p:nvPr/>
        </p:nvGrpSpPr>
        <p:grpSpPr>
          <a:xfrm flipV="1">
            <a:off x="588062" y="1838135"/>
            <a:ext cx="350915" cy="1217416"/>
            <a:chOff x="413581" y="703352"/>
            <a:chExt cx="556244" cy="1965819"/>
          </a:xfrm>
        </p:grpSpPr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0F4779C-2373-429A-A403-D248D865FF58}"/>
                </a:ext>
              </a:extLst>
            </p:cNvPr>
            <p:cNvSpPr/>
            <p:nvPr/>
          </p:nvSpPr>
          <p:spPr>
            <a:xfrm>
              <a:off x="413845" y="703352"/>
              <a:ext cx="555980" cy="1354334"/>
            </a:xfrm>
            <a:custGeom>
              <a:avLst/>
              <a:gdLst>
                <a:gd name="connsiteX0" fmla="*/ 555980 w 555980"/>
                <a:gd name="connsiteY0" fmla="*/ 0 h 1354334"/>
                <a:gd name="connsiteX1" fmla="*/ 555980 w 555980"/>
                <a:gd name="connsiteY1" fmla="*/ 968242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  <a:gd name="connsiteX0" fmla="*/ 555980 w 555980"/>
                <a:gd name="connsiteY0" fmla="*/ 0 h 1354334"/>
                <a:gd name="connsiteX1" fmla="*/ 555980 w 555980"/>
                <a:gd name="connsiteY1" fmla="*/ 976179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980" h="1354334">
                  <a:moveTo>
                    <a:pt x="555980" y="0"/>
                  </a:moveTo>
                  <a:lnTo>
                    <a:pt x="555980" y="976179"/>
                  </a:lnTo>
                  <a:lnTo>
                    <a:pt x="0" y="1354334"/>
                  </a:lnTo>
                  <a:cubicBezTo>
                    <a:pt x="246" y="1139298"/>
                    <a:pt x="491" y="924262"/>
                    <a:pt x="737" y="709226"/>
                  </a:cubicBezTo>
                  <a:lnTo>
                    <a:pt x="55598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76895"/>
              <a:endParaRPr lang="en-US" sz="151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9E9A9D85-3124-4922-B484-E34D34198274}"/>
                </a:ext>
              </a:extLst>
            </p:cNvPr>
            <p:cNvSpPr/>
            <p:nvPr/>
          </p:nvSpPr>
          <p:spPr>
            <a:xfrm>
              <a:off x="413581" y="1673922"/>
              <a:ext cx="556244" cy="995249"/>
            </a:xfrm>
            <a:custGeom>
              <a:avLst/>
              <a:gdLst>
                <a:gd name="connsiteX0" fmla="*/ 556244 w 556244"/>
                <a:gd name="connsiteY0" fmla="*/ 0 h 995250"/>
                <a:gd name="connsiteX1" fmla="*/ 556244 w 556244"/>
                <a:gd name="connsiteY1" fmla="*/ 148222 h 995250"/>
                <a:gd name="connsiteX2" fmla="*/ 556244 w 556244"/>
                <a:gd name="connsiteY2" fmla="*/ 847028 h 995250"/>
                <a:gd name="connsiteX3" fmla="*/ 556244 w 556244"/>
                <a:gd name="connsiteY3" fmla="*/ 995250 h 995250"/>
                <a:gd name="connsiteX4" fmla="*/ 0 w 556244"/>
                <a:gd name="connsiteY4" fmla="*/ 995250 h 995250"/>
                <a:gd name="connsiteX5" fmla="*/ 317 w 556244"/>
                <a:gd name="connsiteY5" fmla="*/ 847028 h 995250"/>
                <a:gd name="connsiteX6" fmla="*/ 0 w 556244"/>
                <a:gd name="connsiteY6" fmla="*/ 847028 h 995250"/>
                <a:gd name="connsiteX7" fmla="*/ 1001 w 556244"/>
                <a:gd name="connsiteY7" fmla="*/ 378960 h 9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44" h="995250">
                  <a:moveTo>
                    <a:pt x="556244" y="0"/>
                  </a:moveTo>
                  <a:lnTo>
                    <a:pt x="556244" y="148222"/>
                  </a:lnTo>
                  <a:lnTo>
                    <a:pt x="556244" y="847028"/>
                  </a:lnTo>
                  <a:lnTo>
                    <a:pt x="556244" y="995250"/>
                  </a:lnTo>
                  <a:lnTo>
                    <a:pt x="0" y="995250"/>
                  </a:lnTo>
                  <a:lnTo>
                    <a:pt x="317" y="847028"/>
                  </a:lnTo>
                  <a:lnTo>
                    <a:pt x="0" y="847028"/>
                  </a:lnTo>
                  <a:lnTo>
                    <a:pt x="1001" y="3789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76895"/>
              <a:endParaRPr lang="en-US" sz="151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9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23" y="81191"/>
            <a:ext cx="5126391" cy="386004"/>
          </a:xfrm>
          <a:prstGeom prst="rect">
            <a:avLst/>
          </a:prstGeom>
        </p:spPr>
        <p:txBody>
          <a:bodyPr vert="horz" wrap="square" lIns="0" tIns="16511" rIns="0" bIns="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2701" algn="ctr">
              <a:spcBef>
                <a:spcPts val="130"/>
              </a:spcBef>
            </a:pPr>
            <a:r>
              <a:rPr lang="en-US" sz="2400" dirty="0">
                <a:effectLst/>
              </a:rPr>
              <a:t>STEM</a:t>
            </a:r>
            <a:r>
              <a:rPr lang="ru-RU" sz="2400" dirty="0">
                <a:effectLst/>
              </a:rPr>
              <a:t>  НА УРОКАХ БИОЛОГИИ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731E443-ADB4-42DC-9A95-AA772A05AFD4}"/>
              </a:ext>
            </a:extLst>
          </p:cNvPr>
          <p:cNvGrpSpPr/>
          <p:nvPr/>
        </p:nvGrpSpPr>
        <p:grpSpPr>
          <a:xfrm>
            <a:off x="488904" y="836088"/>
            <a:ext cx="1385532" cy="1862408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7FBAFFB6-6143-413F-BEE8-B0DE5AE92A10}"/>
              </a:ext>
            </a:extLst>
          </p:cNvPr>
          <p:cNvGrpSpPr/>
          <p:nvPr/>
        </p:nvGrpSpPr>
        <p:grpSpPr>
          <a:xfrm>
            <a:off x="1626997" y="836088"/>
            <a:ext cx="1385532" cy="1862408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8D8A6C3E-2CC5-4E98-8A4C-4ED3C0BF4FB2}"/>
              </a:ext>
            </a:extLst>
          </p:cNvPr>
          <p:cNvGrpSpPr/>
          <p:nvPr/>
        </p:nvGrpSpPr>
        <p:grpSpPr>
          <a:xfrm>
            <a:off x="2765900" y="836088"/>
            <a:ext cx="1385532" cy="1862408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E5E69751-1FDC-4C08-9E94-9AEBD321B15B}"/>
              </a:ext>
            </a:extLst>
          </p:cNvPr>
          <p:cNvGrpSpPr/>
          <p:nvPr/>
        </p:nvGrpSpPr>
        <p:grpSpPr>
          <a:xfrm>
            <a:off x="3893661" y="836088"/>
            <a:ext cx="1385532" cy="1862408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8" name="Isosceles Triangle 16">
              <a:extLst>
                <a:ext uri="{FF2B5EF4-FFF2-40B4-BE49-F238E27FC236}">
                  <a16:creationId xmlns:a16="http://schemas.microsoft.com/office/drawing/2014/main" id="{93DACC19-724D-4D8D-84F0-9C74B56A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17">
              <a:extLst>
                <a:ext uri="{FF2B5EF4-FFF2-40B4-BE49-F238E27FC236}">
                  <a16:creationId xmlns:a16="http://schemas.microsoft.com/office/drawing/2014/main" id="{E06533E6-4B34-4AF4-B989-06B30312E5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18">
              <a:extLst>
                <a:ext uri="{FF2B5EF4-FFF2-40B4-BE49-F238E27FC236}">
                  <a16:creationId xmlns:a16="http://schemas.microsoft.com/office/drawing/2014/main" id="{1F0A8B51-6422-4364-A6A1-3C412B4181C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895"/>
              <a:endParaRPr lang="en-US" sz="157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757033" y="793116"/>
            <a:ext cx="448539" cy="306057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en-US" sz="13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876EB0-73F1-429A-B33A-A461604A04B6}"/>
              </a:ext>
            </a:extLst>
          </p:cNvPr>
          <p:cNvSpPr txBox="1"/>
          <p:nvPr/>
        </p:nvSpPr>
        <p:spPr>
          <a:xfrm>
            <a:off x="1926661" y="795344"/>
            <a:ext cx="367076" cy="306057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en-US" sz="13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41895C-635F-429C-98C6-9ECBFA44018F}"/>
              </a:ext>
            </a:extLst>
          </p:cNvPr>
          <p:cNvSpPr txBox="1"/>
          <p:nvPr/>
        </p:nvSpPr>
        <p:spPr>
          <a:xfrm>
            <a:off x="3087022" y="818073"/>
            <a:ext cx="318037" cy="306057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en-US" sz="13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23348" y="813155"/>
            <a:ext cx="332317" cy="306057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en-US" sz="13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FFF670-AF6C-4BDD-B983-FF958516955B}"/>
              </a:ext>
            </a:extLst>
          </p:cNvPr>
          <p:cNvSpPr txBox="1"/>
          <p:nvPr/>
        </p:nvSpPr>
        <p:spPr>
          <a:xfrm>
            <a:off x="475638" y="1304435"/>
            <a:ext cx="1384139" cy="791446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en-US" sz="454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1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endParaRPr lang="en-US" sz="4542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3E0A13-FE26-4674-9A87-3FA660D45AA3}"/>
              </a:ext>
            </a:extLst>
          </p:cNvPr>
          <p:cNvSpPr txBox="1"/>
          <p:nvPr/>
        </p:nvSpPr>
        <p:spPr>
          <a:xfrm>
            <a:off x="1657951" y="1304434"/>
            <a:ext cx="1362818" cy="791446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uz-Cyrl-UZ" sz="454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009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2D381E-ED69-4677-8ED0-AB4BFD9F46C9}"/>
              </a:ext>
            </a:extLst>
          </p:cNvPr>
          <p:cNvSpPr txBox="1"/>
          <p:nvPr/>
        </p:nvSpPr>
        <p:spPr>
          <a:xfrm>
            <a:off x="2793632" y="1349861"/>
            <a:ext cx="1408246" cy="791446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uz-Cyrl-UZ" sz="4542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009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8449DC-1B7D-4F3E-9EA2-B6657E87FC21}"/>
              </a:ext>
            </a:extLst>
          </p:cNvPr>
          <p:cNvSpPr txBox="1"/>
          <p:nvPr/>
        </p:nvSpPr>
        <p:spPr>
          <a:xfrm>
            <a:off x="3880396" y="1349862"/>
            <a:ext cx="1384139" cy="791446"/>
          </a:xfrm>
          <a:prstGeom prst="rect">
            <a:avLst/>
          </a:prstGeom>
          <a:noFill/>
        </p:spPr>
        <p:txBody>
          <a:bodyPr wrap="square" lIns="91577" tIns="45789" rIns="91577" bIns="45789" rtlCol="0">
            <a:spAutoFit/>
          </a:bodyPr>
          <a:lstStyle/>
          <a:p>
            <a:pPr algn="ctr" defTabSz="576895"/>
            <a:r>
              <a:rPr lang="en-US" sz="4542" dirty="0">
                <a:solidFill>
                  <a:srgbClr val="FFFFFF"/>
                </a:solidFill>
                <a:latin typeface="Arial Black" pitchFamily="34" charset="0"/>
                <a:cs typeface="Arial" panose="020B0604020202020204" pitchFamily="34" charset="0"/>
              </a:rPr>
              <a:t>M</a:t>
            </a:r>
            <a:r>
              <a:rPr lang="en-US" sz="1262" dirty="0">
                <a:solidFill>
                  <a:srgbClr val="FFFFFF"/>
                </a:solidFill>
                <a:latin typeface="Arial Black" pitchFamily="34" charset="0"/>
                <a:cs typeface="Arial" panose="020B0604020202020204" pitchFamily="34" charset="0"/>
              </a:rPr>
              <a:t>ATH</a:t>
            </a:r>
            <a:endParaRPr lang="en-US" sz="4542" dirty="0">
              <a:solidFill>
                <a:srgbClr val="FFFFFF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82314" y="2472671"/>
            <a:ext cx="147523" cy="99142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7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506982" y="2472671"/>
            <a:ext cx="147523" cy="99142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7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6000" y="2480380"/>
            <a:ext cx="147523" cy="99142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7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7907" y="2480380"/>
            <a:ext cx="147523" cy="99142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77" tIns="45789" rIns="91577" bIns="45789" rtlCol="0" anchor="ctr"/>
          <a:lstStyle/>
          <a:p>
            <a:pPr algn="ctr" defTabSz="576895"/>
            <a:endParaRPr lang="en-US" sz="157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91" y="2409708"/>
            <a:ext cx="1149712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Химия</a:t>
            </a:r>
          </a:p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Физика</a:t>
            </a:r>
          </a:p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Биология</a:t>
            </a:r>
          </a:p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География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8251" y="2409708"/>
            <a:ext cx="1271964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Процесс, </a:t>
            </a:r>
          </a:p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порядок</a:t>
            </a:r>
          </a:p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обработки </a:t>
            </a:r>
          </a:p>
          <a:p>
            <a:pPr algn="ctr"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материала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30214" y="2440116"/>
            <a:ext cx="1362818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895"/>
            <a:r>
              <a:rPr lang="ru-RU" sz="1136" dirty="0" err="1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Проектиро</a:t>
            </a:r>
            <a:endParaRPr lang="ru-RU" sz="1136" dirty="0">
              <a:solidFill>
                <a:srgbClr val="1AB39F">
                  <a:lumMod val="50000"/>
                </a:srgbClr>
              </a:solidFill>
              <a:latin typeface="Arial Black" pitchFamily="34" charset="0"/>
            </a:endParaRPr>
          </a:p>
          <a:p>
            <a:pPr defTabSz="576895"/>
            <a:r>
              <a:rPr lang="ru-RU" sz="1136" dirty="0" err="1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вание</a:t>
            </a:r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 </a:t>
            </a:r>
          </a:p>
          <a:p>
            <a:pPr defTabSz="576895"/>
            <a:r>
              <a:rPr lang="ru-RU" sz="1136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от идеи до производства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02178" y="2712680"/>
            <a:ext cx="2066620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895"/>
            <a:r>
              <a:rPr lang="ru-RU" sz="1262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Математика- </a:t>
            </a:r>
          </a:p>
          <a:p>
            <a:pPr algn="ctr" defTabSz="576895"/>
            <a:r>
              <a:rPr lang="ru-RU" sz="1262" dirty="0">
                <a:solidFill>
                  <a:srgbClr val="1AB39F">
                    <a:lumMod val="50000"/>
                  </a:srgbClr>
                </a:solidFill>
                <a:latin typeface="Arial Black" pitchFamily="34" charset="0"/>
              </a:rPr>
              <a:t>царица всех наук!!!</a:t>
            </a: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88" grpId="0" animBg="1"/>
      <p:bldP spid="89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225D-9464-4AB7-B0D5-D457F956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5" y="129945"/>
            <a:ext cx="5616624" cy="340352"/>
          </a:xfrm>
        </p:spPr>
        <p:txBody>
          <a:bodyPr>
            <a:noAutofit/>
          </a:bodyPr>
          <a:lstStyle/>
          <a:p>
            <a:r>
              <a:rPr lang="ru-RU" sz="1800" dirty="0"/>
              <a:t>ЛАБОРАТОРНАЯ РАБОТА №1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C8EE-A465-46EF-B3B3-17B7F5752A38}"/>
              </a:ext>
            </a:extLst>
          </p:cNvPr>
          <p:cNvSpPr txBox="1"/>
          <p:nvPr/>
        </p:nvSpPr>
        <p:spPr>
          <a:xfrm>
            <a:off x="580231" y="758329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ознакомьтесь </a:t>
            </a:r>
          </a:p>
          <a:p>
            <a:pPr algn="ctr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порядком выполнения лабораторной работы на стр.43. </a:t>
            </a:r>
          </a:p>
        </p:txBody>
      </p:sp>
    </p:spTree>
    <p:extLst>
      <p:ext uri="{BB962C8B-B14F-4D97-AF65-F5344CB8AC3E}">
        <p14:creationId xmlns:p14="http://schemas.microsoft.com/office/powerpoint/2010/main" val="132895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5988</TotalTime>
  <Words>851</Words>
  <Application>Microsoft Office PowerPoint</Application>
  <PresentationFormat>Произвольный</PresentationFormat>
  <Paragraphs>143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45" baseType="lpstr">
      <vt:lpstr>Arial</vt:lpstr>
      <vt:lpstr>Arial</vt:lpstr>
      <vt:lpstr>Arial Black</vt:lpstr>
      <vt:lpstr>Calibri</vt:lpstr>
      <vt:lpstr>Lucida Sans Unicode</vt:lpstr>
      <vt:lpstr>Open Sans</vt:lpstr>
      <vt:lpstr>Open Sans Light</vt:lpstr>
      <vt:lpstr>Symbol</vt:lpstr>
      <vt:lpstr>Times New Roman</vt:lpstr>
      <vt:lpstr>Verdana</vt:lpstr>
      <vt:lpstr>Wingdings 2</vt:lpstr>
      <vt:lpstr>Wingdings 3</vt:lpstr>
      <vt:lpstr>Office Theme</vt:lpstr>
      <vt:lpstr>1_Office Theme</vt:lpstr>
      <vt:lpstr>2_Office Theme</vt:lpstr>
      <vt:lpstr>Тема Office</vt:lpstr>
      <vt:lpstr>3_Office Theme</vt:lpstr>
      <vt:lpstr>4_Office Theme</vt:lpstr>
      <vt:lpstr>Открытая</vt:lpstr>
      <vt:lpstr>Биология  Человек и его здоровье</vt:lpstr>
      <vt:lpstr>ПРОВЕРЬТЕ СВОИ ЗНАНИЯ!</vt:lpstr>
      <vt:lpstr>ПРОВЕРЬТЕ СВОИ ЗНАНИЯ!</vt:lpstr>
      <vt:lpstr>ПРОВЕРЬТЕ СВОИ ЗНАНИЯ</vt:lpstr>
      <vt:lpstr>ПРОВЕРЬТЕ СВОИ ЗНАНИЯ!</vt:lpstr>
      <vt:lpstr>СЕГОДНЯ НА УРОКЕ</vt:lpstr>
      <vt:lpstr>ЭФФЕКТИВНОСТЬ ТИПА УЧЕБНО-ПОЗНАВАТЕЛЬНОГО ПРОЦЕССА </vt:lpstr>
      <vt:lpstr>STEM  НА УРОКАХ БИОЛОГИИ</vt:lpstr>
      <vt:lpstr>ЛАБОРАТОРНАЯ РАБОТА №1</vt:lpstr>
      <vt:lpstr>ВНЕШНЕЕ СТРОЕНИЕ КОСТИ</vt:lpstr>
      <vt:lpstr>МИКРОСКОПИЧЕСКОЕ СТРОЕНИЕ КОСТИ</vt:lpstr>
      <vt:lpstr> КОСТНАЯ ТКАНЬ</vt:lpstr>
      <vt:lpstr>КЛЕТКИ КОСТНОЙ ТКАНИ</vt:lpstr>
      <vt:lpstr>МЕЖКЛЕТОЧНОЕ ВЕЩЕСТВО КОСТИ</vt:lpstr>
      <vt:lpstr>ЛАБОРАТОРНАЯ РАБОТА № 1 </vt:lpstr>
      <vt:lpstr>ЛАБОРАТОРНАЯ РАБОТА №1</vt:lpstr>
      <vt:lpstr>ЛАБОРАТОРНАЯ РАБОТА №1</vt:lpstr>
      <vt:lpstr>ХИМИЧЕСКИЙ СОСТАВ КОСТИ</vt:lpstr>
      <vt:lpstr>   Тест - Физические упражнения</vt:lpstr>
      <vt:lpstr> Тест - Физические упражнения</vt:lpstr>
      <vt:lpstr> Тест - Физические упражнения</vt:lpstr>
      <vt:lpstr> Тест - Физические упражнения</vt:lpstr>
      <vt:lpstr> Тест - Физические упражнения</vt:lpstr>
      <vt:lpstr>ГЛАВА III - ОПОРНО-ДВИГАТЕЛЬНАЯ СИСТЕМА</vt:lpstr>
      <vt:lpstr>Ваше здоровье - в ваших руках!!!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Acer</cp:lastModifiedBy>
  <cp:revision>439</cp:revision>
  <dcterms:created xsi:type="dcterms:W3CDTF">2020-04-13T08:05:42Z</dcterms:created>
  <dcterms:modified xsi:type="dcterms:W3CDTF">2020-10-17T09:34:07Z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