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3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4.xml" ContentType="application/vnd.openxmlformats-officedocument.theme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5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725" r:id="rId3"/>
    <p:sldMasterId id="2147483868" r:id="rId4"/>
    <p:sldMasterId id="2147483881" r:id="rId5"/>
    <p:sldMasterId id="2147483940" r:id="rId6"/>
  </p:sldMasterIdLst>
  <p:notesMasterIdLst>
    <p:notesMasterId r:id="rId42"/>
  </p:notesMasterIdLst>
  <p:sldIdLst>
    <p:sldId id="1518" r:id="rId7"/>
    <p:sldId id="1556" r:id="rId8"/>
    <p:sldId id="1525" r:id="rId9"/>
    <p:sldId id="1599" r:id="rId10"/>
    <p:sldId id="1600" r:id="rId11"/>
    <p:sldId id="1601" r:id="rId12"/>
    <p:sldId id="1524" r:id="rId13"/>
    <p:sldId id="1511" r:id="rId14"/>
    <p:sldId id="1494" r:id="rId15"/>
    <p:sldId id="1602" r:id="rId16"/>
    <p:sldId id="1605" r:id="rId17"/>
    <p:sldId id="1604" r:id="rId18"/>
    <p:sldId id="1493" r:id="rId19"/>
    <p:sldId id="1566" r:id="rId20"/>
    <p:sldId id="1615" r:id="rId21"/>
    <p:sldId id="1617" r:id="rId22"/>
    <p:sldId id="1616" r:id="rId23"/>
    <p:sldId id="1618" r:id="rId24"/>
    <p:sldId id="1614" r:id="rId25"/>
    <p:sldId id="1583" r:id="rId26"/>
    <p:sldId id="1607" r:id="rId27"/>
    <p:sldId id="1606" r:id="rId28"/>
    <p:sldId id="1610" r:id="rId29"/>
    <p:sldId id="1563" r:id="rId30"/>
    <p:sldId id="1609" r:id="rId31"/>
    <p:sldId id="1603" r:id="rId32"/>
    <p:sldId id="1608" r:id="rId33"/>
    <p:sldId id="1584" r:id="rId34"/>
    <p:sldId id="1611" r:id="rId35"/>
    <p:sldId id="1613" r:id="rId36"/>
    <p:sldId id="1619" r:id="rId37"/>
    <p:sldId id="1621" r:id="rId38"/>
    <p:sldId id="1620" r:id="rId39"/>
    <p:sldId id="354" r:id="rId40"/>
    <p:sldId id="1598" r:id="rId41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374" autoAdjust="0"/>
  </p:normalViewPr>
  <p:slideViewPr>
    <p:cSldViewPr>
      <p:cViewPr>
        <p:scale>
          <a:sx n="137" d="100"/>
          <a:sy n="137" d="100"/>
        </p:scale>
        <p:origin x="-930" y="150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AFF15-B181-49A8-B0C2-D6B1B3E334C0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CD7A1A-F683-4EBE-9521-2F1A3DA05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636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233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НО КАКИМИ БЫ РАЗНЫМИ НЕ БЫЛИ КЛЕТКИ, ДЛЯ ИХ КЛАССИФИКАЦИИ СУЩЕСТВУЕТ , ПРИДУМАННАЯ ЧЕЛОВЕКОМ ИЕРАРХИЯ ПОНЯТИЙ. НАПРИМЕР КЛЕТКИ ОДНОГО ПРОИСХОЖДЕНИЯ,ВЫПОЛНЯЮЩИЕ ОДНУ </a:t>
            </a:r>
            <a:r>
              <a:rPr lang="ru-RU" dirty="0" smtClean="0"/>
              <a:t>ФУНКЦИЮ-РАБОТУ </a:t>
            </a:r>
            <a:r>
              <a:rPr lang="ru-RU" dirty="0"/>
              <a:t>НАЗЫВАЮТСЯ ТКАНЬЮ. В КУРСЕ ЗООЛОГИИ ВЫ ПРОХОДИЛИ,ЧТО У ЖИВОТНЫХ ВЫДЕЛЯЮТ 4 ТИПА ТКАНЕЙ: ЭПИТЕЛИАЛЬНУЮ,СОЕДИНИТЕЛЬНУЮ,НЕРВНУЮ,МЫШЕЧНУЮ. ЭТО МЫ ИЗУЧИМ НА </a:t>
            </a:r>
            <a:r>
              <a:rPr lang="ru-RU" dirty="0" smtClean="0"/>
              <a:t>СЛЕД. </a:t>
            </a:r>
            <a:r>
              <a:rPr lang="ru-RU" dirty="0"/>
              <a:t>УРОКЕ.</a:t>
            </a:r>
          </a:p>
          <a:p>
            <a:r>
              <a:rPr lang="ru-RU" dirty="0"/>
              <a:t>ТКАНИ ОБЬЕДИНЯЮТСЯ В ОРГАНЫ, ОНИ СООТВЕТСТВЕННО ВХОДЯТ В СИСТЕМУ ОРГАНОВ И ВСЯ СОВОКУПНОСТЬ СИСТЕМ ОРГАНОВ ВХОДИТ В ПОНЯТИЕ  ОРГАНИЗМ.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172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7847090"/>
      </p:ext>
    </p:extLst>
  </p:cSld>
  <p:clrMapOvr>
    <a:masterClrMapping/>
  </p:clrMapOvr>
  <p:transition spd="slow">
    <p:fad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89022998"/>
      </p:ext>
    </p:extLst>
  </p:cSld>
  <p:clrMapOvr>
    <a:masterClrMapping/>
  </p:clrMapOvr>
  <p:transition spd="slow"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389743"/>
      </p:ext>
    </p:extLst>
  </p:cSld>
  <p:clrMapOvr>
    <a:masterClrMapping/>
  </p:clrMapOvr>
  <p:transition spd="slow"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6475525"/>
      </p:ext>
    </p:extLst>
  </p:cSld>
  <p:clrMapOvr>
    <a:masterClrMapping/>
  </p:clrMapOvr>
  <p:transition spd="slow"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897282"/>
      </p:ext>
    </p:extLst>
  </p:cSld>
  <p:clrMapOvr>
    <a:masterClrMapping/>
  </p:clrMapOvr>
  <p:transition spd="slow"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4976938"/>
      </p:ext>
    </p:extLst>
  </p:cSld>
  <p:clrMapOvr>
    <a:masterClrMapping/>
  </p:clrMapOvr>
  <p:transition spd="slow"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87724564"/>
      </p:ext>
    </p:extLst>
  </p:cSld>
  <p:clrMapOvr>
    <a:masterClrMapping/>
  </p:clrMapOvr>
  <p:transition spd="slow">
    <p:fad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2626801"/>
      </p:ext>
    </p:extLst>
  </p:cSld>
  <p:clrMapOvr>
    <a:masterClrMapping/>
  </p:clrMapOvr>
  <p:transition spd="slow">
    <p:fad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3100970"/>
      </p:ext>
    </p:extLst>
  </p:cSld>
  <p:clrMapOvr>
    <a:masterClrMapping/>
  </p:clrMapOvr>
  <p:transition spd="slow">
    <p:fad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3763916"/>
      </p:ext>
    </p:extLst>
  </p:cSld>
  <p:clrMapOvr>
    <a:masterClrMapping/>
  </p:clrMapOvr>
  <p:transition spd="slow">
    <p:fad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7265840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2630840"/>
      </p:ext>
    </p:extLst>
  </p:cSld>
  <p:clrMapOvr>
    <a:masterClrMapping/>
  </p:clrMapOvr>
  <p:transition spd="slow">
    <p:fad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0160344"/>
      </p:ext>
    </p:extLst>
  </p:cSld>
  <p:clrMapOvr>
    <a:masterClrMapping/>
  </p:clrMapOvr>
  <p:transition spd="slow">
    <p:fad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8361703"/>
      </p:ext>
    </p:extLst>
  </p:cSld>
  <p:clrMapOvr>
    <a:masterClrMapping/>
  </p:clrMapOvr>
  <p:transition spd="slow">
    <p:fad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9821819"/>
      </p:ext>
    </p:extLst>
  </p:cSld>
  <p:clrMapOvr>
    <a:masterClrMapping/>
  </p:clrMapOvr>
  <p:transition spd="slow">
    <p:fad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8050813"/>
      </p:ext>
    </p:extLst>
  </p:cSld>
  <p:clrMapOvr>
    <a:masterClrMapping/>
  </p:clrMapOvr>
  <p:transition spd="slow">
    <p:fad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7498234"/>
      </p:ext>
    </p:extLst>
  </p:cSld>
  <p:clrMapOvr>
    <a:masterClrMapping/>
  </p:clrMapOvr>
  <p:transition spd="slow">
    <p:fad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8781053"/>
      </p:ext>
    </p:extLst>
  </p:cSld>
  <p:clrMapOvr>
    <a:masterClrMapping/>
  </p:clrMapOvr>
  <p:transition spd="slow">
    <p:fad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86207246"/>
      </p:ext>
    </p:extLst>
  </p:cSld>
  <p:clrMapOvr>
    <a:masterClrMapping/>
  </p:clrMapOvr>
  <p:transition spd="slow">
    <p:fad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84519"/>
      </p:ext>
    </p:extLst>
  </p:cSld>
  <p:clrMapOvr>
    <a:masterClrMapping/>
  </p:clrMapOvr>
  <p:transition spd="slow">
    <p:fad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67965"/>
      </p:ext>
    </p:extLst>
  </p:cSld>
  <p:clrMapOvr>
    <a:masterClrMapping/>
  </p:clrMapOvr>
  <p:transition spd="slow">
    <p:fad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88006606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2292831"/>
      </p:ext>
    </p:extLst>
  </p:cSld>
  <p:clrMapOvr>
    <a:masterClrMapping/>
  </p:clrMapOvr>
  <p:transition spd="slow">
    <p:fad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434474"/>
      </p:ext>
    </p:extLst>
  </p:cSld>
  <p:clrMapOvr>
    <a:masterClrMapping/>
  </p:clrMapOvr>
  <p:transition spd="slow">
    <p:fad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0734054"/>
      </p:ext>
    </p:extLst>
  </p:cSld>
  <p:clrMapOvr>
    <a:masterClrMapping/>
  </p:clrMapOvr>
  <p:transition spd="slow">
    <p:fad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267466"/>
      </p:ext>
    </p:extLst>
  </p:cSld>
  <p:clrMapOvr>
    <a:masterClrMapping/>
  </p:clrMapOvr>
  <p:transition spd="slow">
    <p:fad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7173709"/>
      </p:ext>
    </p:extLst>
  </p:cSld>
  <p:clrMapOvr>
    <a:masterClrMapping/>
  </p:clrMapOvr>
  <p:transition spd="slow">
    <p:fad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28749667"/>
      </p:ext>
    </p:extLst>
  </p:cSld>
  <p:clrMapOvr>
    <a:masterClrMapping/>
  </p:clrMapOvr>
  <p:transition spd="slow">
    <p:fad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5448543"/>
      </p:ext>
    </p:extLst>
  </p:cSld>
  <p:clrMapOvr>
    <a:masterClrMapping/>
  </p:clrMapOvr>
  <p:transition spd="slow">
    <p:fad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11874190"/>
      </p:ext>
    </p:extLst>
  </p:cSld>
  <p:clrMapOvr>
    <a:masterClrMapping/>
  </p:clrMapOvr>
  <p:transition spd="slow">
    <p:fad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98878952"/>
      </p:ext>
    </p:extLst>
  </p:cSld>
  <p:clrMapOvr>
    <a:masterClrMapping/>
  </p:clrMapOvr>
  <p:transition spd="slow">
    <p:fad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12721234"/>
      </p:ext>
    </p:extLst>
  </p:cSld>
  <p:clrMapOvr>
    <a:masterClrMapping/>
  </p:clrMapOvr>
  <p:transition spd="slow">
    <p:fad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61128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40840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62912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2673" y="2356547"/>
            <a:ext cx="2381556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61129" y="2356547"/>
            <a:ext cx="237517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8340556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9155759"/>
      </p:ext>
    </p:extLst>
  </p:cSld>
  <p:clrMapOvr>
    <a:masterClrMapping/>
  </p:clrMapOvr>
  <p:transition spd="slow">
    <p:fade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4589136"/>
      </p:ext>
    </p:extLst>
  </p:cSld>
  <p:clrMapOvr>
    <a:masterClrMapping/>
  </p:clrMapOvr>
  <p:transition spd="slow">
    <p:fad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673" y="1008007"/>
            <a:ext cx="4903629" cy="69554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5346" y="1838750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4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9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1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414836"/>
      </p:ext>
    </p:extLst>
  </p:cSld>
  <p:clrMapOvr>
    <a:masterClrMapping/>
  </p:clrMapOvr>
  <p:transition spd="slow">
    <p:fad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023719"/>
      </p:ext>
    </p:extLst>
  </p:cSld>
  <p:clrMapOvr>
    <a:masterClrMapping/>
  </p:clrMapOvr>
  <p:transition spd="slow">
    <p:fad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709" y="2085118"/>
            <a:ext cx="4903629" cy="644463"/>
          </a:xfrm>
        </p:spPr>
        <p:txBody>
          <a:bodyPr anchor="t"/>
          <a:lstStyle>
            <a:lvl1pPr algn="l">
              <a:defRPr sz="2522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709" y="1375307"/>
            <a:ext cx="4903629" cy="709811"/>
          </a:xfrm>
        </p:spPr>
        <p:txBody>
          <a:bodyPr anchor="b"/>
          <a:lstStyle>
            <a:lvl1pPr marL="0" indent="0">
              <a:buNone/>
              <a:defRPr sz="1261">
                <a:solidFill>
                  <a:schemeClr val="tx1">
                    <a:tint val="75000"/>
                  </a:schemeClr>
                </a:solidFill>
              </a:defRPr>
            </a:lvl1pPr>
            <a:lvl2pPr marL="28831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2pPr>
            <a:lvl3pPr marL="576621" indent="0">
              <a:buNone/>
              <a:defRPr sz="1009">
                <a:solidFill>
                  <a:schemeClr val="tx1">
                    <a:tint val="75000"/>
                  </a:schemeClr>
                </a:solidFill>
              </a:defRPr>
            </a:lvl3pPr>
            <a:lvl4pPr marL="86493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4pPr>
            <a:lvl5pPr marL="115324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5pPr>
            <a:lvl6pPr marL="144155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6pPr>
            <a:lvl7pPr marL="172986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7pPr>
            <a:lvl8pPr marL="201817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8pPr>
            <a:lvl9pPr marL="2306483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928053"/>
      </p:ext>
    </p:extLst>
  </p:cSld>
  <p:clrMapOvr>
    <a:masterClrMapping/>
  </p:clrMapOvr>
  <p:transition spd="slow">
    <p:fad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449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2562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715727"/>
      </p:ext>
    </p:extLst>
  </p:cSld>
  <p:clrMapOvr>
    <a:masterClrMapping/>
  </p:clrMapOvr>
  <p:transition spd="slow">
    <p:fad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26337"/>
            <a:ext cx="2548966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449" y="1029039"/>
            <a:ext cx="2548966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30560" y="726337"/>
            <a:ext cx="2549967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30560" y="1029039"/>
            <a:ext cx="2549967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188450"/>
      </p:ext>
    </p:extLst>
  </p:cSld>
  <p:clrMapOvr>
    <a:masterClrMapping/>
  </p:clrMapOvr>
  <p:transition spd="slow">
    <p:fad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231609"/>
      </p:ext>
    </p:extLst>
  </p:cSld>
  <p:clrMapOvr>
    <a:masterClrMapping/>
  </p:clrMapOvr>
  <p:transition spd="slow">
    <p:fad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726499"/>
      </p:ext>
    </p:extLst>
  </p:cSld>
  <p:clrMapOvr>
    <a:masterClrMapping/>
  </p:clrMapOvr>
  <p:transition spd="slow">
    <p:fad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50" y="129193"/>
            <a:ext cx="1897953" cy="549822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5509" y="129194"/>
            <a:ext cx="3225017" cy="2769390"/>
          </a:xfrm>
        </p:spPr>
        <p:txBody>
          <a:bodyPr/>
          <a:lstStyle>
            <a:lvl1pPr>
              <a:defRPr sz="2018"/>
            </a:lvl1pPr>
            <a:lvl2pPr>
              <a:defRPr sz="1766"/>
            </a:lvl2pPr>
            <a:lvl3pPr>
              <a:defRPr sz="1513"/>
            </a:lvl3pPr>
            <a:lvl4pPr>
              <a:defRPr sz="1261"/>
            </a:lvl4pPr>
            <a:lvl5pPr>
              <a:defRPr sz="1261"/>
            </a:lvl5pPr>
            <a:lvl6pPr>
              <a:defRPr sz="1261"/>
            </a:lvl6pPr>
            <a:lvl7pPr>
              <a:defRPr sz="1261"/>
            </a:lvl7pPr>
            <a:lvl8pPr>
              <a:defRPr sz="1261"/>
            </a:lvl8pPr>
            <a:lvl9pPr>
              <a:defRPr sz="126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450" y="679016"/>
            <a:ext cx="1897953" cy="2219568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487671"/>
      </p:ext>
    </p:extLst>
  </p:cSld>
  <p:clrMapOvr>
    <a:masterClrMapping/>
  </p:clrMapOvr>
  <p:transition spd="slow">
    <p:fad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759" y="2271396"/>
            <a:ext cx="3461385" cy="268151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759" y="289933"/>
            <a:ext cx="3461385" cy="1946910"/>
          </a:xfrm>
        </p:spPr>
        <p:txBody>
          <a:bodyPr/>
          <a:lstStyle>
            <a:lvl1pPr marL="0" indent="0">
              <a:buNone/>
              <a:defRPr sz="2018"/>
            </a:lvl1pPr>
            <a:lvl2pPr marL="288310" indent="0">
              <a:buNone/>
              <a:defRPr sz="1766"/>
            </a:lvl2pPr>
            <a:lvl3pPr marL="576621" indent="0">
              <a:buNone/>
              <a:defRPr sz="1513"/>
            </a:lvl3pPr>
            <a:lvl4pPr marL="864931" indent="0">
              <a:buNone/>
              <a:defRPr sz="1261"/>
            </a:lvl4pPr>
            <a:lvl5pPr marL="1153241" indent="0">
              <a:buNone/>
              <a:defRPr sz="1261"/>
            </a:lvl5pPr>
            <a:lvl6pPr marL="1441552" indent="0">
              <a:buNone/>
              <a:defRPr sz="1261"/>
            </a:lvl6pPr>
            <a:lvl7pPr marL="1729862" indent="0">
              <a:buNone/>
              <a:defRPr sz="1261"/>
            </a:lvl7pPr>
            <a:lvl8pPr marL="2018172" indent="0">
              <a:buNone/>
              <a:defRPr sz="1261"/>
            </a:lvl8pPr>
            <a:lvl9pPr marL="2306483" indent="0">
              <a:buNone/>
              <a:defRPr sz="1261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759" y="2539547"/>
            <a:ext cx="3461385" cy="380819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587023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0825102"/>
      </p:ext>
    </p:extLst>
  </p:cSld>
  <p:clrMapOvr>
    <a:masterClrMapping/>
  </p:clrMapOvr>
  <p:transition spd="slow">
    <p:fade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18029"/>
      </p:ext>
    </p:extLst>
  </p:cSld>
  <p:clrMapOvr>
    <a:masterClrMapping/>
  </p:clrMapOvr>
  <p:transition spd="slow">
    <p:fad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82508" y="129945"/>
            <a:ext cx="1298019" cy="27686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449" y="129945"/>
            <a:ext cx="3797908" cy="27686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509041"/>
      </p:ext>
    </p:extLst>
  </p:cSld>
  <p:clrMapOvr>
    <a:masterClrMapping/>
  </p:clrMapOvr>
  <p:transition spd="slow">
    <p:fad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8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86" y="71160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9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9" y="720765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8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4" y="746315"/>
            <a:ext cx="2509504" cy="310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76621"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054983"/>
      </p:ext>
    </p:extLst>
  </p:cSld>
  <p:clrMapOvr>
    <a:masterClrMapping/>
  </p:clrMapOvr>
  <p:transition spd="slow">
    <p:fad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528212"/>
      </p:ext>
    </p:extLst>
  </p:cSld>
  <p:clrMapOvr>
    <a:masterClrMapping/>
  </p:clrMapOvr>
  <p:transition spd="slow">
    <p:fad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642958"/>
      </p:ext>
    </p:extLst>
  </p:cSld>
  <p:clrMapOvr>
    <a:masterClrMapping/>
  </p:clrMapOvr>
  <p:transition spd="slow">
    <p:fad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5594454"/>
      </p:ext>
    </p:extLst>
  </p:cSld>
  <p:clrMapOvr>
    <a:masterClrMapping/>
  </p:clrMapOvr>
  <p:transition spd="slow">
    <p:fad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245735"/>
      </p:ext>
    </p:extLst>
  </p:cSld>
  <p:clrMapOvr>
    <a:masterClrMapping/>
  </p:clrMapOvr>
  <p:transition spd="slow">
    <p:fad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6708422"/>
      </p:ext>
    </p:extLst>
  </p:cSld>
  <p:clrMapOvr>
    <a:masterClrMapping/>
  </p:clrMapOvr>
  <p:transition spd="slow">
    <p:fad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37936535"/>
      </p:ext>
    </p:extLst>
  </p:cSld>
  <p:clrMapOvr>
    <a:masterClrMapping/>
  </p:clrMapOvr>
  <p:transition spd="slow">
    <p:fad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6274410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51755739"/>
      </p:ext>
    </p:extLst>
  </p:cSld>
  <p:clrMapOvr>
    <a:masterClrMapping/>
  </p:clrMapOvr>
  <p:transition spd="slow">
    <p:fade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3185267"/>
      </p:ext>
    </p:extLst>
  </p:cSld>
  <p:clrMapOvr>
    <a:masterClrMapping/>
  </p:clrMapOvr>
  <p:transition spd="slow">
    <p:fad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8305365"/>
      </p:ext>
    </p:extLst>
  </p:cSld>
  <p:clrMapOvr>
    <a:masterClrMapping/>
  </p:clrMapOvr>
  <p:transition spd="slow">
    <p:fad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3871602"/>
      </p:ext>
    </p:extLst>
  </p:cSld>
  <p:clrMapOvr>
    <a:masterClrMapping/>
  </p:clrMapOvr>
  <p:transition spd="slow">
    <p:fad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8477482"/>
      </p:ext>
    </p:extLst>
  </p:cSld>
  <p:clrMapOvr>
    <a:masterClrMapping/>
  </p:clrMapOvr>
  <p:transition spd="slow">
    <p:fad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6451286"/>
      </p:ext>
    </p:extLst>
  </p:cSld>
  <p:clrMapOvr>
    <a:masterClrMapping/>
  </p:clrMapOvr>
  <p:transition spd="slow">
    <p:fad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26709"/>
      </p:ext>
    </p:extLst>
  </p:cSld>
  <p:clrMapOvr>
    <a:masterClrMapping/>
  </p:clrMapOvr>
  <p:transition spd="slow">
    <p:fad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3435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6869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0303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534276"/>
      </p:ext>
    </p:extLst>
  </p:cSld>
  <p:clrMapOvr>
    <a:masterClrMapping/>
  </p:clrMapOvr>
  <p:transition spd="slow">
    <p:fad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738240"/>
      </p:ext>
    </p:extLst>
  </p:cSld>
  <p:clrMapOvr>
    <a:masterClrMapping/>
  </p:clrMapOvr>
  <p:transition spd="slow">
    <p:fad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2955450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7244717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87529044"/>
      </p:ext>
    </p:extLst>
  </p:cSld>
  <p:clrMapOvr>
    <a:masterClrMapping/>
  </p:clrMapOvr>
  <p:transition spd="slow">
    <p:fade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3845643"/>
      </p:ext>
    </p:extLst>
  </p:cSld>
  <p:clrMapOvr>
    <a:masterClrMapping/>
  </p:clrMapOvr>
  <p:transition spd="slow">
    <p:fad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4538829"/>
      </p:ext>
    </p:extLst>
  </p:cSld>
  <p:clrMapOvr>
    <a:masterClrMapping/>
  </p:clrMapOvr>
  <p:transition spd="slow">
    <p:fad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0357263"/>
      </p:ext>
    </p:extLst>
  </p:cSld>
  <p:clrMapOvr>
    <a:masterClrMapping/>
  </p:clrMapOvr>
  <p:transition spd="slow">
    <p:fad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32084010"/>
      </p:ext>
    </p:extLst>
  </p:cSld>
  <p:clrMapOvr>
    <a:masterClrMapping/>
  </p:clrMapOvr>
  <p:transition spd="slow">
    <p:fad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9668410"/>
      </p:ext>
    </p:extLst>
  </p:cSld>
  <p:clrMapOvr>
    <a:masterClrMapping/>
  </p:clrMapOvr>
  <p:transition spd="slow">
    <p:fad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677775"/>
      </p:ext>
    </p:extLst>
  </p:cSld>
  <p:clrMapOvr>
    <a:masterClrMapping/>
  </p:clrMapOvr>
  <p:transition spd="slow">
    <p:fad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22053143"/>
      </p:ext>
    </p:extLst>
  </p:cSld>
  <p:clrMapOvr>
    <a:masterClrMapping/>
  </p:clrMapOvr>
  <p:transition spd="slow">
    <p:fad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56330027"/>
      </p:ext>
    </p:extLst>
  </p:cSld>
  <p:clrMapOvr>
    <a:masterClrMapping/>
  </p:clrMapOvr>
  <p:transition spd="slow">
    <p:fad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6055201"/>
      </p:ext>
    </p:extLst>
  </p:cSld>
  <p:clrMapOvr>
    <a:masterClrMapping/>
  </p:clrMapOvr>
  <p:transition spd="slow">
    <p:fad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76362179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9685797"/>
      </p:ext>
    </p:extLst>
  </p:cSld>
  <p:clrMapOvr>
    <a:masterClrMapping/>
  </p:clrMapOvr>
  <p:transition spd="slow">
    <p:fade/>
  </p:transition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044574"/>
      </p:ext>
    </p:extLst>
  </p:cSld>
  <p:clrMapOvr>
    <a:masterClrMapping/>
  </p:clrMapOvr>
  <p:transition spd="slow">
    <p:fad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89347"/>
      </p:ext>
    </p:extLst>
  </p:cSld>
  <p:clrMapOvr>
    <a:masterClrMapping/>
  </p:clrMapOvr>
  <p:transition spd="slow">
    <p:fad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442645"/>
      </p:ext>
    </p:extLst>
  </p:cSld>
  <p:clrMapOvr>
    <a:masterClrMapping/>
  </p:clrMapOvr>
  <p:transition spd="slow">
    <p:fad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17360375"/>
      </p:ext>
    </p:extLst>
  </p:cSld>
  <p:clrMapOvr>
    <a:masterClrMapping/>
  </p:clrMapOvr>
  <p:transition spd="slow">
    <p:fad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169962"/>
      </p:ext>
    </p:extLst>
  </p:cSld>
  <p:clrMapOvr>
    <a:masterClrMapping/>
  </p:clrMapOvr>
  <p:transition spd="slow">
    <p:fad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709242"/>
      </p:ext>
    </p:extLst>
  </p:cSld>
  <p:clrMapOvr>
    <a:masterClrMapping/>
  </p:clrMapOvr>
  <p:transition spd="slow">
    <p:fad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65755182"/>
      </p:ext>
    </p:extLst>
  </p:cSld>
  <p:clrMapOvr>
    <a:masterClrMapping/>
  </p:clrMapOvr>
  <p:transition spd="slow">
    <p:fad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22302602"/>
      </p:ext>
    </p:extLst>
  </p:cSld>
  <p:clrMapOvr>
    <a:masterClrMapping/>
  </p:clrMapOvr>
  <p:transition spd="slow">
    <p:fad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86161430"/>
      </p:ext>
    </p:extLst>
  </p:cSld>
  <p:clrMapOvr>
    <a:masterClrMapping/>
  </p:clrMapOvr>
  <p:transition spd="slow">
    <p:fad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539604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053073"/>
      </p:ext>
    </p:extLst>
  </p:cSld>
  <p:clrMapOvr>
    <a:masterClrMapping/>
  </p:clrMapOvr>
  <p:transition spd="slow">
    <p:fade/>
  </p:transition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59268954"/>
      </p:ext>
    </p:extLst>
  </p:cSld>
  <p:clrMapOvr>
    <a:masterClrMapping/>
  </p:clrMapOvr>
  <p:transition spd="slow">
    <p:fad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96752606"/>
      </p:ext>
    </p:extLst>
  </p:cSld>
  <p:clrMapOvr>
    <a:masterClrMapping/>
  </p:clrMapOvr>
  <p:transition spd="slow">
    <p:fad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118534"/>
      </p:ext>
    </p:extLst>
  </p:cSld>
  <p:clrMapOvr>
    <a:masterClrMapping/>
  </p:clrMapOvr>
  <p:transition spd="slow">
    <p:fad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07647233"/>
      </p:ext>
    </p:extLst>
  </p:cSld>
  <p:clrMapOvr>
    <a:masterClrMapping/>
  </p:clrMapOvr>
  <p:transition spd="slow">
    <p:fad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2966871"/>
      </p:ext>
    </p:extLst>
  </p:cSld>
  <p:clrMapOvr>
    <a:masterClrMapping/>
  </p:clrMapOvr>
  <p:transition spd="slow">
    <p:fad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8663575"/>
      </p:ext>
    </p:extLst>
  </p:cSld>
  <p:clrMapOvr>
    <a:masterClrMapping/>
  </p:clrMapOvr>
  <p:transition spd="slow">
    <p:fad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3706663"/>
      </p:ext>
    </p:extLst>
  </p:cSld>
  <p:clrMapOvr>
    <a:masterClrMapping/>
  </p:clrMapOvr>
  <p:transition spd="slow">
    <p:fad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4107737"/>
      </p:ext>
    </p:extLst>
  </p:cSld>
  <p:clrMapOvr>
    <a:masterClrMapping/>
  </p:clrMapOvr>
  <p:transition spd="slow">
    <p:fad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13824713"/>
      </p:ext>
    </p:extLst>
  </p:cSld>
  <p:clrMapOvr>
    <a:masterClrMapping/>
  </p:clrMapOvr>
  <p:transition spd="slow">
    <p:fade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9492106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3435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6869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0303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842805"/>
      </p:ext>
    </p:extLst>
  </p:cSld>
  <p:clrMapOvr>
    <a:masterClrMapping/>
  </p:clrMapOvr>
  <p:transition spd="slow">
    <p:fade/>
  </p:transition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7378374"/>
      </p:ext>
    </p:extLst>
  </p:cSld>
  <p:clrMapOvr>
    <a:masterClrMapping/>
  </p:clrMapOvr>
  <p:transition spd="slow">
    <p:fad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92262370"/>
      </p:ext>
    </p:extLst>
  </p:cSld>
  <p:clrMapOvr>
    <a:masterClrMapping/>
  </p:clrMapOvr>
  <p:transition spd="slow">
    <p:fad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3087233"/>
      </p:ext>
    </p:extLst>
  </p:cSld>
  <p:clrMapOvr>
    <a:masterClrMapping/>
  </p:clrMapOvr>
  <p:transition spd="slow">
    <p:fad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2380556"/>
      </p:ext>
    </p:extLst>
  </p:cSld>
  <p:clrMapOvr>
    <a:masterClrMapping/>
  </p:clrMapOvr>
  <p:transition spd="slow">
    <p:fad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757174"/>
      </p:ext>
    </p:extLst>
  </p:cSld>
  <p:clrMapOvr>
    <a:masterClrMapping/>
  </p:clrMapOvr>
  <p:transition spd="slow">
    <p:fad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96904743"/>
      </p:ext>
    </p:extLst>
  </p:cSld>
  <p:clrMapOvr>
    <a:masterClrMapping/>
  </p:clrMapOvr>
  <p:transition spd="slow">
    <p:fad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0753040"/>
      </p:ext>
    </p:extLst>
  </p:cSld>
  <p:clrMapOvr>
    <a:masterClrMapping/>
  </p:clrMapOvr>
  <p:transition spd="slow">
    <p:fad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70220303"/>
      </p:ext>
    </p:extLst>
  </p:cSld>
  <p:clrMapOvr>
    <a:masterClrMapping/>
  </p:clrMapOvr>
  <p:transition spd="slow">
    <p:fad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505085"/>
      </p:ext>
    </p:extLst>
  </p:cSld>
  <p:clrMapOvr>
    <a:masterClrMapping/>
  </p:clrMapOvr>
  <p:transition spd="slow">
    <p:fad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0157603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924576"/>
      </p:ext>
    </p:extLst>
  </p:cSld>
  <p:clrMapOvr>
    <a:masterClrMapping/>
  </p:clrMapOvr>
  <p:transition spd="slow">
    <p:fade/>
  </p:transition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3549896"/>
      </p:ext>
    </p:extLst>
  </p:cSld>
  <p:clrMapOvr>
    <a:masterClrMapping/>
  </p:clrMapOvr>
  <p:transition spd="slow">
    <p:fad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9604455"/>
      </p:ext>
    </p:extLst>
  </p:cSld>
  <p:clrMapOvr>
    <a:masterClrMapping/>
  </p:clrMapOvr>
  <p:transition spd="slow">
    <p:fad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4902462"/>
      </p:ext>
    </p:extLst>
  </p:cSld>
  <p:clrMapOvr>
    <a:masterClrMapping/>
  </p:clrMapOvr>
  <p:transition spd="slow">
    <p:fad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1236284"/>
      </p:ext>
    </p:extLst>
  </p:cSld>
  <p:clrMapOvr>
    <a:masterClrMapping/>
  </p:clrMapOvr>
  <p:transition spd="slow">
    <p:fad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1745756"/>
      </p:ext>
    </p:extLst>
  </p:cSld>
  <p:clrMapOvr>
    <a:masterClrMapping/>
  </p:clrMapOvr>
  <p:transition spd="slow">
    <p:fad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8246302"/>
      </p:ext>
    </p:extLst>
  </p:cSld>
  <p:clrMapOvr>
    <a:masterClrMapping/>
  </p:clrMapOvr>
  <p:transition spd="slow">
    <p:fad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4"/>
            <a:ext cx="4903630" cy="407905"/>
          </a:xfrm>
        </p:spPr>
        <p:txBody>
          <a:bodyPr lIns="91539" tIns="45770" rIns="91539" bIns="4577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4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4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 lIns="91539" tIns="45770" rIns="91539" bIns="45770"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04836220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1862914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36146671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70958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1806369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2310212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7374151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1194858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92688289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1417119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56712073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2618784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4625796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035013"/>
      </p:ext>
    </p:extLst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28685435"/>
      </p:ext>
    </p:extLst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03300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49033793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22788"/>
      </p:ext>
    </p:extLst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07338087"/>
      </p:ext>
    </p:extLst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49247445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213886"/>
      </p:ext>
    </p:extLst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78935872"/>
      </p:ext>
    </p:extLst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66792968"/>
      </p:ext>
    </p:extLst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0824160"/>
      </p:ext>
    </p:extLst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7634666"/>
      </p:ext>
    </p:extLst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8350828"/>
      </p:ext>
    </p:extLst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575503"/>
      </p:ext>
    </p:extLst>
  </p:cSld>
  <p:clrMapOvr>
    <a:masterClrMapping/>
  </p:clrMapOvr>
  <p:transition spd="slow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01963507"/>
      </p:ext>
    </p:extLst>
  </p:cSld>
  <p:clrMapOvr>
    <a:masterClrMapping/>
  </p:clrMapOvr>
  <p:transition spd="slow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86585"/>
      </p:ext>
    </p:extLst>
  </p:cSld>
  <p:clrMapOvr>
    <a:masterClrMapping/>
  </p:clrMapOvr>
  <p:transition spd="slow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906944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5260061" y="159368"/>
            <a:ext cx="252868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6598457"/>
      </p:ext>
    </p:extLst>
  </p:cSld>
  <p:clrMapOvr>
    <a:masterClrMapping/>
  </p:clrMapOvr>
  <p:transition spd="slow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7329245"/>
      </p:ext>
    </p:extLst>
  </p:cSld>
  <p:clrMapOvr>
    <a:masterClrMapping/>
  </p:clrMapOvr>
  <p:transition spd="slow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74652973"/>
      </p:ext>
    </p:extLst>
  </p:cSld>
  <p:clrMapOvr>
    <a:masterClrMapping/>
  </p:clrMapOvr>
  <p:transition spd="slow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04109727"/>
      </p:ext>
    </p:extLst>
  </p:cSld>
  <p:clrMapOvr>
    <a:masterClrMapping/>
  </p:clrMapOvr>
  <p:transition spd="slow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45947015"/>
      </p:ext>
    </p:extLst>
  </p:cSld>
  <p:clrMapOvr>
    <a:masterClrMapping/>
  </p:clrMapOvr>
  <p:transition spd="slow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41530458"/>
      </p:ext>
    </p:extLst>
  </p:cSld>
  <p:clrMapOvr>
    <a:masterClrMapping/>
  </p:clrMapOvr>
  <p:transition spd="slow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00667801"/>
      </p:ext>
    </p:extLst>
  </p:cSld>
  <p:clrMapOvr>
    <a:masterClrMapping/>
  </p:clrMapOvr>
  <p:transition spd="slow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31349552"/>
      </p:ext>
    </p:extLst>
  </p:cSld>
  <p:clrMapOvr>
    <a:masterClrMapping/>
  </p:clrMapOvr>
  <p:transition spd="slow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18073932"/>
      </p:ext>
    </p:extLst>
  </p:cSld>
  <p:clrMapOvr>
    <a:masterClrMapping/>
  </p:clrMapOvr>
  <p:transition spd="slow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7194269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27358423"/>
      </p:ext>
    </p:extLst>
  </p:cSld>
  <p:clrMapOvr>
    <a:masterClrMapping/>
  </p:clrMapOvr>
  <p:transition spd="slow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84400433"/>
      </p:ext>
    </p:extLst>
  </p:cSld>
  <p:clrMapOvr>
    <a:masterClrMapping/>
  </p:clrMapOvr>
  <p:transition spd="slow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26272599"/>
      </p:ext>
    </p:extLst>
  </p:cSld>
  <p:clrMapOvr>
    <a:masterClrMapping/>
  </p:clrMapOvr>
  <p:transition spd="slow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3530454"/>
      </p:ext>
    </p:extLst>
  </p:cSld>
  <p:clrMapOvr>
    <a:masterClrMapping/>
  </p:clrMapOvr>
  <p:transition spd="slow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59887489"/>
      </p:ext>
    </p:extLst>
  </p:cSld>
  <p:clrMapOvr>
    <a:masterClrMapping/>
  </p:clrMapOvr>
  <p:transition spd="slow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36451154"/>
      </p:ext>
    </p:extLst>
  </p:cSld>
  <p:clrMapOvr>
    <a:masterClrMapping/>
  </p:clrMapOvr>
  <p:transition spd="slow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69483600"/>
      </p:ext>
    </p:extLst>
  </p:cSld>
  <p:clrMapOvr>
    <a:masterClrMapping/>
  </p:clrMapOvr>
  <p:transition spd="slow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0025173"/>
      </p:ext>
    </p:extLst>
  </p:cSld>
  <p:clrMapOvr>
    <a:masterClrMapping/>
  </p:clrMapOvr>
  <p:transition spd="slow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51675810"/>
      </p:ext>
    </p:extLst>
  </p:cSld>
  <p:clrMapOvr>
    <a:masterClrMapping/>
  </p:clrMapOvr>
  <p:transition spd="slow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8311388"/>
      </p:ext>
    </p:extLst>
  </p:cSld>
  <p:clrMapOvr>
    <a:masterClrMapping/>
  </p:clrMapOvr>
  <p:transition spd="slow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8717654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081444"/>
      </p:ext>
    </p:extLst>
  </p:cSld>
  <p:clrMapOvr>
    <a:masterClrMapping/>
  </p:clrMapOvr>
  <p:transition spd="slow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7012321"/>
      </p:ext>
    </p:extLst>
  </p:cSld>
  <p:clrMapOvr>
    <a:masterClrMapping/>
  </p:clrMapOvr>
  <p:transition spd="slow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36889586"/>
      </p:ext>
    </p:extLst>
  </p:cSld>
  <p:clrMapOvr>
    <a:masterClrMapping/>
  </p:clrMapOvr>
  <p:transition spd="slow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3224023"/>
      </p:ext>
    </p:extLst>
  </p:cSld>
  <p:clrMapOvr>
    <a:masterClrMapping/>
  </p:clrMapOvr>
  <p:transition spd="slow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1968170"/>
      </p:ext>
    </p:extLst>
  </p:cSld>
  <p:clrMapOvr>
    <a:masterClrMapping/>
  </p:clrMapOvr>
  <p:transition spd="slow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530399"/>
      </p:ext>
    </p:extLst>
  </p:cSld>
  <p:clrMapOvr>
    <a:masterClrMapping/>
  </p:clrMapOvr>
  <p:transition spd="slow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9596390"/>
      </p:ext>
    </p:extLst>
  </p:cSld>
  <p:clrMapOvr>
    <a:masterClrMapping/>
  </p:clrMapOvr>
  <p:transition spd="slow"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6011810"/>
      </p:ext>
    </p:extLst>
  </p:cSld>
  <p:clrMapOvr>
    <a:masterClrMapping/>
  </p:clrMapOvr>
  <p:transition spd="slow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3020963"/>
      </p:ext>
    </p:extLst>
  </p:cSld>
  <p:clrMapOvr>
    <a:masterClrMapping/>
  </p:clrMapOvr>
  <p:transition spd="slow"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703942"/>
      </p:ext>
    </p:extLst>
  </p:cSld>
  <p:clrMapOvr>
    <a:masterClrMapping/>
  </p:clrMapOvr>
  <p:transition spd="slow"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2787751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0131784"/>
      </p:ext>
    </p:extLst>
  </p:cSld>
  <p:clrMapOvr>
    <a:masterClrMapping/>
  </p:clrMapOvr>
  <p:transition spd="slow"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2681209"/>
      </p:ext>
    </p:extLst>
  </p:cSld>
  <p:clrMapOvr>
    <a:masterClrMapping/>
  </p:clrMapOvr>
  <p:transition spd="slow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8056878"/>
      </p:ext>
    </p:extLst>
  </p:cSld>
  <p:clrMapOvr>
    <a:masterClrMapping/>
  </p:clrMapOvr>
  <p:transition spd="slow"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2126062"/>
      </p:ext>
    </p:extLst>
  </p:cSld>
  <p:clrMapOvr>
    <a:masterClrMapping/>
  </p:clrMapOvr>
  <p:transition spd="slow"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9241525"/>
      </p:ext>
    </p:extLst>
  </p:cSld>
  <p:clrMapOvr>
    <a:masterClrMapping/>
  </p:clrMapOvr>
  <p:transition spd="slow"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856955"/>
      </p:ext>
    </p:extLst>
  </p:cSld>
  <p:clrMapOvr>
    <a:masterClrMapping/>
  </p:clrMapOvr>
  <p:transition spd="slow"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7762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11196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4631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25775"/>
      </p:ext>
    </p:extLst>
  </p:cSld>
  <p:clrMapOvr>
    <a:masterClrMapping/>
  </p:clrMapOvr>
  <p:transition spd="slow"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393763"/>
      </p:ext>
    </p:extLst>
  </p:cSld>
  <p:clrMapOvr>
    <a:masterClrMapping/>
  </p:clrMapOvr>
  <p:transition spd="slow"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771359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79203833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0534124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961799"/>
      </p:ext>
    </p:extLst>
  </p:cSld>
  <p:clrMapOvr>
    <a:masterClrMapping/>
  </p:clrMapOvr>
  <p:transition spd="slow"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42504206"/>
      </p:ext>
    </p:extLst>
  </p:cSld>
  <p:clrMapOvr>
    <a:masterClrMapping/>
  </p:clrMapOvr>
  <p:transition spd="slow"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40600"/>
      </p:ext>
    </p:extLst>
  </p:cSld>
  <p:clrMapOvr>
    <a:masterClrMapping/>
  </p:clrMapOvr>
  <p:transition spd="slow"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33963833"/>
      </p:ext>
    </p:extLst>
  </p:cSld>
  <p:clrMapOvr>
    <a:masterClrMapping/>
  </p:clrMapOvr>
  <p:transition spd="slow"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846477"/>
      </p:ext>
    </p:extLst>
  </p:cSld>
  <p:clrMapOvr>
    <a:masterClrMapping/>
  </p:clrMapOvr>
  <p:transition spd="slow"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53546835"/>
      </p:ext>
    </p:extLst>
  </p:cSld>
  <p:clrMapOvr>
    <a:masterClrMapping/>
  </p:clrMapOvr>
  <p:transition spd="slow"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3321429"/>
      </p:ext>
    </p:extLst>
  </p:cSld>
  <p:clrMapOvr>
    <a:masterClrMapping/>
  </p:clrMapOvr>
  <p:transition spd="slow"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05704948"/>
      </p:ext>
    </p:extLst>
  </p:cSld>
  <p:clrMapOvr>
    <a:masterClrMapping/>
  </p:clrMapOvr>
  <p:transition spd="slow">
    <p:fad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6556684"/>
      </p:ext>
    </p:extLst>
  </p:cSld>
  <p:clrMapOvr>
    <a:masterClrMapping/>
  </p:clrMapOvr>
  <p:transition spd="slow"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48497510"/>
      </p:ext>
    </p:extLst>
  </p:cSld>
  <p:clrMapOvr>
    <a:masterClrMapping/>
  </p:clrMapOvr>
  <p:transition spd="slow">
    <p:fad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35793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50" Type="http://schemas.openxmlformats.org/officeDocument/2006/relationships/slideLayout" Target="../slideLayouts/slideLayout55.xml"/><Relationship Id="rId55" Type="http://schemas.openxmlformats.org/officeDocument/2006/relationships/slideLayout" Target="../slideLayouts/slideLayout60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29" Type="http://schemas.openxmlformats.org/officeDocument/2006/relationships/slideLayout" Target="../slideLayouts/slideLayout34.xml"/><Relationship Id="rId41" Type="http://schemas.openxmlformats.org/officeDocument/2006/relationships/slideLayout" Target="../slideLayouts/slideLayout46.xml"/><Relationship Id="rId54" Type="http://schemas.openxmlformats.org/officeDocument/2006/relationships/slideLayout" Target="../slideLayouts/slideLayout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8.xml"/><Relationship Id="rId58" Type="http://schemas.openxmlformats.org/officeDocument/2006/relationships/slideLayout" Target="../slideLayouts/slideLayout63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6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7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56" Type="http://schemas.openxmlformats.org/officeDocument/2006/relationships/slideLayout" Target="../slideLayouts/slideLayout61.xml"/><Relationship Id="rId8" Type="http://schemas.openxmlformats.org/officeDocument/2006/relationships/slideLayout" Target="../slideLayouts/slideLayout13.xml"/><Relationship Id="rId51" Type="http://schemas.openxmlformats.org/officeDocument/2006/relationships/slideLayout" Target="../slideLayouts/slideLayout56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6.xml"/><Relationship Id="rId18" Type="http://schemas.openxmlformats.org/officeDocument/2006/relationships/slideLayout" Target="../slideLayouts/slideLayout81.xml"/><Relationship Id="rId26" Type="http://schemas.openxmlformats.org/officeDocument/2006/relationships/slideLayout" Target="../slideLayouts/slideLayout89.xml"/><Relationship Id="rId39" Type="http://schemas.openxmlformats.org/officeDocument/2006/relationships/slideLayout" Target="../slideLayouts/slideLayout102.xml"/><Relationship Id="rId21" Type="http://schemas.openxmlformats.org/officeDocument/2006/relationships/slideLayout" Target="../slideLayouts/slideLayout84.xml"/><Relationship Id="rId34" Type="http://schemas.openxmlformats.org/officeDocument/2006/relationships/slideLayout" Target="../slideLayouts/slideLayout97.xml"/><Relationship Id="rId42" Type="http://schemas.openxmlformats.org/officeDocument/2006/relationships/slideLayout" Target="../slideLayouts/slideLayout105.xml"/><Relationship Id="rId47" Type="http://schemas.openxmlformats.org/officeDocument/2006/relationships/slideLayout" Target="../slideLayouts/slideLayout110.xml"/><Relationship Id="rId50" Type="http://schemas.openxmlformats.org/officeDocument/2006/relationships/slideLayout" Target="../slideLayouts/slideLayout113.xml"/><Relationship Id="rId55" Type="http://schemas.openxmlformats.org/officeDocument/2006/relationships/slideLayout" Target="../slideLayouts/slideLayout118.xml"/><Relationship Id="rId63" Type="http://schemas.openxmlformats.org/officeDocument/2006/relationships/slideLayout" Target="../slideLayouts/slideLayout126.xml"/><Relationship Id="rId68" Type="http://schemas.openxmlformats.org/officeDocument/2006/relationships/theme" Target="../theme/theme3.xml"/><Relationship Id="rId7" Type="http://schemas.openxmlformats.org/officeDocument/2006/relationships/slideLayout" Target="../slideLayouts/slideLayout70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65.xml"/><Relationship Id="rId16" Type="http://schemas.openxmlformats.org/officeDocument/2006/relationships/slideLayout" Target="../slideLayouts/slideLayout79.xml"/><Relationship Id="rId29" Type="http://schemas.openxmlformats.org/officeDocument/2006/relationships/slideLayout" Target="../slideLayouts/slideLayout92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24" Type="http://schemas.openxmlformats.org/officeDocument/2006/relationships/slideLayout" Target="../slideLayouts/slideLayout87.xml"/><Relationship Id="rId32" Type="http://schemas.openxmlformats.org/officeDocument/2006/relationships/slideLayout" Target="../slideLayouts/slideLayout95.xml"/><Relationship Id="rId37" Type="http://schemas.openxmlformats.org/officeDocument/2006/relationships/slideLayout" Target="../slideLayouts/slideLayout100.xml"/><Relationship Id="rId40" Type="http://schemas.openxmlformats.org/officeDocument/2006/relationships/slideLayout" Target="../slideLayouts/slideLayout103.xml"/><Relationship Id="rId45" Type="http://schemas.openxmlformats.org/officeDocument/2006/relationships/slideLayout" Target="../slideLayouts/slideLayout108.xml"/><Relationship Id="rId53" Type="http://schemas.openxmlformats.org/officeDocument/2006/relationships/slideLayout" Target="../slideLayouts/slideLayout116.xml"/><Relationship Id="rId58" Type="http://schemas.openxmlformats.org/officeDocument/2006/relationships/slideLayout" Target="../slideLayouts/slideLayout121.xml"/><Relationship Id="rId66" Type="http://schemas.openxmlformats.org/officeDocument/2006/relationships/slideLayout" Target="../slideLayouts/slideLayout129.xml"/><Relationship Id="rId5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8.xml"/><Relationship Id="rId23" Type="http://schemas.openxmlformats.org/officeDocument/2006/relationships/slideLayout" Target="../slideLayouts/slideLayout86.xml"/><Relationship Id="rId28" Type="http://schemas.openxmlformats.org/officeDocument/2006/relationships/slideLayout" Target="../slideLayouts/slideLayout91.xml"/><Relationship Id="rId36" Type="http://schemas.openxmlformats.org/officeDocument/2006/relationships/slideLayout" Target="../slideLayouts/slideLayout99.xml"/><Relationship Id="rId49" Type="http://schemas.openxmlformats.org/officeDocument/2006/relationships/slideLayout" Target="../slideLayouts/slideLayout112.xml"/><Relationship Id="rId57" Type="http://schemas.openxmlformats.org/officeDocument/2006/relationships/slideLayout" Target="../slideLayouts/slideLayout120.xml"/><Relationship Id="rId61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3.xml"/><Relationship Id="rId19" Type="http://schemas.openxmlformats.org/officeDocument/2006/relationships/slideLayout" Target="../slideLayouts/slideLayout82.xml"/><Relationship Id="rId31" Type="http://schemas.openxmlformats.org/officeDocument/2006/relationships/slideLayout" Target="../slideLayouts/slideLayout94.xml"/><Relationship Id="rId44" Type="http://schemas.openxmlformats.org/officeDocument/2006/relationships/slideLayout" Target="../slideLayouts/slideLayout107.xml"/><Relationship Id="rId52" Type="http://schemas.openxmlformats.org/officeDocument/2006/relationships/slideLayout" Target="../slideLayouts/slideLayout115.xml"/><Relationship Id="rId60" Type="http://schemas.openxmlformats.org/officeDocument/2006/relationships/slideLayout" Target="../slideLayouts/slideLayout123.xml"/><Relationship Id="rId65" Type="http://schemas.openxmlformats.org/officeDocument/2006/relationships/slideLayout" Target="../slideLayouts/slideLayout128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slideLayout" Target="../slideLayouts/slideLayout77.xml"/><Relationship Id="rId22" Type="http://schemas.openxmlformats.org/officeDocument/2006/relationships/slideLayout" Target="../slideLayouts/slideLayout85.xml"/><Relationship Id="rId27" Type="http://schemas.openxmlformats.org/officeDocument/2006/relationships/slideLayout" Target="../slideLayouts/slideLayout90.xml"/><Relationship Id="rId30" Type="http://schemas.openxmlformats.org/officeDocument/2006/relationships/slideLayout" Target="../slideLayouts/slideLayout93.xml"/><Relationship Id="rId35" Type="http://schemas.openxmlformats.org/officeDocument/2006/relationships/slideLayout" Target="../slideLayouts/slideLayout98.xml"/><Relationship Id="rId43" Type="http://schemas.openxmlformats.org/officeDocument/2006/relationships/slideLayout" Target="../slideLayouts/slideLayout106.xml"/><Relationship Id="rId48" Type="http://schemas.openxmlformats.org/officeDocument/2006/relationships/slideLayout" Target="../slideLayouts/slideLayout111.xml"/><Relationship Id="rId56" Type="http://schemas.openxmlformats.org/officeDocument/2006/relationships/slideLayout" Target="../slideLayouts/slideLayout119.xml"/><Relationship Id="rId64" Type="http://schemas.openxmlformats.org/officeDocument/2006/relationships/slideLayout" Target="../slideLayouts/slideLayout127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71.xml"/><Relationship Id="rId51" Type="http://schemas.openxmlformats.org/officeDocument/2006/relationships/slideLayout" Target="../slideLayouts/slideLayout114.xml"/><Relationship Id="rId3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5.xml"/><Relationship Id="rId17" Type="http://schemas.openxmlformats.org/officeDocument/2006/relationships/slideLayout" Target="../slideLayouts/slideLayout80.xml"/><Relationship Id="rId25" Type="http://schemas.openxmlformats.org/officeDocument/2006/relationships/slideLayout" Target="../slideLayouts/slideLayout88.xml"/><Relationship Id="rId33" Type="http://schemas.openxmlformats.org/officeDocument/2006/relationships/slideLayout" Target="../slideLayouts/slideLayout96.xml"/><Relationship Id="rId38" Type="http://schemas.openxmlformats.org/officeDocument/2006/relationships/slideLayout" Target="../slideLayouts/slideLayout101.xml"/><Relationship Id="rId46" Type="http://schemas.openxmlformats.org/officeDocument/2006/relationships/slideLayout" Target="../slideLayouts/slideLayout109.xml"/><Relationship Id="rId59" Type="http://schemas.openxmlformats.org/officeDocument/2006/relationships/slideLayout" Target="../slideLayouts/slideLayout122.xml"/><Relationship Id="rId67" Type="http://schemas.openxmlformats.org/officeDocument/2006/relationships/slideLayout" Target="../slideLayouts/slideLayout130.xml"/><Relationship Id="rId20" Type="http://schemas.openxmlformats.org/officeDocument/2006/relationships/slideLayout" Target="../slideLayouts/slideLayout83.xml"/><Relationship Id="rId41" Type="http://schemas.openxmlformats.org/officeDocument/2006/relationships/slideLayout" Target="../slideLayouts/slideLayout104.xml"/><Relationship Id="rId54" Type="http://schemas.openxmlformats.org/officeDocument/2006/relationships/slideLayout" Target="../slideLayouts/slideLayout117.xml"/><Relationship Id="rId62" Type="http://schemas.openxmlformats.org/officeDocument/2006/relationships/slideLayout" Target="../slideLayouts/slideLayout125.xml"/><Relationship Id="rId70" Type="http://schemas.openxmlformats.org/officeDocument/2006/relationships/hyperlink" Target="https://www.linkedin.com/" TargetMode="Externa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slideLayout" Target="../slideLayouts/slideLayout14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55.xml"/><Relationship Id="rId18" Type="http://schemas.openxmlformats.org/officeDocument/2006/relationships/slideLayout" Target="../slideLayouts/slideLayout160.xml"/><Relationship Id="rId26" Type="http://schemas.openxmlformats.org/officeDocument/2006/relationships/slideLayout" Target="../slideLayouts/slideLayout168.xml"/><Relationship Id="rId39" Type="http://schemas.openxmlformats.org/officeDocument/2006/relationships/slideLayout" Target="../slideLayouts/slideLayout181.xml"/><Relationship Id="rId21" Type="http://schemas.openxmlformats.org/officeDocument/2006/relationships/slideLayout" Target="../slideLayouts/slideLayout163.xml"/><Relationship Id="rId34" Type="http://schemas.openxmlformats.org/officeDocument/2006/relationships/slideLayout" Target="../slideLayouts/slideLayout176.xml"/><Relationship Id="rId42" Type="http://schemas.openxmlformats.org/officeDocument/2006/relationships/slideLayout" Target="../slideLayouts/slideLayout184.xml"/><Relationship Id="rId47" Type="http://schemas.openxmlformats.org/officeDocument/2006/relationships/slideLayout" Target="../slideLayouts/slideLayout189.xml"/><Relationship Id="rId50" Type="http://schemas.openxmlformats.org/officeDocument/2006/relationships/slideLayout" Target="../slideLayouts/slideLayout192.xml"/><Relationship Id="rId55" Type="http://schemas.openxmlformats.org/officeDocument/2006/relationships/slideLayout" Target="../slideLayouts/slideLayout197.xml"/><Relationship Id="rId7" Type="http://schemas.openxmlformats.org/officeDocument/2006/relationships/slideLayout" Target="../slideLayouts/slideLayout149.xml"/><Relationship Id="rId2" Type="http://schemas.openxmlformats.org/officeDocument/2006/relationships/slideLayout" Target="../slideLayouts/slideLayout144.xml"/><Relationship Id="rId16" Type="http://schemas.openxmlformats.org/officeDocument/2006/relationships/slideLayout" Target="../slideLayouts/slideLayout158.xml"/><Relationship Id="rId20" Type="http://schemas.openxmlformats.org/officeDocument/2006/relationships/slideLayout" Target="../slideLayouts/slideLayout162.xml"/><Relationship Id="rId29" Type="http://schemas.openxmlformats.org/officeDocument/2006/relationships/slideLayout" Target="../slideLayouts/slideLayout171.xml"/><Relationship Id="rId41" Type="http://schemas.openxmlformats.org/officeDocument/2006/relationships/slideLayout" Target="../slideLayouts/slideLayout183.xml"/><Relationship Id="rId54" Type="http://schemas.openxmlformats.org/officeDocument/2006/relationships/slideLayout" Target="../slideLayouts/slideLayout19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43.xml"/><Relationship Id="rId6" Type="http://schemas.openxmlformats.org/officeDocument/2006/relationships/slideLayout" Target="../slideLayouts/slideLayout148.xml"/><Relationship Id="rId11" Type="http://schemas.openxmlformats.org/officeDocument/2006/relationships/slideLayout" Target="../slideLayouts/slideLayout153.xml"/><Relationship Id="rId24" Type="http://schemas.openxmlformats.org/officeDocument/2006/relationships/slideLayout" Target="../slideLayouts/slideLayout166.xml"/><Relationship Id="rId32" Type="http://schemas.openxmlformats.org/officeDocument/2006/relationships/slideLayout" Target="../slideLayouts/slideLayout174.xml"/><Relationship Id="rId37" Type="http://schemas.openxmlformats.org/officeDocument/2006/relationships/slideLayout" Target="../slideLayouts/slideLayout179.xml"/><Relationship Id="rId40" Type="http://schemas.openxmlformats.org/officeDocument/2006/relationships/slideLayout" Target="../slideLayouts/slideLayout182.xml"/><Relationship Id="rId45" Type="http://schemas.openxmlformats.org/officeDocument/2006/relationships/slideLayout" Target="../slideLayouts/slideLayout187.xml"/><Relationship Id="rId53" Type="http://schemas.openxmlformats.org/officeDocument/2006/relationships/slideLayout" Target="../slideLayouts/slideLayout195.xml"/><Relationship Id="rId58" Type="http://schemas.openxmlformats.org/officeDocument/2006/relationships/slideLayout" Target="../slideLayouts/slideLayout200.xml"/><Relationship Id="rId5" Type="http://schemas.openxmlformats.org/officeDocument/2006/relationships/slideLayout" Target="../slideLayouts/slideLayout147.xml"/><Relationship Id="rId15" Type="http://schemas.openxmlformats.org/officeDocument/2006/relationships/slideLayout" Target="../slideLayouts/slideLayout157.xml"/><Relationship Id="rId23" Type="http://schemas.openxmlformats.org/officeDocument/2006/relationships/slideLayout" Target="../slideLayouts/slideLayout165.xml"/><Relationship Id="rId28" Type="http://schemas.openxmlformats.org/officeDocument/2006/relationships/slideLayout" Target="../slideLayouts/slideLayout170.xml"/><Relationship Id="rId36" Type="http://schemas.openxmlformats.org/officeDocument/2006/relationships/slideLayout" Target="../slideLayouts/slideLayout178.xml"/><Relationship Id="rId49" Type="http://schemas.openxmlformats.org/officeDocument/2006/relationships/slideLayout" Target="../slideLayouts/slideLayout191.xml"/><Relationship Id="rId57" Type="http://schemas.openxmlformats.org/officeDocument/2006/relationships/slideLayout" Target="../slideLayouts/slideLayout19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52.xml"/><Relationship Id="rId19" Type="http://schemas.openxmlformats.org/officeDocument/2006/relationships/slideLayout" Target="../slideLayouts/slideLayout161.xml"/><Relationship Id="rId31" Type="http://schemas.openxmlformats.org/officeDocument/2006/relationships/slideLayout" Target="../slideLayouts/slideLayout173.xml"/><Relationship Id="rId44" Type="http://schemas.openxmlformats.org/officeDocument/2006/relationships/slideLayout" Target="../slideLayouts/slideLayout186.xml"/><Relationship Id="rId52" Type="http://schemas.openxmlformats.org/officeDocument/2006/relationships/slideLayout" Target="../slideLayouts/slideLayout194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46.xml"/><Relationship Id="rId9" Type="http://schemas.openxmlformats.org/officeDocument/2006/relationships/slideLayout" Target="../slideLayouts/slideLayout151.xml"/><Relationship Id="rId14" Type="http://schemas.openxmlformats.org/officeDocument/2006/relationships/slideLayout" Target="../slideLayouts/slideLayout156.xml"/><Relationship Id="rId22" Type="http://schemas.openxmlformats.org/officeDocument/2006/relationships/slideLayout" Target="../slideLayouts/slideLayout164.xml"/><Relationship Id="rId27" Type="http://schemas.openxmlformats.org/officeDocument/2006/relationships/slideLayout" Target="../slideLayouts/slideLayout169.xml"/><Relationship Id="rId30" Type="http://schemas.openxmlformats.org/officeDocument/2006/relationships/slideLayout" Target="../slideLayouts/slideLayout172.xml"/><Relationship Id="rId35" Type="http://schemas.openxmlformats.org/officeDocument/2006/relationships/slideLayout" Target="../slideLayouts/slideLayout177.xml"/><Relationship Id="rId43" Type="http://schemas.openxmlformats.org/officeDocument/2006/relationships/slideLayout" Target="../slideLayouts/slideLayout185.xml"/><Relationship Id="rId48" Type="http://schemas.openxmlformats.org/officeDocument/2006/relationships/slideLayout" Target="../slideLayouts/slideLayout190.xml"/><Relationship Id="rId56" Type="http://schemas.openxmlformats.org/officeDocument/2006/relationships/slideLayout" Target="../slideLayouts/slideLayout198.xml"/><Relationship Id="rId8" Type="http://schemas.openxmlformats.org/officeDocument/2006/relationships/slideLayout" Target="../slideLayouts/slideLayout150.xml"/><Relationship Id="rId51" Type="http://schemas.openxmlformats.org/officeDocument/2006/relationships/slideLayout" Target="../slideLayouts/slideLayout193.xml"/><Relationship Id="rId3" Type="http://schemas.openxmlformats.org/officeDocument/2006/relationships/slideLayout" Target="../slideLayouts/slideLayout145.xml"/><Relationship Id="rId12" Type="http://schemas.openxmlformats.org/officeDocument/2006/relationships/slideLayout" Target="../slideLayouts/slideLayout154.xml"/><Relationship Id="rId17" Type="http://schemas.openxmlformats.org/officeDocument/2006/relationships/slideLayout" Target="../slideLayouts/slideLayout159.xml"/><Relationship Id="rId25" Type="http://schemas.openxmlformats.org/officeDocument/2006/relationships/slideLayout" Target="../slideLayouts/slideLayout167.xml"/><Relationship Id="rId33" Type="http://schemas.openxmlformats.org/officeDocument/2006/relationships/slideLayout" Target="../slideLayouts/slideLayout175.xml"/><Relationship Id="rId38" Type="http://schemas.openxmlformats.org/officeDocument/2006/relationships/slideLayout" Target="../slideLayouts/slideLayout180.xml"/><Relationship Id="rId46" Type="http://schemas.openxmlformats.org/officeDocument/2006/relationships/slideLayout" Target="../slideLayouts/slideLayout188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3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5" Type="http://schemas.openxmlformats.org/officeDocument/2006/relationships/slideLayout" Target="../slideLayouts/slideLayout205.xml"/><Relationship Id="rId4" Type="http://schemas.openxmlformats.org/officeDocument/2006/relationships/slideLayout" Target="../slideLayouts/slideLayout20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18" y="102424"/>
            <a:ext cx="516713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653" y="781128"/>
            <a:ext cx="453366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slow">
    <p:fad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/>
              <a:pPr algn="ctr"/>
              <a:t>‹#›</a:t>
            </a:fld>
            <a:endParaRPr lang="en-US" sz="568" dirty="0"/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346873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92" r:id="rId26"/>
    <p:sldLayoutId id="2147483693" r:id="rId27"/>
    <p:sldLayoutId id="2147483694" r:id="rId28"/>
    <p:sldLayoutId id="2147483695" r:id="rId29"/>
    <p:sldLayoutId id="2147483696" r:id="rId30"/>
    <p:sldLayoutId id="2147483697" r:id="rId31"/>
    <p:sldLayoutId id="2147483698" r:id="rId32"/>
    <p:sldLayoutId id="2147483699" r:id="rId33"/>
    <p:sldLayoutId id="2147483700" r:id="rId34"/>
    <p:sldLayoutId id="2147483701" r:id="rId35"/>
    <p:sldLayoutId id="2147483702" r:id="rId36"/>
    <p:sldLayoutId id="2147483703" r:id="rId37"/>
    <p:sldLayoutId id="2147483704" r:id="rId38"/>
    <p:sldLayoutId id="2147483705" r:id="rId39"/>
    <p:sldLayoutId id="2147483706" r:id="rId40"/>
    <p:sldLayoutId id="2147483707" r:id="rId41"/>
    <p:sldLayoutId id="2147483708" r:id="rId42"/>
    <p:sldLayoutId id="2147483709" r:id="rId43"/>
    <p:sldLayoutId id="2147483710" r:id="rId44"/>
    <p:sldLayoutId id="2147483711" r:id="rId45"/>
    <p:sldLayoutId id="2147483712" r:id="rId46"/>
    <p:sldLayoutId id="2147483713" r:id="rId47"/>
    <p:sldLayoutId id="2147483714" r:id="rId48"/>
    <p:sldLayoutId id="2147483715" r:id="rId49"/>
    <p:sldLayoutId id="2147483716" r:id="rId50"/>
    <p:sldLayoutId id="2147483717" r:id="rId51"/>
    <p:sldLayoutId id="2147483718" r:id="rId52"/>
    <p:sldLayoutId id="2147483719" r:id="rId53"/>
    <p:sldLayoutId id="2147483720" r:id="rId54"/>
    <p:sldLayoutId id="2147483721" r:id="rId55"/>
    <p:sldLayoutId id="2147483722" r:id="rId56"/>
    <p:sldLayoutId id="2147483723" r:id="rId57"/>
    <p:sldLayoutId id="2147483724" r:id="rId58"/>
  </p:sldLayoutIdLst>
  <p:transition spd="slow">
    <p:fade/>
  </p:transition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>
                <a:solidFill>
                  <a:schemeClr val="tx1"/>
                </a:solidFill>
              </a:rPr>
              <a:pPr algn="ctr"/>
              <a:t>‹#›</a:t>
            </a:fld>
            <a:endParaRPr lang="en-US" sz="568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710607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  <p:sldLayoutId id="2147483743" r:id="rId18"/>
    <p:sldLayoutId id="2147483744" r:id="rId19"/>
    <p:sldLayoutId id="2147483745" r:id="rId20"/>
    <p:sldLayoutId id="2147483746" r:id="rId21"/>
    <p:sldLayoutId id="2147483747" r:id="rId22"/>
    <p:sldLayoutId id="2147483748" r:id="rId23"/>
    <p:sldLayoutId id="2147483749" r:id="rId24"/>
    <p:sldLayoutId id="2147483750" r:id="rId25"/>
    <p:sldLayoutId id="2147483751" r:id="rId26"/>
    <p:sldLayoutId id="2147483752" r:id="rId27"/>
    <p:sldLayoutId id="2147483753" r:id="rId28"/>
    <p:sldLayoutId id="2147483754" r:id="rId29"/>
    <p:sldLayoutId id="2147483755" r:id="rId30"/>
    <p:sldLayoutId id="2147483756" r:id="rId31"/>
    <p:sldLayoutId id="2147483757" r:id="rId32"/>
    <p:sldLayoutId id="2147483758" r:id="rId33"/>
    <p:sldLayoutId id="2147483759" r:id="rId34"/>
    <p:sldLayoutId id="2147483760" r:id="rId35"/>
    <p:sldLayoutId id="2147483761" r:id="rId36"/>
    <p:sldLayoutId id="2147483762" r:id="rId37"/>
    <p:sldLayoutId id="2147483763" r:id="rId38"/>
    <p:sldLayoutId id="2147483764" r:id="rId39"/>
    <p:sldLayoutId id="2147483765" r:id="rId40"/>
    <p:sldLayoutId id="2147483766" r:id="rId41"/>
    <p:sldLayoutId id="2147483767" r:id="rId42"/>
    <p:sldLayoutId id="2147483768" r:id="rId43"/>
    <p:sldLayoutId id="2147483769" r:id="rId44"/>
    <p:sldLayoutId id="2147483770" r:id="rId45"/>
    <p:sldLayoutId id="2147483771" r:id="rId46"/>
    <p:sldLayoutId id="2147483772" r:id="rId47"/>
    <p:sldLayoutId id="2147483773" r:id="rId48"/>
    <p:sldLayoutId id="2147483774" r:id="rId49"/>
    <p:sldLayoutId id="2147483775" r:id="rId50"/>
    <p:sldLayoutId id="2147483776" r:id="rId51"/>
    <p:sldLayoutId id="2147483777" r:id="rId52"/>
    <p:sldLayoutId id="2147483778" r:id="rId53"/>
    <p:sldLayoutId id="2147483779" r:id="rId54"/>
    <p:sldLayoutId id="2147483780" r:id="rId55"/>
    <p:sldLayoutId id="2147483781" r:id="rId56"/>
    <p:sldLayoutId id="2147483782" r:id="rId57"/>
    <p:sldLayoutId id="2147483783" r:id="rId58"/>
    <p:sldLayoutId id="2147483784" r:id="rId59"/>
    <p:sldLayoutId id="2147483785" r:id="rId60"/>
    <p:sldLayoutId id="2147483786" r:id="rId61"/>
    <p:sldLayoutId id="2147483787" r:id="rId62"/>
    <p:sldLayoutId id="2147483788" r:id="rId63"/>
    <p:sldLayoutId id="2147483789" r:id="rId64"/>
    <p:sldLayoutId id="2147483790" r:id="rId65"/>
    <p:sldLayoutId id="2147483791" r:id="rId66"/>
    <p:sldLayoutId id="2147483792" r:id="rId67"/>
  </p:sldLayoutIdLst>
  <p:transition spd="slow">
    <p:fade/>
  </p:transition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540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57133"/>
            <a:ext cx="5192078" cy="2141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8449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1068" y="3007496"/>
            <a:ext cx="1826842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34433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379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</p:sldLayoutIdLst>
  <p:transition spd="slow">
    <p:fade/>
  </p:transition>
  <p:txStyles>
    <p:titleStyle>
      <a:lvl1pPr algn="ctr" defTabSz="576621" rtl="0" eaLnBrk="1" latinLnBrk="0" hangingPunct="1">
        <a:spcBef>
          <a:spcPct val="0"/>
        </a:spcBef>
        <a:buNone/>
        <a:defRPr sz="27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233" indent="-216233" algn="l" defTabSz="576621" rtl="0" eaLnBrk="1" latinLnBrk="0" hangingPunct="1">
        <a:spcBef>
          <a:spcPct val="20000"/>
        </a:spcBef>
        <a:buFont typeface="Arial" pitchFamily="34" charset="0"/>
        <a:buChar char="•"/>
        <a:defRPr sz="2018" kern="1200">
          <a:solidFill>
            <a:schemeClr val="tx1"/>
          </a:solidFill>
          <a:latin typeface="+mn-lt"/>
          <a:ea typeface="+mn-ea"/>
          <a:cs typeface="+mn-cs"/>
        </a:defRPr>
      </a:lvl1pPr>
      <a:lvl2pPr marL="468504" indent="-180194" algn="l" defTabSz="576621" rtl="0" eaLnBrk="1" latinLnBrk="0" hangingPunct="1">
        <a:spcBef>
          <a:spcPct val="20000"/>
        </a:spcBef>
        <a:buFont typeface="Arial" pitchFamily="34" charset="0"/>
        <a:buChar char="–"/>
        <a:defRPr sz="1766" kern="1200">
          <a:solidFill>
            <a:schemeClr val="tx1"/>
          </a:solidFill>
          <a:latin typeface="+mn-lt"/>
          <a:ea typeface="+mn-ea"/>
          <a:cs typeface="+mn-cs"/>
        </a:defRPr>
      </a:lvl2pPr>
      <a:lvl3pPr marL="720776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513" kern="1200">
          <a:solidFill>
            <a:schemeClr val="tx1"/>
          </a:solidFill>
          <a:latin typeface="+mn-lt"/>
          <a:ea typeface="+mn-ea"/>
          <a:cs typeface="+mn-cs"/>
        </a:defRPr>
      </a:lvl3pPr>
      <a:lvl4pPr marL="1009086" indent="-144155" algn="l" defTabSz="576621" rtl="0" eaLnBrk="1" latinLnBrk="0" hangingPunct="1">
        <a:spcBef>
          <a:spcPct val="20000"/>
        </a:spcBef>
        <a:buFont typeface="Arial" pitchFamily="34" charset="0"/>
        <a:buChar char="–"/>
        <a:defRPr sz="1261" kern="1200">
          <a:solidFill>
            <a:schemeClr val="tx1"/>
          </a:solidFill>
          <a:latin typeface="+mn-lt"/>
          <a:ea typeface="+mn-ea"/>
          <a:cs typeface="+mn-cs"/>
        </a:defRPr>
      </a:lvl4pPr>
      <a:lvl5pPr marL="1297396" indent="-144155" algn="l" defTabSz="576621" rtl="0" eaLnBrk="1" latinLnBrk="0" hangingPunct="1">
        <a:spcBef>
          <a:spcPct val="20000"/>
        </a:spcBef>
        <a:buFont typeface="Arial" pitchFamily="34" charset="0"/>
        <a:buChar char="»"/>
        <a:defRPr sz="1261" kern="1200">
          <a:solidFill>
            <a:schemeClr val="tx1"/>
          </a:solidFill>
          <a:latin typeface="+mn-lt"/>
          <a:ea typeface="+mn-ea"/>
          <a:cs typeface="+mn-cs"/>
        </a:defRPr>
      </a:lvl5pPr>
      <a:lvl6pPr marL="158570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6pPr>
      <a:lvl7pPr marL="187401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7pPr>
      <a:lvl8pPr marL="216232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8pPr>
      <a:lvl9pPr marL="2450638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1pPr>
      <a:lvl2pPr marL="28831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2pPr>
      <a:lvl3pPr marL="57662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3pPr>
      <a:lvl4pPr marL="86493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4pPr>
      <a:lvl5pPr marL="115324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5pPr>
      <a:lvl6pPr marL="144155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6pPr>
      <a:lvl7pPr marL="172986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7pPr>
      <a:lvl8pPr marL="201817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8pPr>
      <a:lvl9pPr marL="2306483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/>
              <a:pPr algn="ctr"/>
              <a:t>‹#›</a:t>
            </a:fld>
            <a:endParaRPr lang="en-US" sz="568" dirty="0"/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926896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93" r:id="rId12"/>
    <p:sldLayoutId id="2147483894" r:id="rId13"/>
    <p:sldLayoutId id="2147483895" r:id="rId14"/>
    <p:sldLayoutId id="2147483896" r:id="rId15"/>
    <p:sldLayoutId id="2147483897" r:id="rId16"/>
    <p:sldLayoutId id="2147483898" r:id="rId17"/>
    <p:sldLayoutId id="2147483899" r:id="rId18"/>
    <p:sldLayoutId id="2147483900" r:id="rId19"/>
    <p:sldLayoutId id="2147483901" r:id="rId20"/>
    <p:sldLayoutId id="2147483902" r:id="rId21"/>
    <p:sldLayoutId id="2147483903" r:id="rId22"/>
    <p:sldLayoutId id="2147483904" r:id="rId23"/>
    <p:sldLayoutId id="2147483905" r:id="rId24"/>
    <p:sldLayoutId id="2147483906" r:id="rId25"/>
    <p:sldLayoutId id="2147483907" r:id="rId26"/>
    <p:sldLayoutId id="2147483908" r:id="rId27"/>
    <p:sldLayoutId id="2147483909" r:id="rId28"/>
    <p:sldLayoutId id="2147483910" r:id="rId29"/>
    <p:sldLayoutId id="2147483911" r:id="rId30"/>
    <p:sldLayoutId id="2147483912" r:id="rId31"/>
    <p:sldLayoutId id="2147483913" r:id="rId32"/>
    <p:sldLayoutId id="2147483914" r:id="rId33"/>
    <p:sldLayoutId id="2147483915" r:id="rId34"/>
    <p:sldLayoutId id="2147483916" r:id="rId35"/>
    <p:sldLayoutId id="2147483917" r:id="rId36"/>
    <p:sldLayoutId id="2147483918" r:id="rId37"/>
    <p:sldLayoutId id="2147483919" r:id="rId38"/>
    <p:sldLayoutId id="2147483920" r:id="rId39"/>
    <p:sldLayoutId id="2147483921" r:id="rId40"/>
    <p:sldLayoutId id="2147483922" r:id="rId41"/>
    <p:sldLayoutId id="2147483923" r:id="rId42"/>
    <p:sldLayoutId id="2147483924" r:id="rId43"/>
    <p:sldLayoutId id="2147483925" r:id="rId44"/>
    <p:sldLayoutId id="2147483926" r:id="rId45"/>
    <p:sldLayoutId id="2147483927" r:id="rId46"/>
    <p:sldLayoutId id="2147483928" r:id="rId47"/>
    <p:sldLayoutId id="2147483929" r:id="rId48"/>
    <p:sldLayoutId id="2147483930" r:id="rId49"/>
    <p:sldLayoutId id="2147483931" r:id="rId50"/>
    <p:sldLayoutId id="2147483932" r:id="rId51"/>
    <p:sldLayoutId id="2147483933" r:id="rId52"/>
    <p:sldLayoutId id="2147483934" r:id="rId53"/>
    <p:sldLayoutId id="2147483935" r:id="rId54"/>
    <p:sldLayoutId id="2147483936" r:id="rId55"/>
    <p:sldLayoutId id="2147483937" r:id="rId56"/>
    <p:sldLayoutId id="2147483938" r:id="rId57"/>
    <p:sldLayoutId id="2147483939" r:id="rId58"/>
  </p:sldLayoutIdLst>
  <p:transition spd="slow">
    <p:fade/>
  </p:transition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4920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</p:sldLayoutIdLst>
  <p:transition spd="slow">
    <p:fad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0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00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0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0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0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0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0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0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0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0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0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0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0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0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0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42.xml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0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9405" y="98425"/>
            <a:ext cx="3362882" cy="84574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spcBef>
                <a:spcPts val="114"/>
              </a:spcBef>
            </a:pPr>
            <a:r>
              <a:rPr lang="ru-RU" sz="3400" spc="-5" dirty="0"/>
              <a:t>Биология </a:t>
            </a:r>
            <a:br>
              <a:rPr lang="ru-RU" sz="3400" spc="-5" dirty="0"/>
            </a:br>
            <a:r>
              <a:rPr lang="ru-RU" sz="2000" spc="-5" dirty="0"/>
              <a:t>человек и его здоровье</a:t>
            </a:r>
            <a:endParaRPr sz="3400" dirty="0"/>
          </a:p>
        </p:txBody>
      </p:sp>
      <p:sp>
        <p:nvSpPr>
          <p:cNvPr id="5" name="object 5"/>
          <p:cNvSpPr/>
          <p:nvPr/>
        </p:nvSpPr>
        <p:spPr>
          <a:xfrm>
            <a:off x="148287" y="1271905"/>
            <a:ext cx="344170" cy="871972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53070" y="2232025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688347" y="212869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5794" y="249025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endParaRPr kumimoji="0" sz="22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9883" y="541953"/>
            <a:ext cx="43942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3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ласс</a:t>
            </a:r>
            <a:endParaRPr kumimoji="0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28" name="Picture 4" descr="Картинки по запросу чаша со змеей вектор | Змея, Медицинский, Медицина">
            <a:extLst>
              <a:ext uri="{FF2B5EF4-FFF2-40B4-BE49-F238E27FC236}">
                <a16:creationId xmlns="" xmlns:a16="http://schemas.microsoft.com/office/drawing/2014/main" id="{0D6C6743-6751-4AF1-8775-D9BF107D2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35" y="250825"/>
            <a:ext cx="535352" cy="51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6D41736-D2F1-4836-B58C-06328E5491D6}"/>
              </a:ext>
            </a:extLst>
          </p:cNvPr>
          <p:cNvSpPr txBox="1"/>
          <p:nvPr/>
        </p:nvSpPr>
        <p:spPr>
          <a:xfrm>
            <a:off x="598487" y="1317625"/>
            <a:ext cx="49529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0" i="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ru-RU" sz="2000" b="1" spc="-20" dirty="0">
                <a:solidFill>
                  <a:srgbClr val="2365C7"/>
                </a:solidFill>
                <a:latin typeface="Arial"/>
                <a:cs typeface="Arial"/>
              </a:rPr>
              <a:t>ГЛАВА </a:t>
            </a:r>
            <a:r>
              <a:rPr lang="en-US" sz="2000" b="1" spc="-20" dirty="0">
                <a:solidFill>
                  <a:srgbClr val="2365C7"/>
                </a:solidFill>
                <a:latin typeface="Arial"/>
                <a:cs typeface="Arial"/>
              </a:rPr>
              <a:t>II</a:t>
            </a:r>
            <a:r>
              <a:rPr lang="ru-RU" sz="2000" b="1" spc="-20" dirty="0">
                <a:solidFill>
                  <a:srgbClr val="2365C7"/>
                </a:solidFill>
                <a:latin typeface="Arial"/>
                <a:cs typeface="Arial"/>
              </a:rPr>
              <a:t>:РЕГУЛЯЦИЯ ФУНКЦИЙ ОРГАНИЗМА.</a:t>
            </a:r>
          </a:p>
          <a:p>
            <a:pPr algn="ctr"/>
            <a:r>
              <a:rPr lang="ru-RU" sz="2400" b="1" spc="-20" dirty="0">
                <a:solidFill>
                  <a:srgbClr val="2365C7"/>
                </a:solidFill>
                <a:latin typeface="Arial"/>
                <a:cs typeface="Arial"/>
              </a:rPr>
              <a:t>Тема: Гуморальная и нервная регуляции функций организма.</a:t>
            </a:r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A6E31D7-86D2-444B-895D-AFE0C4125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04" y="132463"/>
            <a:ext cx="5480653" cy="386828"/>
          </a:xfrm>
        </p:spPr>
        <p:txBody>
          <a:bodyPr>
            <a:normAutofit fontScale="90000"/>
          </a:bodyPr>
          <a:lstStyle/>
          <a:p>
            <a:r>
              <a:rPr kumimoji="0" lang="ru-RU" sz="32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Системы органов человека</a:t>
            </a:r>
            <a:endParaRPr lang="ru-RU" sz="3205" dirty="0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9D3260D4-6B02-41ED-B40F-E02DEC59DA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24" t="52348" r="3940" b="2348"/>
          <a:stretch/>
        </p:blipFill>
        <p:spPr>
          <a:xfrm>
            <a:off x="132382" y="631825"/>
            <a:ext cx="5480653" cy="2480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954992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200E732-D206-4345-BEE6-4F084696E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87" y="132463"/>
            <a:ext cx="5486400" cy="386828"/>
          </a:xfrm>
        </p:spPr>
        <p:txBody>
          <a:bodyPr>
            <a:normAutofit/>
          </a:bodyPr>
          <a:lstStyle/>
          <a:p>
            <a:r>
              <a:rPr lang="ru-RU" sz="2800" dirty="0"/>
              <a:t>Организм целостная система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4EF12F90-F788-4E9E-B476-FD950F0E4D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374" t="26222" r="42584" b="26508"/>
          <a:stretch/>
        </p:blipFill>
        <p:spPr>
          <a:xfrm>
            <a:off x="217488" y="598949"/>
            <a:ext cx="5118816" cy="2547476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394F0C3C-71F1-488B-B754-35CC0C22EF43}"/>
              </a:ext>
            </a:extLst>
          </p:cNvPr>
          <p:cNvSpPr/>
          <p:nvPr/>
        </p:nvSpPr>
        <p:spPr>
          <a:xfrm>
            <a:off x="4179886" y="2917825"/>
            <a:ext cx="1156417" cy="1945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383815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E295725-A3C6-46D3-886B-9E7AA4EF6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Организм единое целое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E60AAAA-2E41-457E-B325-BF1284131795}"/>
              </a:ext>
            </a:extLst>
          </p:cNvPr>
          <p:cNvSpPr txBox="1"/>
          <p:nvPr/>
        </p:nvSpPr>
        <p:spPr>
          <a:xfrm>
            <a:off x="141287" y="2003425"/>
            <a:ext cx="54864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Функционирование организма как единого целого обеспечивают системы регуляции процессов. Они обеспечивают взаимодействие отдельных частей организма и его реакцию на внешние воздействия.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6FC88C4E-834B-406F-96E0-0FF6DB6DED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886" y="593725"/>
            <a:ext cx="1896659" cy="142249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19BA1C57-5E37-418D-96DC-CC1B82B879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2096" y="588650"/>
            <a:ext cx="2993243" cy="141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646136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A6E31D7-86D2-444B-895D-AFE0C4125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5" dirty="0"/>
              <a:t>Регуляция организма это - 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80E58EE-76BF-43D9-BBF0-62D5E79F1CE5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108104" y="540717"/>
            <a:ext cx="5552766" cy="246542"/>
          </a:xfrm>
        </p:spPr>
        <p:txBody>
          <a:bodyPr/>
          <a:lstStyle/>
          <a:p>
            <a:pPr marL="0" indent="0" algn="just">
              <a:buNone/>
            </a:pPr>
            <a:r>
              <a:rPr lang="ru-RU" sz="1602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ru-RU" sz="1602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365EA10-B9CF-4AB1-B9A3-3A472CE97021}"/>
              </a:ext>
            </a:extLst>
          </p:cNvPr>
          <p:cNvSpPr txBox="1"/>
          <p:nvPr/>
        </p:nvSpPr>
        <p:spPr>
          <a:xfrm>
            <a:off x="108104" y="631825"/>
            <a:ext cx="55527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Изменение характера деятельности органа    или систем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органов,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целях сохранения постоянства внутренней среды организма.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Температура крови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Газовый состав крови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 химических соединений</a:t>
            </a:r>
          </a:p>
          <a:p>
            <a:pPr algn="ctr"/>
            <a:r>
              <a:rPr lang="ru-RU" sz="24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должны оставаться неизменными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F526222A-6619-4624-8C88-226774626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6486" y="1622425"/>
            <a:ext cx="1959429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028598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28C0FB-61DE-4369-80F1-AB5D5544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2463"/>
            <a:ext cx="5768974" cy="386828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Гомеостаз</a:t>
            </a:r>
            <a:r>
              <a:rPr lang="ru-RU" sz="3200" dirty="0"/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B35DDF00-AD22-4F3A-84CB-B8F44B37D2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4087" y="617777"/>
            <a:ext cx="1828798" cy="24946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DA23080-95CE-4C76-B3FC-2444434C1E98}"/>
              </a:ext>
            </a:extLst>
          </p:cNvPr>
          <p:cNvSpPr txBox="1"/>
          <p:nvPr/>
        </p:nvSpPr>
        <p:spPr>
          <a:xfrm>
            <a:off x="674687" y="555625"/>
            <a:ext cx="24384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Это постоянство внутренней среды организма.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4CDB417-1CBA-4281-B039-4193553E7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920" y="1565401"/>
            <a:ext cx="2731911" cy="153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461190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EE97F86-8B53-42EC-BF66-C1B088F60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/>
              <a:t>Гомеостаз</a:t>
            </a:r>
            <a:r>
              <a:rPr lang="ru-RU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B66ED0B-64FD-4A52-B0CE-F038EBCEC70A}"/>
              </a:ext>
            </a:extLst>
          </p:cNvPr>
          <p:cNvSpPr txBox="1"/>
          <p:nvPr/>
        </p:nvSpPr>
        <p:spPr>
          <a:xfrm>
            <a:off x="141287" y="561102"/>
            <a:ext cx="54864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гомеоста́з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(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др.греч.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ὁμοιοστάσις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от 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ὅμοιος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«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оди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наковый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подобный» + 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στάσις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«стояние; неподвижность») — саморегуляция, способность открытой системы сохранять постоянство своего внутреннего состояния посредством скоординированных реакций, направленных на поддержание динамического равновесия.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9019437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DE53DE2-259C-436A-9279-701E900D4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0" lang="ru-RU" sz="32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Гомеостаз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54B6882-E1B7-476E-9A75-308B7A744D03}"/>
              </a:ext>
            </a:extLst>
          </p:cNvPr>
          <p:cNvSpPr txBox="1"/>
          <p:nvPr/>
        </p:nvSpPr>
        <p:spPr>
          <a:xfrm>
            <a:off x="141287" y="591880"/>
            <a:ext cx="336474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Американский физиолог Уолтер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Кеннон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в 1932 году в своей книге «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The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Wisdom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of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the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Body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» («Мудрость тела») предложил этот термин как название для «координированных физиологи-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ческих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процессов, которые поддерживают большинство устойчивых состояний организма»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5E0FB08E-CDDD-42B0-B493-95BA4E22F3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4087" y="591880"/>
            <a:ext cx="2197857" cy="255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071630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3817279-FBBF-49DC-AA6A-1ACE91B55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29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Гомеостаз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0488A24E-ED2A-4BBA-9A4D-CC779384B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0287" y="555625"/>
            <a:ext cx="2076450" cy="260050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11BA9CA-9CD8-4D0D-8165-94BD1432E7B7}"/>
              </a:ext>
            </a:extLst>
          </p:cNvPr>
          <p:cNvSpPr txBox="1"/>
          <p:nvPr/>
        </p:nvSpPr>
        <p:spPr>
          <a:xfrm>
            <a:off x="217487" y="907097"/>
            <a:ext cx="311308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Американский психофизиолог, физиолог. Является автором термина «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реакция „бей или беги“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».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5911436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19F662E-D688-4654-96D7-0380CE61A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Ты не ты, когда напуган…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268A580A-3A23-46FD-B875-A4433B6094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183" y="666278"/>
            <a:ext cx="2634095" cy="19812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2B11DF48-C2C4-4922-A97D-E1BF545447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15" r="1681" b="5355"/>
          <a:stretch/>
        </p:blipFill>
        <p:spPr>
          <a:xfrm>
            <a:off x="129817" y="587784"/>
            <a:ext cx="2604214" cy="145386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B542E67D-F7A7-4396-8E78-88FDDCEC7F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465" y="2110138"/>
            <a:ext cx="2505566" cy="1007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860221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806E83A-2042-4910-8828-584CA2981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Организм человека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C94963E-ACCB-49DE-BD3C-1A99745025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418"/>
          <a:stretch/>
        </p:blipFill>
        <p:spPr>
          <a:xfrm>
            <a:off x="827087" y="555625"/>
            <a:ext cx="40386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736853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9096E6C-8C8E-4D8A-9214-22FD1A6BA674}"/>
              </a:ext>
            </a:extLst>
          </p:cNvPr>
          <p:cNvSpPr txBox="1"/>
          <p:nvPr/>
        </p:nvSpPr>
        <p:spPr>
          <a:xfrm>
            <a:off x="65087" y="571520"/>
            <a:ext cx="5703888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00" lvl="0" algn="just" defTabSz="914400" rtl="0" eaLnBrk="1" fontAlgn="auto" latinLnBrk="0" hangingPunct="1">
              <a:lnSpc>
                <a:spcPct val="100000"/>
              </a:lnSpc>
              <a:spcBef>
                <a:spcPts val="3600"/>
              </a:spcBef>
              <a:spcAft>
                <a:spcPts val="9900"/>
              </a:spcAft>
              <a:buClr>
                <a:srgbClr val="000000"/>
              </a:buClr>
              <a:buSzPts val="1150"/>
              <a:tabLst>
                <a:tab pos="172085" algn="l"/>
              </a:tabLst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Расположите в правильном порядке названия ступеней организации живого ор­ганизма,  начиная  от самого маленького: А - орган, Б - функциональная систе­ма,       В - ткань, Г - клетка, Д - система органов, Е- организм.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1FEE33D9-85C8-491B-B06D-6F2D77104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/>
              <a:t>Проверим ваши знания 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944384B-005C-4579-B444-540E8D8C7107}"/>
              </a:ext>
            </a:extLst>
          </p:cNvPr>
          <p:cNvSpPr txBox="1"/>
          <p:nvPr/>
        </p:nvSpPr>
        <p:spPr>
          <a:xfrm>
            <a:off x="65087" y="2347694"/>
            <a:ext cx="5703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 – клетка, В – ткань, А – орган, Д - система органов, Б - функциональная систе­ма, Е -организм.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5744044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72DB7DD-D45B-49D3-95C0-517BE184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87" y="132463"/>
            <a:ext cx="5486400" cy="386828"/>
          </a:xfrm>
        </p:spPr>
        <p:txBody>
          <a:bodyPr>
            <a:normAutofit fontScale="90000"/>
          </a:bodyPr>
          <a:lstStyle/>
          <a:p>
            <a:r>
              <a:rPr lang="ru-RU" dirty="0"/>
              <a:t>Механизмы </a:t>
            </a:r>
            <a:r>
              <a:rPr lang="ru-RU" dirty="0" smtClean="0"/>
              <a:t>регуляции </a:t>
            </a:r>
            <a:r>
              <a:rPr lang="ru-RU" dirty="0"/>
              <a:t>организма</a:t>
            </a:r>
          </a:p>
        </p:txBody>
      </p:sp>
      <p:sp>
        <p:nvSpPr>
          <p:cNvPr id="6" name="Стрелка: вниз 5">
            <a:extLst>
              <a:ext uri="{FF2B5EF4-FFF2-40B4-BE49-F238E27FC236}">
                <a16:creationId xmlns="" xmlns:a16="http://schemas.microsoft.com/office/drawing/2014/main" id="{741F200F-779A-4A55-9187-D3994D5D5E7F}"/>
              </a:ext>
            </a:extLst>
          </p:cNvPr>
          <p:cNvSpPr/>
          <p:nvPr/>
        </p:nvSpPr>
        <p:spPr>
          <a:xfrm rot="2988969">
            <a:off x="2180092" y="571683"/>
            <a:ext cx="113318" cy="402904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вниз 6">
            <a:extLst>
              <a:ext uri="{FF2B5EF4-FFF2-40B4-BE49-F238E27FC236}">
                <a16:creationId xmlns="" xmlns:a16="http://schemas.microsoft.com/office/drawing/2014/main" id="{BDE42298-15B7-426B-AEA2-1ECE23564D3D}"/>
              </a:ext>
            </a:extLst>
          </p:cNvPr>
          <p:cNvSpPr/>
          <p:nvPr/>
        </p:nvSpPr>
        <p:spPr>
          <a:xfrm rot="18585546">
            <a:off x="3374411" y="550395"/>
            <a:ext cx="118073" cy="397288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D351F3C-BD12-485D-8D91-D83DBE9D67B6}"/>
              </a:ext>
            </a:extLst>
          </p:cNvPr>
          <p:cNvSpPr txBox="1"/>
          <p:nvPr/>
        </p:nvSpPr>
        <p:spPr>
          <a:xfrm>
            <a:off x="3556875" y="936625"/>
            <a:ext cx="1385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Нервный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7A61887-28E1-4EC9-AEDF-29BAD0E57D1E}"/>
              </a:ext>
            </a:extLst>
          </p:cNvPr>
          <p:cNvSpPr txBox="1"/>
          <p:nvPr/>
        </p:nvSpPr>
        <p:spPr>
          <a:xfrm>
            <a:off x="674687" y="936625"/>
            <a:ext cx="1940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Гуморальный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F4F3B22-7F5A-4CD0-A1EB-CD0E2CFE6A31}"/>
              </a:ext>
            </a:extLst>
          </p:cNvPr>
          <p:cNvSpPr txBox="1"/>
          <p:nvPr/>
        </p:nvSpPr>
        <p:spPr>
          <a:xfrm>
            <a:off x="141287" y="1364297"/>
            <a:ext cx="28086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0" dirty="0">
                <a:solidFill>
                  <a:srgbClr val="555555"/>
                </a:solidFill>
                <a:effectLst/>
                <a:latin typeface="PT Sans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(</a:t>
            </a:r>
            <a:r>
              <a:rPr lang="ru-RU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жидкостная) регуляция) </a:t>
            </a:r>
          </a:p>
          <a:p>
            <a:pPr algn="ctr"/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осуществляется </a:t>
            </a:r>
          </a:p>
          <a:p>
            <a:pPr algn="ctr"/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 помощью </a:t>
            </a:r>
          </a:p>
          <a:p>
            <a:pPr algn="ctr"/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химических веществ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7370BED-EE2E-4B0F-9CF2-1FC5A3CCFE04}"/>
              </a:ext>
            </a:extLst>
          </p:cNvPr>
          <p:cNvSpPr txBox="1"/>
          <p:nvPr/>
        </p:nvSpPr>
        <p:spPr>
          <a:xfrm>
            <a:off x="2884487" y="1364297"/>
            <a:ext cx="251964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осуществляется при помощи нервных импульсов по мембранам нервных клеток.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070857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72DB7DD-D45B-49D3-95C0-517BE184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87" y="132463"/>
            <a:ext cx="5486400" cy="386828"/>
          </a:xfrm>
        </p:spPr>
        <p:txBody>
          <a:bodyPr>
            <a:normAutofit fontScale="90000"/>
          </a:bodyPr>
          <a:lstStyle/>
          <a:p>
            <a:r>
              <a:rPr lang="ru-RU" dirty="0"/>
              <a:t>Гуморальная регуляция организма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F4F3B22-7F5A-4CD0-A1EB-CD0E2CFE6A31}"/>
              </a:ext>
            </a:extLst>
          </p:cNvPr>
          <p:cNvSpPr txBox="1"/>
          <p:nvPr/>
        </p:nvSpPr>
        <p:spPr>
          <a:xfrm>
            <a:off x="141287" y="555625"/>
            <a:ext cx="5486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T Sans"/>
                <a:ea typeface="+mn-ea"/>
                <a:cs typeface="+mn-cs"/>
              </a:rPr>
              <a:t>осуществляется с помощью химических веществ: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T Sans"/>
                <a:ea typeface="+mn-ea"/>
                <a:cs typeface="+mn-cs"/>
              </a:rPr>
              <a:t>гормонов, 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T Sans"/>
                <a:ea typeface="+mn-ea"/>
                <a:cs typeface="+mn-cs"/>
              </a:rPr>
              <a:t>медиаторов,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T Sans"/>
                <a:ea typeface="+mn-ea"/>
                <a:cs typeface="+mn-cs"/>
              </a:rPr>
              <a:t> ионов,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T Sans"/>
                <a:ea typeface="+mn-ea"/>
                <a:cs typeface="+mn-cs"/>
              </a:rPr>
              <a:t> продуктов обмена,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T Sans"/>
                <a:ea typeface="+mn-ea"/>
                <a:cs typeface="+mn-cs"/>
              </a:rPr>
              <a:t> через жидкие среды организма (кровь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T Sans"/>
                <a:ea typeface="+mn-ea"/>
                <a:cs typeface="+mn-cs"/>
              </a:rPr>
              <a:t>, лимфу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T Sans"/>
                <a:ea typeface="+mn-ea"/>
                <a:cs typeface="+mn-cs"/>
              </a:rPr>
              <a:t>, межклеточную жидкость).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F9BEA25-6049-4640-8803-7F7EC3EE5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777503" y="1110409"/>
            <a:ext cx="1490568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923202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72DB7DD-D45B-49D3-95C0-517BE184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87" y="132463"/>
            <a:ext cx="5486400" cy="386828"/>
          </a:xfrm>
        </p:spPr>
        <p:txBody>
          <a:bodyPr>
            <a:normAutofit fontScale="90000"/>
          </a:bodyPr>
          <a:lstStyle/>
          <a:p>
            <a:r>
              <a:rPr lang="ru-RU" dirty="0"/>
              <a:t>Гуморальная регуляция организма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F4F3B22-7F5A-4CD0-A1EB-CD0E2CFE6A31}"/>
              </a:ext>
            </a:extLst>
          </p:cNvPr>
          <p:cNvSpPr txBox="1"/>
          <p:nvPr/>
        </p:nvSpPr>
        <p:spPr>
          <a:xfrm>
            <a:off x="141287" y="521633"/>
            <a:ext cx="5486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осуществляется с помощью биологически активных веществ. Биологически активные вещества — химические вещества, очень малые концентрации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которых,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способны оказывать значительное физиологическое действие. 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D92776DD-1986-4391-B353-64786C7B9B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887" y="1947615"/>
            <a:ext cx="3429000" cy="1198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731087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72DB7DD-D45B-49D3-95C0-517BE184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87" y="132463"/>
            <a:ext cx="5486400" cy="386828"/>
          </a:xfrm>
        </p:spPr>
        <p:txBody>
          <a:bodyPr>
            <a:normAutofit fontScale="90000"/>
          </a:bodyPr>
          <a:lstStyle/>
          <a:p>
            <a:r>
              <a:rPr lang="ru-RU" dirty="0"/>
              <a:t>Гуморальная регуляция организма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F4F3B22-7F5A-4CD0-A1EB-CD0E2CFE6A31}"/>
              </a:ext>
            </a:extLst>
          </p:cNvPr>
          <p:cNvSpPr txBox="1"/>
          <p:nvPr/>
        </p:nvSpPr>
        <p:spPr>
          <a:xfrm>
            <a:off x="141287" y="457339"/>
            <a:ext cx="5627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T Sans"/>
              </a:rPr>
              <a:t>Например, </a:t>
            </a:r>
            <a:r>
              <a:rPr lang="ru-RU" dirty="0" smtClean="0">
                <a:solidFill>
                  <a:srgbClr val="002060"/>
                </a:solidFill>
                <a:latin typeface="PT Sans"/>
              </a:rPr>
              <a:t>продукт жизнедеятельности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T Sans"/>
              </a:rPr>
              <a:t>  желёз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T Sans"/>
              </a:rPr>
              <a:t>внутренней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T Sans"/>
              </a:rPr>
              <a:t>секреции,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T Sans"/>
              </a:rPr>
              <a:t>называют</a:t>
            </a:r>
            <a:r>
              <a:rPr kumimoji="0" lang="ru-RU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T Sans"/>
              </a:rPr>
              <a:t>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T Sans"/>
              </a:rPr>
              <a:t>гормоны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T Sans"/>
              </a:rPr>
              <a:t>.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pen Sans Light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1315D9E2-3EFD-4FD6-876F-DFAFF0C45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052" y="1231253"/>
            <a:ext cx="1905000" cy="155625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80DC5AC-EA11-4A61-B3E4-4E0A172F5A2C}"/>
              </a:ext>
            </a:extLst>
          </p:cNvPr>
          <p:cNvSpPr txBox="1"/>
          <p:nvPr/>
        </p:nvSpPr>
        <p:spPr>
          <a:xfrm>
            <a:off x="2122487" y="1231253"/>
            <a:ext cx="3581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 </a:t>
            </a:r>
            <a:r>
              <a:rPr lang="ru-RU" dirty="0">
                <a:solidFill>
                  <a:srgbClr val="002060"/>
                </a:solidFill>
                <a:latin typeface="PT Sans"/>
              </a:rPr>
              <a:t>Действуют на все органы и ткани. Ответ </a:t>
            </a:r>
            <a:r>
              <a:rPr lang="ru-RU" dirty="0" smtClean="0">
                <a:solidFill>
                  <a:srgbClr val="002060"/>
                </a:solidFill>
                <a:latin typeface="PT Sans"/>
              </a:rPr>
              <a:t>медленный </a:t>
            </a:r>
            <a:r>
              <a:rPr lang="ru-RU" dirty="0">
                <a:solidFill>
                  <a:srgbClr val="002060"/>
                </a:solidFill>
                <a:latin typeface="PT Sans"/>
              </a:rPr>
              <a:t>и </a:t>
            </a:r>
            <a:r>
              <a:rPr lang="ru-RU" dirty="0" smtClean="0">
                <a:solidFill>
                  <a:srgbClr val="002060"/>
                </a:solidFill>
                <a:latin typeface="PT Sans"/>
              </a:rPr>
              <a:t>часто, </a:t>
            </a:r>
            <a:r>
              <a:rPr lang="ru-RU" dirty="0">
                <a:solidFill>
                  <a:srgbClr val="002060"/>
                </a:solidFill>
                <a:latin typeface="PT Sans"/>
              </a:rPr>
              <a:t>не может обеспечить быстрый и точный ответ организма на раздражители. Скорость тока крови 0,5 м</a:t>
            </a:r>
            <a:r>
              <a:rPr lang="en-US" dirty="0">
                <a:solidFill>
                  <a:srgbClr val="002060"/>
                </a:solidFill>
                <a:latin typeface="PT Sans"/>
              </a:rPr>
              <a:t>/c</a:t>
            </a:r>
            <a:r>
              <a:rPr lang="ru-RU" dirty="0">
                <a:solidFill>
                  <a:srgbClr val="002060"/>
                </a:solidFill>
                <a:latin typeface="PT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7621942"/>
      </p:ext>
    </p:extLst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28C0FB-61DE-4369-80F1-AB5D5544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2463"/>
            <a:ext cx="5768974" cy="386828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Функции нервной ткани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F7E18AF-212B-40A7-B73C-35AA461CAA06}"/>
              </a:ext>
            </a:extLst>
          </p:cNvPr>
          <p:cNvSpPr txBox="1"/>
          <p:nvPr/>
        </p:nvSpPr>
        <p:spPr>
          <a:xfrm>
            <a:off x="217487" y="708025"/>
            <a:ext cx="5410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Возбудимость – это способность нервной ткани воспринимать раздражение и отвечать на него</a:t>
            </a:r>
          </a:p>
          <a:p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Проводимость – это способность </a:t>
            </a:r>
          </a:p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передавать возбуждение</a:t>
            </a:r>
          </a:p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- импульс.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00D48C2D-2F5A-443E-868A-BBCE67B89D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8187" y="1393825"/>
            <a:ext cx="1419506" cy="1025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266127"/>
      </p:ext>
    </p:extLst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B3BB8F6-9F44-4883-93FE-6CDFDD943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0" lang="ru-RU" sz="265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Нервная  регуляция организма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31F1C0D-4C0F-45CD-BD89-AC6BE37FD6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487" y="698500"/>
            <a:ext cx="3049931" cy="229072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4E757DF3-2274-440D-8889-98E3578F1E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1287" y="698500"/>
            <a:ext cx="1233487" cy="9239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1600FCB-6AFF-46AD-98EE-BDF9735B5DDF}"/>
              </a:ext>
            </a:extLst>
          </p:cNvPr>
          <p:cNvSpPr txBox="1"/>
          <p:nvPr/>
        </p:nvSpPr>
        <p:spPr>
          <a:xfrm>
            <a:off x="3417887" y="1698625"/>
            <a:ext cx="2133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Скорость передачи импульса достигает 120 м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/c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2001046"/>
      </p:ext>
    </p:extLst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7CDFCD1-67D0-4784-9056-D4EC32F96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487" y="132463"/>
            <a:ext cx="5257800" cy="386828"/>
          </a:xfrm>
        </p:spPr>
        <p:txBody>
          <a:bodyPr>
            <a:normAutofit/>
          </a:bodyPr>
          <a:lstStyle/>
          <a:p>
            <a:r>
              <a:rPr kumimoji="0" lang="ru-RU" sz="265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Нервная  регуляция организма</a:t>
            </a:r>
            <a:endParaRPr lang="ru-RU" dirty="0"/>
          </a:p>
        </p:txBody>
      </p:sp>
      <p:pic>
        <p:nvPicPr>
          <p:cNvPr id="1028" name="Picture 4" descr="Общая схема строения нервной системы – центральная нервная система и  периферическая.">
            <a:extLst>
              <a:ext uri="{FF2B5EF4-FFF2-40B4-BE49-F238E27FC236}">
                <a16:creationId xmlns="" xmlns:a16="http://schemas.microsoft.com/office/drawing/2014/main" id="{88A4EDEF-D033-49C4-BCD8-06DF698CF6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76" y="581700"/>
            <a:ext cx="1663911" cy="256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0D59F1E-FDB8-4F95-8B44-39FA2D9B4008}"/>
              </a:ext>
            </a:extLst>
          </p:cNvPr>
          <p:cNvSpPr txBox="1"/>
          <p:nvPr/>
        </p:nvSpPr>
        <p:spPr>
          <a:xfrm>
            <a:off x="2046287" y="734100"/>
            <a:ext cx="3581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Четкая локализация нервных влияний ( управление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algn="just"/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вляется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избирательно, через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определённые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нервные волок-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на).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Эволюционно это более молодой механизм регуляции организма.</a:t>
            </a:r>
          </a:p>
        </p:txBody>
      </p:sp>
    </p:spTree>
    <p:extLst>
      <p:ext uri="{BB962C8B-B14F-4D97-AF65-F5344CB8AC3E}">
        <p14:creationId xmlns:p14="http://schemas.microsoft.com/office/powerpoint/2010/main" val="4142055259"/>
      </p:ext>
    </p:extLst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72DB7DD-D45B-49D3-95C0-517BE184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87" y="132463"/>
            <a:ext cx="5486400" cy="386828"/>
          </a:xfrm>
        </p:spPr>
        <p:txBody>
          <a:bodyPr>
            <a:normAutofit/>
          </a:bodyPr>
          <a:lstStyle/>
          <a:p>
            <a:r>
              <a:rPr lang="ru-RU" sz="2800" dirty="0"/>
              <a:t>Нейрогуморальная  регуляция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7370BED-EE2E-4B0F-9CF2-1FC5A3CCFE04}"/>
              </a:ext>
            </a:extLst>
          </p:cNvPr>
          <p:cNvSpPr txBox="1"/>
          <p:nvPr/>
        </p:nvSpPr>
        <p:spPr>
          <a:xfrm>
            <a:off x="141287" y="555625"/>
            <a:ext cx="54864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организме, 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механизмы нервной и гуморальной регуляции тесно взаимодействуют между собой и осуществляются одновременно. Они дополняют друг друга и оказывают взаимное влияние. Поэтому говорят о </a:t>
            </a:r>
            <a:r>
              <a:rPr lang="ru-RU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нейрогуморальной регуляции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организма. 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BBDCD3D1-BADB-41CB-87E7-01345F566D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087" y="2247226"/>
            <a:ext cx="3731075" cy="88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61123"/>
      </p:ext>
    </p:extLst>
  </p:cSld>
  <p:clrMapOvr>
    <a:masterClrMapping/>
  </p:clrMapOvr>
  <p:transition spd="slow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A2CCCB0-920E-4045-808C-6E4A9451E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487" y="109970"/>
            <a:ext cx="5181599" cy="293255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Сравнительная характеристика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3541276D-3792-4718-B291-724B9E9397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68" t="21820" r="4266" b="10078"/>
          <a:stretch/>
        </p:blipFill>
        <p:spPr>
          <a:xfrm>
            <a:off x="293687" y="467367"/>
            <a:ext cx="4903628" cy="2735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491270"/>
      </p:ext>
    </p:extLst>
  </p:cSld>
  <p:clrMapOvr>
    <a:masterClrMapping/>
  </p:clrMapOvr>
  <p:transition spd="slow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DA824CC-183D-4C09-BFD0-A20389FBD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Само</a:t>
            </a:r>
            <a:r>
              <a:rPr kumimoji="0" lang="ru-RU" sz="28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регуляция 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868F5E0B-537A-47D5-A8AA-1B9D76855759}"/>
              </a:ext>
            </a:extLst>
          </p:cNvPr>
          <p:cNvSpPr txBox="1"/>
          <p:nvPr/>
        </p:nvSpPr>
        <p:spPr>
          <a:xfrm>
            <a:off x="84138" y="479425"/>
            <a:ext cx="348614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Например, снижение уровня глюкозы в крови вызывает возбуждение симпатической нервной системы.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Это </a:t>
            </a:r>
            <a:r>
              <a:rPr kumimoji="0" lang="ru-RU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стиму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algn="just"/>
            <a:r>
              <a:rPr kumimoji="0" lang="ru-RU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лирует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выделение </a:t>
            </a:r>
            <a:r>
              <a:rPr kumimoji="0" lang="ru-RU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надпочеч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algn="just"/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никами адреналина, который с током крови поступает в печень, вызывая </a:t>
            </a:r>
            <a:r>
              <a:rPr kumimoji="0" lang="ru-RU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расщепле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algn="just"/>
            <a:r>
              <a:rPr kumimoji="0" lang="ru-RU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ние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там гликогена до глюкозы.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60AB3D05-75A3-46B2-93AE-D7D20134EE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4087" y="822262"/>
            <a:ext cx="2201890" cy="17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985086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20E5A00-6E2A-4457-85BE-72B8D3D329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374" t="28856" r="37651" b="14760"/>
          <a:stretch/>
        </p:blipFill>
        <p:spPr>
          <a:xfrm>
            <a:off x="204787" y="769076"/>
            <a:ext cx="3522958" cy="2148749"/>
          </a:xfrm>
          <a:prstGeom prst="rect">
            <a:avLst/>
          </a:prstGeom>
        </p:spPr>
      </p:pic>
      <p:sp>
        <p:nvSpPr>
          <p:cNvPr id="8" name="Заголовок 7">
            <a:extLst>
              <a:ext uri="{FF2B5EF4-FFF2-40B4-BE49-F238E27FC236}">
                <a16:creationId xmlns="" xmlns:a16="http://schemas.microsoft.com/office/drawing/2014/main" id="{D964F8AD-A70B-4779-82C3-E329695D9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/>
              <a:t>Определите типы тканей.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4E0FAD2-865C-4BFD-A40D-5009B5504685}"/>
              </a:ext>
            </a:extLst>
          </p:cNvPr>
          <p:cNvSpPr txBox="1"/>
          <p:nvPr/>
        </p:nvSpPr>
        <p:spPr>
          <a:xfrm>
            <a:off x="2046287" y="1241425"/>
            <a:ext cx="15240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Соедини-</a:t>
            </a:r>
          </a:p>
          <a:p>
            <a:r>
              <a:rPr lang="ru-RU" sz="2000" dirty="0">
                <a:solidFill>
                  <a:schemeClr val="bg1"/>
                </a:solidFill>
              </a:rPr>
              <a:t>тельная- хрящевая. 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F41E2BE2-5125-4E2B-8757-0EEBA46F9D74}"/>
              </a:ext>
            </a:extLst>
          </p:cNvPr>
          <p:cNvSpPr txBox="1"/>
          <p:nvPr/>
        </p:nvSpPr>
        <p:spPr>
          <a:xfrm>
            <a:off x="3743241" y="1307644"/>
            <a:ext cx="1960646" cy="1838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Ткань содержит много:</a:t>
            </a:r>
          </a:p>
          <a:p>
            <a:r>
              <a:rPr lang="ru-RU" sz="1400" u="sng" dirty="0">
                <a:solidFill>
                  <a:srgbClr val="202122"/>
                </a:solidFill>
                <a:latin typeface="Arial" panose="020B0604020202020204" pitchFamily="34" charset="0"/>
              </a:rPr>
              <a:t>1.</a:t>
            </a:r>
            <a:r>
              <a:rPr kumimoji="0" lang="ru-RU" sz="1400" b="0" i="0" u="sng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Межклеточного_ вещества_______ 2.Нерастворимые твёрдые________ органические____  вещества_______</a:t>
            </a:r>
            <a:endParaRPr lang="ru-RU" sz="1400" u="sng" dirty="0"/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95B61F59-FBD6-4A22-B015-77944CE905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060" b="75360"/>
          <a:stretch/>
        </p:blipFill>
        <p:spPr>
          <a:xfrm>
            <a:off x="3679780" y="784225"/>
            <a:ext cx="1947907" cy="518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821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DA824CC-183D-4C09-BFD0-A20389FBD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500" dirty="0"/>
              <a:t>Само</a:t>
            </a:r>
            <a:r>
              <a:rPr kumimoji="0" lang="ru-RU" sz="25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регуляция 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868F5E0B-537A-47D5-A8AA-1B9D76855759}"/>
              </a:ext>
            </a:extLst>
          </p:cNvPr>
          <p:cNvSpPr txBox="1"/>
          <p:nvPr/>
        </p:nvSpPr>
        <p:spPr>
          <a:xfrm>
            <a:off x="2274887" y="555625"/>
            <a:ext cx="34290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Глюкоза поступает в кровь, содержание её в крови нормализуется. Нейрогуморальная регуляция осуществляет взаимосвязь и согласованную работу всех систем органов. Поэтому организм функционирует как единое целое.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EF221055-0819-48C9-ABBF-85394E9280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677" r="12903" b="19123"/>
          <a:stretch/>
        </p:blipFill>
        <p:spPr>
          <a:xfrm>
            <a:off x="141287" y="708025"/>
            <a:ext cx="2115326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536820"/>
      </p:ext>
    </p:extLst>
  </p:cSld>
  <p:clrMapOvr>
    <a:masterClrMapping/>
  </p:clrMapOvr>
  <p:transition spd="slow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98233E7-5CDF-43DC-A3C9-E55AA7430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32463"/>
            <a:ext cx="5638800" cy="386828"/>
          </a:xfrm>
        </p:spPr>
        <p:txBody>
          <a:bodyPr>
            <a:noAutofit/>
          </a:bodyPr>
          <a:lstStyle/>
          <a:p>
            <a:r>
              <a:rPr lang="ru-RU" sz="2000" dirty="0"/>
              <a:t>Человек тесно связан с окружающей средой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1165B9B-3FC0-495A-B346-575E9DF8E7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25" t="7731" r="12694" b="4081"/>
          <a:stretch/>
        </p:blipFill>
        <p:spPr>
          <a:xfrm>
            <a:off x="217487" y="674760"/>
            <a:ext cx="1752600" cy="243762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57A11E23-C679-4459-BD56-399AFDF27D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3769" y="556351"/>
            <a:ext cx="3650240" cy="2591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499464"/>
      </p:ext>
    </p:extLst>
  </p:cSld>
  <p:clrMapOvr>
    <a:masterClrMapping/>
  </p:clrMapOvr>
  <p:transition spd="slow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DA775C4-CBC0-4B88-B231-6E93A3A3B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32463"/>
            <a:ext cx="5638800" cy="386828"/>
          </a:xfrm>
        </p:spPr>
        <p:txBody>
          <a:bodyPr>
            <a:normAutofit fontScale="90000"/>
          </a:bodyPr>
          <a:lstStyle/>
          <a:p>
            <a:r>
              <a:rPr lang="ru-RU" sz="2800" dirty="0"/>
              <a:t>Ваше здоровье - в ваших руках!!!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7A89F12-58B0-42A7-B36D-E76475F8C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287" y="574675"/>
            <a:ext cx="3810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726228"/>
      </p:ext>
    </p:extLst>
  </p:cSld>
  <p:clrMapOvr>
    <a:masterClrMapping/>
  </p:clrMapOvr>
  <p:transition spd="slow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E34A62B-4192-443E-B85E-45C675AB3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 заметку!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00E62ACA-2255-4F84-BEE3-E377443BCF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448" y="578485"/>
            <a:ext cx="3943839" cy="256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541936"/>
      </p:ext>
    </p:extLst>
  </p:cSld>
  <p:clrMapOvr>
    <a:masterClrMapping/>
  </p:clrMapOvr>
  <p:transition spd="slow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3287" y="51079"/>
            <a:ext cx="4760643" cy="447551"/>
          </a:xfrm>
          <a:prstGeom prst="rect">
            <a:avLst/>
          </a:prstGeom>
        </p:spPr>
        <p:txBody>
          <a:bodyPr vert="horz" wrap="square" lIns="0" tIns="16503" rIns="0" bIns="0" rtlCol="0" anchor="ctr">
            <a:spAutoFit/>
          </a:bodyPr>
          <a:lstStyle/>
          <a:p>
            <a:pPr marL="12695">
              <a:spcBef>
                <a:spcPts val="130"/>
              </a:spcBef>
            </a:pPr>
            <a:r>
              <a:rPr lang="ru-RU" sz="2800" dirty="0"/>
              <a:t>З А Д А Н И Е</a:t>
            </a:r>
            <a:endParaRPr sz="2800" dirty="0"/>
          </a:p>
        </p:txBody>
      </p:sp>
      <p:sp>
        <p:nvSpPr>
          <p:cNvPr id="5" name="Chevron 15">
            <a:extLst>
              <a:ext uri="{FF2B5EF4-FFF2-40B4-BE49-F238E27FC236}">
                <a16:creationId xmlns="" xmlns:a16="http://schemas.microsoft.com/office/drawing/2014/main" id="{F7EBA848-D2E5-42B8-B14C-CB78773D3FF1}"/>
              </a:ext>
            </a:extLst>
          </p:cNvPr>
          <p:cNvSpPr/>
          <p:nvPr/>
        </p:nvSpPr>
        <p:spPr>
          <a:xfrm>
            <a:off x="4103687" y="829561"/>
            <a:ext cx="1417877" cy="829306"/>
          </a:xfrm>
          <a:prstGeom prst="chevron">
            <a:avLst>
              <a:gd name="adj" fmla="val 17785"/>
            </a:avLst>
          </a:prstGeom>
          <a:solidFill>
            <a:srgbClr val="FF0000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algn="ctr" defTabSz="100897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7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FF1979A-7BE8-4445-BE2B-9F1FED219469}"/>
              </a:ext>
            </a:extLst>
          </p:cNvPr>
          <p:cNvSpPr txBox="1"/>
          <p:nvPr/>
        </p:nvSpPr>
        <p:spPr>
          <a:xfrm>
            <a:off x="2884487" y="1698625"/>
            <a:ext cx="1417877" cy="831090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algn="ctr"/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Нарисовать </a:t>
            </a:r>
          </a:p>
          <a:p>
            <a:pPr algn="ctr"/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Рис № 6.</a:t>
            </a:r>
          </a:p>
          <a:p>
            <a:pPr algn="ctr"/>
            <a:endParaRPr lang="ru-RU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17">
            <a:extLst>
              <a:ext uri="{FF2B5EF4-FFF2-40B4-BE49-F238E27FC236}">
                <a16:creationId xmlns="" xmlns:a16="http://schemas.microsoft.com/office/drawing/2014/main" id="{6E74CAED-4615-4AB9-8B67-C05FB35994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53595" y="989587"/>
            <a:ext cx="464492" cy="464434"/>
          </a:xfrm>
          <a:prstGeom prst="rect">
            <a:avLst/>
          </a:prstGeom>
        </p:spPr>
      </p:pic>
      <p:sp>
        <p:nvSpPr>
          <p:cNvPr id="8" name="Chevron 18">
            <a:extLst>
              <a:ext uri="{FF2B5EF4-FFF2-40B4-BE49-F238E27FC236}">
                <a16:creationId xmlns="" xmlns:a16="http://schemas.microsoft.com/office/drawing/2014/main" id="{91FEE48D-34B7-449A-8E52-48BCC4AF59B2}"/>
              </a:ext>
            </a:extLst>
          </p:cNvPr>
          <p:cNvSpPr/>
          <p:nvPr/>
        </p:nvSpPr>
        <p:spPr>
          <a:xfrm>
            <a:off x="2658810" y="829561"/>
            <a:ext cx="1599871" cy="829306"/>
          </a:xfrm>
          <a:prstGeom prst="chevron">
            <a:avLst>
              <a:gd name="adj" fmla="val 17785"/>
            </a:avLst>
          </a:prstGeom>
          <a:solidFill>
            <a:schemeClr val="accent5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algn="ctr" defTabSz="100897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7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" name="Picture 20">
            <a:extLst>
              <a:ext uri="{FF2B5EF4-FFF2-40B4-BE49-F238E27FC236}">
                <a16:creationId xmlns="" xmlns:a16="http://schemas.microsoft.com/office/drawing/2014/main" id="{7C0BE93F-84E0-441D-995D-A49B5B2A5D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65487" y="1001714"/>
            <a:ext cx="556540" cy="422506"/>
          </a:xfrm>
          <a:prstGeom prst="rect">
            <a:avLst/>
          </a:prstGeom>
        </p:spPr>
      </p:pic>
      <p:sp>
        <p:nvSpPr>
          <p:cNvPr id="11" name="Chevron 21">
            <a:extLst>
              <a:ext uri="{FF2B5EF4-FFF2-40B4-BE49-F238E27FC236}">
                <a16:creationId xmlns="" xmlns:a16="http://schemas.microsoft.com/office/drawing/2014/main" id="{43462388-AD3B-4DC0-87D1-58BBFAB7ABAE}"/>
              </a:ext>
            </a:extLst>
          </p:cNvPr>
          <p:cNvSpPr/>
          <p:nvPr/>
        </p:nvSpPr>
        <p:spPr>
          <a:xfrm>
            <a:off x="1582207" y="829561"/>
            <a:ext cx="1417877" cy="829306"/>
          </a:xfrm>
          <a:prstGeom prst="chevron">
            <a:avLst>
              <a:gd name="adj" fmla="val 17785"/>
            </a:avLst>
          </a:prstGeom>
          <a:solidFill>
            <a:srgbClr val="00B050"/>
          </a:solidFill>
          <a:ln>
            <a:solidFill>
              <a:srgbClr val="00B050"/>
            </a:solidFill>
          </a:ln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algn="ctr" defTabSz="100897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7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8AF05FC-40D6-49C7-8459-55715E908190}"/>
              </a:ext>
            </a:extLst>
          </p:cNvPr>
          <p:cNvSpPr txBox="1"/>
          <p:nvPr/>
        </p:nvSpPr>
        <p:spPr>
          <a:xfrm>
            <a:off x="1512887" y="1698625"/>
            <a:ext cx="1489787" cy="1489347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algn="ctr" defTabSz="576621"/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Выполнить задания  и ответить на вопросы письменно</a:t>
            </a:r>
          </a:p>
          <a:p>
            <a:pPr algn="ctr" defTabSz="576621"/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(стр. 19)</a:t>
            </a:r>
          </a:p>
        </p:txBody>
      </p:sp>
      <p:pic>
        <p:nvPicPr>
          <p:cNvPr id="13" name="Picture 23">
            <a:extLst>
              <a:ext uri="{FF2B5EF4-FFF2-40B4-BE49-F238E27FC236}">
                <a16:creationId xmlns="" xmlns:a16="http://schemas.microsoft.com/office/drawing/2014/main" id="{A3CEFE8D-6013-4962-ADCB-10FA100D53F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36401" y="937863"/>
            <a:ext cx="524530" cy="539981"/>
          </a:xfrm>
          <a:prstGeom prst="rect">
            <a:avLst/>
          </a:prstGeom>
        </p:spPr>
      </p:pic>
      <p:sp>
        <p:nvSpPr>
          <p:cNvPr id="14" name="Chevron 25">
            <a:extLst>
              <a:ext uri="{FF2B5EF4-FFF2-40B4-BE49-F238E27FC236}">
                <a16:creationId xmlns="" xmlns:a16="http://schemas.microsoft.com/office/drawing/2014/main" id="{83429AA4-D611-4991-B34E-193F6BD7B5E4}"/>
              </a:ext>
            </a:extLst>
          </p:cNvPr>
          <p:cNvSpPr/>
          <p:nvPr/>
        </p:nvSpPr>
        <p:spPr>
          <a:xfrm>
            <a:off x="367240" y="828994"/>
            <a:ext cx="1417877" cy="829307"/>
          </a:xfrm>
          <a:prstGeom prst="chevron">
            <a:avLst>
              <a:gd name="adj" fmla="val 17785"/>
            </a:avLst>
          </a:pr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algn="ctr" defTabSz="100897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7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F06F4F7A-E37D-4778-B9F6-2C1B186FB126}"/>
              </a:ext>
            </a:extLst>
          </p:cNvPr>
          <p:cNvSpPr txBox="1"/>
          <p:nvPr/>
        </p:nvSpPr>
        <p:spPr>
          <a:xfrm>
            <a:off x="73034" y="1701974"/>
            <a:ext cx="1589177" cy="1489347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algn="ctr" defTabSz="576621"/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Прочитать </a:t>
            </a:r>
          </a:p>
          <a:p>
            <a:pPr algn="ctr" defTabSz="576621"/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§ 5 </a:t>
            </a:r>
          </a:p>
          <a:p>
            <a:pPr algn="ctr" defTabSz="576621"/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(стр. 17- 19) и выписать основные понятия.</a:t>
            </a:r>
          </a:p>
        </p:txBody>
      </p:sp>
      <p:pic>
        <p:nvPicPr>
          <p:cNvPr id="16" name="Picture 27">
            <a:extLst>
              <a:ext uri="{FF2B5EF4-FFF2-40B4-BE49-F238E27FC236}">
                <a16:creationId xmlns="" xmlns:a16="http://schemas.microsoft.com/office/drawing/2014/main" id="{A5BC2A21-0471-46F9-B5B1-88716C63DF9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686" y="1100274"/>
            <a:ext cx="609001" cy="2713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673D870-D909-4F55-A501-70DC3586E41F}"/>
              </a:ext>
            </a:extLst>
          </p:cNvPr>
          <p:cNvSpPr txBox="1"/>
          <p:nvPr/>
        </p:nvSpPr>
        <p:spPr>
          <a:xfrm>
            <a:off x="4179887" y="1698625"/>
            <a:ext cx="1449014" cy="1023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Составить </a:t>
            </a:r>
            <a:r>
              <a:rPr lang="ru-RU" sz="1513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синквейн</a:t>
            </a:r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на слово гомеостаз.</a:t>
            </a:r>
          </a:p>
        </p:txBody>
      </p:sp>
    </p:spTree>
    <p:extLst>
      <p:ext uri="{BB962C8B-B14F-4D97-AF65-F5344CB8AC3E}">
        <p14:creationId xmlns:p14="http://schemas.microsoft.com/office/powerpoint/2010/main" val="22215163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 animBg="1"/>
      <p:bldP spid="11" grpId="0" animBg="1"/>
      <p:bldP spid="12" grpId="0"/>
      <p:bldP spid="14" grpId="0" animBg="1"/>
      <p:bldP spid="15" grpId="0"/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F345283-24CF-4A68-85C8-F188B460C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75" y="132463"/>
            <a:ext cx="5195012" cy="386828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Синквейн</a:t>
            </a:r>
            <a:r>
              <a:rPr lang="ru-RU" dirty="0"/>
              <a:t> (с франц.- пятистишие)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800D7DB1-A910-4EAC-9157-D74E464ADAB8}"/>
              </a:ext>
            </a:extLst>
          </p:cNvPr>
          <p:cNvSpPr txBox="1"/>
          <p:nvPr/>
        </p:nvSpPr>
        <p:spPr>
          <a:xfrm>
            <a:off x="432675" y="708025"/>
            <a:ext cx="511881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Слово</a:t>
            </a:r>
          </a:p>
          <a:p>
            <a:pPr marL="342900" indent="-342900">
              <a:buAutoNum type="arabicPeriod"/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прилагательных</a:t>
            </a:r>
          </a:p>
          <a:p>
            <a:pPr marL="342900" indent="-342900">
              <a:buAutoNum type="arabicPeriod"/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глагола</a:t>
            </a:r>
          </a:p>
          <a:p>
            <a:pPr marL="342900" indent="-342900">
              <a:buAutoNum type="arabicPeriod"/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Точное определение</a:t>
            </a:r>
          </a:p>
          <a:p>
            <a:pPr marL="342900" indent="-342900">
              <a:buAutoNum type="arabicPeriod"/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Ассоциация или слова синонимы</a:t>
            </a:r>
          </a:p>
        </p:txBody>
      </p:sp>
    </p:spTree>
    <p:extLst>
      <p:ext uri="{BB962C8B-B14F-4D97-AF65-F5344CB8AC3E}">
        <p14:creationId xmlns:p14="http://schemas.microsoft.com/office/powerpoint/2010/main" val="2562547337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>
            <a:extLst>
              <a:ext uri="{FF2B5EF4-FFF2-40B4-BE49-F238E27FC236}">
                <a16:creationId xmlns="" xmlns:a16="http://schemas.microsoft.com/office/drawing/2014/main" id="{D964F8AD-A70B-4779-82C3-E329695D9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/>
              <a:t>Определите типы тканей.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44F6D25-ED4A-4BC9-97C5-2646798EAB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87" y="631825"/>
            <a:ext cx="2236305" cy="1371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29FC854-43E2-4E8C-BB54-A7379F1EB81A}"/>
              </a:ext>
            </a:extLst>
          </p:cNvPr>
          <p:cNvSpPr txBox="1"/>
          <p:nvPr/>
        </p:nvSpPr>
        <p:spPr>
          <a:xfrm>
            <a:off x="2453792" y="914539"/>
            <a:ext cx="32500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Эпителиальная ткань-мерцательный эпителий.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9BCC563-9112-454E-AA4B-CD0C19105769}"/>
              </a:ext>
            </a:extLst>
          </p:cNvPr>
          <p:cNvSpPr txBox="1"/>
          <p:nvPr/>
        </p:nvSpPr>
        <p:spPr>
          <a:xfrm>
            <a:off x="141287" y="2051586"/>
            <a:ext cx="5562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     Ткань содержит мало межклеточного вещества и много железистых клеток с </a:t>
            </a:r>
            <a:r>
              <a:rPr lang="ru-RU" sz="2000" dirty="0" err="1">
                <a:solidFill>
                  <a:schemeClr val="bg1"/>
                </a:solidFill>
              </a:rPr>
              <a:t>секре</a:t>
            </a:r>
            <a:endParaRPr lang="ru-RU" sz="2000" dirty="0">
              <a:solidFill>
                <a:schemeClr val="bg1"/>
              </a:solidFill>
            </a:endParaRPr>
          </a:p>
          <a:p>
            <a:r>
              <a:rPr lang="ru-RU" sz="2000" dirty="0" err="1">
                <a:solidFill>
                  <a:schemeClr val="bg1"/>
                </a:solidFill>
              </a:rPr>
              <a:t>тами</a:t>
            </a:r>
            <a:r>
              <a:rPr lang="ru-RU" sz="2000" dirty="0">
                <a:solidFill>
                  <a:schemeClr val="bg1"/>
                </a:solidFill>
              </a:rPr>
              <a:t> - продуктами их жизнедеятельности.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32636818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>
            <a:extLst>
              <a:ext uri="{FF2B5EF4-FFF2-40B4-BE49-F238E27FC236}">
                <a16:creationId xmlns="" xmlns:a16="http://schemas.microsoft.com/office/drawing/2014/main" id="{D964F8AD-A70B-4779-82C3-E329695D9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/>
              <a:t>Определите типы тканей.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21992C5F-B490-4206-BA21-E29BB33E3C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7036" b="24168"/>
          <a:stretch/>
        </p:blipFill>
        <p:spPr>
          <a:xfrm>
            <a:off x="141287" y="593928"/>
            <a:ext cx="1905000" cy="25184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5B61D52-291B-407E-A519-17FACFB5B62E}"/>
              </a:ext>
            </a:extLst>
          </p:cNvPr>
          <p:cNvSpPr txBox="1"/>
          <p:nvPr/>
        </p:nvSpPr>
        <p:spPr>
          <a:xfrm>
            <a:off x="2046287" y="708025"/>
            <a:ext cx="3657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  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Нервная ткань - состоящая из нейронов и клеток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спут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ниц-нейроглии.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4D4CCE4-A107-473A-83C9-FEF20190AAA1}"/>
              </a:ext>
            </a:extLst>
          </p:cNvPr>
          <p:cNvSpPr txBox="1"/>
          <p:nvPr/>
        </p:nvSpPr>
        <p:spPr>
          <a:xfrm>
            <a:off x="2122485" y="1978362"/>
            <a:ext cx="35814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Главная функция нервной ткани- возбудимость и про-</a:t>
            </a:r>
          </a:p>
          <a:p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водимость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65114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>
            <a:extLst>
              <a:ext uri="{FF2B5EF4-FFF2-40B4-BE49-F238E27FC236}">
                <a16:creationId xmlns="" xmlns:a16="http://schemas.microsoft.com/office/drawing/2014/main" id="{D964F8AD-A70B-4779-82C3-E329695D9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/>
              <a:t>Определите типы тканей.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EDA7DF9-FB8F-4BBD-8603-7BC91C0090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60" t="11313" r="1433" b="26193"/>
          <a:stretch/>
        </p:blipFill>
        <p:spPr>
          <a:xfrm>
            <a:off x="266858" y="555625"/>
            <a:ext cx="5208429" cy="169966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FBE3240-EE54-4538-AAD5-73E020C5B6F1}"/>
              </a:ext>
            </a:extLst>
          </p:cNvPr>
          <p:cNvSpPr txBox="1"/>
          <p:nvPr/>
        </p:nvSpPr>
        <p:spPr>
          <a:xfrm>
            <a:off x="217487" y="2232025"/>
            <a:ext cx="152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Гладкая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мышечная ткань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39A00707-874C-4E05-A428-64F146B44B16}"/>
              </a:ext>
            </a:extLst>
          </p:cNvPr>
          <p:cNvSpPr txBox="1"/>
          <p:nvPr/>
        </p:nvSpPr>
        <p:spPr>
          <a:xfrm>
            <a:off x="2046287" y="2232025"/>
            <a:ext cx="16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Поперечно-полосатая скелетная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3F5FA17-CB41-455F-80D2-8BB0BA947667}"/>
              </a:ext>
            </a:extLst>
          </p:cNvPr>
          <p:cNvSpPr txBox="1"/>
          <p:nvPr/>
        </p:nvSpPr>
        <p:spPr>
          <a:xfrm>
            <a:off x="3951287" y="2271494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Сердечная мышца</a:t>
            </a:r>
          </a:p>
        </p:txBody>
      </p:sp>
    </p:spTree>
    <p:extLst>
      <p:ext uri="{BB962C8B-B14F-4D97-AF65-F5344CB8AC3E}">
        <p14:creationId xmlns:p14="http://schemas.microsoft.com/office/powerpoint/2010/main" val="18140200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339" y="19635"/>
            <a:ext cx="5172948" cy="509114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kumimoji="0" lang="ru-RU" sz="3200" b="1" i="0" u="none" strike="noStrike" kern="800" cap="none" spc="-25" normalizeH="0" baseline="0" noProof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СЕГОДНЯ НА УРОКЕ </a:t>
            </a:r>
            <a:endParaRPr sz="2050" dirty="0"/>
          </a:p>
        </p:txBody>
      </p:sp>
      <p:sp>
        <p:nvSpPr>
          <p:cNvPr id="16" name="TextBox 15"/>
          <p:cNvSpPr txBox="1"/>
          <p:nvPr/>
        </p:nvSpPr>
        <p:spPr>
          <a:xfrm>
            <a:off x="750887" y="612715"/>
            <a:ext cx="472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Организм-целостная система.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84287" y="1146115"/>
            <a:ext cx="403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Гуморальная регуляция</a:t>
            </a:r>
            <a:r>
              <a:rPr kumimoji="0" lang="ru-RU" sz="2000" b="1" i="0" u="none" strike="noStrike" kern="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351087" y="1831915"/>
            <a:ext cx="3417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Нервная</a:t>
            </a:r>
            <a:r>
              <a:rPr kumimoji="0" lang="ru-RU" sz="20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регуляция.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141287" y="586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979487" y="1165225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2001459" y="18061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2960687" y="2491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28B8C9F9-F8CC-46F7-9B19-9601AAD43A43}"/>
              </a:ext>
            </a:extLst>
          </p:cNvPr>
          <p:cNvSpPr txBox="1"/>
          <p:nvPr/>
        </p:nvSpPr>
        <p:spPr>
          <a:xfrm>
            <a:off x="3285042" y="2500439"/>
            <a:ext cx="24188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Саморегуляция.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175042"/>
      </p:ext>
    </p:extLst>
  </p:cSld>
  <p:clrMapOvr>
    <a:masterClrMapping/>
  </p:clrMapOvr>
  <p:transition spd="slow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4304" y="22225"/>
            <a:ext cx="5519583" cy="509114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3200" dirty="0"/>
              <a:t>Иерархия понятий 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B0A2A8C-759C-4E52-A2B6-82093DD0D8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05" t="3918" r="2123" b="2394"/>
          <a:stretch/>
        </p:blipFill>
        <p:spPr>
          <a:xfrm>
            <a:off x="1017587" y="615898"/>
            <a:ext cx="3733800" cy="250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148373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A6E31D7-86D2-444B-895D-AFE0C4125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04" y="132463"/>
            <a:ext cx="5480653" cy="386828"/>
          </a:xfrm>
        </p:spPr>
        <p:txBody>
          <a:bodyPr>
            <a:normAutofit fontScale="90000"/>
          </a:bodyPr>
          <a:lstStyle/>
          <a:p>
            <a:r>
              <a:rPr lang="ru-RU" sz="3205" dirty="0"/>
              <a:t>Системы органов человека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9D3260D4-6B02-41ED-B40F-E02DEC59DA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25" t="7731" r="2724" b="49999"/>
          <a:stretch/>
        </p:blipFill>
        <p:spPr>
          <a:xfrm>
            <a:off x="102361" y="631825"/>
            <a:ext cx="5525326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049626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2810</TotalTime>
  <Words>752</Words>
  <Application>Microsoft Office PowerPoint</Application>
  <PresentationFormat>Произвольный</PresentationFormat>
  <Paragraphs>130</Paragraphs>
  <Slides>35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35</vt:i4>
      </vt:variant>
    </vt:vector>
  </HeadingPairs>
  <TitlesOfParts>
    <vt:vector size="41" baseType="lpstr">
      <vt:lpstr>Office Theme</vt:lpstr>
      <vt:lpstr>1_Office Theme</vt:lpstr>
      <vt:lpstr>2_Office Theme</vt:lpstr>
      <vt:lpstr>Тема Office</vt:lpstr>
      <vt:lpstr>3_Office Theme</vt:lpstr>
      <vt:lpstr>4_Office Theme</vt:lpstr>
      <vt:lpstr>Биология  человек и его здоровье</vt:lpstr>
      <vt:lpstr>Проверим ваши знания !</vt:lpstr>
      <vt:lpstr>Определите типы тканей.</vt:lpstr>
      <vt:lpstr>Определите типы тканей.</vt:lpstr>
      <vt:lpstr>Определите типы тканей.</vt:lpstr>
      <vt:lpstr>Определите типы тканей.</vt:lpstr>
      <vt:lpstr>СЕГОДНЯ НА УРОКЕ </vt:lpstr>
      <vt:lpstr>Иерархия понятий  </vt:lpstr>
      <vt:lpstr>Системы органов человека</vt:lpstr>
      <vt:lpstr>Системы органов человека</vt:lpstr>
      <vt:lpstr>Организм целостная система</vt:lpstr>
      <vt:lpstr>Организм единое целое</vt:lpstr>
      <vt:lpstr>Регуляция организма это - </vt:lpstr>
      <vt:lpstr>Гомеостаз </vt:lpstr>
      <vt:lpstr>Гомеостаз </vt:lpstr>
      <vt:lpstr>Гомеостаз</vt:lpstr>
      <vt:lpstr>Гомеостаз</vt:lpstr>
      <vt:lpstr>Ты не ты, когда напуган…</vt:lpstr>
      <vt:lpstr>Организм человека</vt:lpstr>
      <vt:lpstr>Механизмы регуляции организма</vt:lpstr>
      <vt:lpstr>Гуморальная регуляция организма</vt:lpstr>
      <vt:lpstr>Гуморальная регуляция организма</vt:lpstr>
      <vt:lpstr>Гуморальная регуляция организма</vt:lpstr>
      <vt:lpstr>Функции нервной ткани</vt:lpstr>
      <vt:lpstr>Нервная  регуляция организма</vt:lpstr>
      <vt:lpstr>Нервная  регуляция организма</vt:lpstr>
      <vt:lpstr>Нейрогуморальная  регуляция</vt:lpstr>
      <vt:lpstr>Сравнительная характеристика</vt:lpstr>
      <vt:lpstr>Саморегуляция </vt:lpstr>
      <vt:lpstr>Саморегуляция </vt:lpstr>
      <vt:lpstr>Человек тесно связан с окружающей средой</vt:lpstr>
      <vt:lpstr>Ваше здоровье - в ваших руках!!!</vt:lpstr>
      <vt:lpstr>На заметку!</vt:lpstr>
      <vt:lpstr>З А Д А Н И Е</vt:lpstr>
      <vt:lpstr>Синквейн (с франц.- пятистишие)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Acer</cp:lastModifiedBy>
  <cp:revision>165</cp:revision>
  <dcterms:created xsi:type="dcterms:W3CDTF">2020-04-13T08:05:42Z</dcterms:created>
  <dcterms:modified xsi:type="dcterms:W3CDTF">2020-09-15T06:57:19Z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