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3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4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725" r:id="rId3"/>
    <p:sldMasterId id="2147483868" r:id="rId4"/>
    <p:sldMasterId id="2147483949" r:id="rId5"/>
  </p:sldMasterIdLst>
  <p:notesMasterIdLst>
    <p:notesMasterId r:id="rId39"/>
  </p:notesMasterIdLst>
  <p:sldIdLst>
    <p:sldId id="1518" r:id="rId6"/>
    <p:sldId id="257" r:id="rId7"/>
    <p:sldId id="1507" r:id="rId8"/>
    <p:sldId id="1525" r:id="rId9"/>
    <p:sldId id="1526" r:id="rId10"/>
    <p:sldId id="1527" r:id="rId11"/>
    <p:sldId id="1524" r:id="rId12"/>
    <p:sldId id="1517" r:id="rId13"/>
    <p:sldId id="1546" r:id="rId14"/>
    <p:sldId id="1530" r:id="rId15"/>
    <p:sldId id="1531" r:id="rId16"/>
    <p:sldId id="1532" r:id="rId17"/>
    <p:sldId id="1547" r:id="rId18"/>
    <p:sldId id="1549" r:id="rId19"/>
    <p:sldId id="1548" r:id="rId20"/>
    <p:sldId id="1533" r:id="rId21"/>
    <p:sldId id="1534" r:id="rId22"/>
    <p:sldId id="1550" r:id="rId23"/>
    <p:sldId id="1535" r:id="rId24"/>
    <p:sldId id="1551" r:id="rId25"/>
    <p:sldId id="1536" r:id="rId26"/>
    <p:sldId id="1537" r:id="rId27"/>
    <p:sldId id="1538" r:id="rId28"/>
    <p:sldId id="1552" r:id="rId29"/>
    <p:sldId id="1528" r:id="rId30"/>
    <p:sldId id="1529" r:id="rId31"/>
    <p:sldId id="1539" r:id="rId32"/>
    <p:sldId id="1553" r:id="rId33"/>
    <p:sldId id="1512" r:id="rId34"/>
    <p:sldId id="1540" r:id="rId35"/>
    <p:sldId id="1554" r:id="rId36"/>
    <p:sldId id="1555" r:id="rId37"/>
    <p:sldId id="354" r:id="rId38"/>
  </p:sldIdLst>
  <p:sldSz cx="5768975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374" autoAdjust="0"/>
  </p:normalViewPr>
  <p:slideViewPr>
    <p:cSldViewPr>
      <p:cViewPr varScale="1">
        <p:scale>
          <a:sx n="118" d="100"/>
          <a:sy n="118" d="100"/>
        </p:scale>
        <p:origin x="1254" y="90"/>
      </p:cViewPr>
      <p:guideLst>
        <p:guide orient="horz" pos="2880"/>
        <p:guide pos="21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AFF15-B181-49A8-B0C2-D6B1B3E334C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D7A1A-F683-4EBE-9521-2F1A3DA05B2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63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site.ru/fulltext/1/001/008/006/033.htm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site.ru/fulltext/1/001/008/006/033.ht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site.ru/fulltext/1/001/008/006/033.htm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oksite.ru/fulltext/1/001/008/006/033.htm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233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Возбудимость,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раздражимость, способность живых клеток (от простейших одноклеточных организмов до нервных клеток человека) воспринимать изменения внешней среды и отвечать на эти изменения (раздражения) реакцией </a:t>
            </a:r>
            <a:r>
              <a:rPr lang="ru-RU" b="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возбуждения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В. связана с существованием в клеточной мембране особых молекулярных структур, обладающих специфической чувствительностью к действию тех или иных раздражителей: электрическому току, химическим, механическим, термическим и другим воздействиям. В нервных и мышечных клетках (волокнах) главный компонент возбуждения — потенциал действия (ПД)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493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Возбудимость,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раздражимость, способность живых клеток (от простейших одноклеточных организмов до нервных клеток человека) воспринимать изменения внешней среды и отвечать на эти изменения (раздражения) реакцией </a:t>
            </a:r>
            <a:r>
              <a:rPr lang="ru-RU" b="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возбуждения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В. связана с существованием в клеточной мембране особых молекулярных структур, обладающих специфической чувствительностью к действию тех или иных раздражителей: электрическому току, химическим, механическим, термическим и другим воздействиям. В нервных и мышечных клетках (волокнах) главный компонент возбуждения — потенциал действия (ПД)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22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Возбудимость,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раздражимость, способность живых клеток (от простейших одноклеточных организмов до нервных клеток человека) воспринимать изменения внешней среды и отвечать на эти изменения (раздражения) реакцией </a:t>
            </a:r>
            <a:r>
              <a:rPr lang="ru-RU" b="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возбуждения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В. связана с существованием в клеточной мембране особых молекулярных структур, обладающих специфической чувствительностью к действию тех или иных раздражителей: электрическому току, химическим, механическим, термическим и другим воздействиям. В нервных и мышечных клетках (волокнах) главный компонент возбуждения — потенциал действия (ПД)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10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Возбудимость,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раздражимость, способность живых клеток (от простейших одноклеточных организмов до нервных клеток человека) воспринимать изменения внешней среды и отвечать на эти изменения (раздражения) реакцией </a:t>
            </a:r>
            <a:r>
              <a:rPr lang="ru-RU" b="0" i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возбуждения</a:t>
            </a: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 В. связана с существованием в клеточной мембране особых молекулярных структур, обладающих специфической чувствительностью к действию тех или иных раздражителей: электрическому току, химическим, механическим, термическим и другим воздействиям. В нервных и мышечных клетках (волокнах) главный компонент возбуждения — потенциал действия (ПД)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738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D7A1A-F683-4EBE-9521-2F1A3DA05B2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209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CD7A1A-F683-4EBE-9521-2F1A3DA05B2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36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673" y="1005903"/>
            <a:ext cx="490362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5346" y="1817116"/>
            <a:ext cx="4038283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1784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890229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97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6475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972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49769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877245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9262680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31009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537639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726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2630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401603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83617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498218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805081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74982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878105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862072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6845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396796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8006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2292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43447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07340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1526746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571737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874966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544854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18741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887895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272123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61128" y="600313"/>
            <a:ext cx="1113036" cy="167290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640840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162912" y="600313"/>
            <a:ext cx="1173389" cy="1672900"/>
          </a:xfrm>
        </p:spPr>
        <p:txBody>
          <a:bodyPr>
            <a:noAutofit/>
          </a:bodyPr>
          <a:lstStyle>
            <a:lvl1pPr marL="0" indent="0">
              <a:buNone/>
              <a:defRPr sz="662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662"/>
            </a:lvl2pPr>
            <a:lvl3pPr marL="71351" indent="-71351">
              <a:defRPr sz="662"/>
            </a:lvl3pPr>
            <a:lvl4pPr marL="190019" indent="-98389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32673" y="2356547"/>
            <a:ext cx="2381556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2961129" y="2356547"/>
            <a:ext cx="237517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340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9155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5891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2673" y="1008007"/>
            <a:ext cx="4903629" cy="69554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65346" y="1838750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6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4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29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1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6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1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2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709" y="2085118"/>
            <a:ext cx="4903629" cy="644463"/>
          </a:xfrm>
        </p:spPr>
        <p:txBody>
          <a:bodyPr anchor="t"/>
          <a:lstStyle>
            <a:lvl1pPr algn="l">
              <a:defRPr sz="2522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5709" y="1375307"/>
            <a:ext cx="4903629" cy="709811"/>
          </a:xfrm>
        </p:spPr>
        <p:txBody>
          <a:bodyPr anchor="b"/>
          <a:lstStyle>
            <a:lvl1pPr marL="0" indent="0">
              <a:buNone/>
              <a:defRPr sz="1261">
                <a:solidFill>
                  <a:schemeClr val="tx1">
                    <a:tint val="75000"/>
                  </a:schemeClr>
                </a:solidFill>
              </a:defRPr>
            </a:lvl1pPr>
            <a:lvl2pPr marL="28831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2pPr>
            <a:lvl3pPr marL="576621" indent="0">
              <a:buNone/>
              <a:defRPr sz="1009">
                <a:solidFill>
                  <a:schemeClr val="tx1">
                    <a:tint val="75000"/>
                  </a:schemeClr>
                </a:solidFill>
              </a:defRPr>
            </a:lvl3pPr>
            <a:lvl4pPr marL="86493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4pPr>
            <a:lvl5pPr marL="1153241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5pPr>
            <a:lvl6pPr marL="144155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6pPr>
            <a:lvl7pPr marL="172986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7pPr>
            <a:lvl8pPr marL="2018172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8pPr>
            <a:lvl9pPr marL="2306483" indent="0">
              <a:buNone/>
              <a:defRPr sz="88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928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88449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932562" y="757133"/>
            <a:ext cx="2547964" cy="2141451"/>
          </a:xfrm>
        </p:spPr>
        <p:txBody>
          <a:bodyPr/>
          <a:lstStyle>
            <a:lvl1pPr>
              <a:defRPr sz="1766"/>
            </a:lvl1pPr>
            <a:lvl2pPr>
              <a:defRPr sz="1513"/>
            </a:lvl2pPr>
            <a:lvl3pPr>
              <a:defRPr sz="1261"/>
            </a:lvl3pPr>
            <a:lvl4pPr>
              <a:defRPr sz="1135"/>
            </a:lvl4pPr>
            <a:lvl5pPr>
              <a:defRPr sz="1135"/>
            </a:lvl5pPr>
            <a:lvl6pPr>
              <a:defRPr sz="1135"/>
            </a:lvl6pPr>
            <a:lvl7pPr>
              <a:defRPr sz="1135"/>
            </a:lvl7pPr>
            <a:lvl8pPr>
              <a:defRPr sz="1135"/>
            </a:lvl8pPr>
            <a:lvl9pPr>
              <a:defRPr sz="113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15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26337"/>
            <a:ext cx="2548966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88449" y="1029039"/>
            <a:ext cx="2548966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930560" y="726337"/>
            <a:ext cx="2549967" cy="302703"/>
          </a:xfrm>
        </p:spPr>
        <p:txBody>
          <a:bodyPr anchor="b"/>
          <a:lstStyle>
            <a:lvl1pPr marL="0" indent="0">
              <a:buNone/>
              <a:defRPr sz="1513" b="1"/>
            </a:lvl1pPr>
            <a:lvl2pPr marL="288310" indent="0">
              <a:buNone/>
              <a:defRPr sz="1261" b="1"/>
            </a:lvl2pPr>
            <a:lvl3pPr marL="576621" indent="0">
              <a:buNone/>
              <a:defRPr sz="1135" b="1"/>
            </a:lvl3pPr>
            <a:lvl4pPr marL="864931" indent="0">
              <a:buNone/>
              <a:defRPr sz="1009" b="1"/>
            </a:lvl4pPr>
            <a:lvl5pPr marL="1153241" indent="0">
              <a:buNone/>
              <a:defRPr sz="1009" b="1"/>
            </a:lvl5pPr>
            <a:lvl6pPr marL="1441552" indent="0">
              <a:buNone/>
              <a:defRPr sz="1009" b="1"/>
            </a:lvl6pPr>
            <a:lvl7pPr marL="1729862" indent="0">
              <a:buNone/>
              <a:defRPr sz="1009" b="1"/>
            </a:lvl7pPr>
            <a:lvl8pPr marL="2018172" indent="0">
              <a:buNone/>
              <a:defRPr sz="1009" b="1"/>
            </a:lvl8pPr>
            <a:lvl9pPr marL="2306483" indent="0">
              <a:buNone/>
              <a:defRPr sz="100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930560" y="1029039"/>
            <a:ext cx="2549967" cy="1869545"/>
          </a:xfrm>
        </p:spPr>
        <p:txBody>
          <a:bodyPr/>
          <a:lstStyle>
            <a:lvl1pPr>
              <a:defRPr sz="1513"/>
            </a:lvl1pPr>
            <a:lvl2pPr>
              <a:defRPr sz="1261"/>
            </a:lvl2pPr>
            <a:lvl3pPr>
              <a:defRPr sz="1135"/>
            </a:lvl3pPr>
            <a:lvl4pPr>
              <a:defRPr sz="1009"/>
            </a:lvl4pPr>
            <a:lvl5pPr>
              <a:defRPr sz="1009"/>
            </a:lvl5pPr>
            <a:lvl6pPr>
              <a:defRPr sz="1009"/>
            </a:lvl6pPr>
            <a:lvl7pPr>
              <a:defRPr sz="1009"/>
            </a:lvl7pPr>
            <a:lvl8pPr>
              <a:defRPr sz="1009"/>
            </a:lvl8pPr>
            <a:lvl9pPr>
              <a:defRPr sz="100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18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231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726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50" y="129193"/>
            <a:ext cx="1897953" cy="549822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55509" y="129194"/>
            <a:ext cx="3225017" cy="2769390"/>
          </a:xfrm>
        </p:spPr>
        <p:txBody>
          <a:bodyPr/>
          <a:lstStyle>
            <a:lvl1pPr>
              <a:defRPr sz="2018"/>
            </a:lvl1pPr>
            <a:lvl2pPr>
              <a:defRPr sz="1766"/>
            </a:lvl2pPr>
            <a:lvl3pPr>
              <a:defRPr sz="1513"/>
            </a:lvl3pPr>
            <a:lvl4pPr>
              <a:defRPr sz="1261"/>
            </a:lvl4pPr>
            <a:lvl5pPr>
              <a:defRPr sz="1261"/>
            </a:lvl5pPr>
            <a:lvl6pPr>
              <a:defRPr sz="1261"/>
            </a:lvl6pPr>
            <a:lvl7pPr>
              <a:defRPr sz="1261"/>
            </a:lvl7pPr>
            <a:lvl8pPr>
              <a:defRPr sz="1261"/>
            </a:lvl8pPr>
            <a:lvl9pPr>
              <a:defRPr sz="126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8450" y="679016"/>
            <a:ext cx="1897953" cy="2219568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487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0759" y="2271396"/>
            <a:ext cx="3461385" cy="268151"/>
          </a:xfrm>
        </p:spPr>
        <p:txBody>
          <a:bodyPr anchor="b"/>
          <a:lstStyle>
            <a:lvl1pPr algn="l">
              <a:defRPr sz="1261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0759" y="289933"/>
            <a:ext cx="3461385" cy="1946910"/>
          </a:xfrm>
        </p:spPr>
        <p:txBody>
          <a:bodyPr/>
          <a:lstStyle>
            <a:lvl1pPr marL="0" indent="0">
              <a:buNone/>
              <a:defRPr sz="2018"/>
            </a:lvl1pPr>
            <a:lvl2pPr marL="288310" indent="0">
              <a:buNone/>
              <a:defRPr sz="1766"/>
            </a:lvl2pPr>
            <a:lvl3pPr marL="576621" indent="0">
              <a:buNone/>
              <a:defRPr sz="1513"/>
            </a:lvl3pPr>
            <a:lvl4pPr marL="864931" indent="0">
              <a:buNone/>
              <a:defRPr sz="1261"/>
            </a:lvl4pPr>
            <a:lvl5pPr marL="1153241" indent="0">
              <a:buNone/>
              <a:defRPr sz="1261"/>
            </a:lvl5pPr>
            <a:lvl6pPr marL="1441552" indent="0">
              <a:buNone/>
              <a:defRPr sz="1261"/>
            </a:lvl6pPr>
            <a:lvl7pPr marL="1729862" indent="0">
              <a:buNone/>
              <a:defRPr sz="1261"/>
            </a:lvl7pPr>
            <a:lvl8pPr marL="2018172" indent="0">
              <a:buNone/>
              <a:defRPr sz="1261"/>
            </a:lvl8pPr>
            <a:lvl9pPr marL="2306483" indent="0">
              <a:buNone/>
              <a:defRPr sz="1261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30759" y="2539547"/>
            <a:ext cx="3461385" cy="380819"/>
          </a:xfrm>
        </p:spPr>
        <p:txBody>
          <a:bodyPr/>
          <a:lstStyle>
            <a:lvl1pPr marL="0" indent="0">
              <a:buNone/>
              <a:defRPr sz="883"/>
            </a:lvl1pPr>
            <a:lvl2pPr marL="288310" indent="0">
              <a:buNone/>
              <a:defRPr sz="757"/>
            </a:lvl2pPr>
            <a:lvl3pPr marL="576621" indent="0">
              <a:buNone/>
              <a:defRPr sz="631"/>
            </a:lvl3pPr>
            <a:lvl4pPr marL="864931" indent="0">
              <a:buNone/>
              <a:defRPr sz="568"/>
            </a:lvl4pPr>
            <a:lvl5pPr marL="1153241" indent="0">
              <a:buNone/>
              <a:defRPr sz="568"/>
            </a:lvl5pPr>
            <a:lvl6pPr marL="1441552" indent="0">
              <a:buNone/>
              <a:defRPr sz="568"/>
            </a:lvl6pPr>
            <a:lvl7pPr marL="1729862" indent="0">
              <a:buNone/>
              <a:defRPr sz="568"/>
            </a:lvl7pPr>
            <a:lvl8pPr marL="2018172" indent="0">
              <a:buNone/>
              <a:defRPr sz="568"/>
            </a:lvl8pPr>
            <a:lvl9pPr marL="2306483" indent="0">
              <a:buNone/>
              <a:defRPr sz="56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587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082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18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182508" y="129945"/>
            <a:ext cx="1298019" cy="27686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88449" y="129945"/>
            <a:ext cx="3797908" cy="27686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50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8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66886" y="71160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57662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49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9" y="720765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87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4" y="746315"/>
            <a:ext cx="2509504" cy="310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76621"/>
              <a:t>9/21/2020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54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96900-2F6B-41AF-8C36-9530BB52A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122" y="531044"/>
            <a:ext cx="4326731" cy="1129689"/>
          </a:xfrm>
        </p:spPr>
        <p:txBody>
          <a:bodyPr anchor="b"/>
          <a:lstStyle>
            <a:lvl1pPr algn="ctr">
              <a:defRPr sz="283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E0D036A-DD87-4242-8653-B8C8F64674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122" y="1704297"/>
            <a:ext cx="4326731" cy="783421"/>
          </a:xfrm>
        </p:spPr>
        <p:txBody>
          <a:bodyPr/>
          <a:lstStyle>
            <a:lvl1pPr marL="0" indent="0" algn="ctr">
              <a:buNone/>
              <a:defRPr sz="1135"/>
            </a:lvl1pPr>
            <a:lvl2pPr marL="216301" indent="0" algn="ctr">
              <a:buNone/>
              <a:defRPr sz="946"/>
            </a:lvl2pPr>
            <a:lvl3pPr marL="432603" indent="0" algn="ctr">
              <a:buNone/>
              <a:defRPr sz="852"/>
            </a:lvl3pPr>
            <a:lvl4pPr marL="648904" indent="0" algn="ctr">
              <a:buNone/>
              <a:defRPr sz="757"/>
            </a:lvl4pPr>
            <a:lvl5pPr marL="865205" indent="0" algn="ctr">
              <a:buNone/>
              <a:defRPr sz="757"/>
            </a:lvl5pPr>
            <a:lvl6pPr marL="1081507" indent="0" algn="ctr">
              <a:buNone/>
              <a:defRPr sz="757"/>
            </a:lvl6pPr>
            <a:lvl7pPr marL="1297808" indent="0" algn="ctr">
              <a:buNone/>
              <a:defRPr sz="757"/>
            </a:lvl7pPr>
            <a:lvl8pPr marL="1514109" indent="0" algn="ctr">
              <a:buNone/>
              <a:defRPr sz="757"/>
            </a:lvl8pPr>
            <a:lvl9pPr marL="1730411" indent="0" algn="ctr">
              <a:buNone/>
              <a:defRPr sz="75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97DAE6-0E6F-4DE2-BDB3-B9B55CE4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A1BD39-C065-4D48-AC42-9C0E1A64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FECFBD-DA1C-4BD9-9AC9-3499174F9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711177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A2B54-F671-498C-8C4F-43712F418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1DDC24-512B-4591-81EB-82F03FC28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A675DC-98C9-47B4-BD6E-DF0EE5D57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69D2DF-E8E7-4577-93BA-E9E66921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C3E710-06DD-4AE4-B992-A7EE5512F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02795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9ACF8B-A70A-4649-A6BC-A17B1D78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12" y="808960"/>
            <a:ext cx="4975741" cy="1349767"/>
          </a:xfrm>
        </p:spPr>
        <p:txBody>
          <a:bodyPr anchor="b"/>
          <a:lstStyle>
            <a:lvl1pPr>
              <a:defRPr sz="283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F79297D-7B16-42EB-8FDD-84E335C64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3612" y="2171496"/>
            <a:ext cx="4975741" cy="709811"/>
          </a:xfrm>
        </p:spPr>
        <p:txBody>
          <a:bodyPr/>
          <a:lstStyle>
            <a:lvl1pPr marL="0" indent="0">
              <a:buNone/>
              <a:defRPr sz="1135">
                <a:solidFill>
                  <a:schemeClr val="tx1">
                    <a:tint val="75000"/>
                  </a:schemeClr>
                </a:solidFill>
              </a:defRPr>
            </a:lvl1pPr>
            <a:lvl2pPr marL="216301" indent="0">
              <a:buNone/>
              <a:defRPr sz="946">
                <a:solidFill>
                  <a:schemeClr val="tx1">
                    <a:tint val="75000"/>
                  </a:schemeClr>
                </a:solidFill>
              </a:defRPr>
            </a:lvl2pPr>
            <a:lvl3pPr marL="432603" indent="0">
              <a:buNone/>
              <a:defRPr sz="852">
                <a:solidFill>
                  <a:schemeClr val="tx1">
                    <a:tint val="75000"/>
                  </a:schemeClr>
                </a:solidFill>
              </a:defRPr>
            </a:lvl3pPr>
            <a:lvl4pPr marL="648904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4pPr>
            <a:lvl5pPr marL="865205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5pPr>
            <a:lvl6pPr marL="1081507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6pPr>
            <a:lvl7pPr marL="1297808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7pPr>
            <a:lvl8pPr marL="1514109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8pPr>
            <a:lvl9pPr marL="1730411" indent="0">
              <a:buNone/>
              <a:defRPr sz="75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BEDD57-04EC-4992-81E3-473C85E28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53BCE-B376-43D5-9088-8B77500E9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31D8848-B6B4-4635-A325-45CC8546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4506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904D0B-664C-40E8-B4F5-485A46CAF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406346-1C01-48E6-9A07-6CD98E578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6617" y="863791"/>
            <a:ext cx="2451814" cy="2058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FEAC03-1BE9-440B-842D-29A18A77E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0544" y="863791"/>
            <a:ext cx="2451814" cy="20588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37B64C-54B1-4D18-B94D-885693B20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F8B56D1-DE1E-4237-BD82-AE8B3E82A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7D0B7-B353-48A0-A5C3-9C539E56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4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CECCE-51B5-412F-AE57-3712AD4A6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68" y="172758"/>
            <a:ext cx="4975741" cy="6271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36A1F8-64EC-4635-BE95-F38B73059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7368" y="795439"/>
            <a:ext cx="2440547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301" indent="0">
              <a:buNone/>
              <a:defRPr sz="946" b="1"/>
            </a:lvl2pPr>
            <a:lvl3pPr marL="432603" indent="0">
              <a:buNone/>
              <a:defRPr sz="852" b="1"/>
            </a:lvl3pPr>
            <a:lvl4pPr marL="648904" indent="0">
              <a:buNone/>
              <a:defRPr sz="757" b="1"/>
            </a:lvl4pPr>
            <a:lvl5pPr marL="865205" indent="0">
              <a:buNone/>
              <a:defRPr sz="757" b="1"/>
            </a:lvl5pPr>
            <a:lvl6pPr marL="1081507" indent="0">
              <a:buNone/>
              <a:defRPr sz="757" b="1"/>
            </a:lvl6pPr>
            <a:lvl7pPr marL="1297808" indent="0">
              <a:buNone/>
              <a:defRPr sz="757" b="1"/>
            </a:lvl7pPr>
            <a:lvl8pPr marL="1514109" indent="0">
              <a:buNone/>
              <a:defRPr sz="757" b="1"/>
            </a:lvl8pPr>
            <a:lvl9pPr marL="1730411" indent="0">
              <a:buNone/>
              <a:defRPr sz="7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A7EF47-6B12-4FB8-A397-6086EC1F8C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7368" y="1185272"/>
            <a:ext cx="2440547" cy="17433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27A03E1-628F-4FAE-9E74-BAD7091962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20543" y="795439"/>
            <a:ext cx="2452566" cy="389832"/>
          </a:xfrm>
        </p:spPr>
        <p:txBody>
          <a:bodyPr anchor="b"/>
          <a:lstStyle>
            <a:lvl1pPr marL="0" indent="0">
              <a:buNone/>
              <a:defRPr sz="1135" b="1"/>
            </a:lvl1pPr>
            <a:lvl2pPr marL="216301" indent="0">
              <a:buNone/>
              <a:defRPr sz="946" b="1"/>
            </a:lvl2pPr>
            <a:lvl3pPr marL="432603" indent="0">
              <a:buNone/>
              <a:defRPr sz="852" b="1"/>
            </a:lvl3pPr>
            <a:lvl4pPr marL="648904" indent="0">
              <a:buNone/>
              <a:defRPr sz="757" b="1"/>
            </a:lvl4pPr>
            <a:lvl5pPr marL="865205" indent="0">
              <a:buNone/>
              <a:defRPr sz="757" b="1"/>
            </a:lvl5pPr>
            <a:lvl6pPr marL="1081507" indent="0">
              <a:buNone/>
              <a:defRPr sz="757" b="1"/>
            </a:lvl6pPr>
            <a:lvl7pPr marL="1297808" indent="0">
              <a:buNone/>
              <a:defRPr sz="757" b="1"/>
            </a:lvl7pPr>
            <a:lvl8pPr marL="1514109" indent="0">
              <a:buNone/>
              <a:defRPr sz="757" b="1"/>
            </a:lvl8pPr>
            <a:lvl9pPr marL="1730411" indent="0">
              <a:buNone/>
              <a:defRPr sz="75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B74278-37DF-4336-AD77-9ACB6BBDC5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2920543" y="1185272"/>
            <a:ext cx="2452566" cy="174335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A50362C-325C-4A85-B4B2-2248D1C39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C5F4AF-4BA8-400A-B476-17EE7D13F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20112F9-6B53-40D3-A882-FECBB0B01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41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E2E54-71EA-4288-83E2-B77473706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846FAA-8D88-44FB-8F2D-ED0C55FD0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37B11B-6650-4524-A198-400B7AB348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AB1CC-1EE6-41C4-9568-A29D56E62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5442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DEE63EB-425D-4FF6-9766-6E01DBEE2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0C4AE-1CC9-4E64-A096-A4A4F2EE4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35E4F7-DC82-4224-941D-9112DE3A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910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175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D18BB-5F05-4F76-B02D-5C3EFC65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69" y="216323"/>
            <a:ext cx="1860644" cy="757132"/>
          </a:xfrm>
        </p:spPr>
        <p:txBody>
          <a:bodyPr anchor="b"/>
          <a:lstStyle>
            <a:lvl1pPr>
              <a:defRPr sz="151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CAF0BD-1CA8-465A-9935-7506FA60C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566" y="467198"/>
            <a:ext cx="2920544" cy="2305947"/>
          </a:xfrm>
        </p:spPr>
        <p:txBody>
          <a:bodyPr/>
          <a:lstStyle>
            <a:lvl1pPr>
              <a:defRPr sz="1514"/>
            </a:lvl1pPr>
            <a:lvl2pPr>
              <a:defRPr sz="1325"/>
            </a:lvl2pPr>
            <a:lvl3pPr>
              <a:defRPr sz="1135"/>
            </a:lvl3pPr>
            <a:lvl4pPr>
              <a:defRPr sz="946"/>
            </a:lvl4pPr>
            <a:lvl5pPr>
              <a:defRPr sz="946"/>
            </a:lvl5pPr>
            <a:lvl6pPr>
              <a:defRPr sz="946"/>
            </a:lvl6pPr>
            <a:lvl7pPr>
              <a:defRPr sz="946"/>
            </a:lvl7pPr>
            <a:lvl8pPr>
              <a:defRPr sz="946"/>
            </a:lvl8pPr>
            <a:lvl9pPr>
              <a:defRPr sz="94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FF9BDE-E3A8-460D-A1BE-0D4A445B2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369" y="973455"/>
            <a:ext cx="1860644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301" indent="0">
              <a:buNone/>
              <a:defRPr sz="662"/>
            </a:lvl2pPr>
            <a:lvl3pPr marL="432603" indent="0">
              <a:buNone/>
              <a:defRPr sz="568"/>
            </a:lvl3pPr>
            <a:lvl4pPr marL="648904" indent="0">
              <a:buNone/>
              <a:defRPr sz="473"/>
            </a:lvl4pPr>
            <a:lvl5pPr marL="865205" indent="0">
              <a:buNone/>
              <a:defRPr sz="473"/>
            </a:lvl5pPr>
            <a:lvl6pPr marL="1081507" indent="0">
              <a:buNone/>
              <a:defRPr sz="473"/>
            </a:lvl6pPr>
            <a:lvl7pPr marL="1297808" indent="0">
              <a:buNone/>
              <a:defRPr sz="473"/>
            </a:lvl7pPr>
            <a:lvl8pPr marL="1514109" indent="0">
              <a:buNone/>
              <a:defRPr sz="473"/>
            </a:lvl8pPr>
            <a:lvl9pPr marL="1730411" indent="0">
              <a:buNone/>
              <a:defRPr sz="47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08FB05-4148-4CD3-A56A-9B5D56299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E91BF3-7143-4F34-ABC6-47D73E76B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6833D3-2457-4A20-9710-5FA16E74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41694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76F59-C274-4385-8F8A-B3474DEA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369" y="216323"/>
            <a:ext cx="1860644" cy="757132"/>
          </a:xfrm>
        </p:spPr>
        <p:txBody>
          <a:bodyPr anchor="b"/>
          <a:lstStyle>
            <a:lvl1pPr>
              <a:defRPr sz="151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C03571B-0D9C-4B9A-907A-A80638B4D9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452566" y="467198"/>
            <a:ext cx="2920544" cy="2305947"/>
          </a:xfrm>
        </p:spPr>
        <p:txBody>
          <a:bodyPr/>
          <a:lstStyle>
            <a:lvl1pPr marL="0" indent="0">
              <a:buNone/>
              <a:defRPr sz="1514"/>
            </a:lvl1pPr>
            <a:lvl2pPr marL="216301" indent="0">
              <a:buNone/>
              <a:defRPr sz="1325"/>
            </a:lvl2pPr>
            <a:lvl3pPr marL="432603" indent="0">
              <a:buNone/>
              <a:defRPr sz="1135"/>
            </a:lvl3pPr>
            <a:lvl4pPr marL="648904" indent="0">
              <a:buNone/>
              <a:defRPr sz="946"/>
            </a:lvl4pPr>
            <a:lvl5pPr marL="865205" indent="0">
              <a:buNone/>
              <a:defRPr sz="946"/>
            </a:lvl5pPr>
            <a:lvl6pPr marL="1081507" indent="0">
              <a:buNone/>
              <a:defRPr sz="946"/>
            </a:lvl6pPr>
            <a:lvl7pPr marL="1297808" indent="0">
              <a:buNone/>
              <a:defRPr sz="946"/>
            </a:lvl7pPr>
            <a:lvl8pPr marL="1514109" indent="0">
              <a:buNone/>
              <a:defRPr sz="946"/>
            </a:lvl8pPr>
            <a:lvl9pPr marL="1730411" indent="0">
              <a:buNone/>
              <a:defRPr sz="946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AB4DCA7-E464-4564-822D-593E404453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7369" y="973455"/>
            <a:ext cx="1860644" cy="1803446"/>
          </a:xfrm>
        </p:spPr>
        <p:txBody>
          <a:bodyPr/>
          <a:lstStyle>
            <a:lvl1pPr marL="0" indent="0">
              <a:buNone/>
              <a:defRPr sz="757"/>
            </a:lvl1pPr>
            <a:lvl2pPr marL="216301" indent="0">
              <a:buNone/>
              <a:defRPr sz="662"/>
            </a:lvl2pPr>
            <a:lvl3pPr marL="432603" indent="0">
              <a:buNone/>
              <a:defRPr sz="568"/>
            </a:lvl3pPr>
            <a:lvl4pPr marL="648904" indent="0">
              <a:buNone/>
              <a:defRPr sz="473"/>
            </a:lvl4pPr>
            <a:lvl5pPr marL="865205" indent="0">
              <a:buNone/>
              <a:defRPr sz="473"/>
            </a:lvl5pPr>
            <a:lvl6pPr marL="1081507" indent="0">
              <a:buNone/>
              <a:defRPr sz="473"/>
            </a:lvl6pPr>
            <a:lvl7pPr marL="1297808" indent="0">
              <a:buNone/>
              <a:defRPr sz="473"/>
            </a:lvl7pPr>
            <a:lvl8pPr marL="1514109" indent="0">
              <a:buNone/>
              <a:defRPr sz="473"/>
            </a:lvl8pPr>
            <a:lvl9pPr marL="1730411" indent="0">
              <a:buNone/>
              <a:defRPr sz="47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44292F4-93EA-417A-B82E-47E8EA4E1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14058D-01D4-436D-A41E-B4FF9BF5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D1D8EB-E601-4F4F-A1F0-DFCC3120F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09270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34E22A-8A47-4609-916F-64D12C781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AEBDA-E28A-4AEB-9279-ADF2EACD75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30A366-8AE7-4CD5-9903-7E19CEB8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B617A0-9409-49F9-BB71-1F0107A01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82F85-6440-4589-B20E-1EE2E406C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5841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9E13B55-F109-415C-B3CD-9A2D0D2411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128423" y="172758"/>
            <a:ext cx="1243935" cy="274986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60CD4-BCB5-495E-945D-C2A66BCDB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96617" y="172758"/>
            <a:ext cx="3659694" cy="274986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077698-EB5B-4DD8-8F11-A4BB27FFD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FF18C-7931-4D9B-B02A-FE51F144C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22C9A6-9798-4A13-B7C5-416186EF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535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87529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9685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53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3435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06869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0303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4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24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862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6146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70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41806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2310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737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1194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268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1417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449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6"/>
            <a:ext cx="25095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5671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61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4625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35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28685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0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2233728"/>
            <a:ext cx="1574930" cy="648330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32674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097023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761371" y="1448300"/>
            <a:ext cx="1574930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49033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6227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3396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30641" y="660989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2225881"/>
            <a:ext cx="2405663" cy="63364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33396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930641" y="1448300"/>
            <a:ext cx="2406384" cy="69656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0733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4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935439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935439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935439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935439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132138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78935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2081077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2081077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2081077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6679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6082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201850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2226716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2226716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176346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835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432674" y="1167973"/>
            <a:ext cx="1155237" cy="744052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682138" y="1167973"/>
            <a:ext cx="1155237" cy="744052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2931600" y="1167973"/>
            <a:ext cx="1155237" cy="744052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181064" y="1167973"/>
            <a:ext cx="1155237" cy="744052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155237" cy="810767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1682138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2931600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4181064" y="1993044"/>
            <a:ext cx="1155237" cy="810767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4575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01963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8"/>
            <a:ext cx="1574930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4" y="1313611"/>
            <a:ext cx="1574930" cy="598414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097023" y="1313611"/>
            <a:ext cx="1574930" cy="598414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3761371" y="1313611"/>
            <a:ext cx="1574930" cy="598414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993044"/>
            <a:ext cx="1574930" cy="828337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86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5906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5260061" y="159368"/>
            <a:ext cx="252868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8"/>
            <a:ext cx="2406384" cy="125103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32675" y="1459250"/>
            <a:ext cx="2405663" cy="4527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2930640" y="1459250"/>
            <a:ext cx="2405663" cy="4527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946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662">
                <a:solidFill>
                  <a:srgbClr val="FFFFFF"/>
                </a:solidFill>
              </a:defRPr>
            </a:lvl2pPr>
            <a:lvl3pPr marL="162229" indent="-81114">
              <a:defRPr sz="662">
                <a:solidFill>
                  <a:srgbClr val="FFFFFF"/>
                </a:solidFill>
              </a:defRPr>
            </a:lvl3pPr>
            <a:lvl4pPr marL="243343" indent="-81114">
              <a:defRPr sz="662">
                <a:solidFill>
                  <a:srgbClr val="FFFFFF"/>
                </a:solidFill>
              </a:defRPr>
            </a:lvl4pPr>
            <a:lvl5pPr marL="351496" indent="-108153">
              <a:defRPr sz="662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993044"/>
            <a:ext cx="2405663" cy="805803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6598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07329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3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648413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151176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024565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527328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0071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903479" y="775864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3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648413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151176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024565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3527328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440071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4903479" y="1492096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3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1648413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151176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024565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3527328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440071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4903479" y="2208328"/>
            <a:ext cx="652620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74652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04109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49209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492095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492096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72261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775026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063207" y="22083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2567760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54153" y="22083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4360493" y="2208328"/>
            <a:ext cx="1095125" cy="462932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45947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15304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61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75026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063207" y="775864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567760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854153" y="775863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360493" y="775864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61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775026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63207" y="1838927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2567760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3854153" y="1838926"/>
            <a:ext cx="432673" cy="432647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4360493" y="1838927"/>
            <a:ext cx="109512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00667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13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722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086120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971459" y="775864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787106" y="775864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2722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086120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971459" y="1838927"/>
            <a:ext cx="725927" cy="725882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787106" y="1838927"/>
            <a:ext cx="1683885" cy="91896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662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568" i="1"/>
            </a:lvl2pPr>
            <a:lvl3pPr marL="0" indent="0">
              <a:buNone/>
              <a:defRPr sz="568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8073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7194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7358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0157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72262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531103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063208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322049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3854153" y="1541039"/>
            <a:ext cx="1597889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4400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6272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8035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340334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1904758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1667059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231482" y="775863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2993781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558206" y="775862"/>
            <a:ext cx="662098" cy="662058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497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320506" y="1541039"/>
            <a:ext cx="1137497" cy="113707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946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379"/>
              </a:spcAft>
              <a:buFont typeface="Arial" panose="020B0604020202020204" pitchFamily="34" charset="0"/>
              <a:buNone/>
              <a:defRPr sz="662" i="1"/>
            </a:lvl2pPr>
            <a:lvl3pPr marL="0" indent="0" algn="ctr">
              <a:buNone/>
              <a:defRPr sz="662"/>
            </a:lvl3pPr>
            <a:lvl4pPr marL="243343" indent="-81114">
              <a:defRPr sz="568"/>
            </a:lvl4pPr>
            <a:lvl5pPr>
              <a:defRPr sz="568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3530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17" name="bg object 17"/>
          <p:cNvSpPr/>
          <p:nvPr/>
        </p:nvSpPr>
        <p:spPr>
          <a:xfrm>
            <a:off x="66885" y="71159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134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48248" y="720763"/>
            <a:ext cx="1825360" cy="2154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71023" y="746315"/>
            <a:ext cx="2509504" cy="14563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88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364511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694836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0251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16758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3113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871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081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012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2675" y="1008009"/>
            <a:ext cx="4903629" cy="695540"/>
          </a:xfrm>
        </p:spPr>
        <p:txBody>
          <a:bodyPr>
            <a:normAutofit/>
          </a:bodyPr>
          <a:lstStyle>
            <a:lvl1pPr>
              <a:defRPr sz="1704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5347" y="1838748"/>
            <a:ext cx="4038283" cy="8292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8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65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535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419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30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187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07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68895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32240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19681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1530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95963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163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60118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687210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1302096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675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2562" y="576862"/>
            <a:ext cx="2403740" cy="2141451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136"/>
            </a:lvl6pPr>
            <a:lvl7pPr>
              <a:defRPr sz="1136"/>
            </a:lvl7pPr>
            <a:lvl8pPr>
              <a:defRPr sz="1136"/>
            </a:lvl8pPr>
            <a:lvl9pPr>
              <a:defRPr sz="1136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03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738247"/>
            <a:ext cx="2404741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576863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738247"/>
            <a:ext cx="2405742" cy="2160336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78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675" y="687210"/>
            <a:ext cx="4903629" cy="2189523"/>
          </a:xfrm>
        </p:spPr>
        <p:txBody>
          <a:bodyPr/>
          <a:lstStyle>
            <a:lvl1pPr>
              <a:spcBef>
                <a:spcPts val="568"/>
              </a:spcBef>
              <a:defRPr/>
            </a:lvl1pPr>
            <a:lvl2pPr>
              <a:spcBef>
                <a:spcPts val="568"/>
              </a:spcBef>
              <a:defRPr/>
            </a:lvl2pPr>
            <a:lvl3pPr>
              <a:spcBef>
                <a:spcPts val="568"/>
              </a:spcBef>
              <a:defRPr/>
            </a:lvl3pPr>
            <a:lvl4pPr>
              <a:spcBef>
                <a:spcPts val="568"/>
              </a:spcBef>
              <a:defRPr/>
            </a:lvl4pPr>
            <a:lvl5pPr>
              <a:spcBef>
                <a:spcPts val="568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3013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691878"/>
            <a:ext cx="2404741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2675" y="853263"/>
            <a:ext cx="2404741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30561" y="691878"/>
            <a:ext cx="2405742" cy="145624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946" b="1"/>
            </a:lvl1pPr>
            <a:lvl2pPr marL="288400" indent="0">
              <a:buNone/>
              <a:defRPr sz="1262" b="1"/>
            </a:lvl2pPr>
            <a:lvl3pPr marL="576800" indent="0">
              <a:buNone/>
              <a:defRPr sz="1136" b="1"/>
            </a:lvl3pPr>
            <a:lvl4pPr marL="865199" indent="0">
              <a:buNone/>
              <a:defRPr sz="1010" b="1"/>
            </a:lvl4pPr>
            <a:lvl5pPr marL="1153599" indent="0">
              <a:buNone/>
              <a:defRPr sz="1010" b="1"/>
            </a:lvl5pPr>
            <a:lvl6pPr marL="1441999" indent="0">
              <a:buNone/>
              <a:defRPr sz="1010" b="1"/>
            </a:lvl6pPr>
            <a:lvl7pPr marL="1730399" indent="0">
              <a:buNone/>
              <a:defRPr sz="1010" b="1"/>
            </a:lvl7pPr>
            <a:lvl8pPr marL="2018799" indent="0">
              <a:buNone/>
              <a:defRPr sz="1010" b="1"/>
            </a:lvl8pPr>
            <a:lvl9pPr marL="2307199" indent="0">
              <a:buNone/>
              <a:defRPr sz="101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30561" y="853263"/>
            <a:ext cx="2405742" cy="2067105"/>
          </a:xfrm>
        </p:spPr>
        <p:txBody>
          <a:bodyPr>
            <a:normAutofit/>
          </a:bodyPr>
          <a:lstStyle>
            <a:lvl1pPr>
              <a:defRPr sz="946"/>
            </a:lvl1pPr>
            <a:lvl2pPr>
              <a:defRPr sz="757"/>
            </a:lvl2pPr>
            <a:lvl3pPr>
              <a:defRPr sz="757"/>
            </a:lvl3pPr>
            <a:lvl4pPr>
              <a:defRPr sz="757"/>
            </a:lvl4pPr>
            <a:lvl5pPr>
              <a:defRPr sz="757"/>
            </a:lvl5pPr>
            <a:lvl6pPr>
              <a:defRPr sz="1010"/>
            </a:lvl6pPr>
            <a:lvl7pPr>
              <a:defRPr sz="1010"/>
            </a:lvl7pPr>
            <a:lvl8pPr>
              <a:defRPr sz="1010"/>
            </a:lvl8pPr>
            <a:lvl9pPr>
              <a:defRPr sz="101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126812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05687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921260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2415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442724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885449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8173" y="0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442724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885449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4328173" y="1618099"/>
            <a:ext cx="1449455" cy="1626751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569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53435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306869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3460303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613738" y="1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153435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2306869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3460303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613738" y="1079456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157762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2311196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64631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13738" y="2158909"/>
            <a:ext cx="1155237" cy="10859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8257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5995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1919915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879873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4799787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3839830" y="0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5995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1919915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2879873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4799787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3839830" y="80904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95995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1919915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879873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4799787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3839830" y="1618099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5995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1919915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2879873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4799787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3839830" y="2427148"/>
            <a:ext cx="969188" cy="817702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3937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771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9"/>
            <a:ext cx="1153795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3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682618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932562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4182507" y="2356547"/>
            <a:ext cx="1153795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79203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534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568"/>
              </a:spcBef>
              <a:buNone/>
              <a:defRPr sz="757"/>
            </a:lvl1pPr>
            <a:lvl2pPr marL="1081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2pPr>
            <a:lvl3pPr marL="225312" indent="-117162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3pPr>
            <a:lvl4pPr marL="324450" indent="-108150">
              <a:spcBef>
                <a:spcPts val="568"/>
              </a:spcBef>
              <a:buFont typeface="Arial" panose="020B0604020202020204" pitchFamily="34" charset="0"/>
              <a:buChar char="•"/>
              <a:defRPr sz="757"/>
            </a:lvl4pPr>
            <a:lvl5pPr marL="432600" indent="-108150">
              <a:spcBef>
                <a:spcPts val="568"/>
              </a:spcBef>
              <a:buFont typeface="Open Sans Light" panose="020B0306030504020204" pitchFamily="34" charset="0"/>
              <a:buChar char="–"/>
              <a:defRPr sz="75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96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4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097023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761371" y="2356547"/>
            <a:ext cx="1574930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42504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06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1612223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32675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929919" y="2356547"/>
            <a:ext cx="2406384" cy="453679"/>
          </a:xfrm>
        </p:spPr>
        <p:txBody>
          <a:bodyPr>
            <a:noAutofit/>
          </a:bodyPr>
          <a:lstStyle>
            <a:lvl1pPr marL="0" indent="0">
              <a:buNone/>
              <a:defRPr sz="662"/>
            </a:lvl1pPr>
            <a:lvl2pPr marL="72100" indent="-72100">
              <a:buFont typeface="Arial" panose="020B0604020202020204" pitchFamily="34" charset="0"/>
              <a:buChar char="•"/>
              <a:defRPr sz="662"/>
            </a:lvl2pPr>
            <a:lvl3pPr marL="144200" indent="-72100">
              <a:defRPr sz="662"/>
            </a:lvl3pPr>
            <a:lvl4pPr marL="252350" indent="-108150">
              <a:defRPr sz="662"/>
            </a:lvl4pPr>
            <a:lvl5pPr marL="360500" indent="-108150"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3396383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8464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3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618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562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507" y="660988"/>
            <a:ext cx="1153795" cy="69844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662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2138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600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1064" y="1445602"/>
            <a:ext cx="1155237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535468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332142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4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97023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761371" y="660989"/>
            <a:ext cx="1574930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432674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2097023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3761371" y="1445602"/>
            <a:ext cx="1574930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5704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965566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675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929919" y="660989"/>
            <a:ext cx="2406384" cy="69656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662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432675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2930640" y="1445602"/>
            <a:ext cx="2405663" cy="1413924"/>
          </a:xfrm>
        </p:spPr>
        <p:txBody>
          <a:bodyPr/>
          <a:lstStyle>
            <a:lvl1pPr marL="0" indent="0">
              <a:buNone/>
              <a:defRPr sz="993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32675" y="441662"/>
            <a:ext cx="4903629" cy="192287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851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484975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2193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682137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2932081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182026" y="660988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432193" y="2231843"/>
            <a:ext cx="1155237" cy="627681"/>
          </a:xfrm>
        </p:spPr>
        <p:txBody>
          <a:bodyPr/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1681657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2931120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4180584" y="2231843"/>
            <a:ext cx="1155237" cy="627681"/>
          </a:xfrm>
        </p:spPr>
        <p:txBody>
          <a:bodyPr>
            <a:normAutofit/>
          </a:bodyPr>
          <a:lstStyle>
            <a:lvl1pPr marL="0" indent="0">
              <a:buNone/>
              <a:defRPr sz="662"/>
            </a:lvl1pPr>
            <a:lvl2pPr marL="81114" indent="-81114">
              <a:buFont typeface="Arial" panose="020B0604020202020204" pitchFamily="34" charset="0"/>
              <a:buChar char="•"/>
              <a:defRPr sz="662"/>
            </a:lvl2pPr>
            <a:lvl3pPr marL="162229" indent="-81114">
              <a:defRPr sz="662"/>
            </a:lvl3pPr>
            <a:lvl4pPr marL="243343" indent="-81114">
              <a:defRPr sz="662"/>
            </a:lvl4pPr>
            <a:lvl5pPr>
              <a:defRPr sz="662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32193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1682137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2932081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182026" y="1446416"/>
            <a:ext cx="1153795" cy="69844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662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23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55.xml"/><Relationship Id="rId55" Type="http://schemas.openxmlformats.org/officeDocument/2006/relationships/slideLayout" Target="../slideLayouts/slideLayout60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58.xml"/><Relationship Id="rId58" Type="http://schemas.openxmlformats.org/officeDocument/2006/relationships/slideLayout" Target="../slideLayouts/slideLayout63.xml"/><Relationship Id="rId5" Type="http://schemas.openxmlformats.org/officeDocument/2006/relationships/slideLayout" Target="../slideLayouts/slideLayout10.xml"/><Relationship Id="rId61" Type="http://schemas.openxmlformats.org/officeDocument/2006/relationships/hyperlink" Target="https://www.linkedin.com/" TargetMode="External"/><Relationship Id="rId1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56" Type="http://schemas.openxmlformats.org/officeDocument/2006/relationships/slideLayout" Target="../slideLayouts/slideLayout61.xml"/><Relationship Id="rId8" Type="http://schemas.openxmlformats.org/officeDocument/2006/relationships/slideLayout" Target="../slideLayouts/slideLayout13.xml"/><Relationship Id="rId51" Type="http://schemas.openxmlformats.org/officeDocument/2006/relationships/slideLayout" Target="../slideLayouts/slideLayout56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59" Type="http://schemas.openxmlformats.org/officeDocument/2006/relationships/theme" Target="../theme/theme2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54" Type="http://schemas.openxmlformats.org/officeDocument/2006/relationships/slideLayout" Target="../slideLayouts/slideLayout59.xml"/><Relationship Id="rId62" Type="http://schemas.openxmlformats.org/officeDocument/2006/relationships/hyperlink" Target="https://twitter.com/" TargetMode="Externa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57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15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52" Type="http://schemas.openxmlformats.org/officeDocument/2006/relationships/slideLayout" Target="../slideLayouts/slideLayout57.xml"/><Relationship Id="rId60" Type="http://schemas.openxmlformats.org/officeDocument/2006/relationships/hyperlink" Target="https://www.facebook.com/" TargetMode="Externa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105.xml"/><Relationship Id="rId47" Type="http://schemas.openxmlformats.org/officeDocument/2006/relationships/slideLayout" Target="../slideLayouts/slideLayout110.xml"/><Relationship Id="rId63" Type="http://schemas.openxmlformats.org/officeDocument/2006/relationships/slideLayout" Target="../slideLayouts/slideLayout126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70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slideLayout" Target="../slideLayouts/slideLayout103.xml"/><Relationship Id="rId45" Type="http://schemas.openxmlformats.org/officeDocument/2006/relationships/slideLayout" Target="../slideLayouts/slideLayout108.xml"/><Relationship Id="rId53" Type="http://schemas.openxmlformats.org/officeDocument/2006/relationships/slideLayout" Target="../slideLayouts/slideLayout116.xml"/><Relationship Id="rId58" Type="http://schemas.openxmlformats.org/officeDocument/2006/relationships/slideLayout" Target="../slideLayouts/slideLayout121.xml"/><Relationship Id="rId66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68.xml"/><Relationship Id="rId61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Relationship Id="rId43" Type="http://schemas.openxmlformats.org/officeDocument/2006/relationships/slideLayout" Target="../slideLayouts/slideLayout106.xml"/><Relationship Id="rId48" Type="http://schemas.openxmlformats.org/officeDocument/2006/relationships/slideLayout" Target="../slideLayouts/slideLayout111.xml"/><Relationship Id="rId56" Type="http://schemas.openxmlformats.org/officeDocument/2006/relationships/slideLayout" Target="../slideLayouts/slideLayout119.xml"/><Relationship Id="rId64" Type="http://schemas.openxmlformats.org/officeDocument/2006/relationships/slideLayout" Target="../slideLayouts/slideLayout127.xml"/><Relationship Id="rId69" Type="http://schemas.openxmlformats.org/officeDocument/2006/relationships/hyperlink" Target="https://www.facebook.com/" TargetMode="External"/><Relationship Id="rId8" Type="http://schemas.openxmlformats.org/officeDocument/2006/relationships/slideLayout" Target="../slideLayouts/slideLayout71.xml"/><Relationship Id="rId51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slideLayout" Target="../slideLayouts/slideLayout101.xml"/><Relationship Id="rId46" Type="http://schemas.openxmlformats.org/officeDocument/2006/relationships/slideLayout" Target="../slideLayouts/slideLayout109.xml"/><Relationship Id="rId59" Type="http://schemas.openxmlformats.org/officeDocument/2006/relationships/slideLayout" Target="../slideLayouts/slideLayout122.xml"/><Relationship Id="rId67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83.xml"/><Relationship Id="rId41" Type="http://schemas.openxmlformats.org/officeDocument/2006/relationships/slideLayout" Target="../slideLayouts/slideLayout104.xml"/><Relationship Id="rId54" Type="http://schemas.openxmlformats.org/officeDocument/2006/relationships/slideLayout" Target="../slideLayouts/slideLayout117.xml"/><Relationship Id="rId62" Type="http://schemas.openxmlformats.org/officeDocument/2006/relationships/slideLayout" Target="../slideLayouts/slideLayout125.xml"/><Relationship Id="rId70" Type="http://schemas.openxmlformats.org/officeDocument/2006/relationships/hyperlink" Target="https://www.linkedin.com/" TargetMode="Externa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49" Type="http://schemas.openxmlformats.org/officeDocument/2006/relationships/slideLayout" Target="../slideLayouts/slideLayout112.xml"/><Relationship Id="rId57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94.xml"/><Relationship Id="rId44" Type="http://schemas.openxmlformats.org/officeDocument/2006/relationships/slideLayout" Target="../slideLayouts/slideLayout107.xml"/><Relationship Id="rId52" Type="http://schemas.openxmlformats.org/officeDocument/2006/relationships/slideLayout" Target="../slideLayouts/slideLayout115.xml"/><Relationship Id="rId60" Type="http://schemas.openxmlformats.org/officeDocument/2006/relationships/slideLayout" Target="../slideLayouts/slideLayout123.xml"/><Relationship Id="rId65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9" Type="http://schemas.openxmlformats.org/officeDocument/2006/relationships/slideLayout" Target="../slideLayouts/slideLayout102.xml"/><Relationship Id="rId34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13.xml"/><Relationship Id="rId55" Type="http://schemas.openxmlformats.org/officeDocument/2006/relationships/slideLayout" Target="../slideLayouts/slideLayout1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77" y="536168"/>
            <a:ext cx="5653977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7" name="bg object 17"/>
          <p:cNvSpPr/>
          <p:nvPr/>
        </p:nvSpPr>
        <p:spPr>
          <a:xfrm>
            <a:off x="66885" y="71164"/>
            <a:ext cx="5653977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918" y="102424"/>
            <a:ext cx="5167139" cy="315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653" y="781128"/>
            <a:ext cx="453366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1452" y="3017710"/>
            <a:ext cx="184607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449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3662" y="3017710"/>
            <a:ext cx="132686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/>
              <a:pPr algn="ctr"/>
              <a:t>‹#›</a:t>
            </a:fld>
            <a:endParaRPr lang="en-US" sz="568" dirty="0"/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0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61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62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346873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99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2675" y="132463"/>
            <a:ext cx="4903629" cy="38682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675" y="576863"/>
            <a:ext cx="4903629" cy="21895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990746" y="2982410"/>
            <a:ext cx="1022666" cy="145638"/>
          </a:xfrm>
          <a:prstGeom prst="rect">
            <a:avLst/>
          </a:prstGeom>
        </p:spPr>
        <p:txBody>
          <a:bodyPr vert="horz" wrap="square" lIns="57680" tIns="28839" rIns="57680" bIns="28839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568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85623" y="2977563"/>
            <a:ext cx="65972" cy="155332"/>
          </a:xfrm>
          <a:prstGeom prst="rect">
            <a:avLst/>
          </a:prstGeom>
        </p:spPr>
        <p:txBody>
          <a:bodyPr vert="horz" wrap="none" lIns="57680" tIns="28839" rIns="57680" bIns="2883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568" smtClean="0">
                <a:solidFill>
                  <a:schemeClr val="tx1"/>
                </a:solidFill>
              </a:rPr>
              <a:pPr algn="ctr"/>
              <a:t>‹#›</a:t>
            </a:fld>
            <a:endParaRPr lang="en-US" sz="568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3977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6" name="Oval 15"/>
          <p:cNvSpPr/>
          <p:nvPr/>
        </p:nvSpPr>
        <p:spPr>
          <a:xfrm>
            <a:off x="133370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7" name="Rectangle 9"/>
          <p:cNvSpPr/>
          <p:nvPr/>
        </p:nvSpPr>
        <p:spPr>
          <a:xfrm rot="2700000">
            <a:off x="201915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4" name="Oval 13"/>
          <p:cNvSpPr/>
          <p:nvPr/>
        </p:nvSpPr>
        <p:spPr>
          <a:xfrm rot="10800000">
            <a:off x="54618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5" name="Rectangle 9"/>
          <p:cNvSpPr/>
          <p:nvPr/>
        </p:nvSpPr>
        <p:spPr>
          <a:xfrm rot="13500000">
            <a:off x="592661" y="3033914"/>
            <a:ext cx="42639" cy="42641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68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5126191" y="3023589"/>
            <a:ext cx="30347" cy="65202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5314121" y="3022203"/>
            <a:ext cx="67295" cy="6458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5517748" y="3028070"/>
            <a:ext cx="72852" cy="59503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57680" tIns="28839" rIns="57680" bIns="28839" numCol="1" anchor="t" anchorCtr="0" compatLnSpc="1">
            <a:prstTxWarp prst="textNoShape">
              <a:avLst/>
            </a:prstTxWarp>
          </a:bodyPr>
          <a:lstStyle/>
          <a:p>
            <a:endParaRPr lang="en-US" sz="1514"/>
          </a:p>
        </p:txBody>
      </p:sp>
      <p:sp>
        <p:nvSpPr>
          <p:cNvPr id="22" name="Oval 21"/>
          <p:cNvSpPr/>
          <p:nvPr userDrawn="1"/>
        </p:nvSpPr>
        <p:spPr>
          <a:xfrm>
            <a:off x="5268937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3" name="Oval 22"/>
          <p:cNvSpPr/>
          <p:nvPr userDrawn="1"/>
        </p:nvSpPr>
        <p:spPr>
          <a:xfrm>
            <a:off x="5062531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5475343" y="2976406"/>
            <a:ext cx="157662" cy="157653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05"/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5043562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5248925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5458986" y="2959315"/>
            <a:ext cx="190376" cy="190364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37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533308" y="2961482"/>
            <a:ext cx="190376" cy="190364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18275" y="2957803"/>
            <a:ext cx="190376" cy="190364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537"/>
          </a:p>
        </p:txBody>
      </p:sp>
    </p:spTree>
    <p:extLst>
      <p:ext uri="{BB962C8B-B14F-4D97-AF65-F5344CB8AC3E}">
        <p14:creationId xmlns:p14="http://schemas.microsoft.com/office/powerpoint/2010/main" val="710607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50" r:id="rId25"/>
    <p:sldLayoutId id="2147483751" r:id="rId26"/>
    <p:sldLayoutId id="2147483752" r:id="rId27"/>
    <p:sldLayoutId id="2147483753" r:id="rId28"/>
    <p:sldLayoutId id="2147483754" r:id="rId29"/>
    <p:sldLayoutId id="2147483755" r:id="rId30"/>
    <p:sldLayoutId id="2147483756" r:id="rId31"/>
    <p:sldLayoutId id="2147483757" r:id="rId32"/>
    <p:sldLayoutId id="2147483758" r:id="rId33"/>
    <p:sldLayoutId id="2147483759" r:id="rId34"/>
    <p:sldLayoutId id="2147483760" r:id="rId35"/>
    <p:sldLayoutId id="2147483761" r:id="rId36"/>
    <p:sldLayoutId id="2147483762" r:id="rId37"/>
    <p:sldLayoutId id="2147483763" r:id="rId38"/>
    <p:sldLayoutId id="2147483764" r:id="rId39"/>
    <p:sldLayoutId id="2147483765" r:id="rId40"/>
    <p:sldLayoutId id="2147483766" r:id="rId41"/>
    <p:sldLayoutId id="2147483767" r:id="rId42"/>
    <p:sldLayoutId id="2147483768" r:id="rId43"/>
    <p:sldLayoutId id="2147483769" r:id="rId44"/>
    <p:sldLayoutId id="2147483770" r:id="rId45"/>
    <p:sldLayoutId id="2147483771" r:id="rId46"/>
    <p:sldLayoutId id="2147483772" r:id="rId47"/>
    <p:sldLayoutId id="2147483773" r:id="rId48"/>
    <p:sldLayoutId id="2147483774" r:id="rId49"/>
    <p:sldLayoutId id="2147483775" r:id="rId50"/>
    <p:sldLayoutId id="2147483776" r:id="rId51"/>
    <p:sldLayoutId id="2147483777" r:id="rId52"/>
    <p:sldLayoutId id="2147483778" r:id="rId53"/>
    <p:sldLayoutId id="2147483779" r:id="rId54"/>
    <p:sldLayoutId id="2147483780" r:id="rId55"/>
    <p:sldLayoutId id="2147483781" r:id="rId56"/>
    <p:sldLayoutId id="2147483782" r:id="rId57"/>
    <p:sldLayoutId id="2147483783" r:id="rId58"/>
    <p:sldLayoutId id="2147483784" r:id="rId59"/>
    <p:sldLayoutId id="2147483785" r:id="rId60"/>
    <p:sldLayoutId id="2147483786" r:id="rId61"/>
    <p:sldLayoutId id="2147483787" r:id="rId62"/>
    <p:sldLayoutId id="2147483788" r:id="rId63"/>
    <p:sldLayoutId id="2147483789" r:id="rId64"/>
    <p:sldLayoutId id="2147483790" r:id="rId65"/>
    <p:sldLayoutId id="2147483791" r:id="rId66"/>
    <p:sldLayoutId id="2147483792" r:id="rId67"/>
  </p:sldLayoutIdLst>
  <p:txStyles>
    <p:titleStyle>
      <a:lvl1pPr algn="ctr" defTabSz="576800" rtl="0" eaLnBrk="1" latinLnBrk="0" hangingPunct="1">
        <a:lnSpc>
          <a:spcPct val="86000"/>
        </a:lnSpc>
        <a:spcBef>
          <a:spcPct val="0"/>
        </a:spcBef>
        <a:buNone/>
        <a:defRPr sz="1325" kern="800" spc="-25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0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946" kern="800" spc="-6">
          <a:solidFill>
            <a:schemeClr val="tx1"/>
          </a:solidFill>
          <a:latin typeface="+mn-lt"/>
          <a:ea typeface="+mn-ea"/>
          <a:cs typeface="+mn-cs"/>
        </a:defRPr>
      </a:lvl1pPr>
      <a:lvl2pPr marL="217301" indent="-109151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2pPr>
      <a:lvl3pPr marL="3254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757" kern="800">
          <a:solidFill>
            <a:schemeClr val="tx1"/>
          </a:solidFill>
          <a:latin typeface="+mn-lt"/>
          <a:ea typeface="+mn-ea"/>
          <a:cs typeface="+mn-cs"/>
        </a:defRPr>
      </a:lvl3pPr>
      <a:lvl4pPr marL="43360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757" kern="800">
          <a:solidFill>
            <a:schemeClr val="tx1"/>
          </a:solidFill>
          <a:latin typeface="+mn-lt"/>
          <a:ea typeface="+mn-ea"/>
          <a:cs typeface="+mn-cs"/>
        </a:defRPr>
      </a:lvl4pPr>
      <a:lvl5pPr marL="541751" indent="-108150" algn="l" defTabSz="5768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757" kern="800">
          <a:solidFill>
            <a:schemeClr val="tx1"/>
          </a:solidFill>
          <a:latin typeface="+mn-lt"/>
          <a:ea typeface="+mn-ea"/>
          <a:cs typeface="+mn-cs"/>
        </a:defRPr>
      </a:lvl5pPr>
      <a:lvl6pPr marL="15861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6pPr>
      <a:lvl7pPr marL="18745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7pPr>
      <a:lvl8pPr marL="2162999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8pPr>
      <a:lvl9pPr marL="2451398" indent="-144200" algn="l" defTabSz="576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6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1pPr>
      <a:lvl2pPr marL="2884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2pPr>
      <a:lvl3pPr marL="576800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3pPr>
      <a:lvl4pPr marL="865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4pPr>
      <a:lvl5pPr marL="11535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5pPr>
      <a:lvl6pPr marL="14419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6pPr>
      <a:lvl7pPr marL="17303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7pPr>
      <a:lvl8pPr marL="20187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8pPr>
      <a:lvl9pPr marL="2307199" algn="l" defTabSz="576800" rtl="0" eaLnBrk="1" latinLnBrk="0" hangingPunct="1">
        <a:defRPr sz="11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449" y="129945"/>
            <a:ext cx="5192078" cy="540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8449" y="757133"/>
            <a:ext cx="5192078" cy="2141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288449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ED137D8F-F469-4C1D-8DCD-3325B5EE564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21.09.2020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1068" y="3007496"/>
            <a:ext cx="1826842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134433" y="3007496"/>
            <a:ext cx="1346094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76621"/>
            <a:fld id="{12FC6C7F-F4CD-4F6B-9A67-BE40BA82389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576621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379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576621" rtl="0" eaLnBrk="1" latinLnBrk="0" hangingPunct="1">
        <a:spcBef>
          <a:spcPct val="0"/>
        </a:spcBef>
        <a:buNone/>
        <a:defRPr sz="2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233" indent="-216233" algn="l" defTabSz="576621" rtl="0" eaLnBrk="1" latinLnBrk="0" hangingPunct="1">
        <a:spcBef>
          <a:spcPct val="20000"/>
        </a:spcBef>
        <a:buFont typeface="Arial" pitchFamily="34" charset="0"/>
        <a:buChar char="•"/>
        <a:defRPr sz="2018" kern="1200">
          <a:solidFill>
            <a:schemeClr val="tx1"/>
          </a:solidFill>
          <a:latin typeface="+mn-lt"/>
          <a:ea typeface="+mn-ea"/>
          <a:cs typeface="+mn-cs"/>
        </a:defRPr>
      </a:lvl1pPr>
      <a:lvl2pPr marL="468504" indent="-180194" algn="l" defTabSz="576621" rtl="0" eaLnBrk="1" latinLnBrk="0" hangingPunct="1">
        <a:spcBef>
          <a:spcPct val="20000"/>
        </a:spcBef>
        <a:buFont typeface="Arial" pitchFamily="34" charset="0"/>
        <a:buChar char="–"/>
        <a:defRPr sz="1766" kern="1200">
          <a:solidFill>
            <a:schemeClr val="tx1"/>
          </a:solidFill>
          <a:latin typeface="+mn-lt"/>
          <a:ea typeface="+mn-ea"/>
          <a:cs typeface="+mn-cs"/>
        </a:defRPr>
      </a:lvl2pPr>
      <a:lvl3pPr marL="720776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513" kern="1200">
          <a:solidFill>
            <a:schemeClr val="tx1"/>
          </a:solidFill>
          <a:latin typeface="+mn-lt"/>
          <a:ea typeface="+mn-ea"/>
          <a:cs typeface="+mn-cs"/>
        </a:defRPr>
      </a:lvl3pPr>
      <a:lvl4pPr marL="1009086" indent="-144155" algn="l" defTabSz="576621" rtl="0" eaLnBrk="1" latinLnBrk="0" hangingPunct="1">
        <a:spcBef>
          <a:spcPct val="20000"/>
        </a:spcBef>
        <a:buFont typeface="Arial" pitchFamily="34" charset="0"/>
        <a:buChar char="–"/>
        <a:defRPr sz="1261" kern="1200">
          <a:solidFill>
            <a:schemeClr val="tx1"/>
          </a:solidFill>
          <a:latin typeface="+mn-lt"/>
          <a:ea typeface="+mn-ea"/>
          <a:cs typeface="+mn-cs"/>
        </a:defRPr>
      </a:lvl4pPr>
      <a:lvl5pPr marL="1297396" indent="-144155" algn="l" defTabSz="576621" rtl="0" eaLnBrk="1" latinLnBrk="0" hangingPunct="1">
        <a:spcBef>
          <a:spcPct val="20000"/>
        </a:spcBef>
        <a:buFont typeface="Arial" pitchFamily="34" charset="0"/>
        <a:buChar char="»"/>
        <a:defRPr sz="1261" kern="1200">
          <a:solidFill>
            <a:schemeClr val="tx1"/>
          </a:solidFill>
          <a:latin typeface="+mn-lt"/>
          <a:ea typeface="+mn-ea"/>
          <a:cs typeface="+mn-cs"/>
        </a:defRPr>
      </a:lvl5pPr>
      <a:lvl6pPr marL="158570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6pPr>
      <a:lvl7pPr marL="187401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7pPr>
      <a:lvl8pPr marL="2162327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8pPr>
      <a:lvl9pPr marL="2450638" indent="-144155" algn="l" defTabSz="576621" rtl="0" eaLnBrk="1" latinLnBrk="0" hangingPunct="1">
        <a:spcBef>
          <a:spcPct val="20000"/>
        </a:spcBef>
        <a:buFont typeface="Arial" pitchFamily="34" charset="0"/>
        <a:buChar char="•"/>
        <a:defRPr sz="12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1pPr>
      <a:lvl2pPr marL="288310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7662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3pPr>
      <a:lvl4pPr marL="86493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4pPr>
      <a:lvl5pPr marL="1153241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5pPr>
      <a:lvl6pPr marL="144155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6pPr>
      <a:lvl7pPr marL="172986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7pPr>
      <a:lvl8pPr marL="2018172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8pPr>
      <a:lvl9pPr marL="2306483" algn="l" defTabSz="576621" rtl="0" eaLnBrk="1" latinLnBrk="0" hangingPunct="1">
        <a:defRPr sz="113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927985-4B41-445B-BABD-FF28C77B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17" y="172758"/>
            <a:ext cx="4975741" cy="627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DE811B-DB6D-43C4-BFC8-09B7BAC91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617" y="863791"/>
            <a:ext cx="4975741" cy="2058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7CB2DB-7B12-43AD-A18F-3348B3870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6617" y="3007496"/>
            <a:ext cx="1298019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87A96-2518-4188-A7D6-06C8CC718780}" type="datetimeFigureOut">
              <a:rPr lang="ru-RU" smtClean="0"/>
              <a:t>21.09.2020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630E7-CAC0-446D-AD44-0A9A621FD7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10973" y="3007496"/>
            <a:ext cx="1947029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097CFD-DD49-47DA-99B4-DD9A34396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074339" y="3007496"/>
            <a:ext cx="1298019" cy="1727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9AFC2-684A-46F1-913A-2BD0B2AB51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44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432603" rtl="0" eaLnBrk="1" latinLnBrk="0" hangingPunct="1">
        <a:lnSpc>
          <a:spcPct val="90000"/>
        </a:lnSpc>
        <a:spcBef>
          <a:spcPct val="0"/>
        </a:spcBef>
        <a:buNone/>
        <a:defRPr sz="208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8151" indent="-108151" algn="l" defTabSz="432603" rtl="0" eaLnBrk="1" latinLnBrk="0" hangingPunct="1">
        <a:lnSpc>
          <a:spcPct val="90000"/>
        </a:lnSpc>
        <a:spcBef>
          <a:spcPts val="473"/>
        </a:spcBef>
        <a:buFont typeface="Arial" panose="020B0604020202020204" pitchFamily="34" charset="0"/>
        <a:buChar char="•"/>
        <a:defRPr sz="1325" kern="1200">
          <a:solidFill>
            <a:schemeClr val="tx1"/>
          </a:solidFill>
          <a:latin typeface="+mn-lt"/>
          <a:ea typeface="+mn-ea"/>
          <a:cs typeface="+mn-cs"/>
        </a:defRPr>
      </a:lvl1pPr>
      <a:lvl2pPr marL="324452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1135" kern="1200">
          <a:solidFill>
            <a:schemeClr val="tx1"/>
          </a:solidFill>
          <a:latin typeface="+mn-lt"/>
          <a:ea typeface="+mn-ea"/>
          <a:cs typeface="+mn-cs"/>
        </a:defRPr>
      </a:lvl2pPr>
      <a:lvl3pPr marL="540753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946" kern="1200">
          <a:solidFill>
            <a:schemeClr val="tx1"/>
          </a:solidFill>
          <a:latin typeface="+mn-lt"/>
          <a:ea typeface="+mn-ea"/>
          <a:cs typeface="+mn-cs"/>
        </a:defRPr>
      </a:lvl3pPr>
      <a:lvl4pPr marL="757055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2" kern="1200">
          <a:solidFill>
            <a:schemeClr val="tx1"/>
          </a:solidFill>
          <a:latin typeface="+mn-lt"/>
          <a:ea typeface="+mn-ea"/>
          <a:cs typeface="+mn-cs"/>
        </a:defRPr>
      </a:lvl4pPr>
      <a:lvl5pPr marL="973356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2" kern="1200">
          <a:solidFill>
            <a:schemeClr val="tx1"/>
          </a:solidFill>
          <a:latin typeface="+mn-lt"/>
          <a:ea typeface="+mn-ea"/>
          <a:cs typeface="+mn-cs"/>
        </a:defRPr>
      </a:lvl5pPr>
      <a:lvl6pPr marL="1189657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2" kern="1200">
          <a:solidFill>
            <a:schemeClr val="tx1"/>
          </a:solidFill>
          <a:latin typeface="+mn-lt"/>
          <a:ea typeface="+mn-ea"/>
          <a:cs typeface="+mn-cs"/>
        </a:defRPr>
      </a:lvl6pPr>
      <a:lvl7pPr marL="1405959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2" kern="1200">
          <a:solidFill>
            <a:schemeClr val="tx1"/>
          </a:solidFill>
          <a:latin typeface="+mn-lt"/>
          <a:ea typeface="+mn-ea"/>
          <a:cs typeface="+mn-cs"/>
        </a:defRPr>
      </a:lvl7pPr>
      <a:lvl8pPr marL="1622260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2" kern="1200">
          <a:solidFill>
            <a:schemeClr val="tx1"/>
          </a:solidFill>
          <a:latin typeface="+mn-lt"/>
          <a:ea typeface="+mn-ea"/>
          <a:cs typeface="+mn-cs"/>
        </a:defRPr>
      </a:lvl8pPr>
      <a:lvl9pPr marL="1838561" indent="-108151" algn="l" defTabSz="432603" rtl="0" eaLnBrk="1" latinLnBrk="0" hangingPunct="1">
        <a:lnSpc>
          <a:spcPct val="90000"/>
        </a:lnSpc>
        <a:spcBef>
          <a:spcPts val="237"/>
        </a:spcBef>
        <a:buFont typeface="Arial" panose="020B0604020202020204" pitchFamily="34" charset="0"/>
        <a:buChar char="•"/>
        <a:defRPr sz="8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1pPr>
      <a:lvl2pPr marL="216301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2pPr>
      <a:lvl3pPr marL="432603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3pPr>
      <a:lvl4pPr marL="648904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4pPr>
      <a:lvl5pPr marL="865205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5pPr>
      <a:lvl6pPr marL="1081507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6pPr>
      <a:lvl7pPr marL="1297808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7pPr>
      <a:lvl8pPr marL="1514109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8pPr>
      <a:lvl9pPr marL="1730411" algn="l" defTabSz="432603" rtl="0" eaLnBrk="1" latinLnBrk="0" hangingPunct="1">
        <a:defRPr sz="8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88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69405" y="98425"/>
            <a:ext cx="3362882" cy="84574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algn="ctr">
              <a:spcBef>
                <a:spcPts val="114"/>
              </a:spcBef>
            </a:pPr>
            <a:r>
              <a:rPr lang="ru-RU" sz="3400" spc="-5" dirty="0"/>
              <a:t>Биология </a:t>
            </a:r>
            <a:br>
              <a:rPr lang="ru-RU" sz="3400" spc="-5" dirty="0"/>
            </a:br>
            <a:r>
              <a:rPr lang="ru-RU" sz="2000" spc="-5" dirty="0"/>
              <a:t>человек и его здоровье</a:t>
            </a:r>
            <a:endParaRPr sz="3400" dirty="0"/>
          </a:p>
        </p:txBody>
      </p:sp>
      <p:sp>
        <p:nvSpPr>
          <p:cNvPr id="4" name="object 4"/>
          <p:cNvSpPr txBox="1"/>
          <p:nvPr/>
        </p:nvSpPr>
        <p:spPr>
          <a:xfrm>
            <a:off x="542868" y="1317625"/>
            <a:ext cx="3560819" cy="112210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marR="0" lvl="0" indent="0" algn="ctr" defTabSz="914400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750" b="1" i="0" u="none" strike="noStrike" kern="1200" cap="none" spc="-20" normalizeH="0" baseline="0" noProof="0" dirty="0" err="1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Тема</a:t>
            </a:r>
            <a:r>
              <a:rPr kumimoji="0" sz="1750" b="1" i="0" u="none" strike="noStrike" kern="1200" cap="none" spc="-20" normalizeH="0" baseline="0" noProof="0" dirty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ru-RU" sz="1750" b="0" i="0" u="none" strike="noStrike" kern="1200" cap="none" spc="-20" normalizeH="0" baseline="0" noProof="0" dirty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 </a:t>
            </a:r>
            <a:r>
              <a:rPr kumimoji="0" lang="ru-RU" sz="2400" b="1" i="0" u="none" strike="noStrike" kern="1200" cap="none" spc="-10" normalizeH="0" baseline="0" noProof="0" dirty="0">
                <a:ln>
                  <a:noFill/>
                </a:ln>
                <a:solidFill>
                  <a:srgbClr val="2365C7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Жизненные         свойства клетки и организма</a:t>
            </a:r>
            <a:r>
              <a:rPr lang="ru-RU" sz="1600" b="1" i="1" spc="-10" dirty="0">
                <a:solidFill>
                  <a:prstClr val="white">
                    <a:lumMod val="50000"/>
                  </a:prstClr>
                </a:solidFill>
                <a:latin typeface="Arial"/>
                <a:cs typeface="Arial"/>
              </a:rPr>
              <a:t>.</a:t>
            </a:r>
            <a:endParaRPr kumimoji="0" lang="ru-RU" sz="2400" b="1" i="0" u="none" strike="noStrike" kern="1200" cap="none" spc="-10" normalizeH="0" baseline="0" noProof="0" dirty="0">
              <a:ln>
                <a:noFill/>
              </a:ln>
              <a:solidFill>
                <a:srgbClr val="2365C7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8287" y="1271905"/>
            <a:ext cx="344170" cy="871972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3070" y="2232025"/>
            <a:ext cx="344170" cy="680720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39598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88347" y="212869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5794" y="249025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9883" y="541953"/>
            <a:ext cx="439420" cy="2122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300" b="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к</a:t>
            </a:r>
            <a:r>
              <a:rPr kumimoji="0" sz="13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ласс</a:t>
            </a: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28" name="Picture 4" descr="Картинки по запросу чаша со змеей вектор | Змея, Медицинский, Медицина">
            <a:extLst>
              <a:ext uri="{FF2B5EF4-FFF2-40B4-BE49-F238E27FC236}">
                <a16:creationId xmlns:a16="http://schemas.microsoft.com/office/drawing/2014/main" id="{0D6C6743-6751-4AF1-8775-D9BF107D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5" y="250825"/>
            <a:ext cx="535352" cy="5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D2F228-D9CE-4DF1-A582-D16D8DC26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286" y="1277573"/>
            <a:ext cx="1619016" cy="1635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Ассимиляция</a:t>
            </a:r>
            <a:r>
              <a:rPr lang="en-US" sz="3200" dirty="0"/>
              <a:t> </a:t>
            </a:r>
            <a:r>
              <a:rPr lang="ru-RU" sz="3200" dirty="0"/>
              <a:t>или анаболизм</a:t>
            </a:r>
          </a:p>
        </p:txBody>
      </p:sp>
      <p:pic>
        <p:nvPicPr>
          <p:cNvPr id="2050" name="Picture 2" descr="Презентация на тему: &quot;Обмен веществ и энергии Ассимиляция – процессы  синтеза собственных веществ с поглощением энергии Диссимиляция – процессы  распада веществ с выделением энергии.&quot;. Скачать бесплатно и без регистрации.">
            <a:extLst>
              <a:ext uri="{FF2B5EF4-FFF2-40B4-BE49-F238E27FC236}">
                <a16:creationId xmlns:a16="http://schemas.microsoft.com/office/drawing/2014/main" id="{C4CD5FD5-60DC-4FDA-9C59-ED073CE12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" t="16003" r="659" b="17124"/>
          <a:stretch/>
        </p:blipFill>
        <p:spPr bwMode="auto">
          <a:xfrm>
            <a:off x="446087" y="570471"/>
            <a:ext cx="4973205" cy="257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0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Диссимиляция или катаболизм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E5B76F-0553-475E-A67C-FFBFBED85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03" y="573690"/>
            <a:ext cx="4974767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32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Возбудимость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61D9B-61B2-4670-9DF8-3E959BA94D6F}"/>
              </a:ext>
            </a:extLst>
          </p:cNvPr>
          <p:cNvSpPr txBox="1"/>
          <p:nvPr/>
        </p:nvSpPr>
        <p:spPr>
          <a:xfrm>
            <a:off x="141287" y="561102"/>
            <a:ext cx="3200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b="1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или раздражимость</a:t>
            </a:r>
            <a:r>
              <a:rPr lang="ru-RU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способность живых клеток </a:t>
            </a:r>
          </a:p>
          <a:p>
            <a:pPr algn="just"/>
            <a:r>
              <a:rPr lang="ru-RU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(от простейших </a:t>
            </a:r>
            <a:r>
              <a:rPr lang="ru-RU" b="0" i="0" dirty="0" err="1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одноклеточ</a:t>
            </a:r>
            <a:r>
              <a:rPr lang="ru-RU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b="0" i="0" dirty="0" err="1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ных</a:t>
            </a:r>
            <a:r>
              <a:rPr lang="ru-RU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организмов до нервных клеток человека) </a:t>
            </a:r>
            <a:r>
              <a:rPr lang="ru-RU" b="0" i="0" dirty="0" err="1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восприни</a:t>
            </a:r>
            <a:r>
              <a:rPr lang="ru-RU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algn="just"/>
            <a:r>
              <a:rPr lang="ru-RU" b="0" i="0" dirty="0">
                <a:solidFill>
                  <a:schemeClr val="tx2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мать изменения внешней среды и отвечать на эти изменения (раздражения) реакцией 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возбуждения.</a:t>
            </a:r>
            <a:endParaRPr lang="ru-RU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92FCBA-FC2F-4B93-9B87-7FF6E913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687" y="616127"/>
            <a:ext cx="2327187" cy="2149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96933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Возбудимость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61D9B-61B2-4670-9DF8-3E959BA94D6F}"/>
              </a:ext>
            </a:extLst>
          </p:cNvPr>
          <p:cNvSpPr txBox="1"/>
          <p:nvPr/>
        </p:nvSpPr>
        <p:spPr>
          <a:xfrm>
            <a:off x="65087" y="1899186"/>
            <a:ext cx="56276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Связана с существованием в клеточной мембране особых молекулярных структур, обладающих специфической чувствительностью к действию тех или иных раздражителей: электрическому току, химическим, механическим, термическим и другим воздействиям.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6B1BF7-48F2-4EFE-BE68-83B7B4CF5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287" y="555625"/>
            <a:ext cx="2980922" cy="134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00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Электрокардиография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6D5630-0F03-443F-A522-A8276135E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887" y="555625"/>
            <a:ext cx="2971801" cy="2243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B3EC5C-B0F5-4E4C-BC5C-F861A7F7853C}"/>
              </a:ext>
            </a:extLst>
          </p:cNvPr>
          <p:cNvSpPr txBox="1"/>
          <p:nvPr/>
        </p:nvSpPr>
        <p:spPr>
          <a:xfrm>
            <a:off x="141287" y="708025"/>
            <a:ext cx="2438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ЭКГ позволяет оценить важнейшие функции сердца: автоматизм, возбудимость, </a:t>
            </a:r>
          </a:p>
          <a:p>
            <a:pPr algn="just"/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проводимость. </a:t>
            </a:r>
          </a:p>
        </p:txBody>
      </p:sp>
    </p:spTree>
    <p:extLst>
      <p:ext uri="{BB962C8B-B14F-4D97-AF65-F5344CB8AC3E}">
        <p14:creationId xmlns:p14="http://schemas.microsoft.com/office/powerpoint/2010/main" val="398885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Раздражительность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461D9B-61B2-4670-9DF8-3E959BA94D6F}"/>
              </a:ext>
            </a:extLst>
          </p:cNvPr>
          <p:cNvSpPr txBox="1"/>
          <p:nvPr/>
        </p:nvSpPr>
        <p:spPr>
          <a:xfrm>
            <a:off x="141287" y="555625"/>
            <a:ext cx="548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это способность всех живых организмов под влиянием раздражителей переходить из состояния физиологического покоя  в состояние активности.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09EF5F-97BE-4AC6-9EC6-FEA08CE55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887" y="1559738"/>
            <a:ext cx="2971800" cy="1552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77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Размножение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9B5EB1-6DAA-4778-B668-485430B96F01}"/>
              </a:ext>
            </a:extLst>
          </p:cNvPr>
          <p:cNvSpPr txBox="1"/>
          <p:nvPr/>
        </p:nvSpPr>
        <p:spPr>
          <a:xfrm>
            <a:off x="141287" y="2299295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(репродукция) человека-это физиологическая функция человека, необходимая для сохранения человека как биологического вида.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12A069-B08A-40AA-8B7D-8B3D3C0E8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9" t="10481" r="-145" b="9170"/>
          <a:stretch/>
        </p:blipFill>
        <p:spPr>
          <a:xfrm>
            <a:off x="1284287" y="555625"/>
            <a:ext cx="3276600" cy="179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27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Движение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6E95D-05C4-4D61-8F43-68C44AE8C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210" y="610804"/>
            <a:ext cx="2685319" cy="23832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A6741-A9D9-48CF-B761-DDD056F414DC}"/>
              </a:ext>
            </a:extLst>
          </p:cNvPr>
          <p:cNvSpPr txBox="1"/>
          <p:nvPr/>
        </p:nvSpPr>
        <p:spPr>
          <a:xfrm>
            <a:off x="141287" y="555625"/>
            <a:ext cx="31242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 </a:t>
            </a:r>
            <a:r>
              <a:rPr lang="ru-RU" b="1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Движение (в биологии)</a:t>
            </a: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— одно из проявлений жизнедеятельности, обеспечивающее </a:t>
            </a:r>
            <a:r>
              <a:rPr lang="ru-RU" b="0" i="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организ</a:t>
            </a: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-</a:t>
            </a:r>
          </a:p>
          <a:p>
            <a:pPr algn="just"/>
            <a:r>
              <a:rPr lang="ru-RU" b="0" i="0" dirty="0" err="1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му</a:t>
            </a:r>
            <a:r>
              <a:rPr lang="ru-RU" b="0" i="0" dirty="0">
                <a:solidFill>
                  <a:schemeClr val="tx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возможность активного взаимодействия со средой, в частности, перемещение с места на место, приема пищи и т. п.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428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Движение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96E95D-05C4-4D61-8F43-68C44AE8C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3231" y="688120"/>
            <a:ext cx="2614457" cy="2320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A6741-A9D9-48CF-B761-DDD056F414DC}"/>
              </a:ext>
            </a:extLst>
          </p:cNvPr>
          <p:cNvSpPr txBox="1"/>
          <p:nvPr/>
        </p:nvSpPr>
        <p:spPr>
          <a:xfrm>
            <a:off x="141287" y="555625"/>
            <a:ext cx="3581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Биомеха́ника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— раздел естественных наук,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изуча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ющий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на основе моделей и методов механики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механи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ческие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свойства живых тканей, отдельных органов, или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орга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низма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в целом, а также происходящие в них механические явления.</a:t>
            </a:r>
          </a:p>
        </p:txBody>
      </p:sp>
    </p:spTree>
    <p:extLst>
      <p:ext uri="{BB962C8B-B14F-4D97-AF65-F5344CB8AC3E}">
        <p14:creationId xmlns:p14="http://schemas.microsoft.com/office/powerpoint/2010/main" val="1859794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Развитие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96DB3-7D24-468C-8E5E-A0D43C828BC7}"/>
              </a:ext>
            </a:extLst>
          </p:cNvPr>
          <p:cNvSpPr txBox="1"/>
          <p:nvPr/>
        </p:nvSpPr>
        <p:spPr>
          <a:xfrm>
            <a:off x="65088" y="2223095"/>
            <a:ext cx="57038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    </a:t>
            </a:r>
            <a:r>
              <a:rPr lang="ru-RU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Разви́тие</a:t>
            </a:r>
            <a:r>
              <a:rPr lang="ru-RU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ru-RU" b="0" i="0" dirty="0" err="1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челове́ка</a:t>
            </a:r>
            <a:r>
              <a:rPr lang="ru-RU" b="0" i="0" dirty="0">
                <a:solidFill>
                  <a:schemeClr val="tx2"/>
                </a:solidFill>
                <a:effectLst/>
                <a:latin typeface="arial" panose="020B0604020202020204" pitchFamily="34" charset="0"/>
              </a:rPr>
              <a:t> — изменения в строении и функционировании организма человека в процессе его развития и созревания.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D6F7A5-74F7-4CB6-9E36-13F7B2ABD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45" r="754" b="1790"/>
          <a:stretch/>
        </p:blipFill>
        <p:spPr>
          <a:xfrm>
            <a:off x="1383413" y="564554"/>
            <a:ext cx="3249783" cy="16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23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AD3C608-CFEF-48F1-8AC1-BE42D9F41237}"/>
              </a:ext>
            </a:extLst>
          </p:cNvPr>
          <p:cNvSpPr/>
          <p:nvPr/>
        </p:nvSpPr>
        <p:spPr>
          <a:xfrm>
            <a:off x="0" y="0"/>
            <a:ext cx="5768975" cy="7999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07601-98DD-48A6-9255-05B7EDF32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768974" cy="7999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Естественнонаучные Естественнонаучная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                          грамотность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C66325-7ACE-485D-B04B-E2301C81F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287" y="1016191"/>
            <a:ext cx="2779256" cy="2206434"/>
          </a:xfrm>
        </p:spPr>
        <p:txBody>
          <a:bodyPr>
            <a:normAutofit fontScale="77500" lnSpcReduction="20000"/>
          </a:bodyPr>
          <a:lstStyle/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ПОЧЕМУ? – вопрос о причинах. 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КАК? – вопрос о том, как это устроено.</a:t>
            </a: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ОТКУДА МЫ ЭТО ЗНАЕМ? – вопрос о методах получения знаний.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DF5843-C1FB-41CA-8DE0-2C9BA8AFA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20544" y="936625"/>
            <a:ext cx="2630944" cy="2308224"/>
          </a:xfrm>
        </p:spPr>
        <p:txBody>
          <a:bodyPr>
            <a:normAutofit fontScale="77500" lnSpcReduction="20000"/>
          </a:bodyPr>
          <a:lstStyle/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научно объяснять явления;</a:t>
            </a:r>
          </a:p>
          <a:p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• использовать методы естественнонаучного исследования;</a:t>
            </a:r>
          </a:p>
          <a:p>
            <a:pPr marL="0" indent="0">
              <a:buNone/>
            </a:pPr>
            <a:endParaRPr lang="ru-RU" sz="1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• интерпретировать данные и использовать научные     доказательства для получения выводов.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937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Развитие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96DB3-7D24-468C-8E5E-A0D43C828BC7}"/>
              </a:ext>
            </a:extLst>
          </p:cNvPr>
          <p:cNvSpPr txBox="1"/>
          <p:nvPr/>
        </p:nvSpPr>
        <p:spPr>
          <a:xfrm>
            <a:off x="65088" y="2777093"/>
            <a:ext cx="5562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tx2"/>
                </a:solidFill>
                <a:latin typeface="arial" panose="020B0604020202020204" pitchFamily="34" charset="0"/>
              </a:rPr>
              <a:t>Качественные изменения организма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CB955F-893D-4DDB-93E7-3162BB513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21" y="555625"/>
            <a:ext cx="559836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9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Рост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EB03FB-B39A-4C06-B8D4-7E0F17A596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02" r="2000"/>
          <a:stretch/>
        </p:blipFill>
        <p:spPr>
          <a:xfrm>
            <a:off x="163538" y="602527"/>
            <a:ext cx="3940149" cy="25438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21973A-A838-4753-A4C4-EB527428B854}"/>
              </a:ext>
            </a:extLst>
          </p:cNvPr>
          <p:cNvSpPr txBox="1"/>
          <p:nvPr/>
        </p:nvSpPr>
        <p:spPr>
          <a:xfrm>
            <a:off x="4256087" y="1156295"/>
            <a:ext cx="1349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Темпы роста на графике</a:t>
            </a:r>
          </a:p>
        </p:txBody>
      </p:sp>
    </p:spTree>
    <p:extLst>
      <p:ext uri="{BB962C8B-B14F-4D97-AF65-F5344CB8AC3E}">
        <p14:creationId xmlns:p14="http://schemas.microsoft.com/office/powerpoint/2010/main" val="3863242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Дыхание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E9E982-F9FC-47CA-8F81-0CBEA1401F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522" y="597134"/>
            <a:ext cx="3649365" cy="251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35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Питание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83071-908B-4CD2-BD79-FBB4EFE74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86" y="555625"/>
            <a:ext cx="3835144" cy="255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Питание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6F887D-72D7-40C5-888A-D32086473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7" y="598603"/>
            <a:ext cx="3815132" cy="254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15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Выделение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4F875F-D1D8-44C1-B36B-6FB2D5A6E2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0" t="15333" r="2000" b="-666"/>
          <a:stretch/>
        </p:blipFill>
        <p:spPr>
          <a:xfrm>
            <a:off x="141287" y="555625"/>
            <a:ext cx="5486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6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7313" y="132463"/>
            <a:ext cx="5856288" cy="386828"/>
          </a:xfrm>
        </p:spPr>
        <p:txBody>
          <a:bodyPr>
            <a:noAutofit/>
          </a:bodyPr>
          <a:lstStyle/>
          <a:p>
            <a:r>
              <a:rPr lang="ru-RU" sz="1600" dirty="0"/>
              <a:t>Основные условия существования живых организмов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C0AB90-6DEE-4A0A-B031-E7108A95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4" t="18642" r="14214" b="8572"/>
          <a:stretch/>
        </p:blipFill>
        <p:spPr>
          <a:xfrm>
            <a:off x="750887" y="583184"/>
            <a:ext cx="4038600" cy="25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684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Внутренняя среда организма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20949A-38B6-4A61-B4D7-6EB93B9F67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9" t="10078" r="2508" b="7729"/>
          <a:stretch/>
        </p:blipFill>
        <p:spPr>
          <a:xfrm>
            <a:off x="827087" y="590860"/>
            <a:ext cx="3962400" cy="252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475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Внутренняя среда организма</a:t>
            </a:r>
          </a:p>
        </p:txBody>
      </p:sp>
      <p:pic>
        <p:nvPicPr>
          <p:cNvPr id="1026" name="Picture 2" descr="Внутренняя среда организма: кровь, лимфа и тканевая жидкость - online  presentation">
            <a:extLst>
              <a:ext uri="{FF2B5EF4-FFF2-40B4-BE49-F238E27FC236}">
                <a16:creationId xmlns:a16="http://schemas.microsoft.com/office/drawing/2014/main" id="{C84790DE-1BCF-4FE7-A98A-F6BE95CE9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4" r="2703" b="5677"/>
          <a:stretch/>
        </p:blipFill>
        <p:spPr bwMode="auto">
          <a:xfrm>
            <a:off x="674687" y="569792"/>
            <a:ext cx="4267200" cy="257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828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A79CA5-A847-4DB0-8693-A470FEDBD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399" cy="386828"/>
          </a:xfrm>
        </p:spPr>
        <p:txBody>
          <a:bodyPr>
            <a:normAutofit/>
          </a:bodyPr>
          <a:lstStyle/>
          <a:p>
            <a:r>
              <a:rPr lang="ru-RU" dirty="0"/>
              <a:t>ВОДА В ОРГАНИЗМЕ ЧЕЛОВЕКА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02FFE9-4F6B-473E-BB43-4C505E4C8B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133" r="1231" b="4937"/>
          <a:stretch/>
        </p:blipFill>
        <p:spPr>
          <a:xfrm>
            <a:off x="141287" y="555625"/>
            <a:ext cx="5486399" cy="255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46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3BC58-89DA-4388-A547-C83B513B3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449" y="14817"/>
            <a:ext cx="5192078" cy="540808"/>
          </a:xfrm>
        </p:spPr>
        <p:txBody>
          <a:bodyPr>
            <a:normAutofit/>
          </a:bodyPr>
          <a:lstStyle/>
          <a:p>
            <a:r>
              <a:rPr lang="ru-RU" sz="2400" dirty="0"/>
              <a:t>МОДЕЛЬ КЛЕТКИ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B27740-6AEA-4077-9832-4C57568FC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55" y="631825"/>
            <a:ext cx="2200458" cy="22004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6AB90A-E5C7-4E4E-9B19-34C25C6507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0" r="4941" b="55171"/>
          <a:stretch/>
        </p:blipFill>
        <p:spPr>
          <a:xfrm>
            <a:off x="2503487" y="631825"/>
            <a:ext cx="3092634" cy="22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6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Интересные факты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89CA2C-9592-48E2-9E0D-51492DD48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7" t="12427" r="2447" b="28865"/>
          <a:stretch/>
        </p:blipFill>
        <p:spPr>
          <a:xfrm>
            <a:off x="216497" y="589663"/>
            <a:ext cx="5258790" cy="24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4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F1079-DC5A-4AED-A79A-5BC75A88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Экология в мире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DEA55-7167-4BDC-85E6-4D4436676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3" r="-978" b="42955"/>
          <a:stretch/>
        </p:blipFill>
        <p:spPr>
          <a:xfrm>
            <a:off x="141287" y="708025"/>
            <a:ext cx="5486400" cy="222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47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F1079-DC5A-4AED-A79A-5BC75A88D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87" y="132463"/>
            <a:ext cx="5486400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Экология в мире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7DEA55-7167-4BDC-85E6-4D4436676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48" r="1370" b="3033"/>
          <a:stretch/>
        </p:blipFill>
        <p:spPr>
          <a:xfrm>
            <a:off x="141287" y="589663"/>
            <a:ext cx="5483343" cy="248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52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3287" y="51079"/>
            <a:ext cx="4760643" cy="447551"/>
          </a:xfrm>
          <a:prstGeom prst="rect">
            <a:avLst/>
          </a:prstGeom>
        </p:spPr>
        <p:txBody>
          <a:bodyPr vert="horz" wrap="square" lIns="0" tIns="16503" rIns="0" bIns="0" rtlCol="0" anchor="ctr">
            <a:spAutoFit/>
          </a:bodyPr>
          <a:lstStyle/>
          <a:p>
            <a:pPr marL="12695">
              <a:spcBef>
                <a:spcPts val="130"/>
              </a:spcBef>
            </a:pPr>
            <a:r>
              <a:rPr lang="ru-RU" sz="2800" dirty="0"/>
              <a:t>З А Д А Н И Е</a:t>
            </a:r>
            <a:endParaRPr sz="2800" dirty="0"/>
          </a:p>
        </p:txBody>
      </p:sp>
      <p:sp>
        <p:nvSpPr>
          <p:cNvPr id="5" name="Chevron 15">
            <a:extLst>
              <a:ext uri="{FF2B5EF4-FFF2-40B4-BE49-F238E27FC236}">
                <a16:creationId xmlns:a16="http://schemas.microsoft.com/office/drawing/2014/main" id="{F7EBA848-D2E5-42B8-B14C-CB78773D3FF1}"/>
              </a:ext>
            </a:extLst>
          </p:cNvPr>
          <p:cNvSpPr/>
          <p:nvPr/>
        </p:nvSpPr>
        <p:spPr>
          <a:xfrm>
            <a:off x="410368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FF0000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1979A-7BE8-4445-BE2B-9F1FED219469}"/>
              </a:ext>
            </a:extLst>
          </p:cNvPr>
          <p:cNvSpPr txBox="1"/>
          <p:nvPr/>
        </p:nvSpPr>
        <p:spPr>
          <a:xfrm>
            <a:off x="2884487" y="1698625"/>
            <a:ext cx="1417877" cy="831090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Нарисовать </a:t>
            </a:r>
          </a:p>
          <a:p>
            <a:pPr algn="ctr"/>
            <a:r>
              <a:rPr lang="ru-RU" sz="16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рис</a:t>
            </a:r>
            <a:r>
              <a:rPr lang="ru-RU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№ 4.</a:t>
            </a:r>
          </a:p>
          <a:p>
            <a:pPr algn="ctr"/>
            <a:endParaRPr lang="ru-RU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7">
            <a:extLst>
              <a:ext uri="{FF2B5EF4-FFF2-40B4-BE49-F238E27FC236}">
                <a16:creationId xmlns:a16="http://schemas.microsoft.com/office/drawing/2014/main" id="{6E74CAED-4615-4AB9-8B67-C05FB359947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3595" y="989587"/>
            <a:ext cx="464492" cy="464434"/>
          </a:xfrm>
          <a:prstGeom prst="rect">
            <a:avLst/>
          </a:prstGeom>
        </p:spPr>
      </p:pic>
      <p:sp>
        <p:nvSpPr>
          <p:cNvPr id="8" name="Chevron 18">
            <a:extLst>
              <a:ext uri="{FF2B5EF4-FFF2-40B4-BE49-F238E27FC236}">
                <a16:creationId xmlns:a16="http://schemas.microsoft.com/office/drawing/2014/main" id="{91FEE48D-34B7-449A-8E52-48BCC4AF59B2}"/>
              </a:ext>
            </a:extLst>
          </p:cNvPr>
          <p:cNvSpPr/>
          <p:nvPr/>
        </p:nvSpPr>
        <p:spPr>
          <a:xfrm>
            <a:off x="2658810" y="829561"/>
            <a:ext cx="1599871" cy="829306"/>
          </a:xfrm>
          <a:prstGeom prst="chevron">
            <a:avLst>
              <a:gd name="adj" fmla="val 17785"/>
            </a:avLst>
          </a:prstGeom>
          <a:solidFill>
            <a:schemeClr val="accent5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20">
            <a:extLst>
              <a:ext uri="{FF2B5EF4-FFF2-40B4-BE49-F238E27FC236}">
                <a16:creationId xmlns:a16="http://schemas.microsoft.com/office/drawing/2014/main" id="{7C0BE93F-84E0-441D-995D-A49B5B2A5D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5487" y="1001714"/>
            <a:ext cx="556540" cy="422506"/>
          </a:xfrm>
          <a:prstGeom prst="rect">
            <a:avLst/>
          </a:prstGeom>
        </p:spPr>
      </p:pic>
      <p:sp>
        <p:nvSpPr>
          <p:cNvPr id="11" name="Chevron 21">
            <a:extLst>
              <a:ext uri="{FF2B5EF4-FFF2-40B4-BE49-F238E27FC236}">
                <a16:creationId xmlns:a16="http://schemas.microsoft.com/office/drawing/2014/main" id="{43462388-AD3B-4DC0-87D1-58BBFAB7ABAE}"/>
              </a:ext>
            </a:extLst>
          </p:cNvPr>
          <p:cNvSpPr/>
          <p:nvPr/>
        </p:nvSpPr>
        <p:spPr>
          <a:xfrm>
            <a:off x="1582207" y="829561"/>
            <a:ext cx="1417877" cy="829306"/>
          </a:xfrm>
          <a:prstGeom prst="chevron">
            <a:avLst>
              <a:gd name="adj" fmla="val 17785"/>
            </a:avLst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AF05FC-40D6-49C7-8459-55715E908190}"/>
              </a:ext>
            </a:extLst>
          </p:cNvPr>
          <p:cNvSpPr txBox="1"/>
          <p:nvPr/>
        </p:nvSpPr>
        <p:spPr>
          <a:xfrm>
            <a:off x="1512887" y="1698625"/>
            <a:ext cx="148978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Выполнить задания  и ответить на вопросы письменно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14)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A3CEFE8D-6013-4962-ADCB-10FA100D53F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36401" y="937863"/>
            <a:ext cx="524530" cy="539981"/>
          </a:xfrm>
          <a:prstGeom prst="rect">
            <a:avLst/>
          </a:prstGeom>
        </p:spPr>
      </p:pic>
      <p:sp>
        <p:nvSpPr>
          <p:cNvPr id="14" name="Chevron 25">
            <a:extLst>
              <a:ext uri="{FF2B5EF4-FFF2-40B4-BE49-F238E27FC236}">
                <a16:creationId xmlns:a16="http://schemas.microsoft.com/office/drawing/2014/main" id="{83429AA4-D611-4991-B34E-193F6BD7B5E4}"/>
              </a:ext>
            </a:extLst>
          </p:cNvPr>
          <p:cNvSpPr/>
          <p:nvPr/>
        </p:nvSpPr>
        <p:spPr>
          <a:xfrm>
            <a:off x="367240" y="828995"/>
            <a:ext cx="1417877" cy="829306"/>
          </a:xfrm>
          <a:prstGeom prst="chevron">
            <a:avLst>
              <a:gd name="adj" fmla="val 17785"/>
            </a:avLst>
          </a:prstGeom>
          <a:solidFill>
            <a:schemeClr val="accent1"/>
          </a:solidFill>
          <a:effectLst/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3635" tIns="30267" rIns="223098" bIns="30267" numCol="1" spcCol="2016" anchor="ctr" anchorCtr="0">
            <a:noAutofit/>
          </a:bodyPr>
          <a:lstStyle/>
          <a:p>
            <a:pPr algn="ctr" defTabSz="100897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7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6F4F7A-E37D-4778-B9F6-2C1B186FB126}"/>
              </a:ext>
            </a:extLst>
          </p:cNvPr>
          <p:cNvSpPr txBox="1"/>
          <p:nvPr/>
        </p:nvSpPr>
        <p:spPr>
          <a:xfrm>
            <a:off x="73034" y="1701974"/>
            <a:ext cx="1589177" cy="1489347"/>
          </a:xfrm>
          <a:prstGeom prst="rect">
            <a:avLst/>
          </a:prstGeom>
          <a:noFill/>
        </p:spPr>
        <p:txBody>
          <a:bodyPr wrap="square" lIns="91532" tIns="45766" rIns="91532" bIns="45766" rtlCol="0">
            <a:spAutoFit/>
          </a:bodyPr>
          <a:lstStyle/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Прочитать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§ 3 </a:t>
            </a:r>
          </a:p>
          <a:p>
            <a:pPr algn="ctr" defTabSz="576621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(стр. 12- 14) и выписать основные понятия.</a:t>
            </a:r>
          </a:p>
        </p:txBody>
      </p:sp>
      <p:pic>
        <p:nvPicPr>
          <p:cNvPr id="16" name="Picture 27">
            <a:extLst>
              <a:ext uri="{FF2B5EF4-FFF2-40B4-BE49-F238E27FC236}">
                <a16:creationId xmlns:a16="http://schemas.microsoft.com/office/drawing/2014/main" id="{A5BC2A21-0471-46F9-B5B1-88716C63DF9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7686" y="1100274"/>
            <a:ext cx="609001" cy="2713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3D870-D909-4F55-A501-70DC3586E41F}"/>
              </a:ext>
            </a:extLst>
          </p:cNvPr>
          <p:cNvSpPr txBox="1"/>
          <p:nvPr/>
        </p:nvSpPr>
        <p:spPr>
          <a:xfrm>
            <a:off x="4179887" y="1698625"/>
            <a:ext cx="1449014" cy="148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13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Продолжить создание  моделей клеток организма человека.</a:t>
            </a:r>
          </a:p>
        </p:txBody>
      </p:sp>
    </p:spTree>
    <p:extLst>
      <p:ext uri="{BB962C8B-B14F-4D97-AF65-F5344CB8AC3E}">
        <p14:creationId xmlns:p14="http://schemas.microsoft.com/office/powerpoint/2010/main" val="22215163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11" grpId="0" animBg="1"/>
      <p:bldP spid="12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132136"/>
            <a:ext cx="5703886" cy="499689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 indent="203200">
              <a:lnSpc>
                <a:spcPts val="1150"/>
              </a:lnSpc>
              <a:spcAft>
                <a:spcPts val="395"/>
              </a:spcAft>
            </a:pPr>
            <a:r>
              <a:rPr lang="ru-RU" sz="2800" dirty="0"/>
              <a:t>                                                 ПРОВЕРЬТЕ СВОИ ЗНАНИЯ!</a:t>
            </a:r>
            <a:br>
              <a:rPr lang="ru-RU" sz="2400" dirty="0">
                <a:solidFill>
                  <a:srgbClr val="000000"/>
                </a:solidFill>
                <a:effectLst/>
                <a:latin typeface="Courier New" panose="02070309020205020404" pitchFamily="49" charset="0"/>
                <a:ea typeface="Courier New" panose="02070309020205020404" pitchFamily="49" charset="0"/>
              </a:rPr>
            </a:br>
            <a:r>
              <a:rPr lang="ru-RU" sz="2050" dirty="0"/>
              <a:t>  </a:t>
            </a:r>
            <a:endParaRPr sz="20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E0D6F7-67F5-4B0C-8782-D39F02D46BFF}"/>
              </a:ext>
            </a:extLst>
          </p:cNvPr>
          <p:cNvSpPr txBox="1"/>
          <p:nvPr/>
        </p:nvSpPr>
        <p:spPr>
          <a:xfrm>
            <a:off x="65087" y="544969"/>
            <a:ext cx="563879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2700" algn="just">
              <a:spcBef>
                <a:spcPts val="3600"/>
              </a:spcBef>
              <a:spcAft>
                <a:spcPts val="9900"/>
              </a:spcAft>
              <a:buClr>
                <a:srgbClr val="000000"/>
              </a:buClr>
              <a:buSzPts val="1150"/>
              <a:tabLst>
                <a:tab pos="156210" algn="l"/>
              </a:tabLst>
            </a:pPr>
            <a:r>
              <a:rPr lang="ru-RU" sz="1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1. Составьте парные ответы из частей клетки и соответствующих им функций: А - клеточная мембрана, Б - ядро, В - эндоплазматическая сеть, Г - аппарат Гольджи, Д - лизосомы, Е - цитоплазма, Ж - рибосомы, 3 - митохондрии, И - хромо­сомы; 1 - расположены на мембранах эндоплазматической сети; 2 - состоит из трубочек и канальцев; 3 - мешочки, расположенные в цитоплазме, 4 - располо­жено в центре клетки, 5 - формируются во время клеточного деления, 6 - двух­слойная тонкая пленка, окружающая цитоплазму, 7 - энергетическая станция, обеспечивающая энергией клетки; 8 - участвует в накоплении и транспортиров­ке синтезируемых в клетке веществ; 9 - несколько сгущенное вещество клетки.</a:t>
            </a:r>
            <a:endParaRPr lang="ru-RU" sz="1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21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8" y="50413"/>
            <a:ext cx="5209143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sz="2050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0E3CC42-7F8B-4261-9165-1E1109D6B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611433"/>
              </p:ext>
            </p:extLst>
          </p:nvPr>
        </p:nvGraphicFramePr>
        <p:xfrm>
          <a:off x="-11113" y="1"/>
          <a:ext cx="5791200" cy="3345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9300">
                  <a:extLst>
                    <a:ext uri="{9D8B030D-6E8A-4147-A177-3AD203B41FA5}">
                      <a16:colId xmlns:a16="http://schemas.microsoft.com/office/drawing/2014/main" val="299323467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132619533"/>
                    </a:ext>
                  </a:extLst>
                </a:gridCol>
              </a:tblGrid>
              <a:tr h="334753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ОРГАНИОИД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ХАРАКТЕРИСТИКА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2494"/>
                  </a:ext>
                </a:extLst>
              </a:tr>
              <a:tr h="5954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А - клеточная мембрана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6 - двух­слойная тонкая пленка, окружающая цитоплазму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4614365"/>
                  </a:ext>
                </a:extLst>
              </a:tr>
              <a:tr h="37322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 – ядро 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4 - располо­жено в центре клетки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766429"/>
                  </a:ext>
                </a:extLst>
              </a:tr>
              <a:tr h="623811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В –</a:t>
                      </a:r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эндоплазмати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ческая</a:t>
                      </a: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сеть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2 - состоит из трубочек и канальцев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059333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 - аппарат Гольджи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8 - участвует в накоплении и транспортиров­ке синтезируемых в клетке веществ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014396"/>
                  </a:ext>
                </a:extLst>
              </a:tr>
              <a:tr h="595440"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 - лизосомы,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3 - мешочки, расположенные в цитоплазме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3371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83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8" y="50413"/>
            <a:ext cx="5209143" cy="447558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2800" b="1" i="0" u="none" strike="noStrike" kern="800" cap="none" spc="-25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ПРОВЕРЬТЕ СВОИ ЗНАНИЯ!</a:t>
            </a:r>
            <a:endParaRPr sz="2050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0E3CC42-7F8B-4261-9165-1E1109D6B1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984216"/>
              </p:ext>
            </p:extLst>
          </p:nvPr>
        </p:nvGraphicFramePr>
        <p:xfrm>
          <a:off x="65087" y="22225"/>
          <a:ext cx="5703888" cy="32284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299323467"/>
                    </a:ext>
                  </a:extLst>
                </a:gridCol>
                <a:gridCol w="3798888">
                  <a:extLst>
                    <a:ext uri="{9D8B030D-6E8A-4147-A177-3AD203B41FA5}">
                      <a16:colId xmlns:a16="http://schemas.microsoft.com/office/drawing/2014/main" val="132619533"/>
                    </a:ext>
                  </a:extLst>
                </a:gridCol>
              </a:tblGrid>
              <a:tr h="441595">
                <a:tc>
                  <a:txBody>
                    <a:bodyPr/>
                    <a:lstStyle/>
                    <a:p>
                      <a:pPr marL="0" marR="0" lvl="0" indent="0" algn="ctr" defTabSz="576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B2B2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ОРГАНИОИД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76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B2B2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ХАРАКТЕРИСТИКА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12494"/>
                  </a:ext>
                </a:extLst>
              </a:tr>
              <a:tr h="630367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Е - цитоплазма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9 - несколько сгущенное вещество клетки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2776670"/>
                  </a:ext>
                </a:extLst>
              </a:tr>
              <a:tr h="630367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Ж - рибосомы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1 - расположены на мембранах эндоплазматической сети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3137586"/>
                  </a:ext>
                </a:extLst>
              </a:tr>
              <a:tr h="889929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3 - митохондрии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7 - энергетическая станция, обеспечивающая энергией клетки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723259"/>
                  </a:ext>
                </a:extLst>
              </a:tr>
              <a:tr h="630367"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И - хромо­сомы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5 - формируются во время клеточного деления </a:t>
                      </a:r>
                      <a:endParaRPr kumimoji="0" lang="ru-RU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20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17473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339" y="19635"/>
            <a:ext cx="5172948" cy="509114"/>
          </a:xfrm>
          <a:prstGeom prst="rect">
            <a:avLst/>
          </a:prstGeom>
        </p:spPr>
        <p:txBody>
          <a:bodyPr vert="horz" wrap="square" lIns="0" tIns="1651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kumimoji="0" lang="ru-RU" sz="3200" b="1" i="0" u="none" strike="noStrike" kern="800" cap="none" spc="-25" normalizeH="0" baseline="0" noProof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СЕГОДНЯ НА УРОКЕ </a:t>
            </a:r>
            <a:endParaRPr sz="2050" dirty="0"/>
          </a:p>
        </p:txBody>
      </p:sp>
      <p:sp>
        <p:nvSpPr>
          <p:cNvPr id="16" name="TextBox 15"/>
          <p:cNvSpPr txBox="1"/>
          <p:nvPr/>
        </p:nvSpPr>
        <p:spPr>
          <a:xfrm>
            <a:off x="750887" y="631825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lang="ru-RU" sz="2000" kern="0" dirty="0">
                <a:solidFill>
                  <a:srgbClr val="002060"/>
                </a:solidFill>
                <a:latin typeface="Arial Black" panose="020B0A04020102020204" pitchFamily="34" charset="0"/>
              </a:rPr>
              <a:t>Свойства живых организмов.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84287" y="1012825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Основные</a:t>
            </a:r>
            <a:r>
              <a:rPr kumimoji="0" lang="ru-RU" sz="2000" b="0" i="0" u="none" strike="noStrike" kern="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условия существования.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51087" y="1676539"/>
            <a:ext cx="3417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Внутренняя среда организма.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1" name="Oval 11"/>
          <p:cNvSpPr/>
          <p:nvPr/>
        </p:nvSpPr>
        <p:spPr>
          <a:xfrm>
            <a:off x="141287" y="586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979487" y="1165225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2001459" y="18061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2960687" y="2491997"/>
            <a:ext cx="425828" cy="425828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3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B8C9F9-F8CC-46F7-9B19-9601AAD43A43}"/>
              </a:ext>
            </a:extLst>
          </p:cNvPr>
          <p:cNvSpPr txBox="1"/>
          <p:nvPr/>
        </p:nvSpPr>
        <p:spPr>
          <a:xfrm>
            <a:off x="3189287" y="2362339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76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4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Интересные факты.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17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7" grpId="0"/>
          <p:bldP spid="19" grpId="0"/>
          <p:bldP spid="21" grpId="0" animBg="1"/>
          <p:bldP spid="22" grpId="0" animBg="1"/>
          <p:bldP spid="23" grpId="0" animBg="1"/>
          <p:bldP spid="24" grpId="0" animBg="1"/>
          <p:bldP spid="2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8C0FB-61DE-4369-80F1-AB5D5544F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32463"/>
            <a:ext cx="5768974" cy="386828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Обмен веществ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C67343-CA8D-40E8-A571-57155B3D4F24}"/>
              </a:ext>
            </a:extLst>
          </p:cNvPr>
          <p:cNvSpPr txBox="1"/>
          <p:nvPr/>
        </p:nvSpPr>
        <p:spPr>
          <a:xfrm>
            <a:off x="152399" y="468769"/>
            <a:ext cx="547528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4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 энергии, или метаболизм</a:t>
            </a:r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это совокупность всех химических реакций, происходящих в организме.</a:t>
            </a:r>
          </a:p>
          <a:p>
            <a:pPr algn="just"/>
            <a:r>
              <a:rPr lang="ru-RU" sz="2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Обмен веществ и энергией представляет собой основу жизнедеятельности и принадлежит к критериям живого. </a:t>
            </a:r>
          </a:p>
        </p:txBody>
      </p:sp>
    </p:spTree>
    <p:extLst>
      <p:ext uri="{BB962C8B-B14F-4D97-AF65-F5344CB8AC3E}">
        <p14:creationId xmlns:p14="http://schemas.microsoft.com/office/powerpoint/2010/main" val="717272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2F340-5D9B-4C8D-84AD-FF4F6FFA6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Обмен веществ - Химия">
            <a:extLst>
              <a:ext uri="{FF2B5EF4-FFF2-40B4-BE49-F238E27FC236}">
                <a16:creationId xmlns:a16="http://schemas.microsoft.com/office/drawing/2014/main" id="{AB72C9DC-E479-49A4-B829-77FE873F5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4" t="31723" r="2865" b="6480"/>
          <a:stretch/>
        </p:blipFill>
        <p:spPr bwMode="auto">
          <a:xfrm>
            <a:off x="89875" y="116251"/>
            <a:ext cx="5589223" cy="29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409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1738</TotalTime>
  <Words>1047</Words>
  <Application>Microsoft Office PowerPoint</Application>
  <PresentationFormat>Произвольный</PresentationFormat>
  <Paragraphs>121</Paragraphs>
  <Slides>33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33</vt:i4>
      </vt:variant>
    </vt:vector>
  </HeadingPairs>
  <TitlesOfParts>
    <vt:vector size="47" baseType="lpstr">
      <vt:lpstr>Arial</vt:lpstr>
      <vt:lpstr>Arial</vt:lpstr>
      <vt:lpstr>Arial Black</vt:lpstr>
      <vt:lpstr>Calibri</vt:lpstr>
      <vt:lpstr>Calibri Light</vt:lpstr>
      <vt:lpstr>Courier New</vt:lpstr>
      <vt:lpstr>Open Sans</vt:lpstr>
      <vt:lpstr>Open Sans Light</vt:lpstr>
      <vt:lpstr>Times New Roman</vt:lpstr>
      <vt:lpstr>Office Theme</vt:lpstr>
      <vt:lpstr>1_Office Theme</vt:lpstr>
      <vt:lpstr>2_Office Theme</vt:lpstr>
      <vt:lpstr>Тема Office</vt:lpstr>
      <vt:lpstr>1_Тема Office</vt:lpstr>
      <vt:lpstr>Биология  человек и его здоровье</vt:lpstr>
      <vt:lpstr> Естественнонаучные Естественнонаучная вопросы                           грамотность</vt:lpstr>
      <vt:lpstr>МОДЕЛЬ КЛЕТКИ</vt:lpstr>
      <vt:lpstr>                                                 ПРОВЕРЬТЕ СВОИ ЗНАНИЯ!   </vt:lpstr>
      <vt:lpstr>ПРОВЕРЬТЕ СВОИ ЗНАНИЯ!</vt:lpstr>
      <vt:lpstr>ПРОВЕРЬТЕ СВОИ ЗНАНИЯ!</vt:lpstr>
      <vt:lpstr>СЕГОДНЯ НА УРОКЕ </vt:lpstr>
      <vt:lpstr>Обмен веществ</vt:lpstr>
      <vt:lpstr>Презентация PowerPoint</vt:lpstr>
      <vt:lpstr>Ассимиляция или анаболизм</vt:lpstr>
      <vt:lpstr>Диссимиляция или катаболизм </vt:lpstr>
      <vt:lpstr>Возбудимость </vt:lpstr>
      <vt:lpstr>Возбудимость </vt:lpstr>
      <vt:lpstr>Электрокардиография  </vt:lpstr>
      <vt:lpstr>Раздражительность  </vt:lpstr>
      <vt:lpstr>Размножение</vt:lpstr>
      <vt:lpstr>Движение</vt:lpstr>
      <vt:lpstr>Движение</vt:lpstr>
      <vt:lpstr>Развитие</vt:lpstr>
      <vt:lpstr>Развитие</vt:lpstr>
      <vt:lpstr>Рост </vt:lpstr>
      <vt:lpstr>Дыхание</vt:lpstr>
      <vt:lpstr>Питание </vt:lpstr>
      <vt:lpstr>Питание </vt:lpstr>
      <vt:lpstr>Выделение </vt:lpstr>
      <vt:lpstr>Основные условия существования живых организмов</vt:lpstr>
      <vt:lpstr>Внутренняя среда организма</vt:lpstr>
      <vt:lpstr>Внутренняя среда организма</vt:lpstr>
      <vt:lpstr>ВОДА В ОРГАНИЗМЕ ЧЕЛОВЕКА</vt:lpstr>
      <vt:lpstr>Интересные факты</vt:lpstr>
      <vt:lpstr>Экология в мире</vt:lpstr>
      <vt:lpstr>Экология в мире</vt:lpstr>
      <vt:lpstr>З А Д А Н И 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cp:lastModifiedBy>Acer</cp:lastModifiedBy>
  <cp:revision>98</cp:revision>
  <dcterms:created xsi:type="dcterms:W3CDTF">2020-04-13T08:05:42Z</dcterms:created>
  <dcterms:modified xsi:type="dcterms:W3CDTF">2020-09-21T06:43:50Z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