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9"/>
  </p:notesMasterIdLst>
  <p:sldIdLst>
    <p:sldId id="306" r:id="rId2"/>
    <p:sldId id="340" r:id="rId3"/>
    <p:sldId id="341" r:id="rId4"/>
    <p:sldId id="342" r:id="rId5"/>
    <p:sldId id="343" r:id="rId6"/>
    <p:sldId id="344" r:id="rId7"/>
    <p:sldId id="339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000000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35D2BA-E9FC-4D1F-918A-9255BCEF242D}" type="slidenum">
              <a:rPr lang="ru-RU"/>
              <a:pPr eaLnBrk="1" hangingPunct="1"/>
              <a:t>3</a:t>
            </a:fld>
            <a:endParaRPr lang="ru-RU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571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4B9C3A-331E-423B-B262-C0B605D620E0}" type="slidenum">
              <a:rPr lang="ru-RU"/>
              <a:pPr/>
              <a:t>4</a:t>
            </a:fld>
            <a:endParaRPr lang="ru-RU"/>
          </a:p>
        </p:txBody>
      </p:sp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459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A5A11-52D4-48A1-AA0C-65CB03364163}" type="slidenum">
              <a:rPr lang="ru-RU"/>
              <a:pPr/>
              <a:t>5</a:t>
            </a:fld>
            <a:endParaRPr lang="ru-RU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278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935407-3E9A-4834-A52C-6A3F2FD3EB61}" type="slidenum">
              <a:rPr lang="ru-RU"/>
              <a:pPr/>
              <a:t>6</a:t>
            </a:fld>
            <a:endParaRPr lang="ru-RU"/>
          </a:p>
        </p:txBody>
      </p:sp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>
              <a:buFont typeface="Wingdings" panose="05000000000000000000" pitchFamily="2" charset="2"/>
              <a:buNone/>
            </a:pPr>
            <a:endParaRPr lang="ru-RU"/>
          </a:p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015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904-0ECC-4ABE-B196-9E5E39392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601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12/27/2020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336360" y="2439547"/>
            <a:ext cx="2284486" cy="22628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98730" y="2909568"/>
            <a:ext cx="823668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1664317" y="279045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2" name="Rectangle 16"/>
          <p:cNvSpPr>
            <a:spLocks noChangeArrowheads="1"/>
          </p:cNvSpPr>
          <p:nvPr/>
        </p:nvSpPr>
        <p:spPr bwMode="auto">
          <a:xfrm>
            <a:off x="1664317" y="27999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5" name="Rectangle 19"/>
          <p:cNvSpPr>
            <a:spLocks noChangeArrowheads="1"/>
          </p:cNvSpPr>
          <p:nvPr/>
        </p:nvSpPr>
        <p:spPr bwMode="auto">
          <a:xfrm>
            <a:off x="1664317" y="278092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664317" y="280474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351584" y="2453626"/>
                <a:ext cx="3462102" cy="1023935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</m:e>
                            <m:sub>
                              <m:r>
                                <a:rPr lang="en-US" sz="32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</m:e>
                            <m:sub>
                              <m:r>
                                <a:rPr lang="en-US" sz="3200" b="1" i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32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𝐲</m:t>
                              </m:r>
                            </m:e>
                            <m:sub>
                              <m:r>
                                <a:rPr lang="en-US" sz="32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2453626"/>
                <a:ext cx="3462102" cy="102393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19336" y="1317203"/>
            <a:ext cx="12072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ru-RU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-2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4; 0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nuqtalardan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en-US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/>
              <p:cNvSpPr/>
              <p:nvPr/>
            </p:nvSpPr>
            <p:spPr>
              <a:xfrm>
                <a:off x="1496055" y="4001717"/>
                <a:ext cx="2426497" cy="9089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800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800" b="1" dirty="0"/>
              </a:p>
            </p:txBody>
          </p:sp>
        </mc:Choice>
        <mc:Fallback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055" y="4001717"/>
                <a:ext cx="2426497" cy="9089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Прямоугольник 22"/>
              <p:cNvSpPr/>
              <p:nvPr/>
            </p:nvSpPr>
            <p:spPr>
              <a:xfrm>
                <a:off x="1496055" y="5517232"/>
                <a:ext cx="2400850" cy="9019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2800" b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0000"/>
                  </a:solidFill>
                </a:endParaRPr>
              </a:p>
            </p:txBody>
          </p:sp>
        </mc:Choice>
        <mc:Fallback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6055" y="5517232"/>
                <a:ext cx="2400850" cy="90197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5015880" y="3895021"/>
            <a:ext cx="294343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-3(x+2) = 6(y-3)</a:t>
            </a:r>
          </a:p>
          <a:p>
            <a:pPr>
              <a:lnSpc>
                <a:spcPct val="150000"/>
              </a:lnSpc>
            </a:pPr>
            <a:r>
              <a:rPr lang="en-US" sz="2800" b="0" dirty="0" smtClean="0"/>
              <a:t>-3x - 6 = 6y - 18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-3x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6y +12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57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2" name="Rectangle 4"/>
          <p:cNvSpPr>
            <a:spLocks noChangeArrowheads="1"/>
          </p:cNvSpPr>
          <p:nvPr/>
        </p:nvSpPr>
        <p:spPr bwMode="auto">
          <a:xfrm>
            <a:off x="3359696" y="4759972"/>
            <a:ext cx="3486852" cy="646331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7</a:t>
            </a:r>
            <a:r>
              <a:rPr lang="en-US" sz="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endParaRPr lang="ru-RU" sz="3600" b="1" i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17" name="Text Box 9"/>
          <p:cNvSpPr txBox="1">
            <a:spLocks noChangeArrowheads="1"/>
          </p:cNvSpPr>
          <p:nvPr/>
        </p:nvSpPr>
        <p:spPr bwMode="auto">
          <a:xfrm>
            <a:off x="-14570" y="156937"/>
            <a:ext cx="12206569" cy="70788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rgbClr val="0099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</a:t>
            </a:r>
            <a:r>
              <a:rPr lang="en-US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                                        </a:t>
            </a:r>
            <a:r>
              <a:rPr lang="en-US" sz="4000" b="1" i="1" dirty="0" err="1" smtClean="0">
                <a:latin typeface="Arial" charset="0"/>
                <a:cs typeface="Arial" charset="0"/>
              </a:rPr>
              <a:t>Aylana</a:t>
            </a:r>
            <a:r>
              <a:rPr lang="en-US" sz="4000" b="1" i="1" dirty="0" smtClean="0">
                <a:latin typeface="Arial" charset="0"/>
                <a:cs typeface="Arial" charset="0"/>
              </a:rPr>
              <a:t> </a:t>
            </a:r>
            <a:r>
              <a:rPr lang="en-US" sz="4000" b="1" i="1" dirty="0" err="1" smtClean="0">
                <a:latin typeface="Arial" charset="0"/>
                <a:cs typeface="Arial" charset="0"/>
              </a:rPr>
              <a:t>tenglamasi</a:t>
            </a:r>
            <a:endParaRPr lang="en-US" sz="4000" b="1" i="1" dirty="0" smtClean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238" y="1113247"/>
            <a:ext cx="10645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Agar C (3;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 = 4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markazi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R </a:t>
            </a:r>
          </a:p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44072" y="4759972"/>
            <a:ext cx="10246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i="1" dirty="0" smtClean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16</a:t>
            </a:r>
            <a:endParaRPr lang="ru-RU" sz="3600" b="1" dirty="0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39" name="Group 84"/>
          <p:cNvGrpSpPr>
            <a:grpSpLocks/>
          </p:cNvGrpSpPr>
          <p:nvPr/>
        </p:nvGrpSpPr>
        <p:grpSpPr bwMode="auto">
          <a:xfrm>
            <a:off x="313482" y="2325558"/>
            <a:ext cx="11306176" cy="2185990"/>
            <a:chOff x="-613" y="2736"/>
            <a:chExt cx="7122" cy="1377"/>
          </a:xfrm>
        </p:grpSpPr>
        <p:sp>
          <p:nvSpPr>
            <p:cNvPr id="40" name="Text Box 75"/>
            <p:cNvSpPr txBox="1">
              <a:spLocks noChangeArrowheads="1"/>
            </p:cNvSpPr>
            <p:nvPr/>
          </p:nvSpPr>
          <p:spPr bwMode="auto">
            <a:xfrm>
              <a:off x="-613" y="2736"/>
              <a:ext cx="7122" cy="137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38100" cmpd="dbl">
              <a:solidFill>
                <a:srgbClr val="0099CC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ru-RU" sz="8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 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To‘g‘ri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burchakli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koordinatalar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sistemasida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markazi</a:t>
              </a:r>
              <a:r>
                <a:rPr lang="ru-RU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ru-RU" sz="3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36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sz="36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;y</a:t>
              </a:r>
              <a:r>
                <a:rPr lang="en-US" sz="3600" b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US" sz="3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),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radiusi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esa</a:t>
              </a:r>
              <a:r>
                <a:rPr lang="en-US" sz="4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0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R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teng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aylana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tenglamasi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quyidagi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ko‘rinishga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endParaRPr lang="ru-RU" sz="2400" i="1" dirty="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41" name="Group 81"/>
            <p:cNvGrpSpPr>
              <a:grpSpLocks/>
            </p:cNvGrpSpPr>
            <p:nvPr/>
          </p:nvGrpSpPr>
          <p:grpSpPr bwMode="auto">
            <a:xfrm>
              <a:off x="2596" y="3550"/>
              <a:ext cx="2773" cy="474"/>
              <a:chOff x="3534" y="2638"/>
              <a:chExt cx="2773" cy="474"/>
            </a:xfrm>
          </p:grpSpPr>
          <p:sp>
            <p:nvSpPr>
              <p:cNvPr id="42" name="Text Box 82"/>
              <p:cNvSpPr txBox="1">
                <a:spLocks noChangeArrowheads="1"/>
              </p:cNvSpPr>
              <p:nvPr/>
            </p:nvSpPr>
            <p:spPr bwMode="auto">
              <a:xfrm>
                <a:off x="5587" y="2670"/>
                <a:ext cx="720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i="1" dirty="0">
                    <a:solidFill>
                      <a:srgbClr val="E6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= </a:t>
                </a:r>
                <a:r>
                  <a:rPr lang="en-US" sz="4000" b="1" i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R</a:t>
                </a:r>
                <a:r>
                  <a:rPr lang="en-US" sz="4000" b="1" baseline="30000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r>
                  <a:rPr lang="en-US" sz="4000" b="1" dirty="0" smtClean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 </a:t>
                </a:r>
                <a:endPara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43" name="Rectangle 83"/>
              <p:cNvSpPr>
                <a:spLocks noChangeArrowheads="1"/>
              </p:cNvSpPr>
              <p:nvPr/>
            </p:nvSpPr>
            <p:spPr bwMode="auto">
              <a:xfrm>
                <a:off x="3534" y="2638"/>
                <a:ext cx="2097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(</a:t>
                </a:r>
                <a:r>
                  <a:rPr lang="en-US" sz="4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x–x</a:t>
                </a:r>
                <a:r>
                  <a:rPr lang="en-US" sz="40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0</a:t>
                </a: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)</a:t>
                </a:r>
                <a:r>
                  <a:rPr lang="en-US" sz="4000" b="1" baseline="30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+(</a:t>
                </a:r>
                <a:r>
                  <a:rPr lang="en-US" sz="4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y–y</a:t>
                </a:r>
                <a:r>
                  <a:rPr lang="en-US" sz="4000" b="1" baseline="-25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0</a:t>
                </a:r>
                <a:r>
                  <a:rPr lang="en-US" sz="4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)</a:t>
                </a:r>
                <a:r>
                  <a:rPr lang="en-US" sz="4000" b="1" i="1" baseline="30000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2</a:t>
                </a:r>
                <a:endParaRPr lang="ru-RU" sz="4000" b="1" i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52450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4552" name="Group 104"/>
          <p:cNvGrpSpPr>
            <a:grpSpLocks/>
          </p:cNvGrpSpPr>
          <p:nvPr/>
        </p:nvGrpSpPr>
        <p:grpSpPr bwMode="auto">
          <a:xfrm>
            <a:off x="382927" y="4152745"/>
            <a:ext cx="4057650" cy="701675"/>
            <a:chOff x="545" y="3718"/>
            <a:chExt cx="2556" cy="442"/>
          </a:xfrm>
        </p:grpSpPr>
        <p:sp>
          <p:nvSpPr>
            <p:cNvPr id="744549" name="Text Box 101"/>
            <p:cNvSpPr txBox="1">
              <a:spLocks noChangeArrowheads="1"/>
            </p:cNvSpPr>
            <p:nvPr/>
          </p:nvSpPr>
          <p:spPr bwMode="auto">
            <a:xfrm>
              <a:off x="545" y="3718"/>
              <a:ext cx="2556" cy="4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b="1" i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b="1" i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+c</a:t>
              </a:r>
              <a:r>
                <a:rPr lang="en-US" sz="40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 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50" name="Freeform 102"/>
            <p:cNvSpPr>
              <a:spLocks/>
            </p:cNvSpPr>
            <p:nvPr/>
          </p:nvSpPr>
          <p:spPr bwMode="auto">
            <a:xfrm>
              <a:off x="672" y="376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51" name="Freeform 103"/>
            <p:cNvSpPr>
              <a:spLocks/>
            </p:cNvSpPr>
            <p:nvPr/>
          </p:nvSpPr>
          <p:spPr bwMode="auto">
            <a:xfrm>
              <a:off x="949" y="379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4575" name="Group 127"/>
          <p:cNvGrpSpPr>
            <a:grpSpLocks/>
          </p:cNvGrpSpPr>
          <p:nvPr/>
        </p:nvGrpSpPr>
        <p:grpSpPr bwMode="auto">
          <a:xfrm>
            <a:off x="569390" y="1246086"/>
            <a:ext cx="11071226" cy="1377952"/>
            <a:chOff x="1680" y="787"/>
            <a:chExt cx="6974" cy="868"/>
          </a:xfrm>
        </p:grpSpPr>
        <p:grpSp>
          <p:nvGrpSpPr>
            <p:cNvPr id="744512" name="Group 64"/>
            <p:cNvGrpSpPr>
              <a:grpSpLocks/>
            </p:cNvGrpSpPr>
            <p:nvPr/>
          </p:nvGrpSpPr>
          <p:grpSpPr bwMode="auto">
            <a:xfrm>
              <a:off x="2352" y="787"/>
              <a:ext cx="1440" cy="442"/>
              <a:chOff x="3792" y="2659"/>
              <a:chExt cx="1440" cy="442"/>
            </a:xfrm>
          </p:grpSpPr>
          <p:sp>
            <p:nvSpPr>
              <p:cNvPr id="744513" name="Text Box 65"/>
              <p:cNvSpPr txBox="1">
                <a:spLocks noChangeArrowheads="1"/>
              </p:cNvSpPr>
              <p:nvPr/>
            </p:nvSpPr>
            <p:spPr bwMode="auto">
              <a:xfrm>
                <a:off x="3792" y="2659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r>
                  <a:rPr lang="en-US" sz="4000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</a:t>
                </a:r>
                <a:r>
                  <a:rPr lang="en-US" sz="4000" i="1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; </a:t>
                </a:r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4</a:t>
                </a:r>
                <a:r>
                  <a:rPr lang="en-US" sz="4000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},</a:t>
                </a:r>
                <a:endParaRPr lang="ru-RU" sz="4000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44514" name="Freeform 66"/>
              <p:cNvSpPr>
                <a:spLocks/>
              </p:cNvSpPr>
              <p:nvPr/>
            </p:nvSpPr>
            <p:spPr bwMode="auto">
              <a:xfrm>
                <a:off x="3915" y="2736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44518" name="Group 70"/>
            <p:cNvGrpSpPr>
              <a:grpSpLocks/>
            </p:cNvGrpSpPr>
            <p:nvPr/>
          </p:nvGrpSpPr>
          <p:grpSpPr bwMode="auto">
            <a:xfrm>
              <a:off x="3935" y="809"/>
              <a:ext cx="1790" cy="446"/>
              <a:chOff x="191" y="1673"/>
              <a:chExt cx="1790" cy="446"/>
            </a:xfrm>
          </p:grpSpPr>
          <p:sp>
            <p:nvSpPr>
              <p:cNvPr id="744516" name="Text Box 68"/>
              <p:cNvSpPr txBox="1">
                <a:spLocks noChangeArrowheads="1"/>
              </p:cNvSpPr>
              <p:nvPr/>
            </p:nvSpPr>
            <p:spPr bwMode="auto">
              <a:xfrm>
                <a:off x="191" y="1673"/>
                <a:ext cx="1790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</a:t>
                </a:r>
                <a:r>
                  <a:rPr lang="en-US" sz="4000" i="1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3,</a:t>
                </a:r>
                <a:r>
                  <a:rPr lang="en-US" sz="4000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; </a:t>
                </a:r>
                <a:r>
                  <a:rPr lang="en-US" sz="4000" i="1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-1</a:t>
                </a:r>
                <a:r>
                  <a:rPr lang="en-US" sz="4000" dirty="0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 </a:t>
                </a:r>
                <a:r>
                  <a:rPr lang="en-US" sz="4000" dirty="0" err="1" smtClean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va</a:t>
                </a:r>
                <a:endParaRPr lang="ru-RU" sz="4000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44517" name="Freeform 69"/>
              <p:cNvSpPr>
                <a:spLocks/>
              </p:cNvSpPr>
              <p:nvPr/>
            </p:nvSpPr>
            <p:spPr bwMode="auto">
              <a:xfrm>
                <a:off x="237" y="172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44553" name="Text Box 105"/>
            <p:cNvSpPr txBox="1">
              <a:spLocks noChangeArrowheads="1"/>
            </p:cNvSpPr>
            <p:nvPr/>
          </p:nvSpPr>
          <p:spPr bwMode="auto">
            <a:xfrm>
              <a:off x="1680" y="1325"/>
              <a:ext cx="697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dirty="0" smtClean="0">
                  <a:solidFill>
                    <a:srgbClr val="5D2884"/>
                  </a:solidFill>
                </a:rPr>
                <a:t> </a:t>
              </a:r>
              <a:r>
                <a:rPr lang="en-US" sz="2400" b="1" dirty="0" err="1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2400" b="1" dirty="0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berilgan</a:t>
              </a:r>
              <a:r>
                <a:rPr lang="en-US" sz="2400" b="1" dirty="0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   </a:t>
              </a:r>
              <a:r>
                <a:rPr lang="en-US" sz="2800" b="1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b  </a:t>
              </a:r>
              <a:r>
                <a:rPr lang="en-US" sz="2400" b="1" dirty="0" err="1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400" b="1" dirty="0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 + c </a:t>
              </a:r>
              <a:r>
                <a:rPr lang="en-US" sz="2400" b="1" dirty="0" err="1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vektorlarning</a:t>
              </a:r>
              <a:r>
                <a:rPr lang="en-US" sz="2400" b="1" dirty="0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koordinatalarini</a:t>
              </a:r>
              <a:r>
                <a:rPr lang="en-US" sz="2400" b="1" dirty="0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toping .</a:t>
              </a:r>
              <a:endParaRPr lang="ru-RU" sz="3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6918163" y="1321752"/>
            <a:ext cx="194636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i="1" dirty="0" smtClean="0">
                <a:solidFill>
                  <a:srgbClr val="5D2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 </a:t>
            </a:r>
            <a:r>
              <a:rPr lang="en-US" sz="4000" dirty="0" smtClean="0">
                <a:solidFill>
                  <a:srgbClr val="5D2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</a:t>
            </a:r>
            <a:r>
              <a:rPr lang="en-US" sz="4000" i="1" dirty="0">
                <a:solidFill>
                  <a:srgbClr val="5D2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1</a:t>
            </a:r>
            <a:r>
              <a:rPr lang="en-US" sz="4000" i="1" dirty="0" smtClean="0">
                <a:solidFill>
                  <a:srgbClr val="5D2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,</a:t>
            </a:r>
            <a:r>
              <a:rPr lang="en-US" sz="4000" dirty="0" smtClean="0">
                <a:solidFill>
                  <a:srgbClr val="5D2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; </a:t>
            </a:r>
            <a:r>
              <a:rPr lang="en-US" sz="4000" i="1" dirty="0">
                <a:solidFill>
                  <a:srgbClr val="5D2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0</a:t>
            </a:r>
            <a:r>
              <a:rPr lang="en-US" sz="4000" dirty="0" smtClean="0">
                <a:solidFill>
                  <a:srgbClr val="5D288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}</a:t>
            </a:r>
            <a:endParaRPr lang="ru-RU" sz="4000" dirty="0">
              <a:solidFill>
                <a:srgbClr val="5D288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44" name="Freeform 69"/>
          <p:cNvSpPr>
            <a:spLocks/>
          </p:cNvSpPr>
          <p:nvPr/>
        </p:nvSpPr>
        <p:spPr bwMode="auto">
          <a:xfrm>
            <a:off x="7028036" y="1484784"/>
            <a:ext cx="292100" cy="1588"/>
          </a:xfrm>
          <a:custGeom>
            <a:avLst/>
            <a:gdLst>
              <a:gd name="T0" fmla="*/ 0 w 184"/>
              <a:gd name="T1" fmla="*/ 0 h 1"/>
              <a:gd name="T2" fmla="*/ 184 w 18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1">
                <a:moveTo>
                  <a:pt x="0" y="0"/>
                </a:moveTo>
                <a:lnTo>
                  <a:pt x="184" y="0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6" name="Group 32"/>
          <p:cNvGrpSpPr>
            <a:grpSpLocks/>
          </p:cNvGrpSpPr>
          <p:nvPr/>
        </p:nvGrpSpPr>
        <p:grpSpPr bwMode="auto">
          <a:xfrm>
            <a:off x="390525" y="3072625"/>
            <a:ext cx="4124325" cy="701675"/>
            <a:chOff x="624" y="3696"/>
            <a:chExt cx="2598" cy="442"/>
          </a:xfrm>
        </p:grpSpPr>
        <p:sp>
          <p:nvSpPr>
            <p:cNvPr id="47" name="Text Box 33"/>
            <p:cNvSpPr txBox="1">
              <a:spLocks noChangeArrowheads="1"/>
            </p:cNvSpPr>
            <p:nvPr/>
          </p:nvSpPr>
          <p:spPr bwMode="auto">
            <a:xfrm>
              <a:off x="624" y="3696"/>
              <a:ext cx="2598" cy="44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14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–</a:t>
              </a:r>
              <a:r>
                <a:rPr lang="en-US" sz="14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 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48" name="Freeform 34"/>
            <p:cNvSpPr>
              <a:spLocks/>
            </p:cNvSpPr>
            <p:nvPr/>
          </p:nvSpPr>
          <p:spPr bwMode="auto">
            <a:xfrm>
              <a:off x="672" y="384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35"/>
            <p:cNvSpPr>
              <a:spLocks/>
            </p:cNvSpPr>
            <p:nvPr/>
          </p:nvSpPr>
          <p:spPr bwMode="auto">
            <a:xfrm>
              <a:off x="1104" y="379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0" name="Freeform 34"/>
          <p:cNvSpPr>
            <a:spLocks/>
          </p:cNvSpPr>
          <p:nvPr/>
        </p:nvSpPr>
        <p:spPr bwMode="auto">
          <a:xfrm>
            <a:off x="3643660" y="2218895"/>
            <a:ext cx="292100" cy="1588"/>
          </a:xfrm>
          <a:custGeom>
            <a:avLst/>
            <a:gdLst>
              <a:gd name="T0" fmla="*/ 0 w 184"/>
              <a:gd name="T1" fmla="*/ 0 h 1"/>
              <a:gd name="T2" fmla="*/ 184 w 18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1">
                <a:moveTo>
                  <a:pt x="0" y="0"/>
                </a:moveTo>
                <a:lnTo>
                  <a:pt x="184" y="0"/>
                </a:lnTo>
              </a:path>
            </a:pathLst>
          </a:custGeom>
          <a:noFill/>
          <a:ln w="19050">
            <a:solidFill>
              <a:srgbClr val="00206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" name="Freeform 34"/>
          <p:cNvSpPr>
            <a:spLocks/>
          </p:cNvSpPr>
          <p:nvPr/>
        </p:nvSpPr>
        <p:spPr bwMode="auto">
          <a:xfrm>
            <a:off x="4003700" y="2204864"/>
            <a:ext cx="292100" cy="1588"/>
          </a:xfrm>
          <a:custGeom>
            <a:avLst/>
            <a:gdLst>
              <a:gd name="T0" fmla="*/ 0 w 184"/>
              <a:gd name="T1" fmla="*/ 0 h 1"/>
              <a:gd name="T2" fmla="*/ 184 w 18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1">
                <a:moveTo>
                  <a:pt x="0" y="0"/>
                </a:moveTo>
                <a:lnTo>
                  <a:pt x="184" y="0"/>
                </a:lnTo>
              </a:path>
            </a:pathLst>
          </a:custGeom>
          <a:noFill/>
          <a:ln w="19050">
            <a:solidFill>
              <a:srgbClr val="00206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2" name="Freeform 34"/>
          <p:cNvSpPr>
            <a:spLocks/>
          </p:cNvSpPr>
          <p:nvPr/>
        </p:nvSpPr>
        <p:spPr bwMode="auto">
          <a:xfrm>
            <a:off x="4868289" y="2204864"/>
            <a:ext cx="292100" cy="1588"/>
          </a:xfrm>
          <a:custGeom>
            <a:avLst/>
            <a:gdLst>
              <a:gd name="T0" fmla="*/ 0 w 184"/>
              <a:gd name="T1" fmla="*/ 0 h 1"/>
              <a:gd name="T2" fmla="*/ 184 w 18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1">
                <a:moveTo>
                  <a:pt x="0" y="0"/>
                </a:moveTo>
                <a:lnTo>
                  <a:pt x="184" y="0"/>
                </a:lnTo>
              </a:path>
            </a:pathLst>
          </a:custGeom>
          <a:noFill/>
          <a:ln w="19050">
            <a:solidFill>
              <a:srgbClr val="00206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3" name="Freeform 34"/>
          <p:cNvSpPr>
            <a:spLocks/>
          </p:cNvSpPr>
          <p:nvPr/>
        </p:nvSpPr>
        <p:spPr bwMode="auto">
          <a:xfrm>
            <a:off x="5443860" y="2275284"/>
            <a:ext cx="292100" cy="1588"/>
          </a:xfrm>
          <a:custGeom>
            <a:avLst/>
            <a:gdLst>
              <a:gd name="T0" fmla="*/ 0 w 184"/>
              <a:gd name="T1" fmla="*/ 0 h 1"/>
              <a:gd name="T2" fmla="*/ 184 w 18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1">
                <a:moveTo>
                  <a:pt x="0" y="0"/>
                </a:moveTo>
                <a:lnTo>
                  <a:pt x="184" y="0"/>
                </a:lnTo>
              </a:path>
            </a:pathLst>
          </a:custGeom>
          <a:noFill/>
          <a:ln w="19050">
            <a:solidFill>
              <a:srgbClr val="00206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4" name="Group 104"/>
          <p:cNvGrpSpPr>
            <a:grpSpLocks/>
          </p:cNvGrpSpPr>
          <p:nvPr/>
        </p:nvGrpSpPr>
        <p:grpSpPr bwMode="auto">
          <a:xfrm>
            <a:off x="4655840" y="4152745"/>
            <a:ext cx="6672264" cy="646113"/>
            <a:chOff x="545" y="3718"/>
            <a:chExt cx="4203" cy="407"/>
          </a:xfrm>
        </p:grpSpPr>
        <p:sp>
          <p:nvSpPr>
            <p:cNvPr id="55" name="Text Box 101"/>
            <p:cNvSpPr txBox="1">
              <a:spLocks noChangeArrowheads="1"/>
            </p:cNvSpPr>
            <p:nvPr/>
          </p:nvSpPr>
          <p:spPr bwMode="auto">
            <a:xfrm>
              <a:off x="545" y="3718"/>
              <a:ext cx="4203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6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(3;-1)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+c(1;0)=(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+1</a:t>
              </a:r>
              <a:r>
                <a:rPr lang="en-US" sz="3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-1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+0</a:t>
              </a:r>
              <a:r>
                <a:rPr lang="en-US" sz="3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)=(4;-1)</a:t>
              </a:r>
              <a:endPara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56" name="Freeform 102"/>
            <p:cNvSpPr>
              <a:spLocks/>
            </p:cNvSpPr>
            <p:nvPr/>
          </p:nvSpPr>
          <p:spPr bwMode="auto">
            <a:xfrm>
              <a:off x="672" y="376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Freeform 103"/>
            <p:cNvSpPr>
              <a:spLocks/>
            </p:cNvSpPr>
            <p:nvPr/>
          </p:nvSpPr>
          <p:spPr bwMode="auto">
            <a:xfrm>
              <a:off x="1622" y="379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8" name="Group 32"/>
          <p:cNvGrpSpPr>
            <a:grpSpLocks/>
          </p:cNvGrpSpPr>
          <p:nvPr/>
        </p:nvGrpSpPr>
        <p:grpSpPr bwMode="auto">
          <a:xfrm>
            <a:off x="4690573" y="3113400"/>
            <a:ext cx="6773073" cy="646113"/>
            <a:chOff x="624" y="3696"/>
            <a:chExt cx="2488" cy="407"/>
          </a:xfrm>
        </p:grpSpPr>
        <p:sp>
          <p:nvSpPr>
            <p:cNvPr id="59" name="Text Box 33"/>
            <p:cNvSpPr txBox="1">
              <a:spLocks noChangeArrowheads="1"/>
            </p:cNvSpPr>
            <p:nvPr/>
          </p:nvSpPr>
          <p:spPr bwMode="auto">
            <a:xfrm>
              <a:off x="624" y="3696"/>
              <a:ext cx="248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(2;4)</a:t>
              </a:r>
              <a:r>
                <a:rPr lang="en-US" sz="12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36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–</a:t>
              </a:r>
              <a:r>
                <a:rPr lang="en-US" sz="12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b(3;-1)= </a:t>
              </a:r>
              <a:r>
                <a:rPr lang="en-US" sz="36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–3</a:t>
              </a:r>
              <a:r>
                <a:rPr lang="en-US" sz="3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 </a:t>
              </a:r>
              <a:r>
                <a:rPr lang="en-US" sz="36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4+1</a:t>
              </a:r>
              <a:r>
                <a:rPr lang="en-US" sz="36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)=(-1;5)</a:t>
              </a:r>
              <a:endPara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0" name="Freeform 34"/>
            <p:cNvSpPr>
              <a:spLocks/>
            </p:cNvSpPr>
            <p:nvPr/>
          </p:nvSpPr>
          <p:spPr bwMode="auto">
            <a:xfrm>
              <a:off x="634" y="3741"/>
              <a:ext cx="114" cy="29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Freeform 35"/>
            <p:cNvSpPr>
              <a:spLocks/>
            </p:cNvSpPr>
            <p:nvPr/>
          </p:nvSpPr>
          <p:spPr bwMode="auto">
            <a:xfrm>
              <a:off x="1178" y="3738"/>
              <a:ext cx="117" cy="29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cxnSp>
        <p:nvCxnSpPr>
          <p:cNvPr id="4" name="Прямая соединительная линия 3"/>
          <p:cNvCxnSpPr/>
          <p:nvPr/>
        </p:nvCxnSpPr>
        <p:spPr>
          <a:xfrm flipV="1">
            <a:off x="8342166" y="3121448"/>
            <a:ext cx="1407934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0542188" y="3140968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V="1">
            <a:off x="8198150" y="4214738"/>
            <a:ext cx="1407934" cy="6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0470180" y="4293096"/>
            <a:ext cx="57606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744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4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812" name="Text Box 28"/>
          <p:cNvSpPr txBox="1">
            <a:spLocks noChangeArrowheads="1"/>
          </p:cNvSpPr>
          <p:nvPr/>
        </p:nvSpPr>
        <p:spPr bwMode="auto">
          <a:xfrm>
            <a:off x="1848097" y="69602"/>
            <a:ext cx="6400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dirty="0">
              <a:solidFill>
                <a:schemeClr val="tx2"/>
              </a:solidFill>
            </a:endParaRPr>
          </a:p>
        </p:txBody>
      </p:sp>
      <p:grpSp>
        <p:nvGrpSpPr>
          <p:cNvPr id="758813" name="Group 29"/>
          <p:cNvGrpSpPr>
            <a:grpSpLocks/>
          </p:cNvGrpSpPr>
          <p:nvPr/>
        </p:nvGrpSpPr>
        <p:grpSpPr bwMode="auto">
          <a:xfrm>
            <a:off x="7073252" y="477046"/>
            <a:ext cx="4621504" cy="708025"/>
            <a:chOff x="5040" y="192"/>
            <a:chExt cx="2731" cy="446"/>
          </a:xfrm>
        </p:grpSpPr>
        <p:sp>
          <p:nvSpPr>
            <p:cNvPr id="758814" name="Text Box 30"/>
            <p:cNvSpPr txBox="1">
              <a:spLocks noChangeArrowheads="1"/>
            </p:cNvSpPr>
            <p:nvPr/>
          </p:nvSpPr>
          <p:spPr bwMode="auto">
            <a:xfrm>
              <a:off x="5040" y="192"/>
              <a:ext cx="2731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4000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</a:t>
              </a:r>
              <a:r>
                <a:rPr lang="en-US" sz="4000" i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 </a:t>
              </a:r>
              <a:r>
                <a:rPr lang="en-US" sz="32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ayirmani</a:t>
              </a:r>
              <a:r>
                <a:rPr lang="en-US" sz="3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toping.</a:t>
              </a:r>
              <a:endPara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8815" name="Freeform 31"/>
            <p:cNvSpPr>
              <a:spLocks/>
            </p:cNvSpPr>
            <p:nvPr/>
          </p:nvSpPr>
          <p:spPr bwMode="auto">
            <a:xfrm>
              <a:off x="5088" y="3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816" name="Freeform 32"/>
            <p:cNvSpPr>
              <a:spLocks/>
            </p:cNvSpPr>
            <p:nvPr/>
          </p:nvSpPr>
          <p:spPr bwMode="auto">
            <a:xfrm>
              <a:off x="5528" y="24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8846" name="Group 62"/>
          <p:cNvGrpSpPr>
            <a:grpSpLocks/>
          </p:cNvGrpSpPr>
          <p:nvPr/>
        </p:nvGrpSpPr>
        <p:grpSpPr bwMode="auto">
          <a:xfrm>
            <a:off x="135361" y="439168"/>
            <a:ext cx="8008938" cy="708025"/>
            <a:chOff x="672" y="528"/>
            <a:chExt cx="5045" cy="446"/>
          </a:xfrm>
        </p:grpSpPr>
        <p:sp>
          <p:nvSpPr>
            <p:cNvPr id="758787" name="Text Box 3"/>
            <p:cNvSpPr txBox="1">
              <a:spLocks noChangeArrowheads="1"/>
            </p:cNvSpPr>
            <p:nvPr/>
          </p:nvSpPr>
          <p:spPr bwMode="auto">
            <a:xfrm>
              <a:off x="672" y="528"/>
              <a:ext cx="504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{6;2}; </a:t>
              </a: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{3</a:t>
              </a:r>
              <a:r>
                <a:rPr lang="en-US" sz="4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;1</a:t>
              </a:r>
              <a:r>
                <a:rPr lang="en-US" sz="40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} </a:t>
              </a:r>
              <a:r>
                <a:rPr lang="en-US" sz="32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3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berilgan</a:t>
              </a:r>
              <a:r>
                <a:rPr lang="en-US" sz="3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8844" name="Freeform 60"/>
            <p:cNvSpPr>
              <a:spLocks/>
            </p:cNvSpPr>
            <p:nvPr/>
          </p:nvSpPr>
          <p:spPr bwMode="auto">
            <a:xfrm>
              <a:off x="847" y="643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845" name="Freeform 61"/>
            <p:cNvSpPr>
              <a:spLocks/>
            </p:cNvSpPr>
            <p:nvPr/>
          </p:nvSpPr>
          <p:spPr bwMode="auto">
            <a:xfrm>
              <a:off x="1947" y="59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8850" name="Group 66"/>
          <p:cNvGrpSpPr>
            <a:grpSpLocks/>
          </p:cNvGrpSpPr>
          <p:nvPr/>
        </p:nvGrpSpPr>
        <p:grpSpPr bwMode="auto">
          <a:xfrm>
            <a:off x="1343472" y="1772816"/>
            <a:ext cx="8382000" cy="3895725"/>
            <a:chOff x="336" y="1530"/>
            <a:chExt cx="5280" cy="2454"/>
          </a:xfrm>
        </p:grpSpPr>
        <p:grpSp>
          <p:nvGrpSpPr>
            <p:cNvPr id="758789" name="Group 5"/>
            <p:cNvGrpSpPr>
              <a:grpSpLocks/>
            </p:cNvGrpSpPr>
            <p:nvPr/>
          </p:nvGrpSpPr>
          <p:grpSpPr bwMode="auto">
            <a:xfrm>
              <a:off x="3648" y="2640"/>
              <a:ext cx="1440" cy="442"/>
              <a:chOff x="3744" y="2736"/>
              <a:chExt cx="1440" cy="442"/>
            </a:xfrm>
          </p:grpSpPr>
          <p:sp>
            <p:nvSpPr>
              <p:cNvPr id="758790" name="Text Box 6"/>
              <p:cNvSpPr txBox="1">
                <a:spLocks noChangeArrowheads="1"/>
              </p:cNvSpPr>
              <p:nvPr/>
            </p:nvSpPr>
            <p:spPr bwMode="auto">
              <a:xfrm>
                <a:off x="3744" y="2736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{6;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791" name="Freeform 7"/>
              <p:cNvSpPr>
                <a:spLocks/>
              </p:cNvSpPr>
              <p:nvPr/>
            </p:nvSpPr>
            <p:spPr bwMode="auto">
              <a:xfrm>
                <a:off x="3792" y="2880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01" name="Group 17"/>
            <p:cNvGrpSpPr>
              <a:grpSpLocks/>
            </p:cNvGrpSpPr>
            <p:nvPr/>
          </p:nvGrpSpPr>
          <p:grpSpPr bwMode="auto">
            <a:xfrm>
              <a:off x="561" y="2256"/>
              <a:ext cx="1602" cy="677"/>
              <a:chOff x="129" y="1104"/>
              <a:chExt cx="1602" cy="677"/>
            </a:xfrm>
          </p:grpSpPr>
          <p:sp>
            <p:nvSpPr>
              <p:cNvPr id="758802" name="Text Box 18"/>
              <p:cNvSpPr txBox="1">
                <a:spLocks noChangeArrowheads="1"/>
              </p:cNvSpPr>
              <p:nvPr/>
            </p:nvSpPr>
            <p:spPr bwMode="auto">
              <a:xfrm>
                <a:off x="129" y="1104"/>
                <a:ext cx="22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-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758803" name="Line 19"/>
              <p:cNvSpPr>
                <a:spLocks noChangeShapeType="1"/>
              </p:cNvSpPr>
              <p:nvPr/>
            </p:nvSpPr>
            <p:spPr bwMode="auto">
              <a:xfrm>
                <a:off x="339" y="1781"/>
                <a:ext cx="1392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04" name="Group 20"/>
            <p:cNvGrpSpPr>
              <a:grpSpLocks/>
            </p:cNvGrpSpPr>
            <p:nvPr/>
          </p:nvGrpSpPr>
          <p:grpSpPr bwMode="auto">
            <a:xfrm>
              <a:off x="336" y="2976"/>
              <a:ext cx="1776" cy="442"/>
              <a:chOff x="513" y="1334"/>
              <a:chExt cx="1776" cy="442"/>
            </a:xfrm>
          </p:grpSpPr>
          <p:sp>
            <p:nvSpPr>
              <p:cNvPr id="758805" name="Text Box 21"/>
              <p:cNvSpPr txBox="1">
                <a:spLocks noChangeArrowheads="1"/>
              </p:cNvSpPr>
              <p:nvPr/>
            </p:nvSpPr>
            <p:spPr bwMode="auto">
              <a:xfrm>
                <a:off x="513" y="1334"/>
                <a:ext cx="177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ru-RU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 </a:t>
                </a:r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{3; 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06" name="Freeform 22"/>
              <p:cNvSpPr>
                <a:spLocks/>
              </p:cNvSpPr>
              <p:nvPr/>
            </p:nvSpPr>
            <p:spPr bwMode="auto">
              <a:xfrm>
                <a:off x="561" y="1478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8807" name="Freeform 23"/>
              <p:cNvSpPr>
                <a:spLocks/>
              </p:cNvSpPr>
              <p:nvPr/>
            </p:nvSpPr>
            <p:spPr bwMode="auto">
              <a:xfrm>
                <a:off x="993" y="139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08" name="Group 24"/>
            <p:cNvGrpSpPr>
              <a:grpSpLocks/>
            </p:cNvGrpSpPr>
            <p:nvPr/>
          </p:nvGrpSpPr>
          <p:grpSpPr bwMode="auto">
            <a:xfrm>
              <a:off x="3264" y="2832"/>
              <a:ext cx="1599" cy="720"/>
              <a:chOff x="129" y="1104"/>
              <a:chExt cx="1599" cy="720"/>
            </a:xfrm>
          </p:grpSpPr>
          <p:sp>
            <p:nvSpPr>
              <p:cNvPr id="758809" name="Text Box 25"/>
              <p:cNvSpPr txBox="1">
                <a:spLocks noChangeArrowheads="1"/>
              </p:cNvSpPr>
              <p:nvPr/>
            </p:nvSpPr>
            <p:spPr bwMode="auto">
              <a:xfrm>
                <a:off x="129" y="1104"/>
                <a:ext cx="277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+</a:t>
                </a:r>
              </a:p>
            </p:txBody>
          </p:sp>
          <p:sp>
            <p:nvSpPr>
              <p:cNvPr id="758810" name="Line 26"/>
              <p:cNvSpPr>
                <a:spLocks noChangeShapeType="1"/>
              </p:cNvSpPr>
              <p:nvPr/>
            </p:nvSpPr>
            <p:spPr bwMode="auto">
              <a:xfrm>
                <a:off x="336" y="1824"/>
                <a:ext cx="1392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17" name="Group 33"/>
            <p:cNvGrpSpPr>
              <a:grpSpLocks/>
            </p:cNvGrpSpPr>
            <p:nvPr/>
          </p:nvGrpSpPr>
          <p:grpSpPr bwMode="auto">
            <a:xfrm>
              <a:off x="3552" y="3062"/>
              <a:ext cx="1440" cy="442"/>
              <a:chOff x="4080" y="864"/>
              <a:chExt cx="1440" cy="442"/>
            </a:xfrm>
          </p:grpSpPr>
          <p:sp>
            <p:nvSpPr>
              <p:cNvPr id="758818" name="Text Box 34"/>
              <p:cNvSpPr txBox="1">
                <a:spLocks noChangeArrowheads="1"/>
              </p:cNvSpPr>
              <p:nvPr/>
            </p:nvSpPr>
            <p:spPr bwMode="auto">
              <a:xfrm>
                <a:off x="4080" y="864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-b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{-3;-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19" name="Freeform 35"/>
              <p:cNvSpPr>
                <a:spLocks/>
              </p:cNvSpPr>
              <p:nvPr/>
            </p:nvSpPr>
            <p:spPr bwMode="auto">
              <a:xfrm>
                <a:off x="4232" y="93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20" name="Group 36"/>
            <p:cNvGrpSpPr>
              <a:grpSpLocks/>
            </p:cNvGrpSpPr>
            <p:nvPr/>
          </p:nvGrpSpPr>
          <p:grpSpPr bwMode="auto">
            <a:xfrm>
              <a:off x="4752" y="1968"/>
              <a:ext cx="864" cy="480"/>
              <a:chOff x="4272" y="3072"/>
              <a:chExt cx="864" cy="480"/>
            </a:xfrm>
          </p:grpSpPr>
          <p:sp>
            <p:nvSpPr>
              <p:cNvPr id="758821" name="Line 37"/>
              <p:cNvSpPr>
                <a:spLocks noChangeShapeType="1"/>
              </p:cNvSpPr>
              <p:nvPr/>
            </p:nvSpPr>
            <p:spPr bwMode="auto">
              <a:xfrm flipH="1">
                <a:off x="4272" y="3120"/>
                <a:ext cx="192" cy="432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758822" name="Object 38"/>
              <p:cNvGraphicFramePr>
                <a:graphicFrameLocks noChangeAspect="1"/>
              </p:cNvGraphicFramePr>
              <p:nvPr/>
            </p:nvGraphicFramePr>
            <p:xfrm>
              <a:off x="4368" y="3264"/>
              <a:ext cx="207" cy="28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2" name="Формула" r:id="rId4" imgW="101520" imgH="139680" progId="Equation.3">
                      <p:embed/>
                    </p:oleObj>
                  </mc:Choice>
                  <mc:Fallback>
                    <p:oleObj name="Формула" r:id="rId4" imgW="101520" imgH="1396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68" y="3264"/>
                            <a:ext cx="207" cy="28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58823" name="Text Box 39"/>
              <p:cNvSpPr txBox="1">
                <a:spLocks noChangeArrowheads="1"/>
              </p:cNvSpPr>
              <p:nvPr/>
            </p:nvSpPr>
            <p:spPr bwMode="auto">
              <a:xfrm>
                <a:off x="4416" y="3072"/>
                <a:ext cx="72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>
                    <a:solidFill>
                      <a:srgbClr val="66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(-1)</a:t>
                </a:r>
                <a:endParaRPr lang="ru-RU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58824" name="Text Box 40"/>
            <p:cNvSpPr txBox="1">
              <a:spLocks noChangeArrowheads="1"/>
            </p:cNvSpPr>
            <p:nvPr/>
          </p:nvSpPr>
          <p:spPr bwMode="auto">
            <a:xfrm>
              <a:off x="827" y="1530"/>
              <a:ext cx="7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1 - </a:t>
              </a:r>
              <a:r>
                <a:rPr lang="en-US" sz="2400" b="1" dirty="0" err="1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usul</a:t>
              </a:r>
              <a:endParaRPr lang="ru-RU" sz="2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58825" name="Group 41"/>
            <p:cNvGrpSpPr>
              <a:grpSpLocks/>
            </p:cNvGrpSpPr>
            <p:nvPr/>
          </p:nvGrpSpPr>
          <p:grpSpPr bwMode="auto">
            <a:xfrm>
              <a:off x="3216" y="3542"/>
              <a:ext cx="1776" cy="442"/>
              <a:chOff x="513" y="1334"/>
              <a:chExt cx="1776" cy="442"/>
            </a:xfrm>
          </p:grpSpPr>
          <p:sp>
            <p:nvSpPr>
              <p:cNvPr id="758826" name="Text Box 42"/>
              <p:cNvSpPr txBox="1">
                <a:spLocks noChangeArrowheads="1"/>
              </p:cNvSpPr>
              <p:nvPr/>
            </p:nvSpPr>
            <p:spPr bwMode="auto">
              <a:xfrm>
                <a:off x="513" y="1334"/>
                <a:ext cx="177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ru-RU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 </a:t>
                </a:r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{3; 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27" name="Freeform 43"/>
              <p:cNvSpPr>
                <a:spLocks/>
              </p:cNvSpPr>
              <p:nvPr/>
            </p:nvSpPr>
            <p:spPr bwMode="auto">
              <a:xfrm>
                <a:off x="561" y="1478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8828" name="Freeform 44"/>
              <p:cNvSpPr>
                <a:spLocks/>
              </p:cNvSpPr>
              <p:nvPr/>
            </p:nvSpPr>
            <p:spPr bwMode="auto">
              <a:xfrm>
                <a:off x="993" y="139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8829" name="Text Box 45"/>
            <p:cNvSpPr txBox="1">
              <a:spLocks noChangeArrowheads="1"/>
            </p:cNvSpPr>
            <p:nvPr/>
          </p:nvSpPr>
          <p:spPr bwMode="auto">
            <a:xfrm>
              <a:off x="3830" y="1569"/>
              <a:ext cx="79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2400" b="1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- </a:t>
              </a:r>
              <a:r>
                <a:rPr lang="en-US" sz="2400" b="1" dirty="0" err="1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usul</a:t>
              </a:r>
              <a:endParaRPr lang="ru-RU" sz="2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58836" name="Group 52"/>
            <p:cNvGrpSpPr>
              <a:grpSpLocks/>
            </p:cNvGrpSpPr>
            <p:nvPr/>
          </p:nvGrpSpPr>
          <p:grpSpPr bwMode="auto">
            <a:xfrm>
              <a:off x="816" y="1978"/>
              <a:ext cx="1440" cy="442"/>
              <a:chOff x="3744" y="2736"/>
              <a:chExt cx="1440" cy="442"/>
            </a:xfrm>
          </p:grpSpPr>
          <p:sp>
            <p:nvSpPr>
              <p:cNvPr id="758837" name="Text Box 53"/>
              <p:cNvSpPr txBox="1">
                <a:spLocks noChangeArrowheads="1"/>
              </p:cNvSpPr>
              <p:nvPr/>
            </p:nvSpPr>
            <p:spPr bwMode="auto">
              <a:xfrm>
                <a:off x="3744" y="2736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{6;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38" name="Freeform 54"/>
              <p:cNvSpPr>
                <a:spLocks/>
              </p:cNvSpPr>
              <p:nvPr/>
            </p:nvSpPr>
            <p:spPr bwMode="auto">
              <a:xfrm>
                <a:off x="3792" y="2880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39" name="Group 55"/>
            <p:cNvGrpSpPr>
              <a:grpSpLocks/>
            </p:cNvGrpSpPr>
            <p:nvPr/>
          </p:nvGrpSpPr>
          <p:grpSpPr bwMode="auto">
            <a:xfrm>
              <a:off x="816" y="2448"/>
              <a:ext cx="1440" cy="442"/>
              <a:chOff x="945" y="844"/>
              <a:chExt cx="1440" cy="442"/>
            </a:xfrm>
          </p:grpSpPr>
          <p:sp>
            <p:nvSpPr>
              <p:cNvPr id="758840" name="Text Box 56"/>
              <p:cNvSpPr txBox="1">
                <a:spLocks noChangeArrowheads="1"/>
              </p:cNvSpPr>
              <p:nvPr/>
            </p:nvSpPr>
            <p:spPr bwMode="auto">
              <a:xfrm>
                <a:off x="945" y="844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{3;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41" name="Freeform 57"/>
              <p:cNvSpPr>
                <a:spLocks/>
              </p:cNvSpPr>
              <p:nvPr/>
            </p:nvSpPr>
            <p:spPr bwMode="auto">
              <a:xfrm>
                <a:off x="993" y="91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47" name="Group 63"/>
            <p:cNvGrpSpPr>
              <a:grpSpLocks/>
            </p:cNvGrpSpPr>
            <p:nvPr/>
          </p:nvGrpSpPr>
          <p:grpSpPr bwMode="auto">
            <a:xfrm>
              <a:off x="3615" y="1944"/>
              <a:ext cx="1440" cy="442"/>
              <a:chOff x="912" y="820"/>
              <a:chExt cx="1440" cy="442"/>
            </a:xfrm>
          </p:grpSpPr>
          <p:sp>
            <p:nvSpPr>
              <p:cNvPr id="758848" name="Text Box 64"/>
              <p:cNvSpPr txBox="1">
                <a:spLocks noChangeArrowheads="1"/>
              </p:cNvSpPr>
              <p:nvPr/>
            </p:nvSpPr>
            <p:spPr bwMode="auto">
              <a:xfrm>
                <a:off x="912" y="820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{3;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49" name="Freeform 65"/>
              <p:cNvSpPr>
                <a:spLocks/>
              </p:cNvSpPr>
              <p:nvPr/>
            </p:nvSpPr>
            <p:spPr bwMode="auto">
              <a:xfrm>
                <a:off x="993" y="91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3136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110" name="Group 86"/>
          <p:cNvGrpSpPr>
            <a:grpSpLocks/>
          </p:cNvGrpSpPr>
          <p:nvPr/>
        </p:nvGrpSpPr>
        <p:grpSpPr bwMode="auto">
          <a:xfrm>
            <a:off x="6705600" y="1751682"/>
            <a:ext cx="2286000" cy="701675"/>
            <a:chOff x="945" y="844"/>
            <a:chExt cx="1440" cy="442"/>
          </a:xfrm>
        </p:grpSpPr>
        <p:sp>
          <p:nvSpPr>
            <p:cNvPr id="769111" name="Text Box 87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12" name="Freeform 88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7" name="Group 83"/>
          <p:cNvGrpSpPr>
            <a:grpSpLocks/>
          </p:cNvGrpSpPr>
          <p:nvPr/>
        </p:nvGrpSpPr>
        <p:grpSpPr bwMode="auto">
          <a:xfrm>
            <a:off x="4587987" y="1735807"/>
            <a:ext cx="2286000" cy="701675"/>
            <a:chOff x="3744" y="2736"/>
            <a:chExt cx="1440" cy="442"/>
          </a:xfrm>
        </p:grpSpPr>
        <p:sp>
          <p:nvSpPr>
            <p:cNvPr id="769108" name="Text Box 84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9" name="Freeform 85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44" name="Group 20"/>
          <p:cNvGrpSpPr>
            <a:grpSpLocks/>
          </p:cNvGrpSpPr>
          <p:nvPr/>
        </p:nvGrpSpPr>
        <p:grpSpPr bwMode="auto">
          <a:xfrm>
            <a:off x="6096001" y="3580481"/>
            <a:ext cx="2538413" cy="1143000"/>
            <a:chOff x="129" y="1104"/>
            <a:chExt cx="1599" cy="720"/>
          </a:xfrm>
        </p:grpSpPr>
        <p:sp>
          <p:nvSpPr>
            <p:cNvPr id="769045" name="Text Box 21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69046" name="Line 22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6" name="Group 122"/>
          <p:cNvGrpSpPr>
            <a:grpSpLocks/>
          </p:cNvGrpSpPr>
          <p:nvPr/>
        </p:nvGrpSpPr>
        <p:grpSpPr bwMode="auto">
          <a:xfrm>
            <a:off x="5715000" y="4799682"/>
            <a:ext cx="3505200" cy="701675"/>
            <a:chOff x="2496" y="2064"/>
            <a:chExt cx="2208" cy="442"/>
          </a:xfrm>
        </p:grpSpPr>
        <p:sp>
          <p:nvSpPr>
            <p:cNvPr id="769048" name="Text Box 24"/>
            <p:cNvSpPr txBox="1">
              <a:spLocks noChangeArrowheads="1"/>
            </p:cNvSpPr>
            <p:nvPr/>
          </p:nvSpPr>
          <p:spPr bwMode="auto">
            <a:xfrm>
              <a:off x="2496" y="2064"/>
              <a:ext cx="220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{18;-22}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49" name="Freeform 25"/>
            <p:cNvSpPr>
              <a:spLocks/>
            </p:cNvSpPr>
            <p:nvPr/>
          </p:nvSpPr>
          <p:spPr bwMode="auto">
            <a:xfrm>
              <a:off x="2736" y="22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50" name="Freeform 26"/>
            <p:cNvSpPr>
              <a:spLocks/>
            </p:cNvSpPr>
            <p:nvPr/>
          </p:nvSpPr>
          <p:spPr bwMode="auto">
            <a:xfrm>
              <a:off x="3128" y="2159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63" name="Group 39"/>
          <p:cNvGrpSpPr>
            <a:grpSpLocks/>
          </p:cNvGrpSpPr>
          <p:nvPr/>
        </p:nvGrpSpPr>
        <p:grpSpPr bwMode="auto">
          <a:xfrm>
            <a:off x="3657600" y="3275681"/>
            <a:ext cx="1371600" cy="762000"/>
            <a:chOff x="4272" y="3072"/>
            <a:chExt cx="864" cy="480"/>
          </a:xfrm>
        </p:grpSpPr>
        <p:sp>
          <p:nvSpPr>
            <p:cNvPr id="769064" name="Line 40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065" name="Object 41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6" name="Формула" r:id="rId4" imgW="101520" imgH="139680" progId="Equation.3">
                    <p:embed/>
                  </p:oleObj>
                </mc:Choice>
                <mc:Fallback>
                  <p:oleObj name="Формула" r:id="rId4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066" name="Text Box 42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082" name="Group 58"/>
          <p:cNvGrpSpPr>
            <a:grpSpLocks/>
          </p:cNvGrpSpPr>
          <p:nvPr/>
        </p:nvGrpSpPr>
        <p:grpSpPr bwMode="auto">
          <a:xfrm>
            <a:off x="4572000" y="1735807"/>
            <a:ext cx="2286000" cy="701675"/>
            <a:chOff x="3744" y="2736"/>
            <a:chExt cx="1440" cy="442"/>
          </a:xfrm>
        </p:grpSpPr>
        <p:sp>
          <p:nvSpPr>
            <p:cNvPr id="769083" name="Text Box 59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84" name="Freeform 60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85" name="Group 61"/>
          <p:cNvGrpSpPr>
            <a:grpSpLocks/>
          </p:cNvGrpSpPr>
          <p:nvPr/>
        </p:nvGrpSpPr>
        <p:grpSpPr bwMode="auto">
          <a:xfrm>
            <a:off x="6705600" y="1751682"/>
            <a:ext cx="2286000" cy="701675"/>
            <a:chOff x="945" y="844"/>
            <a:chExt cx="1440" cy="442"/>
          </a:xfrm>
        </p:grpSpPr>
        <p:sp>
          <p:nvSpPr>
            <p:cNvPr id="769086" name="Text Box 62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87" name="Freeform 63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93" name="Group 69"/>
          <p:cNvGrpSpPr>
            <a:grpSpLocks/>
          </p:cNvGrpSpPr>
          <p:nvPr/>
        </p:nvGrpSpPr>
        <p:grpSpPr bwMode="auto">
          <a:xfrm>
            <a:off x="474472" y="2431723"/>
            <a:ext cx="10734675" cy="708025"/>
            <a:chOff x="2544" y="480"/>
            <a:chExt cx="6762" cy="446"/>
          </a:xfrm>
        </p:grpSpPr>
        <p:sp>
          <p:nvSpPr>
            <p:cNvPr id="769089" name="Text Box 65"/>
            <p:cNvSpPr txBox="1">
              <a:spLocks noChangeArrowheads="1"/>
            </p:cNvSpPr>
            <p:nvPr/>
          </p:nvSpPr>
          <p:spPr bwMode="auto">
            <a:xfrm>
              <a:off x="2544" y="480"/>
              <a:ext cx="6762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- </a:t>
              </a:r>
              <a:r>
                <a:rPr lang="en-US" sz="40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32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32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koordinatalarini</a:t>
              </a:r>
              <a:r>
                <a:rPr lang="en-US" sz="32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toping. </a:t>
              </a:r>
              <a:endParaRPr lang="ru-RU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9090" name="Freeform 66"/>
            <p:cNvSpPr>
              <a:spLocks/>
            </p:cNvSpPr>
            <p:nvPr/>
          </p:nvSpPr>
          <p:spPr bwMode="auto">
            <a:xfrm>
              <a:off x="2788" y="573"/>
              <a:ext cx="272" cy="8"/>
            </a:xfrm>
            <a:custGeom>
              <a:avLst/>
              <a:gdLst>
                <a:gd name="T0" fmla="*/ 0 w 272"/>
                <a:gd name="T1" fmla="*/ 0 h 8"/>
                <a:gd name="T2" fmla="*/ 272 w 272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2" h="8">
                  <a:moveTo>
                    <a:pt x="0" y="0"/>
                  </a:moveTo>
                  <a:lnTo>
                    <a:pt x="272" y="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1" name="Freeform 67"/>
            <p:cNvSpPr>
              <a:spLocks/>
            </p:cNvSpPr>
            <p:nvPr/>
          </p:nvSpPr>
          <p:spPr bwMode="auto">
            <a:xfrm>
              <a:off x="3360" y="52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1" name="Group 77"/>
          <p:cNvGrpSpPr>
            <a:grpSpLocks/>
          </p:cNvGrpSpPr>
          <p:nvPr/>
        </p:nvGrpSpPr>
        <p:grpSpPr bwMode="auto">
          <a:xfrm>
            <a:off x="4565459" y="1723572"/>
            <a:ext cx="2552700" cy="708025"/>
            <a:chOff x="3744" y="2736"/>
            <a:chExt cx="1608" cy="446"/>
          </a:xfrm>
        </p:grpSpPr>
        <p:sp>
          <p:nvSpPr>
            <p:cNvPr id="769102" name="Text Box 78"/>
            <p:cNvSpPr txBox="1">
              <a:spLocks noChangeArrowheads="1"/>
            </p:cNvSpPr>
            <p:nvPr/>
          </p:nvSpPr>
          <p:spPr bwMode="auto">
            <a:xfrm>
              <a:off x="3744" y="2736"/>
              <a:ext cx="160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3" name="Freeform 79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4" name="Group 80"/>
          <p:cNvGrpSpPr>
            <a:grpSpLocks/>
          </p:cNvGrpSpPr>
          <p:nvPr/>
        </p:nvGrpSpPr>
        <p:grpSpPr bwMode="auto">
          <a:xfrm>
            <a:off x="6705600" y="1751682"/>
            <a:ext cx="2286000" cy="708025"/>
            <a:chOff x="945" y="844"/>
            <a:chExt cx="1440" cy="446"/>
          </a:xfrm>
        </p:grpSpPr>
        <p:sp>
          <p:nvSpPr>
            <p:cNvPr id="769105" name="Text Box 81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6" name="Freeform 82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9113" name="Freeform 89"/>
          <p:cNvSpPr>
            <a:spLocks/>
          </p:cNvSpPr>
          <p:nvPr/>
        </p:nvSpPr>
        <p:spPr bwMode="auto">
          <a:xfrm>
            <a:off x="618747" y="2968679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69126" name="Group 102"/>
          <p:cNvGrpSpPr>
            <a:grpSpLocks/>
          </p:cNvGrpSpPr>
          <p:nvPr/>
        </p:nvGrpSpPr>
        <p:grpSpPr bwMode="auto">
          <a:xfrm>
            <a:off x="3657600" y="3961481"/>
            <a:ext cx="1371600" cy="762000"/>
            <a:chOff x="4272" y="3072"/>
            <a:chExt cx="864" cy="480"/>
          </a:xfrm>
        </p:grpSpPr>
        <p:sp>
          <p:nvSpPr>
            <p:cNvPr id="769127" name="Line 103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128" name="Object 104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7" name="Формула" r:id="rId6" imgW="101520" imgH="139680" progId="Equation.3">
                    <p:embed/>
                  </p:oleObj>
                </mc:Choice>
                <mc:Fallback>
                  <p:oleObj name="Формула" r:id="rId6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129" name="Text Box 105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(-2)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141" name="Group 117"/>
          <p:cNvGrpSpPr>
            <a:grpSpLocks/>
          </p:cNvGrpSpPr>
          <p:nvPr/>
        </p:nvGrpSpPr>
        <p:grpSpPr bwMode="auto">
          <a:xfrm>
            <a:off x="6553200" y="3123282"/>
            <a:ext cx="2286000" cy="701675"/>
            <a:chOff x="2928" y="960"/>
            <a:chExt cx="1440" cy="442"/>
          </a:xfrm>
        </p:grpSpPr>
        <p:sp>
          <p:nvSpPr>
            <p:cNvPr id="769139" name="Text Box 115"/>
            <p:cNvSpPr txBox="1">
              <a:spLocks noChangeArrowheads="1"/>
            </p:cNvSpPr>
            <p:nvPr/>
          </p:nvSpPr>
          <p:spPr bwMode="auto">
            <a:xfrm>
              <a:off x="2928" y="960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{8;</a:t>
              </a:r>
              <a:r>
                <a:rPr lang="ru-RU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16}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0" name="Freeform 116"/>
            <p:cNvSpPr>
              <a:spLocks/>
            </p:cNvSpPr>
            <p:nvPr/>
          </p:nvSpPr>
          <p:spPr bwMode="auto">
            <a:xfrm>
              <a:off x="3128" y="110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5" name="Group 121"/>
          <p:cNvGrpSpPr>
            <a:grpSpLocks/>
          </p:cNvGrpSpPr>
          <p:nvPr/>
        </p:nvGrpSpPr>
        <p:grpSpPr bwMode="auto">
          <a:xfrm>
            <a:off x="6400800" y="3885282"/>
            <a:ext cx="2971800" cy="701675"/>
            <a:chOff x="2976" y="1440"/>
            <a:chExt cx="1872" cy="442"/>
          </a:xfrm>
        </p:grpSpPr>
        <p:sp>
          <p:nvSpPr>
            <p:cNvPr id="769143" name="Text Box 119"/>
            <p:cNvSpPr txBox="1">
              <a:spLocks noChangeArrowheads="1"/>
            </p:cNvSpPr>
            <p:nvPr/>
          </p:nvSpPr>
          <p:spPr bwMode="auto">
            <a:xfrm>
              <a:off x="2976" y="1440"/>
              <a:ext cx="187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{10;-6}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4" name="Freeform 120"/>
            <p:cNvSpPr>
              <a:spLocks/>
            </p:cNvSpPr>
            <p:nvPr/>
          </p:nvSpPr>
          <p:spPr bwMode="auto">
            <a:xfrm>
              <a:off x="3272" y="15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9157" name="Freeform 133"/>
          <p:cNvSpPr>
            <a:spLocks/>
          </p:cNvSpPr>
          <p:nvPr/>
        </p:nvSpPr>
        <p:spPr bwMode="auto">
          <a:xfrm>
            <a:off x="1611122" y="3039323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220722" y="1757226"/>
            <a:ext cx="9995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5266" y="1844084"/>
            <a:ext cx="1923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4- masala.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296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81481E-6 L -0.24166 0.17338 L -0.29166 0.21112 " pathEditMode="relative" rAng="0" ptsTypes="AAA">
                                      <p:cBhvr>
                                        <p:cTn id="6" dur="1000" fill="hold"/>
                                        <p:tgtEl>
                                          <p:spTgt spid="769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10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6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769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48473 0.29143 L -0.525 0.31921 " pathEditMode="relative" rAng="0" ptsTypes="AAA">
                                      <p:cBhvr>
                                        <p:cTn id="39" dur="1000" fill="hold"/>
                                        <p:tgtEl>
                                          <p:spTgt spid="769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50" y="15949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76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76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6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6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769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-0.26667 0.56227 L -0.29727 0.62523 " pathEditMode="relative" rAng="0" ptsTypes="AAA">
                                      <p:cBhvr>
                                        <p:cTn id="84" dur="1000" fill="hold"/>
                                        <p:tgtEl>
                                          <p:spTgt spid="769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70" y="3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L -0.5 0.7007 L -0.53333 0.74445 " pathEditMode="relative" rAng="0" ptsTypes="AAA">
                                      <p:cBhvr>
                                        <p:cTn id="88" dur="1000" fill="hold"/>
                                        <p:tgtEl>
                                          <p:spTgt spid="769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67" y="3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113" grpId="0" animBg="1"/>
      <p:bldP spid="7691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84186" y="1730172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1-4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9922" y="3167916"/>
            <a:ext cx="43300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 </a:t>
            </a:r>
            <a:r>
              <a:rPr lang="en-US" sz="6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6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83288" y="2843863"/>
            <a:ext cx="14927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90000" y="3966356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Terminlar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lugati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5033</TotalTime>
  <Words>442</Words>
  <Application>Microsoft Office PowerPoint</Application>
  <PresentationFormat>Широкоэкранный</PresentationFormat>
  <Paragraphs>77</Paragraphs>
  <Slides>7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Georgia</vt:lpstr>
      <vt:lpstr>Times New Roman</vt:lpstr>
      <vt:lpstr>Wingdings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612</cp:revision>
  <dcterms:created xsi:type="dcterms:W3CDTF">2020-06-19T20:52:49Z</dcterms:created>
  <dcterms:modified xsi:type="dcterms:W3CDTF">2020-12-27T19:44:48Z</dcterms:modified>
</cp:coreProperties>
</file>