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306" r:id="rId2"/>
    <p:sldId id="319" r:id="rId3"/>
    <p:sldId id="320" r:id="rId4"/>
    <p:sldId id="321" r:id="rId5"/>
    <p:sldId id="324" r:id="rId6"/>
    <p:sldId id="323" r:id="rId7"/>
    <p:sldId id="322" r:id="rId8"/>
    <p:sldId id="325" r:id="rId9"/>
    <p:sldId id="327" r:id="rId10"/>
    <p:sldId id="328" r:id="rId11"/>
    <p:sldId id="305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000000"/>
    <a:srgbClr val="7A0000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B9C3A-331E-423B-B262-C0B605D620E0}" type="slidenum">
              <a:rPr lang="ru-RU"/>
              <a:pPr/>
              <a:t>2</a:t>
            </a:fld>
            <a:endParaRPr lang="ru-RU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63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47A05-288B-4A32-A8B3-749887564F8B}" type="slidenum">
              <a:rPr lang="ru-RU"/>
              <a:pPr/>
              <a:t>3</a:t>
            </a:fld>
            <a:endParaRPr lang="ru-RU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2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442C1-7105-4471-B261-E81CC42E32B6}" type="slidenum">
              <a:rPr lang="ru-RU"/>
              <a:pPr/>
              <a:t>4</a:t>
            </a:fld>
            <a:endParaRPr lang="ru-RU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3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A5A11-52D4-48A1-AA0C-65CB03364163}" type="slidenum">
              <a:rPr lang="ru-RU"/>
              <a:pPr/>
              <a:t>5</a:t>
            </a:fld>
            <a:endParaRPr lang="ru-RU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71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AA6D7-BB4A-49B9-93BD-332D1D24F0F2}" type="slidenum">
              <a:rPr lang="ru-RU"/>
              <a:pPr/>
              <a:t>6</a:t>
            </a:fld>
            <a:endParaRPr lang="ru-RU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40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B3F0D-C452-4076-8109-7CF7334F92D3}" type="slidenum">
              <a:rPr lang="ru-RU"/>
              <a:pPr/>
              <a:t>7</a:t>
            </a:fld>
            <a:endParaRPr lang="ru-RU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35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35407-3E9A-4834-A52C-6A3F2FD3EB61}" type="slidenum">
              <a:rPr lang="ru-RU"/>
              <a:pPr/>
              <a:t>8</a:t>
            </a:fld>
            <a:endParaRPr lang="ru-RU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Гаврилова Н.Ф. «Поурочные разработки по геометрии: 9 класс». – М.: ВАКО, 2007. – 320 с. – (В помощь школьному учителю)</a:t>
            </a:r>
          </a:p>
          <a:p>
            <a:pPr>
              <a:buFont typeface="Wingdings" panose="05000000000000000000" pitchFamily="2" charset="2"/>
              <a:buNone/>
            </a:pPr>
            <a:endParaRPr lang="ru-RU"/>
          </a:p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38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786276" y="2783444"/>
            <a:ext cx="2214397" cy="2535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675743" y="2687537"/>
            <a:ext cx="82366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KOORDINATALARI 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 BERILGAN VEKTORLAR </a:t>
            </a:r>
          </a:p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 AMALLAR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7218" name="Group 2"/>
          <p:cNvGrpSpPr>
            <a:grpSpLocks/>
          </p:cNvGrpSpPr>
          <p:nvPr/>
        </p:nvGrpSpPr>
        <p:grpSpPr bwMode="auto">
          <a:xfrm>
            <a:off x="2819400" y="1447801"/>
            <a:ext cx="2438400" cy="701675"/>
            <a:chOff x="816" y="1008"/>
            <a:chExt cx="1536" cy="442"/>
          </a:xfrm>
        </p:grpSpPr>
        <p:sp>
          <p:nvSpPr>
            <p:cNvPr id="777219" name="Text Box 3"/>
            <p:cNvSpPr txBox="1">
              <a:spLocks noChangeArrowheads="1"/>
            </p:cNvSpPr>
            <p:nvPr/>
          </p:nvSpPr>
          <p:spPr bwMode="auto">
            <a:xfrm>
              <a:off x="816" y="1008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 b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20" name="Freeform 4"/>
            <p:cNvSpPr>
              <a:spLocks/>
            </p:cNvSpPr>
            <p:nvPr/>
          </p:nvSpPr>
          <p:spPr bwMode="auto">
            <a:xfrm>
              <a:off x="912" y="110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7221" name="Freeform 5"/>
            <p:cNvSpPr>
              <a:spLocks/>
            </p:cNvSpPr>
            <p:nvPr/>
          </p:nvSpPr>
          <p:spPr bwMode="auto">
            <a:xfrm>
              <a:off x="1392" y="108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7222" name="Text Box 6"/>
          <p:cNvSpPr txBox="1">
            <a:spLocks noChangeArrowheads="1"/>
          </p:cNvSpPr>
          <p:nvPr/>
        </p:nvSpPr>
        <p:spPr bwMode="auto">
          <a:xfrm>
            <a:off x="7315200" y="1371601"/>
            <a:ext cx="243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 + e</a:t>
            </a:r>
            <a:endParaRPr lang="ru-RU" sz="40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7223" name="Freeform 7"/>
          <p:cNvSpPr>
            <a:spLocks/>
          </p:cNvSpPr>
          <p:nvPr/>
        </p:nvSpPr>
        <p:spPr bwMode="auto">
          <a:xfrm>
            <a:off x="8166100" y="1600200"/>
            <a:ext cx="292100" cy="1588"/>
          </a:xfrm>
          <a:custGeom>
            <a:avLst/>
            <a:gdLst>
              <a:gd name="T0" fmla="*/ 0 w 184"/>
              <a:gd name="T1" fmla="*/ 0 h 1"/>
              <a:gd name="T2" fmla="*/ 184 w 18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">
                <a:moveTo>
                  <a:pt x="0" y="0"/>
                </a:moveTo>
                <a:lnTo>
                  <a:pt x="184" y="0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7224" name="Freeform 8"/>
          <p:cNvSpPr>
            <a:spLocks/>
          </p:cNvSpPr>
          <p:nvPr/>
        </p:nvSpPr>
        <p:spPr bwMode="auto">
          <a:xfrm>
            <a:off x="7467600" y="1600200"/>
            <a:ext cx="292100" cy="1588"/>
          </a:xfrm>
          <a:custGeom>
            <a:avLst/>
            <a:gdLst>
              <a:gd name="T0" fmla="*/ 0 w 184"/>
              <a:gd name="T1" fmla="*/ 0 h 1"/>
              <a:gd name="T2" fmla="*/ 184 w 18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1">
                <a:moveTo>
                  <a:pt x="0" y="0"/>
                </a:moveTo>
                <a:lnTo>
                  <a:pt x="184" y="0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77235" name="Group 19"/>
          <p:cNvGrpSpPr>
            <a:grpSpLocks/>
          </p:cNvGrpSpPr>
          <p:nvPr/>
        </p:nvGrpSpPr>
        <p:grpSpPr bwMode="auto">
          <a:xfrm>
            <a:off x="2057400" y="228600"/>
            <a:ext cx="3962400" cy="641350"/>
            <a:chOff x="1488" y="912"/>
            <a:chExt cx="2496" cy="404"/>
          </a:xfrm>
        </p:grpSpPr>
        <p:sp>
          <p:nvSpPr>
            <p:cNvPr id="777236" name="Text Box 20"/>
            <p:cNvSpPr txBox="1">
              <a:spLocks noChangeArrowheads="1"/>
            </p:cNvSpPr>
            <p:nvPr/>
          </p:nvSpPr>
          <p:spPr bwMode="auto">
            <a:xfrm>
              <a:off x="2544" y="912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6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36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{5;-2};</a:t>
              </a:r>
              <a:endParaRPr lang="ru-RU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37" name="Freeform 21"/>
            <p:cNvSpPr>
              <a:spLocks/>
            </p:cNvSpPr>
            <p:nvPr/>
          </p:nvSpPr>
          <p:spPr bwMode="auto">
            <a:xfrm>
              <a:off x="2640" y="96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7238" name="Text Box 22"/>
            <p:cNvSpPr txBox="1">
              <a:spLocks noChangeArrowheads="1"/>
            </p:cNvSpPr>
            <p:nvPr/>
          </p:nvSpPr>
          <p:spPr bwMode="auto">
            <a:xfrm>
              <a:off x="1488" y="912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6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36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36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-2</a:t>
              </a:r>
              <a:r>
                <a:rPr lang="en-US" sz="36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 6};</a:t>
              </a:r>
              <a:endParaRPr lang="ru-RU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39" name="Freeform 23"/>
            <p:cNvSpPr>
              <a:spLocks/>
            </p:cNvSpPr>
            <p:nvPr/>
          </p:nvSpPr>
          <p:spPr bwMode="auto">
            <a:xfrm>
              <a:off x="1536" y="96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40" name="Group 24"/>
          <p:cNvGrpSpPr>
            <a:grpSpLocks/>
          </p:cNvGrpSpPr>
          <p:nvPr/>
        </p:nvGrpSpPr>
        <p:grpSpPr bwMode="auto">
          <a:xfrm>
            <a:off x="6477000" y="152400"/>
            <a:ext cx="2286000" cy="641350"/>
            <a:chOff x="3744" y="2736"/>
            <a:chExt cx="1440" cy="404"/>
          </a:xfrm>
        </p:grpSpPr>
        <p:sp>
          <p:nvSpPr>
            <p:cNvPr id="777241" name="Text Box 25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6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 </a:t>
              </a:r>
              <a:r>
                <a:rPr lang="en-US" sz="36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{4</a:t>
              </a:r>
              <a:r>
                <a:rPr lang="ru-RU" sz="36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;-</a:t>
              </a:r>
              <a:r>
                <a:rPr lang="en-US" sz="36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2};</a:t>
              </a:r>
              <a:endParaRPr lang="ru-RU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42" name="Freeform 26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43" name="Group 27"/>
          <p:cNvGrpSpPr>
            <a:grpSpLocks/>
          </p:cNvGrpSpPr>
          <p:nvPr/>
        </p:nvGrpSpPr>
        <p:grpSpPr bwMode="auto">
          <a:xfrm>
            <a:off x="8229600" y="152400"/>
            <a:ext cx="2286000" cy="641350"/>
            <a:chOff x="3744" y="2736"/>
            <a:chExt cx="1440" cy="404"/>
          </a:xfrm>
        </p:grpSpPr>
        <p:sp>
          <p:nvSpPr>
            <p:cNvPr id="777244" name="Text Box 28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6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e </a:t>
              </a:r>
              <a:r>
                <a:rPr lang="en-US" sz="36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{2;10};</a:t>
              </a:r>
              <a:endParaRPr lang="ru-RU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45" name="Freeform 29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46" name="Group 30"/>
          <p:cNvGrpSpPr>
            <a:grpSpLocks/>
          </p:cNvGrpSpPr>
          <p:nvPr/>
        </p:nvGrpSpPr>
        <p:grpSpPr bwMode="auto">
          <a:xfrm>
            <a:off x="2819400" y="4038601"/>
            <a:ext cx="838200" cy="701675"/>
            <a:chOff x="672" y="1440"/>
            <a:chExt cx="528" cy="442"/>
          </a:xfrm>
        </p:grpSpPr>
        <p:sp>
          <p:nvSpPr>
            <p:cNvPr id="777247" name="Text Box 31"/>
            <p:cNvSpPr txBox="1">
              <a:spLocks noChangeArrowheads="1"/>
            </p:cNvSpPr>
            <p:nvPr/>
          </p:nvSpPr>
          <p:spPr bwMode="auto">
            <a:xfrm>
              <a:off x="672" y="1440"/>
              <a:ext cx="5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2a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48" name="Freeform 32"/>
            <p:cNvSpPr>
              <a:spLocks/>
            </p:cNvSpPr>
            <p:nvPr/>
          </p:nvSpPr>
          <p:spPr bwMode="auto">
            <a:xfrm>
              <a:off x="912" y="158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49" name="Group 33"/>
          <p:cNvGrpSpPr>
            <a:grpSpLocks/>
          </p:cNvGrpSpPr>
          <p:nvPr/>
        </p:nvGrpSpPr>
        <p:grpSpPr bwMode="auto">
          <a:xfrm>
            <a:off x="2667000" y="4876801"/>
            <a:ext cx="1219200" cy="701675"/>
            <a:chOff x="672" y="2112"/>
            <a:chExt cx="768" cy="442"/>
          </a:xfrm>
        </p:grpSpPr>
        <p:sp>
          <p:nvSpPr>
            <p:cNvPr id="777250" name="Text Box 34"/>
            <p:cNvSpPr txBox="1">
              <a:spLocks noChangeArrowheads="1"/>
            </p:cNvSpPr>
            <p:nvPr/>
          </p:nvSpPr>
          <p:spPr bwMode="auto">
            <a:xfrm>
              <a:off x="672" y="2112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-3b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51" name="Freeform 35"/>
            <p:cNvSpPr>
              <a:spLocks/>
            </p:cNvSpPr>
            <p:nvPr/>
          </p:nvSpPr>
          <p:spPr bwMode="auto">
            <a:xfrm>
              <a:off x="1008" y="21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52" name="Group 36"/>
          <p:cNvGrpSpPr>
            <a:grpSpLocks/>
          </p:cNvGrpSpPr>
          <p:nvPr/>
        </p:nvGrpSpPr>
        <p:grpSpPr bwMode="auto">
          <a:xfrm>
            <a:off x="2286000" y="5791200"/>
            <a:ext cx="1790700" cy="711200"/>
            <a:chOff x="480" y="3648"/>
            <a:chExt cx="1128" cy="448"/>
          </a:xfrm>
        </p:grpSpPr>
        <p:grpSp>
          <p:nvGrpSpPr>
            <p:cNvPr id="777253" name="Group 37"/>
            <p:cNvGrpSpPr>
              <a:grpSpLocks/>
            </p:cNvGrpSpPr>
            <p:nvPr/>
          </p:nvGrpSpPr>
          <p:grpSpPr bwMode="auto">
            <a:xfrm>
              <a:off x="480" y="3648"/>
              <a:ext cx="528" cy="442"/>
              <a:chOff x="672" y="1440"/>
              <a:chExt cx="528" cy="442"/>
            </a:xfrm>
          </p:grpSpPr>
          <p:sp>
            <p:nvSpPr>
              <p:cNvPr id="777254" name="Text Box 38"/>
              <p:cNvSpPr txBox="1">
                <a:spLocks noChangeArrowheads="1"/>
              </p:cNvSpPr>
              <p:nvPr/>
            </p:nvSpPr>
            <p:spPr bwMode="auto">
              <a:xfrm>
                <a:off x="672" y="1440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2a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77255" name="Freeform 39"/>
              <p:cNvSpPr>
                <a:spLocks/>
              </p:cNvSpPr>
              <p:nvPr/>
            </p:nvSpPr>
            <p:spPr bwMode="auto">
              <a:xfrm>
                <a:off x="912" y="1584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77256" name="Text Box 40"/>
            <p:cNvSpPr txBox="1">
              <a:spLocks noChangeArrowheads="1"/>
            </p:cNvSpPr>
            <p:nvPr/>
          </p:nvSpPr>
          <p:spPr bwMode="auto">
            <a:xfrm>
              <a:off x="840" y="3654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 3b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57" name="Freeform 41"/>
            <p:cNvSpPr>
              <a:spLocks/>
            </p:cNvSpPr>
            <p:nvPr/>
          </p:nvSpPr>
          <p:spPr bwMode="auto">
            <a:xfrm>
              <a:off x="1304" y="371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58" name="Group 42"/>
          <p:cNvGrpSpPr>
            <a:grpSpLocks/>
          </p:cNvGrpSpPr>
          <p:nvPr/>
        </p:nvGrpSpPr>
        <p:grpSpPr bwMode="auto">
          <a:xfrm>
            <a:off x="2743200" y="3124201"/>
            <a:ext cx="838200" cy="701675"/>
            <a:chOff x="672" y="1440"/>
            <a:chExt cx="528" cy="442"/>
          </a:xfrm>
        </p:grpSpPr>
        <p:sp>
          <p:nvSpPr>
            <p:cNvPr id="777259" name="Text Box 43"/>
            <p:cNvSpPr txBox="1">
              <a:spLocks noChangeArrowheads="1"/>
            </p:cNvSpPr>
            <p:nvPr/>
          </p:nvSpPr>
          <p:spPr bwMode="auto">
            <a:xfrm>
              <a:off x="672" y="1440"/>
              <a:ext cx="5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-a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60" name="Freeform 44"/>
            <p:cNvSpPr>
              <a:spLocks/>
            </p:cNvSpPr>
            <p:nvPr/>
          </p:nvSpPr>
          <p:spPr bwMode="auto">
            <a:xfrm>
              <a:off x="912" y="158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61" name="Group 45"/>
          <p:cNvGrpSpPr>
            <a:grpSpLocks/>
          </p:cNvGrpSpPr>
          <p:nvPr/>
        </p:nvGrpSpPr>
        <p:grpSpPr bwMode="auto">
          <a:xfrm>
            <a:off x="2819400" y="2286001"/>
            <a:ext cx="2438400" cy="701675"/>
            <a:chOff x="816" y="1440"/>
            <a:chExt cx="1536" cy="442"/>
          </a:xfrm>
        </p:grpSpPr>
        <p:sp>
          <p:nvSpPr>
            <p:cNvPr id="777262" name="Text Box 46"/>
            <p:cNvSpPr txBox="1">
              <a:spLocks noChangeArrowheads="1"/>
            </p:cNvSpPr>
            <p:nvPr/>
          </p:nvSpPr>
          <p:spPr bwMode="auto">
            <a:xfrm>
              <a:off x="816" y="1440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– b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63" name="Freeform 47"/>
            <p:cNvSpPr>
              <a:spLocks/>
            </p:cNvSpPr>
            <p:nvPr/>
          </p:nvSpPr>
          <p:spPr bwMode="auto">
            <a:xfrm>
              <a:off x="912" y="153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7264" name="Freeform 48"/>
            <p:cNvSpPr>
              <a:spLocks/>
            </p:cNvSpPr>
            <p:nvPr/>
          </p:nvSpPr>
          <p:spPr bwMode="auto">
            <a:xfrm>
              <a:off x="1368" y="152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7265" name="Freeform 49"/>
          <p:cNvSpPr>
            <a:spLocks/>
          </p:cNvSpPr>
          <p:nvPr/>
        </p:nvSpPr>
        <p:spPr bwMode="auto">
          <a:xfrm>
            <a:off x="6210301" y="1536700"/>
            <a:ext cx="15875" cy="5168900"/>
          </a:xfrm>
          <a:custGeom>
            <a:avLst/>
            <a:gdLst>
              <a:gd name="T0" fmla="*/ 0 w 10"/>
              <a:gd name="T1" fmla="*/ 0 h 3256"/>
              <a:gd name="T2" fmla="*/ 10 w 10"/>
              <a:gd name="T3" fmla="*/ 3256 h 32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" h="3256">
                <a:moveTo>
                  <a:pt x="0" y="0"/>
                </a:moveTo>
                <a:lnTo>
                  <a:pt x="10" y="3256"/>
                </a:lnTo>
              </a:path>
            </a:pathLst>
          </a:custGeom>
          <a:noFill/>
          <a:ln w="76200" cap="flat" cmpd="tri">
            <a:solidFill>
              <a:srgbClr val="FF006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7266" name="Freeform 50"/>
          <p:cNvSpPr>
            <a:spLocks/>
          </p:cNvSpPr>
          <p:nvPr/>
        </p:nvSpPr>
        <p:spPr bwMode="auto">
          <a:xfrm>
            <a:off x="6210300" y="228600"/>
            <a:ext cx="12700" cy="647700"/>
          </a:xfrm>
          <a:custGeom>
            <a:avLst/>
            <a:gdLst>
              <a:gd name="T0" fmla="*/ 0 w 8"/>
              <a:gd name="T1" fmla="*/ 0 h 408"/>
              <a:gd name="T2" fmla="*/ 8 w 8"/>
              <a:gd name="T3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408">
                <a:moveTo>
                  <a:pt x="0" y="0"/>
                </a:moveTo>
                <a:lnTo>
                  <a:pt x="8" y="408"/>
                </a:lnTo>
              </a:path>
            </a:pathLst>
          </a:custGeom>
          <a:noFill/>
          <a:ln w="76200" cap="flat" cmpd="tri">
            <a:solidFill>
              <a:srgbClr val="FF006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77267" name="Group 51"/>
          <p:cNvGrpSpPr>
            <a:grpSpLocks/>
          </p:cNvGrpSpPr>
          <p:nvPr/>
        </p:nvGrpSpPr>
        <p:grpSpPr bwMode="auto">
          <a:xfrm>
            <a:off x="7315200" y="2133601"/>
            <a:ext cx="2438400" cy="701675"/>
            <a:chOff x="816" y="1440"/>
            <a:chExt cx="1536" cy="442"/>
          </a:xfrm>
        </p:grpSpPr>
        <p:sp>
          <p:nvSpPr>
            <p:cNvPr id="777268" name="Text Box 52"/>
            <p:cNvSpPr txBox="1">
              <a:spLocks noChangeArrowheads="1"/>
            </p:cNvSpPr>
            <p:nvPr/>
          </p:nvSpPr>
          <p:spPr bwMode="auto">
            <a:xfrm>
              <a:off x="816" y="1440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e – c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69" name="Freeform 53"/>
            <p:cNvSpPr>
              <a:spLocks/>
            </p:cNvSpPr>
            <p:nvPr/>
          </p:nvSpPr>
          <p:spPr bwMode="auto">
            <a:xfrm>
              <a:off x="912" y="153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7270" name="Freeform 54"/>
            <p:cNvSpPr>
              <a:spLocks/>
            </p:cNvSpPr>
            <p:nvPr/>
          </p:nvSpPr>
          <p:spPr bwMode="auto">
            <a:xfrm>
              <a:off x="1368" y="152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71" name="Group 55"/>
          <p:cNvGrpSpPr>
            <a:grpSpLocks/>
          </p:cNvGrpSpPr>
          <p:nvPr/>
        </p:nvGrpSpPr>
        <p:grpSpPr bwMode="auto">
          <a:xfrm>
            <a:off x="7315200" y="2971801"/>
            <a:ext cx="838200" cy="701675"/>
            <a:chOff x="672" y="1440"/>
            <a:chExt cx="528" cy="442"/>
          </a:xfrm>
        </p:grpSpPr>
        <p:sp>
          <p:nvSpPr>
            <p:cNvPr id="777272" name="Text Box 56"/>
            <p:cNvSpPr txBox="1">
              <a:spLocks noChangeArrowheads="1"/>
            </p:cNvSpPr>
            <p:nvPr/>
          </p:nvSpPr>
          <p:spPr bwMode="auto">
            <a:xfrm>
              <a:off x="672" y="1440"/>
              <a:ext cx="5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-e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73" name="Freeform 57"/>
            <p:cNvSpPr>
              <a:spLocks/>
            </p:cNvSpPr>
            <p:nvPr/>
          </p:nvSpPr>
          <p:spPr bwMode="auto">
            <a:xfrm>
              <a:off x="912" y="158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74" name="Group 58"/>
          <p:cNvGrpSpPr>
            <a:grpSpLocks/>
          </p:cNvGrpSpPr>
          <p:nvPr/>
        </p:nvGrpSpPr>
        <p:grpSpPr bwMode="auto">
          <a:xfrm>
            <a:off x="7467600" y="3962401"/>
            <a:ext cx="838200" cy="701675"/>
            <a:chOff x="672" y="1440"/>
            <a:chExt cx="528" cy="442"/>
          </a:xfrm>
        </p:grpSpPr>
        <p:sp>
          <p:nvSpPr>
            <p:cNvPr id="777275" name="Text Box 59"/>
            <p:cNvSpPr txBox="1">
              <a:spLocks noChangeArrowheads="1"/>
            </p:cNvSpPr>
            <p:nvPr/>
          </p:nvSpPr>
          <p:spPr bwMode="auto">
            <a:xfrm>
              <a:off x="672" y="1440"/>
              <a:ext cx="5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3c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76" name="Freeform 60"/>
            <p:cNvSpPr>
              <a:spLocks/>
            </p:cNvSpPr>
            <p:nvPr/>
          </p:nvSpPr>
          <p:spPr bwMode="auto">
            <a:xfrm>
              <a:off x="912" y="158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77" name="Group 61"/>
          <p:cNvGrpSpPr>
            <a:grpSpLocks/>
          </p:cNvGrpSpPr>
          <p:nvPr/>
        </p:nvGrpSpPr>
        <p:grpSpPr bwMode="auto">
          <a:xfrm>
            <a:off x="7315200" y="4876801"/>
            <a:ext cx="1219200" cy="701675"/>
            <a:chOff x="672" y="2112"/>
            <a:chExt cx="768" cy="442"/>
          </a:xfrm>
        </p:grpSpPr>
        <p:sp>
          <p:nvSpPr>
            <p:cNvPr id="777278" name="Text Box 62"/>
            <p:cNvSpPr txBox="1">
              <a:spLocks noChangeArrowheads="1"/>
            </p:cNvSpPr>
            <p:nvPr/>
          </p:nvSpPr>
          <p:spPr bwMode="auto">
            <a:xfrm>
              <a:off x="672" y="2112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-2e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79" name="Freeform 63"/>
            <p:cNvSpPr>
              <a:spLocks/>
            </p:cNvSpPr>
            <p:nvPr/>
          </p:nvSpPr>
          <p:spPr bwMode="auto">
            <a:xfrm>
              <a:off x="1008" y="21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7280" name="Group 64"/>
          <p:cNvGrpSpPr>
            <a:grpSpLocks/>
          </p:cNvGrpSpPr>
          <p:nvPr/>
        </p:nvGrpSpPr>
        <p:grpSpPr bwMode="auto">
          <a:xfrm>
            <a:off x="7239000" y="5791200"/>
            <a:ext cx="1790700" cy="711200"/>
            <a:chOff x="3600" y="3648"/>
            <a:chExt cx="1128" cy="448"/>
          </a:xfrm>
        </p:grpSpPr>
        <p:grpSp>
          <p:nvGrpSpPr>
            <p:cNvPr id="777281" name="Group 65"/>
            <p:cNvGrpSpPr>
              <a:grpSpLocks/>
            </p:cNvGrpSpPr>
            <p:nvPr/>
          </p:nvGrpSpPr>
          <p:grpSpPr bwMode="auto">
            <a:xfrm>
              <a:off x="3600" y="3648"/>
              <a:ext cx="528" cy="442"/>
              <a:chOff x="672" y="1440"/>
              <a:chExt cx="528" cy="442"/>
            </a:xfrm>
          </p:grpSpPr>
          <p:sp>
            <p:nvSpPr>
              <p:cNvPr id="777282" name="Text Box 66"/>
              <p:cNvSpPr txBox="1">
                <a:spLocks noChangeArrowheads="1"/>
              </p:cNvSpPr>
              <p:nvPr/>
            </p:nvSpPr>
            <p:spPr bwMode="auto">
              <a:xfrm>
                <a:off x="672" y="1440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3c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77283" name="Freeform 67"/>
              <p:cNvSpPr>
                <a:spLocks/>
              </p:cNvSpPr>
              <p:nvPr/>
            </p:nvSpPr>
            <p:spPr bwMode="auto">
              <a:xfrm>
                <a:off x="912" y="1584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77284" name="Text Box 68"/>
            <p:cNvSpPr txBox="1">
              <a:spLocks noChangeArrowheads="1"/>
            </p:cNvSpPr>
            <p:nvPr/>
          </p:nvSpPr>
          <p:spPr bwMode="auto">
            <a:xfrm>
              <a:off x="3960" y="3654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 2e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7285" name="Freeform 69"/>
            <p:cNvSpPr>
              <a:spLocks/>
            </p:cNvSpPr>
            <p:nvPr/>
          </p:nvSpPr>
          <p:spPr bwMode="auto">
            <a:xfrm>
              <a:off x="4424" y="3791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266682" y="901125"/>
            <a:ext cx="9289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koordinatalarini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0874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95400" y="2132856"/>
            <a:ext cx="9865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92 -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3 - 7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1131032" y="422897"/>
            <a:ext cx="109205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r>
              <a:rPr lang="en-US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ru-RU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4511" name="Oval 63"/>
          <p:cNvSpPr>
            <a:spLocks noChangeArrowheads="1"/>
          </p:cNvSpPr>
          <p:nvPr/>
        </p:nvSpPr>
        <p:spPr bwMode="auto">
          <a:xfrm>
            <a:off x="191344" y="386210"/>
            <a:ext cx="6096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44529" name="Group 81"/>
          <p:cNvGrpSpPr>
            <a:grpSpLocks/>
          </p:cNvGrpSpPr>
          <p:nvPr/>
        </p:nvGrpSpPr>
        <p:grpSpPr bwMode="auto">
          <a:xfrm>
            <a:off x="4114800" y="2362201"/>
            <a:ext cx="2667000" cy="701675"/>
            <a:chOff x="3168" y="2400"/>
            <a:chExt cx="1680" cy="442"/>
          </a:xfrm>
        </p:grpSpPr>
        <p:sp>
          <p:nvSpPr>
            <p:cNvPr id="744520" name="Text Box 72"/>
            <p:cNvSpPr txBox="1">
              <a:spLocks noChangeArrowheads="1"/>
            </p:cNvSpPr>
            <p:nvPr/>
          </p:nvSpPr>
          <p:spPr bwMode="auto">
            <a:xfrm>
              <a:off x="3168" y="2400"/>
              <a:ext cx="16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5D288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dirty="0">
                  <a:solidFill>
                    <a:srgbClr val="5D288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i="1" dirty="0">
                  <a:solidFill>
                    <a:srgbClr val="5D288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 dirty="0">
                  <a:solidFill>
                    <a:srgbClr val="5D288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i="1" dirty="0">
                  <a:solidFill>
                    <a:srgbClr val="5D288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 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+y</a:t>
              </a:r>
              <a:r>
                <a:rPr lang="en-US" sz="4000" i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 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4521" name="Freeform 73"/>
            <p:cNvSpPr>
              <a:spLocks/>
            </p:cNvSpPr>
            <p:nvPr/>
          </p:nvSpPr>
          <p:spPr bwMode="auto">
            <a:xfrm>
              <a:off x="3216" y="254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22" name="Freeform 74"/>
            <p:cNvSpPr>
              <a:spLocks/>
            </p:cNvSpPr>
            <p:nvPr/>
          </p:nvSpPr>
          <p:spPr bwMode="auto">
            <a:xfrm>
              <a:off x="4032" y="2494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23" name="Freeform 75"/>
            <p:cNvSpPr>
              <a:spLocks/>
            </p:cNvSpPr>
            <p:nvPr/>
          </p:nvSpPr>
          <p:spPr bwMode="auto">
            <a:xfrm>
              <a:off x="4656" y="2491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4528" name="Group 80"/>
          <p:cNvGrpSpPr>
            <a:grpSpLocks/>
          </p:cNvGrpSpPr>
          <p:nvPr/>
        </p:nvGrpSpPr>
        <p:grpSpPr bwMode="auto">
          <a:xfrm>
            <a:off x="7543800" y="2438401"/>
            <a:ext cx="2667000" cy="701675"/>
            <a:chOff x="3168" y="3360"/>
            <a:chExt cx="1680" cy="442"/>
          </a:xfrm>
        </p:grpSpPr>
        <p:sp>
          <p:nvSpPr>
            <p:cNvPr id="744524" name="Text Box 76"/>
            <p:cNvSpPr txBox="1">
              <a:spLocks noChangeArrowheads="1"/>
            </p:cNvSpPr>
            <p:nvPr/>
          </p:nvSpPr>
          <p:spPr bwMode="auto">
            <a:xfrm>
              <a:off x="3168" y="3360"/>
              <a:ext cx="16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+y</a:t>
              </a:r>
              <a:r>
                <a:rPr lang="en-US" sz="4000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 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4525" name="Freeform 77"/>
            <p:cNvSpPr>
              <a:spLocks/>
            </p:cNvSpPr>
            <p:nvPr/>
          </p:nvSpPr>
          <p:spPr bwMode="auto">
            <a:xfrm>
              <a:off x="3216" y="345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26" name="Freeform 78"/>
            <p:cNvSpPr>
              <a:spLocks/>
            </p:cNvSpPr>
            <p:nvPr/>
          </p:nvSpPr>
          <p:spPr bwMode="auto">
            <a:xfrm>
              <a:off x="4032" y="3454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27" name="Freeform 79"/>
            <p:cNvSpPr>
              <a:spLocks/>
            </p:cNvSpPr>
            <p:nvPr/>
          </p:nvSpPr>
          <p:spPr bwMode="auto">
            <a:xfrm>
              <a:off x="4656" y="3451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4576" name="Group 128"/>
          <p:cNvGrpSpPr>
            <a:grpSpLocks/>
          </p:cNvGrpSpPr>
          <p:nvPr/>
        </p:nvGrpSpPr>
        <p:grpSpPr bwMode="auto">
          <a:xfrm>
            <a:off x="1236193" y="3717925"/>
            <a:ext cx="8305800" cy="701675"/>
            <a:chOff x="99" y="2343"/>
            <a:chExt cx="5232" cy="442"/>
          </a:xfrm>
        </p:grpSpPr>
        <p:sp>
          <p:nvSpPr>
            <p:cNvPr id="744531" name="Text Box 83"/>
            <p:cNvSpPr txBox="1">
              <a:spLocks noChangeArrowheads="1"/>
            </p:cNvSpPr>
            <p:nvPr/>
          </p:nvSpPr>
          <p:spPr bwMode="auto">
            <a:xfrm>
              <a:off x="99" y="2343"/>
              <a:ext cx="523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 err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a+b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                             </a:t>
              </a:r>
              <a:r>
                <a:rPr lang="en-US" sz="400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4532" name="Freeform 84"/>
            <p:cNvSpPr>
              <a:spLocks/>
            </p:cNvSpPr>
            <p:nvPr/>
          </p:nvSpPr>
          <p:spPr bwMode="auto">
            <a:xfrm>
              <a:off x="216" y="2447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35" name="Freeform 87"/>
            <p:cNvSpPr>
              <a:spLocks/>
            </p:cNvSpPr>
            <p:nvPr/>
          </p:nvSpPr>
          <p:spPr bwMode="auto">
            <a:xfrm>
              <a:off x="564" y="244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4547" name="Group 99"/>
          <p:cNvGrpSpPr>
            <a:grpSpLocks/>
          </p:cNvGrpSpPr>
          <p:nvPr/>
        </p:nvGrpSpPr>
        <p:grpSpPr bwMode="auto">
          <a:xfrm>
            <a:off x="7109837" y="3717924"/>
            <a:ext cx="5029200" cy="701675"/>
            <a:chOff x="384" y="3168"/>
            <a:chExt cx="3168" cy="442"/>
          </a:xfrm>
        </p:grpSpPr>
        <p:sp>
          <p:nvSpPr>
            <p:cNvPr id="744540" name="Text Box 92"/>
            <p:cNvSpPr txBox="1">
              <a:spLocks noChangeArrowheads="1"/>
            </p:cNvSpPr>
            <p:nvPr/>
          </p:nvSpPr>
          <p:spPr bwMode="auto">
            <a:xfrm>
              <a:off x="384" y="3168"/>
              <a:ext cx="31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  <a:r>
                <a:rPr lang="en-US" sz="4000" i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</a:t>
              </a:r>
              <a:r>
                <a:rPr lang="en-US" sz="4000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i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(y</a:t>
              </a:r>
              <a:r>
                <a:rPr lang="en-US" sz="4000" i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</a:t>
              </a:r>
              <a:r>
                <a:rPr lang="en-US" sz="4000" i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y</a:t>
              </a:r>
              <a:r>
                <a:rPr lang="en-US" sz="4000" i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 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</a:t>
              </a:r>
              <a:r>
                <a:rPr lang="en-US" sz="4000" i="1" baseline="-25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sz="4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4542" name="Freeform 94"/>
            <p:cNvSpPr>
              <a:spLocks/>
            </p:cNvSpPr>
            <p:nvPr/>
          </p:nvSpPr>
          <p:spPr bwMode="auto">
            <a:xfrm>
              <a:off x="1429" y="3227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44" name="Freeform 96"/>
            <p:cNvSpPr>
              <a:spLocks/>
            </p:cNvSpPr>
            <p:nvPr/>
          </p:nvSpPr>
          <p:spPr bwMode="auto">
            <a:xfrm>
              <a:off x="816" y="3263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FF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46" name="Freeform 98"/>
            <p:cNvSpPr>
              <a:spLocks/>
            </p:cNvSpPr>
            <p:nvPr/>
          </p:nvSpPr>
          <p:spPr bwMode="auto">
            <a:xfrm>
              <a:off x="3048" y="3248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4552" name="Group 104"/>
          <p:cNvGrpSpPr>
            <a:grpSpLocks/>
          </p:cNvGrpSpPr>
          <p:nvPr/>
        </p:nvGrpSpPr>
        <p:grpSpPr bwMode="auto">
          <a:xfrm>
            <a:off x="3359696" y="4834041"/>
            <a:ext cx="5257800" cy="701675"/>
            <a:chOff x="624" y="3696"/>
            <a:chExt cx="3312" cy="442"/>
          </a:xfrm>
        </p:grpSpPr>
        <p:sp>
          <p:nvSpPr>
            <p:cNvPr id="744549" name="Text Box 101"/>
            <p:cNvSpPr txBox="1">
              <a:spLocks noChangeArrowheads="1"/>
            </p:cNvSpPr>
            <p:nvPr/>
          </p:nvSpPr>
          <p:spPr bwMode="auto">
            <a:xfrm>
              <a:off x="624" y="3696"/>
              <a:ext cx="33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+b 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+x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 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y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+y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4550" name="Freeform 102"/>
            <p:cNvSpPr>
              <a:spLocks/>
            </p:cNvSpPr>
            <p:nvPr/>
          </p:nvSpPr>
          <p:spPr bwMode="auto">
            <a:xfrm>
              <a:off x="672" y="384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51" name="Freeform 103"/>
            <p:cNvSpPr>
              <a:spLocks/>
            </p:cNvSpPr>
            <p:nvPr/>
          </p:nvSpPr>
          <p:spPr bwMode="auto">
            <a:xfrm>
              <a:off x="1104" y="379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4575" name="Group 127"/>
          <p:cNvGrpSpPr>
            <a:grpSpLocks/>
          </p:cNvGrpSpPr>
          <p:nvPr/>
        </p:nvGrpSpPr>
        <p:grpSpPr bwMode="auto">
          <a:xfrm>
            <a:off x="1563688" y="1246086"/>
            <a:ext cx="9850438" cy="823913"/>
            <a:chOff x="2352" y="787"/>
            <a:chExt cx="6205" cy="519"/>
          </a:xfrm>
        </p:grpSpPr>
        <p:grpSp>
          <p:nvGrpSpPr>
            <p:cNvPr id="744512" name="Group 64"/>
            <p:cNvGrpSpPr>
              <a:grpSpLocks/>
            </p:cNvGrpSpPr>
            <p:nvPr/>
          </p:nvGrpSpPr>
          <p:grpSpPr bwMode="auto">
            <a:xfrm>
              <a:off x="2352" y="787"/>
              <a:ext cx="1440" cy="442"/>
              <a:chOff x="3792" y="2659"/>
              <a:chExt cx="1440" cy="442"/>
            </a:xfrm>
          </p:grpSpPr>
          <p:sp>
            <p:nvSpPr>
              <p:cNvPr id="744513" name="Text Box 65"/>
              <p:cNvSpPr txBox="1">
                <a:spLocks noChangeArrowheads="1"/>
              </p:cNvSpPr>
              <p:nvPr/>
            </p:nvSpPr>
            <p:spPr bwMode="auto">
              <a:xfrm>
                <a:off x="3792" y="2659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r>
                  <a:rPr lang="en-US" sz="4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</a:t>
                </a:r>
                <a:r>
                  <a:rPr lang="en-US" sz="4000" i="1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x</a:t>
                </a:r>
                <a:r>
                  <a:rPr lang="en-US" sz="4000" i="1" baseline="-25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r>
                  <a:rPr lang="en-US" sz="4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; </a:t>
                </a:r>
                <a:r>
                  <a:rPr lang="en-US" sz="4000" i="1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y</a:t>
                </a:r>
                <a:r>
                  <a:rPr lang="en-US" sz="4000" i="1" baseline="-25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r>
                  <a:rPr lang="en-US" sz="4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}</a:t>
                </a:r>
                <a:endParaRPr lang="ru-RU" sz="4000" dirty="0">
                  <a:solidFill>
                    <a:srgbClr val="5D288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4514" name="Freeform 66"/>
              <p:cNvSpPr>
                <a:spLocks/>
              </p:cNvSpPr>
              <p:nvPr/>
            </p:nvSpPr>
            <p:spPr bwMode="auto">
              <a:xfrm>
                <a:off x="3915" y="2736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44518" name="Group 70"/>
            <p:cNvGrpSpPr>
              <a:grpSpLocks/>
            </p:cNvGrpSpPr>
            <p:nvPr/>
          </p:nvGrpSpPr>
          <p:grpSpPr bwMode="auto">
            <a:xfrm>
              <a:off x="3984" y="864"/>
              <a:ext cx="1440" cy="442"/>
              <a:chOff x="240" y="1728"/>
              <a:chExt cx="1440" cy="442"/>
            </a:xfrm>
          </p:grpSpPr>
          <p:sp>
            <p:nvSpPr>
              <p:cNvPr id="744516" name="Text Box 68"/>
              <p:cNvSpPr txBox="1">
                <a:spLocks noChangeArrowheads="1"/>
              </p:cNvSpPr>
              <p:nvPr/>
            </p:nvSpPr>
            <p:spPr bwMode="auto">
              <a:xfrm>
                <a:off x="240" y="1728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</a:t>
                </a:r>
                <a:r>
                  <a:rPr lang="en-US" sz="4000" i="1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x</a:t>
                </a:r>
                <a:r>
                  <a:rPr lang="en-US" sz="4000" i="1" baseline="-25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r>
                  <a:rPr lang="en-US" sz="4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; </a:t>
                </a:r>
                <a:r>
                  <a:rPr lang="en-US" sz="4000" i="1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y</a:t>
                </a:r>
                <a:r>
                  <a:rPr lang="en-US" sz="4000" i="1" baseline="-25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r>
                  <a:rPr lang="en-US" sz="4000" dirty="0">
                    <a:solidFill>
                      <a:srgbClr val="5D2884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}</a:t>
                </a:r>
                <a:endParaRPr lang="ru-RU" sz="4000" dirty="0">
                  <a:solidFill>
                    <a:srgbClr val="5D288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4517" name="Freeform 69"/>
              <p:cNvSpPr>
                <a:spLocks/>
              </p:cNvSpPr>
              <p:nvPr/>
            </p:nvSpPr>
            <p:spPr bwMode="auto">
              <a:xfrm>
                <a:off x="288" y="1823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44553" name="Text Box 105"/>
            <p:cNvSpPr txBox="1">
              <a:spLocks noChangeArrowheads="1"/>
            </p:cNvSpPr>
            <p:nvPr/>
          </p:nvSpPr>
          <p:spPr bwMode="auto">
            <a:xfrm>
              <a:off x="2606" y="898"/>
              <a:ext cx="59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rgbClr val="5D2884"/>
                  </a:solidFill>
                </a:rPr>
                <a:t>                           </a:t>
              </a:r>
              <a:r>
                <a:rPr lang="ru-RU" dirty="0" smtClean="0"/>
                <a:t>  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800" dirty="0" smtClean="0">
                  <a:solidFill>
                    <a:srgbClr val="5D288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    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vektorlar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berilgan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bo‘lsin</a:t>
              </a:r>
              <a:endParaRPr lang="ru-RU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4568" name="Group 120"/>
          <p:cNvGrpSpPr>
            <a:grpSpLocks/>
          </p:cNvGrpSpPr>
          <p:nvPr/>
        </p:nvGrpSpPr>
        <p:grpSpPr bwMode="auto">
          <a:xfrm>
            <a:off x="4876800" y="2362201"/>
            <a:ext cx="1828800" cy="701675"/>
            <a:chOff x="672" y="1872"/>
            <a:chExt cx="1152" cy="442"/>
          </a:xfrm>
        </p:grpSpPr>
        <p:sp>
          <p:nvSpPr>
            <p:cNvPr id="744564" name="Text Box 116"/>
            <p:cNvSpPr txBox="1">
              <a:spLocks noChangeArrowheads="1"/>
            </p:cNvSpPr>
            <p:nvPr/>
          </p:nvSpPr>
          <p:spPr bwMode="auto">
            <a:xfrm>
              <a:off x="672" y="1872"/>
              <a:ext cx="11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+y</a:t>
              </a:r>
              <a:r>
                <a:rPr lang="en-US" sz="4000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 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4566" name="Freeform 118"/>
            <p:cNvSpPr>
              <a:spLocks/>
            </p:cNvSpPr>
            <p:nvPr/>
          </p:nvSpPr>
          <p:spPr bwMode="auto">
            <a:xfrm>
              <a:off x="1008" y="1966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67" name="Freeform 119"/>
            <p:cNvSpPr>
              <a:spLocks/>
            </p:cNvSpPr>
            <p:nvPr/>
          </p:nvSpPr>
          <p:spPr bwMode="auto">
            <a:xfrm>
              <a:off x="1680" y="1963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4574" name="Group 126"/>
          <p:cNvGrpSpPr>
            <a:grpSpLocks/>
          </p:cNvGrpSpPr>
          <p:nvPr/>
        </p:nvGrpSpPr>
        <p:grpSpPr bwMode="auto">
          <a:xfrm>
            <a:off x="7924800" y="2438401"/>
            <a:ext cx="2667000" cy="701675"/>
            <a:chOff x="3936" y="2016"/>
            <a:chExt cx="1680" cy="442"/>
          </a:xfrm>
        </p:grpSpPr>
        <p:sp>
          <p:nvSpPr>
            <p:cNvPr id="744570" name="Text Box 122"/>
            <p:cNvSpPr txBox="1">
              <a:spLocks noChangeArrowheads="1"/>
            </p:cNvSpPr>
            <p:nvPr/>
          </p:nvSpPr>
          <p:spPr bwMode="auto">
            <a:xfrm>
              <a:off x="3936" y="2016"/>
              <a:ext cx="16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+y</a:t>
              </a:r>
              <a:r>
                <a:rPr lang="en-US" sz="4000" i="1" baseline="-25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 </a:t>
              </a:r>
              <a:r>
                <a:rPr lang="en-US" sz="4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4572" name="Freeform 124"/>
            <p:cNvSpPr>
              <a:spLocks/>
            </p:cNvSpPr>
            <p:nvPr/>
          </p:nvSpPr>
          <p:spPr bwMode="auto">
            <a:xfrm>
              <a:off x="4560" y="2110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4573" name="Freeform 125"/>
            <p:cNvSpPr>
              <a:spLocks/>
            </p:cNvSpPr>
            <p:nvPr/>
          </p:nvSpPr>
          <p:spPr bwMode="auto">
            <a:xfrm>
              <a:off x="5184" y="2107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0113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4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4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-0.20639 0.12685 L -0.28438 0.19098 " pathEditMode="relative" rAng="0" ptsTypes="AAA">
                                      <p:cBhvr>
                                        <p:cTn id="30" dur="1000" fill="hold"/>
                                        <p:tgtEl>
                                          <p:spTgt spid="744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19" y="953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11389 0.12662 L -0.175 0.19884 " pathEditMode="relative" rAng="0" ptsTypes="AAA">
                                      <p:cBhvr>
                                        <p:cTn id="32" dur="1000" fill="hold"/>
                                        <p:tgtEl>
                                          <p:spTgt spid="744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4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1781" name="Group 165"/>
          <p:cNvGrpSpPr>
            <a:grpSpLocks/>
          </p:cNvGrpSpPr>
          <p:nvPr/>
        </p:nvGrpSpPr>
        <p:grpSpPr bwMode="auto">
          <a:xfrm>
            <a:off x="1905000" y="3200402"/>
            <a:ext cx="7848600" cy="3368675"/>
            <a:chOff x="240" y="2016"/>
            <a:chExt cx="4944" cy="2122"/>
          </a:xfrm>
        </p:grpSpPr>
        <p:grpSp>
          <p:nvGrpSpPr>
            <p:cNvPr id="751780" name="Group 164"/>
            <p:cNvGrpSpPr>
              <a:grpSpLocks/>
            </p:cNvGrpSpPr>
            <p:nvPr/>
          </p:nvGrpSpPr>
          <p:grpSpPr bwMode="auto">
            <a:xfrm>
              <a:off x="3408" y="2016"/>
              <a:ext cx="1776" cy="2122"/>
              <a:chOff x="3408" y="2016"/>
              <a:chExt cx="1776" cy="2122"/>
            </a:xfrm>
          </p:grpSpPr>
          <p:grpSp>
            <p:nvGrpSpPr>
              <p:cNvPr id="751739" name="Group 123"/>
              <p:cNvGrpSpPr>
                <a:grpSpLocks/>
              </p:cNvGrpSpPr>
              <p:nvPr/>
            </p:nvGrpSpPr>
            <p:grpSpPr bwMode="auto">
              <a:xfrm>
                <a:off x="3408" y="2016"/>
                <a:ext cx="1776" cy="442"/>
                <a:chOff x="3408" y="2064"/>
                <a:chExt cx="1776" cy="442"/>
              </a:xfrm>
            </p:grpSpPr>
            <p:sp>
              <p:nvSpPr>
                <p:cNvPr id="751736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3408" y="2064"/>
                  <a:ext cx="17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+b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 5; 7}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37" name="Freeform 121"/>
                <p:cNvSpPr>
                  <a:spLocks/>
                </p:cNvSpPr>
                <p:nvPr/>
              </p:nvSpPr>
              <p:spPr bwMode="auto">
                <a:xfrm>
                  <a:off x="3456" y="2208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738" name="Freeform 122"/>
                <p:cNvSpPr>
                  <a:spLocks/>
                </p:cNvSpPr>
                <p:nvPr/>
              </p:nvSpPr>
              <p:spPr bwMode="auto">
                <a:xfrm>
                  <a:off x="3888" y="216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40" name="Group 124"/>
              <p:cNvGrpSpPr>
                <a:grpSpLocks/>
              </p:cNvGrpSpPr>
              <p:nvPr/>
            </p:nvGrpSpPr>
            <p:grpSpPr bwMode="auto">
              <a:xfrm>
                <a:off x="3408" y="2582"/>
                <a:ext cx="1776" cy="442"/>
                <a:chOff x="3408" y="2064"/>
                <a:chExt cx="1776" cy="442"/>
              </a:xfrm>
            </p:grpSpPr>
            <p:sp>
              <p:nvSpPr>
                <p:cNvPr id="751741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3408" y="2064"/>
                  <a:ext cx="17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+b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 4; 1}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42" name="Freeform 126"/>
                <p:cNvSpPr>
                  <a:spLocks/>
                </p:cNvSpPr>
                <p:nvPr/>
              </p:nvSpPr>
              <p:spPr bwMode="auto">
                <a:xfrm>
                  <a:off x="3456" y="2208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743" name="Freeform 127"/>
                <p:cNvSpPr>
                  <a:spLocks/>
                </p:cNvSpPr>
                <p:nvPr/>
              </p:nvSpPr>
              <p:spPr bwMode="auto">
                <a:xfrm>
                  <a:off x="3888" y="216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44" name="Group 128"/>
              <p:cNvGrpSpPr>
                <a:grpSpLocks/>
              </p:cNvGrpSpPr>
              <p:nvPr/>
            </p:nvGrpSpPr>
            <p:grpSpPr bwMode="auto">
              <a:xfrm>
                <a:off x="3408" y="3120"/>
                <a:ext cx="1776" cy="442"/>
                <a:chOff x="3408" y="2064"/>
                <a:chExt cx="1776" cy="442"/>
              </a:xfrm>
            </p:grpSpPr>
            <p:sp>
              <p:nvSpPr>
                <p:cNvPr id="751745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3408" y="2064"/>
                  <a:ext cx="17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+b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 1; 1}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46" name="Freeform 130"/>
                <p:cNvSpPr>
                  <a:spLocks/>
                </p:cNvSpPr>
                <p:nvPr/>
              </p:nvSpPr>
              <p:spPr bwMode="auto">
                <a:xfrm>
                  <a:off x="3456" y="2208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747" name="Freeform 131"/>
                <p:cNvSpPr>
                  <a:spLocks/>
                </p:cNvSpPr>
                <p:nvPr/>
              </p:nvSpPr>
              <p:spPr bwMode="auto">
                <a:xfrm>
                  <a:off x="3888" y="216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48" name="Group 132"/>
              <p:cNvGrpSpPr>
                <a:grpSpLocks/>
              </p:cNvGrpSpPr>
              <p:nvPr/>
            </p:nvGrpSpPr>
            <p:grpSpPr bwMode="auto">
              <a:xfrm>
                <a:off x="3408" y="3696"/>
                <a:ext cx="1776" cy="442"/>
                <a:chOff x="3408" y="2064"/>
                <a:chExt cx="1776" cy="442"/>
              </a:xfrm>
            </p:grpSpPr>
            <p:sp>
              <p:nvSpPr>
                <p:cNvPr id="751749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3408" y="2064"/>
                  <a:ext cx="1776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+b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{-1; 0}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50" name="Freeform 134"/>
                <p:cNvSpPr>
                  <a:spLocks/>
                </p:cNvSpPr>
                <p:nvPr/>
              </p:nvSpPr>
              <p:spPr bwMode="auto">
                <a:xfrm>
                  <a:off x="3456" y="2208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751" name="Freeform 135"/>
                <p:cNvSpPr>
                  <a:spLocks/>
                </p:cNvSpPr>
                <p:nvPr/>
              </p:nvSpPr>
              <p:spPr bwMode="auto">
                <a:xfrm>
                  <a:off x="3888" y="216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51779" name="Group 163"/>
            <p:cNvGrpSpPr>
              <a:grpSpLocks/>
            </p:cNvGrpSpPr>
            <p:nvPr/>
          </p:nvGrpSpPr>
          <p:grpSpPr bwMode="auto">
            <a:xfrm>
              <a:off x="240" y="2016"/>
              <a:ext cx="2736" cy="2112"/>
              <a:chOff x="240" y="2016"/>
              <a:chExt cx="2736" cy="2112"/>
            </a:xfrm>
          </p:grpSpPr>
          <p:grpSp>
            <p:nvGrpSpPr>
              <p:cNvPr id="751710" name="Group 94"/>
              <p:cNvGrpSpPr>
                <a:grpSpLocks/>
              </p:cNvGrpSpPr>
              <p:nvPr/>
            </p:nvGrpSpPr>
            <p:grpSpPr bwMode="auto">
              <a:xfrm>
                <a:off x="240" y="2016"/>
                <a:ext cx="2736" cy="480"/>
                <a:chOff x="240" y="2016"/>
                <a:chExt cx="2736" cy="480"/>
              </a:xfrm>
            </p:grpSpPr>
            <p:grpSp>
              <p:nvGrpSpPr>
                <p:cNvPr id="751695" name="Group 79"/>
                <p:cNvGrpSpPr>
                  <a:grpSpLocks/>
                </p:cNvGrpSpPr>
                <p:nvPr/>
              </p:nvGrpSpPr>
              <p:grpSpPr bwMode="auto">
                <a:xfrm>
                  <a:off x="240" y="2016"/>
                  <a:ext cx="1440" cy="442"/>
                  <a:chOff x="3744" y="2736"/>
                  <a:chExt cx="1440" cy="442"/>
                </a:xfrm>
              </p:grpSpPr>
              <p:sp>
                <p:nvSpPr>
                  <p:cNvPr id="751696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2736"/>
                    <a:ext cx="14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4000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a </a:t>
                    </a:r>
                    <a:r>
                      <a:rPr lang="en-US" sz="400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{3; 2};</a:t>
                    </a:r>
                    <a:endParaRPr lang="ru-RU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1697" name="Freeform 81"/>
                  <p:cNvSpPr>
                    <a:spLocks/>
                  </p:cNvSpPr>
                  <p:nvPr/>
                </p:nvSpPr>
                <p:spPr bwMode="auto">
                  <a:xfrm>
                    <a:off x="3792" y="2880"/>
                    <a:ext cx="184" cy="1"/>
                  </a:xfrm>
                  <a:custGeom>
                    <a:avLst/>
                    <a:gdLst>
                      <a:gd name="T0" fmla="*/ 0 w 184"/>
                      <a:gd name="T1" fmla="*/ 0 h 1"/>
                      <a:gd name="T2" fmla="*/ 184 w 18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4" h="1">
                        <a:moveTo>
                          <a:pt x="0" y="0"/>
                        </a:moveTo>
                        <a:lnTo>
                          <a:pt x="184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51701" name="Group 85"/>
                <p:cNvGrpSpPr>
                  <a:grpSpLocks/>
                </p:cNvGrpSpPr>
                <p:nvPr/>
              </p:nvGrpSpPr>
              <p:grpSpPr bwMode="auto">
                <a:xfrm>
                  <a:off x="1536" y="2054"/>
                  <a:ext cx="1440" cy="442"/>
                  <a:chOff x="1536" y="2016"/>
                  <a:chExt cx="1440" cy="442"/>
                </a:xfrm>
              </p:grpSpPr>
              <p:sp>
                <p:nvSpPr>
                  <p:cNvPr id="751699" name="Text 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2016"/>
                    <a:ext cx="14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4000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b </a:t>
                    </a:r>
                    <a:r>
                      <a:rPr lang="en-US" sz="400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{2; 5}</a:t>
                    </a:r>
                    <a:endParaRPr lang="ru-RU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1700" name="Freeform 84"/>
                  <p:cNvSpPr>
                    <a:spLocks/>
                  </p:cNvSpPr>
                  <p:nvPr/>
                </p:nvSpPr>
                <p:spPr bwMode="auto">
                  <a:xfrm>
                    <a:off x="1584" y="2112"/>
                    <a:ext cx="184" cy="1"/>
                  </a:xfrm>
                  <a:custGeom>
                    <a:avLst/>
                    <a:gdLst>
                      <a:gd name="T0" fmla="*/ 0 w 184"/>
                      <a:gd name="T1" fmla="*/ 0 h 1"/>
                      <a:gd name="T2" fmla="*/ 184 w 18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4" h="1">
                        <a:moveTo>
                          <a:pt x="0" y="0"/>
                        </a:moveTo>
                        <a:lnTo>
                          <a:pt x="184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751711" name="Group 95"/>
              <p:cNvGrpSpPr>
                <a:grpSpLocks/>
              </p:cNvGrpSpPr>
              <p:nvPr/>
            </p:nvGrpSpPr>
            <p:grpSpPr bwMode="auto">
              <a:xfrm>
                <a:off x="240" y="2544"/>
                <a:ext cx="2736" cy="480"/>
                <a:chOff x="240" y="2016"/>
                <a:chExt cx="2736" cy="480"/>
              </a:xfrm>
            </p:grpSpPr>
            <p:grpSp>
              <p:nvGrpSpPr>
                <p:cNvPr id="751712" name="Group 96"/>
                <p:cNvGrpSpPr>
                  <a:grpSpLocks/>
                </p:cNvGrpSpPr>
                <p:nvPr/>
              </p:nvGrpSpPr>
              <p:grpSpPr bwMode="auto">
                <a:xfrm>
                  <a:off x="240" y="2016"/>
                  <a:ext cx="1440" cy="442"/>
                  <a:chOff x="3744" y="2736"/>
                  <a:chExt cx="1440" cy="442"/>
                </a:xfrm>
              </p:grpSpPr>
              <p:sp>
                <p:nvSpPr>
                  <p:cNvPr id="751713" name="Text 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2736"/>
                    <a:ext cx="14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4000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a </a:t>
                    </a:r>
                    <a:r>
                      <a:rPr lang="en-US" sz="400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{3;-4};</a:t>
                    </a:r>
                    <a:endParaRPr lang="ru-RU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1714" name="Freeform 98"/>
                  <p:cNvSpPr>
                    <a:spLocks/>
                  </p:cNvSpPr>
                  <p:nvPr/>
                </p:nvSpPr>
                <p:spPr bwMode="auto">
                  <a:xfrm>
                    <a:off x="3792" y="2880"/>
                    <a:ext cx="184" cy="1"/>
                  </a:xfrm>
                  <a:custGeom>
                    <a:avLst/>
                    <a:gdLst>
                      <a:gd name="T0" fmla="*/ 0 w 184"/>
                      <a:gd name="T1" fmla="*/ 0 h 1"/>
                      <a:gd name="T2" fmla="*/ 184 w 18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4" h="1">
                        <a:moveTo>
                          <a:pt x="0" y="0"/>
                        </a:moveTo>
                        <a:lnTo>
                          <a:pt x="184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51715" name="Group 99"/>
                <p:cNvGrpSpPr>
                  <a:grpSpLocks/>
                </p:cNvGrpSpPr>
                <p:nvPr/>
              </p:nvGrpSpPr>
              <p:grpSpPr bwMode="auto">
                <a:xfrm>
                  <a:off x="1536" y="2054"/>
                  <a:ext cx="1440" cy="442"/>
                  <a:chOff x="1536" y="2016"/>
                  <a:chExt cx="1440" cy="442"/>
                </a:xfrm>
              </p:grpSpPr>
              <p:sp>
                <p:nvSpPr>
                  <p:cNvPr id="751716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" y="2016"/>
                    <a:ext cx="1440" cy="44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4000" i="1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b </a:t>
                    </a:r>
                    <a:r>
                      <a:rPr lang="en-US" sz="4000">
                        <a:solidFill>
                          <a:srgbClr val="3333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rPr>
                      <a:t>{1; 5}</a:t>
                    </a:r>
                    <a:endParaRPr lang="ru-RU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1717" name="Freeform 101"/>
                  <p:cNvSpPr>
                    <a:spLocks/>
                  </p:cNvSpPr>
                  <p:nvPr/>
                </p:nvSpPr>
                <p:spPr bwMode="auto">
                  <a:xfrm>
                    <a:off x="1584" y="2112"/>
                    <a:ext cx="184" cy="1"/>
                  </a:xfrm>
                  <a:custGeom>
                    <a:avLst/>
                    <a:gdLst>
                      <a:gd name="T0" fmla="*/ 0 w 184"/>
                      <a:gd name="T1" fmla="*/ 0 h 1"/>
                      <a:gd name="T2" fmla="*/ 184 w 184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84" h="1">
                        <a:moveTo>
                          <a:pt x="0" y="0"/>
                        </a:moveTo>
                        <a:lnTo>
                          <a:pt x="184" y="0"/>
                        </a:lnTo>
                      </a:path>
                    </a:pathLst>
                  </a:cu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751719" name="Group 103"/>
              <p:cNvGrpSpPr>
                <a:grpSpLocks/>
              </p:cNvGrpSpPr>
              <p:nvPr/>
            </p:nvGrpSpPr>
            <p:grpSpPr bwMode="auto">
              <a:xfrm>
                <a:off x="240" y="3072"/>
                <a:ext cx="1440" cy="442"/>
                <a:chOff x="3744" y="2736"/>
                <a:chExt cx="1440" cy="442"/>
              </a:xfrm>
            </p:grpSpPr>
            <p:sp>
              <p:nvSpPr>
                <p:cNvPr id="75172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3744" y="2736"/>
                  <a:ext cx="144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{-4;-2};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21" name="Freeform 105"/>
                <p:cNvSpPr>
                  <a:spLocks/>
                </p:cNvSpPr>
                <p:nvPr/>
              </p:nvSpPr>
              <p:spPr bwMode="auto">
                <a:xfrm>
                  <a:off x="3792" y="288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33" name="Group 117"/>
              <p:cNvGrpSpPr>
                <a:grpSpLocks/>
              </p:cNvGrpSpPr>
              <p:nvPr/>
            </p:nvGrpSpPr>
            <p:grpSpPr bwMode="auto">
              <a:xfrm>
                <a:off x="1488" y="3110"/>
                <a:ext cx="1440" cy="442"/>
                <a:chOff x="1536" y="3110"/>
                <a:chExt cx="1440" cy="442"/>
              </a:xfrm>
            </p:grpSpPr>
            <p:sp>
              <p:nvSpPr>
                <p:cNvPr id="751723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1536" y="3110"/>
                  <a:ext cx="144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{5; 3}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24" name="Freeform 108"/>
                <p:cNvSpPr>
                  <a:spLocks/>
                </p:cNvSpPr>
                <p:nvPr/>
              </p:nvSpPr>
              <p:spPr bwMode="auto">
                <a:xfrm>
                  <a:off x="1688" y="3206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27" name="Group 111"/>
              <p:cNvGrpSpPr>
                <a:grpSpLocks/>
              </p:cNvGrpSpPr>
              <p:nvPr/>
            </p:nvGrpSpPr>
            <p:grpSpPr bwMode="auto">
              <a:xfrm>
                <a:off x="240" y="3648"/>
                <a:ext cx="1440" cy="442"/>
                <a:chOff x="3744" y="2736"/>
                <a:chExt cx="1440" cy="442"/>
              </a:xfrm>
            </p:grpSpPr>
            <p:sp>
              <p:nvSpPr>
                <p:cNvPr id="75172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744" y="2736"/>
                  <a:ext cx="144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{2; 7};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29" name="Freeform 113"/>
                <p:cNvSpPr>
                  <a:spLocks/>
                </p:cNvSpPr>
                <p:nvPr/>
              </p:nvSpPr>
              <p:spPr bwMode="auto">
                <a:xfrm>
                  <a:off x="3792" y="2880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51732" name="Group 116"/>
              <p:cNvGrpSpPr>
                <a:grpSpLocks/>
              </p:cNvGrpSpPr>
              <p:nvPr/>
            </p:nvGrpSpPr>
            <p:grpSpPr bwMode="auto">
              <a:xfrm>
                <a:off x="1488" y="3686"/>
                <a:ext cx="1440" cy="442"/>
                <a:chOff x="1536" y="3686"/>
                <a:chExt cx="1440" cy="442"/>
              </a:xfrm>
            </p:grpSpPr>
            <p:sp>
              <p:nvSpPr>
                <p:cNvPr id="751730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1536" y="3686"/>
                  <a:ext cx="144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b </a:t>
                  </a:r>
                  <a:r>
                    <a:rPr lang="en-US" sz="40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{-3;-7}</a:t>
                  </a:r>
                  <a:endParaRPr lang="ru-RU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51731" name="Freeform 115"/>
                <p:cNvSpPr>
                  <a:spLocks/>
                </p:cNvSpPr>
                <p:nvPr/>
              </p:nvSpPr>
              <p:spPr bwMode="auto">
                <a:xfrm>
                  <a:off x="1688" y="3782"/>
                  <a:ext cx="184" cy="1"/>
                </a:xfrm>
                <a:custGeom>
                  <a:avLst/>
                  <a:gdLst>
                    <a:gd name="T0" fmla="*/ 0 w 184"/>
                    <a:gd name="T1" fmla="*/ 0 h 1"/>
                    <a:gd name="T2" fmla="*/ 184 w 18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1">
                      <a:moveTo>
                        <a:pt x="0" y="0"/>
                      </a:moveTo>
                      <a:lnTo>
                        <a:pt x="184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751668" name="Group 52"/>
          <p:cNvGrpSpPr>
            <a:grpSpLocks/>
          </p:cNvGrpSpPr>
          <p:nvPr/>
        </p:nvGrpSpPr>
        <p:grpSpPr bwMode="auto">
          <a:xfrm>
            <a:off x="3024188" y="533401"/>
            <a:ext cx="2286000" cy="701675"/>
            <a:chOff x="3744" y="2736"/>
            <a:chExt cx="1440" cy="442"/>
          </a:xfrm>
        </p:grpSpPr>
        <p:sp>
          <p:nvSpPr>
            <p:cNvPr id="751669" name="Text Box 53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{-6; 9}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70" name="Freeform 54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71" name="Group 55"/>
          <p:cNvGrpSpPr>
            <a:grpSpLocks/>
          </p:cNvGrpSpPr>
          <p:nvPr/>
        </p:nvGrpSpPr>
        <p:grpSpPr bwMode="auto">
          <a:xfrm>
            <a:off x="3024188" y="1219201"/>
            <a:ext cx="2286000" cy="701675"/>
            <a:chOff x="3744" y="2736"/>
            <a:chExt cx="1440" cy="442"/>
          </a:xfrm>
        </p:grpSpPr>
        <p:sp>
          <p:nvSpPr>
            <p:cNvPr id="751672" name="Text Box 56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{-8; 0}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73" name="Freeform 57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76" name="Group 60"/>
          <p:cNvGrpSpPr>
            <a:grpSpLocks/>
          </p:cNvGrpSpPr>
          <p:nvPr/>
        </p:nvGrpSpPr>
        <p:grpSpPr bwMode="auto">
          <a:xfrm>
            <a:off x="2695576" y="854075"/>
            <a:ext cx="2538413" cy="1143000"/>
            <a:chOff x="129" y="1104"/>
            <a:chExt cx="1599" cy="720"/>
          </a:xfrm>
        </p:grpSpPr>
        <p:sp>
          <p:nvSpPr>
            <p:cNvPr id="751674" name="Text Box 58"/>
            <p:cNvSpPr txBox="1">
              <a:spLocks noChangeArrowheads="1"/>
            </p:cNvSpPr>
            <p:nvPr/>
          </p:nvSpPr>
          <p:spPr bwMode="auto">
            <a:xfrm>
              <a:off x="129" y="1104"/>
              <a:ext cx="2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751675" name="Line 59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81" name="Group 65"/>
          <p:cNvGrpSpPr>
            <a:grpSpLocks/>
          </p:cNvGrpSpPr>
          <p:nvPr/>
        </p:nvGrpSpPr>
        <p:grpSpPr bwMode="auto">
          <a:xfrm>
            <a:off x="2338388" y="1920876"/>
            <a:ext cx="3017838" cy="708025"/>
            <a:chOff x="912" y="2832"/>
            <a:chExt cx="1901" cy="446"/>
          </a:xfrm>
        </p:grpSpPr>
        <p:sp>
          <p:nvSpPr>
            <p:cNvPr id="751678" name="Text Box 62"/>
            <p:cNvSpPr txBox="1">
              <a:spLocks noChangeArrowheads="1"/>
            </p:cNvSpPr>
            <p:nvPr/>
          </p:nvSpPr>
          <p:spPr bwMode="auto">
            <a:xfrm>
              <a:off x="912" y="2832"/>
              <a:ext cx="190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+n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{-14;9}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79" name="Freeform 63"/>
            <p:cNvSpPr>
              <a:spLocks/>
            </p:cNvSpPr>
            <p:nvPr/>
          </p:nvSpPr>
          <p:spPr bwMode="auto">
            <a:xfrm>
              <a:off x="960" y="29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1680" name="Freeform 64"/>
            <p:cNvSpPr>
              <a:spLocks/>
            </p:cNvSpPr>
            <p:nvPr/>
          </p:nvSpPr>
          <p:spPr bwMode="auto">
            <a:xfrm>
              <a:off x="1392" y="2975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82" name="Group 66"/>
          <p:cNvGrpSpPr>
            <a:grpSpLocks/>
          </p:cNvGrpSpPr>
          <p:nvPr/>
        </p:nvGrpSpPr>
        <p:grpSpPr bwMode="auto">
          <a:xfrm>
            <a:off x="7239000" y="593726"/>
            <a:ext cx="2286000" cy="701675"/>
            <a:chOff x="3744" y="2736"/>
            <a:chExt cx="1440" cy="442"/>
          </a:xfrm>
        </p:grpSpPr>
        <p:sp>
          <p:nvSpPr>
            <p:cNvPr id="751683" name="Text Box 67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{-6; -4}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84" name="Freeform 68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85" name="Group 69"/>
          <p:cNvGrpSpPr>
            <a:grpSpLocks/>
          </p:cNvGrpSpPr>
          <p:nvPr/>
        </p:nvGrpSpPr>
        <p:grpSpPr bwMode="auto">
          <a:xfrm>
            <a:off x="7239000" y="1279526"/>
            <a:ext cx="2286000" cy="701675"/>
            <a:chOff x="3744" y="2736"/>
            <a:chExt cx="1440" cy="442"/>
          </a:xfrm>
        </p:grpSpPr>
        <p:sp>
          <p:nvSpPr>
            <p:cNvPr id="751686" name="Text Box 70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 2; 1}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87" name="Freeform 71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88" name="Group 72"/>
          <p:cNvGrpSpPr>
            <a:grpSpLocks/>
          </p:cNvGrpSpPr>
          <p:nvPr/>
        </p:nvGrpSpPr>
        <p:grpSpPr bwMode="auto">
          <a:xfrm>
            <a:off x="6910388" y="914400"/>
            <a:ext cx="2538412" cy="1143000"/>
            <a:chOff x="129" y="1104"/>
            <a:chExt cx="1599" cy="720"/>
          </a:xfrm>
        </p:grpSpPr>
        <p:sp>
          <p:nvSpPr>
            <p:cNvPr id="751689" name="Text Box 73"/>
            <p:cNvSpPr txBox="1">
              <a:spLocks noChangeArrowheads="1"/>
            </p:cNvSpPr>
            <p:nvPr/>
          </p:nvSpPr>
          <p:spPr bwMode="auto">
            <a:xfrm>
              <a:off x="129" y="1104"/>
              <a:ext cx="2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751690" name="Line 74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1691" name="Group 75"/>
          <p:cNvGrpSpPr>
            <a:grpSpLocks/>
          </p:cNvGrpSpPr>
          <p:nvPr/>
        </p:nvGrpSpPr>
        <p:grpSpPr bwMode="auto">
          <a:xfrm>
            <a:off x="6553200" y="1981201"/>
            <a:ext cx="2819400" cy="701675"/>
            <a:chOff x="912" y="2832"/>
            <a:chExt cx="1776" cy="442"/>
          </a:xfrm>
        </p:grpSpPr>
        <p:sp>
          <p:nvSpPr>
            <p:cNvPr id="751692" name="Text Box 76"/>
            <p:cNvSpPr txBox="1">
              <a:spLocks noChangeArrowheads="1"/>
            </p:cNvSpPr>
            <p:nvPr/>
          </p:nvSpPr>
          <p:spPr bwMode="auto">
            <a:xfrm>
              <a:off x="912" y="2832"/>
              <a:ext cx="17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 +p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{-4;-3}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1693" name="Freeform 77"/>
            <p:cNvSpPr>
              <a:spLocks/>
            </p:cNvSpPr>
            <p:nvPr/>
          </p:nvSpPr>
          <p:spPr bwMode="auto">
            <a:xfrm>
              <a:off x="960" y="29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1694" name="Freeform 78"/>
            <p:cNvSpPr>
              <a:spLocks/>
            </p:cNvSpPr>
            <p:nvPr/>
          </p:nvSpPr>
          <p:spPr bwMode="auto">
            <a:xfrm>
              <a:off x="1392" y="2975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1752" name="Freeform 136"/>
          <p:cNvSpPr>
            <a:spLocks/>
          </p:cNvSpPr>
          <p:nvPr/>
        </p:nvSpPr>
        <p:spPr bwMode="auto">
          <a:xfrm flipH="1">
            <a:off x="6553200" y="2895600"/>
            <a:ext cx="4114800" cy="76200"/>
          </a:xfrm>
          <a:custGeom>
            <a:avLst/>
            <a:gdLst>
              <a:gd name="T0" fmla="*/ 70 w 3594"/>
              <a:gd name="T1" fmla="*/ 4 h 46"/>
              <a:gd name="T2" fmla="*/ 3575 w 3594"/>
              <a:gd name="T3" fmla="*/ 0 h 46"/>
              <a:gd name="T4" fmla="*/ 3594 w 3594"/>
              <a:gd name="T5" fmla="*/ 30 h 46"/>
              <a:gd name="T6" fmla="*/ 3580 w 3594"/>
              <a:gd name="T7" fmla="*/ 46 h 46"/>
              <a:gd name="T8" fmla="*/ 3552 w 3594"/>
              <a:gd name="T9" fmla="*/ 46 h 46"/>
              <a:gd name="T10" fmla="*/ 85 w 3594"/>
              <a:gd name="T11" fmla="*/ 35 h 46"/>
              <a:gd name="T12" fmla="*/ 69 w 3594"/>
              <a:gd name="T13" fmla="*/ 27 h 46"/>
              <a:gd name="T14" fmla="*/ 0 w 3594"/>
              <a:gd name="T15" fmla="*/ 16 h 46"/>
              <a:gd name="T16" fmla="*/ 84 w 3594"/>
              <a:gd name="T17" fmla="*/ 4 h 46"/>
              <a:gd name="T18" fmla="*/ 669 w 3594"/>
              <a:gd name="T19" fmla="*/ 7 h 46"/>
              <a:gd name="T20" fmla="*/ 747 w 3594"/>
              <a:gd name="T21" fmla="*/ 8 h 46"/>
              <a:gd name="T22" fmla="*/ 70 w 3594"/>
              <a:gd name="T23" fmla="*/ 4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51753" name="Group 137"/>
          <p:cNvGrpSpPr>
            <a:grpSpLocks/>
          </p:cNvGrpSpPr>
          <p:nvPr/>
        </p:nvGrpSpPr>
        <p:grpSpPr bwMode="auto">
          <a:xfrm>
            <a:off x="6096000" y="2895600"/>
            <a:ext cx="4343400" cy="3886200"/>
            <a:chOff x="2064" y="192"/>
            <a:chExt cx="3599" cy="4057"/>
          </a:xfrm>
        </p:grpSpPr>
        <p:sp>
          <p:nvSpPr>
            <p:cNvPr id="751754" name="Freeform 138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>
                <a:gd name="T0" fmla="*/ 387 w 3599"/>
                <a:gd name="T1" fmla="*/ 180 h 3884"/>
                <a:gd name="T2" fmla="*/ 587 w 3599"/>
                <a:gd name="T3" fmla="*/ 20 h 3884"/>
                <a:gd name="T4" fmla="*/ 801 w 3599"/>
                <a:gd name="T5" fmla="*/ 188 h 3884"/>
                <a:gd name="T6" fmla="*/ 1034 w 3599"/>
                <a:gd name="T7" fmla="*/ 4 h 3884"/>
                <a:gd name="T8" fmla="*/ 1268 w 3599"/>
                <a:gd name="T9" fmla="*/ 164 h 3884"/>
                <a:gd name="T10" fmla="*/ 1508 w 3599"/>
                <a:gd name="T11" fmla="*/ 20 h 3884"/>
                <a:gd name="T12" fmla="*/ 1741 w 3599"/>
                <a:gd name="T13" fmla="*/ 180 h 3884"/>
                <a:gd name="T14" fmla="*/ 1981 w 3599"/>
                <a:gd name="T15" fmla="*/ 20 h 3884"/>
                <a:gd name="T16" fmla="*/ 2208 w 3599"/>
                <a:gd name="T17" fmla="*/ 188 h 3884"/>
                <a:gd name="T18" fmla="*/ 2428 w 3599"/>
                <a:gd name="T19" fmla="*/ 20 h 3884"/>
                <a:gd name="T20" fmla="*/ 2669 w 3599"/>
                <a:gd name="T21" fmla="*/ 212 h 3884"/>
                <a:gd name="T22" fmla="*/ 2882 w 3599"/>
                <a:gd name="T23" fmla="*/ 44 h 3884"/>
                <a:gd name="T24" fmla="*/ 3029 w 3599"/>
                <a:gd name="T25" fmla="*/ 260 h 3884"/>
                <a:gd name="T26" fmla="*/ 3312 w 3599"/>
                <a:gd name="T27" fmla="*/ 59 h 3884"/>
                <a:gd name="T28" fmla="*/ 3480 w 3599"/>
                <a:gd name="T29" fmla="*/ 251 h 3884"/>
                <a:gd name="T30" fmla="*/ 3488 w 3599"/>
                <a:gd name="T31" fmla="*/ 827 h 3884"/>
                <a:gd name="T32" fmla="*/ 3456 w 3599"/>
                <a:gd name="T33" fmla="*/ 1763 h 3884"/>
                <a:gd name="T34" fmla="*/ 3408 w 3599"/>
                <a:gd name="T35" fmla="*/ 2499 h 3884"/>
                <a:gd name="T36" fmla="*/ 3416 w 3599"/>
                <a:gd name="T37" fmla="*/ 3083 h 3884"/>
                <a:gd name="T38" fmla="*/ 3488 w 3599"/>
                <a:gd name="T39" fmla="*/ 3419 h 3884"/>
                <a:gd name="T40" fmla="*/ 3589 w 3599"/>
                <a:gd name="T41" fmla="*/ 3524 h 3884"/>
                <a:gd name="T42" fmla="*/ 3549 w 3599"/>
                <a:gd name="T43" fmla="*/ 3572 h 3884"/>
                <a:gd name="T44" fmla="*/ 3389 w 3599"/>
                <a:gd name="T45" fmla="*/ 3668 h 3884"/>
                <a:gd name="T46" fmla="*/ 3229 w 3599"/>
                <a:gd name="T47" fmla="*/ 3668 h 3884"/>
                <a:gd name="T48" fmla="*/ 2909 w 3599"/>
                <a:gd name="T49" fmla="*/ 3572 h 3884"/>
                <a:gd name="T50" fmla="*/ 2709 w 3599"/>
                <a:gd name="T51" fmla="*/ 3764 h 3884"/>
                <a:gd name="T52" fmla="*/ 2468 w 3599"/>
                <a:gd name="T53" fmla="*/ 3860 h 3884"/>
                <a:gd name="T54" fmla="*/ 2068 w 3599"/>
                <a:gd name="T55" fmla="*/ 3668 h 3884"/>
                <a:gd name="T56" fmla="*/ 1628 w 3599"/>
                <a:gd name="T57" fmla="*/ 3860 h 3884"/>
                <a:gd name="T58" fmla="*/ 1067 w 3599"/>
                <a:gd name="T59" fmla="*/ 3668 h 3884"/>
                <a:gd name="T60" fmla="*/ 627 w 3599"/>
                <a:gd name="T61" fmla="*/ 3860 h 3884"/>
                <a:gd name="T62" fmla="*/ 347 w 3599"/>
                <a:gd name="T63" fmla="*/ 3812 h 3884"/>
                <a:gd name="T64" fmla="*/ 27 w 3599"/>
                <a:gd name="T65" fmla="*/ 3620 h 3884"/>
                <a:gd name="T66" fmla="*/ 187 w 3599"/>
                <a:gd name="T67" fmla="*/ 3524 h 3884"/>
                <a:gd name="T68" fmla="*/ 307 w 3599"/>
                <a:gd name="T69" fmla="*/ 3044 h 3884"/>
                <a:gd name="T70" fmla="*/ 352 w 3599"/>
                <a:gd name="T71" fmla="*/ 2331 h 3884"/>
                <a:gd name="T72" fmla="*/ 347 w 3599"/>
                <a:gd name="T73" fmla="*/ 1076 h 3884"/>
                <a:gd name="T74" fmla="*/ 336 w 3599"/>
                <a:gd name="T75" fmla="*/ 523 h 3884"/>
                <a:gd name="T76" fmla="*/ 389 w 3599"/>
                <a:gd name="T77" fmla="*/ 176 h 3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51755" name="Group 139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751756" name="Oval 14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57" name="Freeform 14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58" name="Group 142"/>
            <p:cNvGrpSpPr>
              <a:grpSpLocks/>
            </p:cNvGrpSpPr>
            <p:nvPr/>
          </p:nvGrpSpPr>
          <p:grpSpPr bwMode="auto">
            <a:xfrm>
              <a:off x="3011" y="193"/>
              <a:ext cx="135" cy="385"/>
              <a:chOff x="275" y="191"/>
              <a:chExt cx="161" cy="385"/>
            </a:xfrm>
          </p:grpSpPr>
          <p:sp>
            <p:nvSpPr>
              <p:cNvPr id="751759" name="Oval 14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60" name="Freeform 14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61" name="Group 145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751762" name="Oval 14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63" name="Freeform 14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64" name="Group 148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751765" name="Oval 14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66" name="Freeform 15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67" name="Group 151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751768" name="Oval 15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69" name="Freeform 15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1770" name="Group 154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751771" name="Oval 15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72" name="Freeform 15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51773" name="Freeform 157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1774" name="Freeform 158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1775" name="Freeform 159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51776" name="Group 160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751777" name="Oval 1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1778" name="Freeform 16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652731" y="53976"/>
            <a:ext cx="4994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8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5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5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5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37917 0.0055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75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7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2" name="Oval 12"/>
          <p:cNvSpPr>
            <a:spLocks noChangeArrowheads="1"/>
          </p:cNvSpPr>
          <p:nvPr/>
        </p:nvSpPr>
        <p:spPr bwMode="auto">
          <a:xfrm>
            <a:off x="191344" y="620688"/>
            <a:ext cx="6096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8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47533" name="Group 13"/>
          <p:cNvGrpSpPr>
            <a:grpSpLocks/>
          </p:cNvGrpSpPr>
          <p:nvPr/>
        </p:nvGrpSpPr>
        <p:grpSpPr bwMode="auto">
          <a:xfrm>
            <a:off x="4114800" y="2362201"/>
            <a:ext cx="2667000" cy="701675"/>
            <a:chOff x="3168" y="2400"/>
            <a:chExt cx="1680" cy="442"/>
          </a:xfrm>
        </p:grpSpPr>
        <p:sp>
          <p:nvSpPr>
            <p:cNvPr id="747534" name="Text Box 14"/>
            <p:cNvSpPr txBox="1">
              <a:spLocks noChangeArrowheads="1"/>
            </p:cNvSpPr>
            <p:nvPr/>
          </p:nvSpPr>
          <p:spPr bwMode="auto">
            <a:xfrm>
              <a:off x="3168" y="2400"/>
              <a:ext cx="16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+y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 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7535" name="Freeform 15"/>
            <p:cNvSpPr>
              <a:spLocks/>
            </p:cNvSpPr>
            <p:nvPr/>
          </p:nvSpPr>
          <p:spPr bwMode="auto">
            <a:xfrm>
              <a:off x="3216" y="254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36" name="Freeform 16"/>
            <p:cNvSpPr>
              <a:spLocks/>
            </p:cNvSpPr>
            <p:nvPr/>
          </p:nvSpPr>
          <p:spPr bwMode="auto">
            <a:xfrm>
              <a:off x="4032" y="2494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37" name="Freeform 17"/>
            <p:cNvSpPr>
              <a:spLocks/>
            </p:cNvSpPr>
            <p:nvPr/>
          </p:nvSpPr>
          <p:spPr bwMode="auto">
            <a:xfrm>
              <a:off x="4656" y="2491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7538" name="Group 18"/>
          <p:cNvGrpSpPr>
            <a:grpSpLocks/>
          </p:cNvGrpSpPr>
          <p:nvPr/>
        </p:nvGrpSpPr>
        <p:grpSpPr bwMode="auto">
          <a:xfrm>
            <a:off x="7543800" y="2438401"/>
            <a:ext cx="2667000" cy="701675"/>
            <a:chOff x="3168" y="3360"/>
            <a:chExt cx="1680" cy="442"/>
          </a:xfrm>
        </p:grpSpPr>
        <p:sp>
          <p:nvSpPr>
            <p:cNvPr id="747539" name="Text Box 19"/>
            <p:cNvSpPr txBox="1">
              <a:spLocks noChangeArrowheads="1"/>
            </p:cNvSpPr>
            <p:nvPr/>
          </p:nvSpPr>
          <p:spPr bwMode="auto">
            <a:xfrm>
              <a:off x="3168" y="3360"/>
              <a:ext cx="16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+y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 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7540" name="Freeform 20"/>
            <p:cNvSpPr>
              <a:spLocks/>
            </p:cNvSpPr>
            <p:nvPr/>
          </p:nvSpPr>
          <p:spPr bwMode="auto">
            <a:xfrm>
              <a:off x="3216" y="345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41" name="Freeform 21"/>
            <p:cNvSpPr>
              <a:spLocks/>
            </p:cNvSpPr>
            <p:nvPr/>
          </p:nvSpPr>
          <p:spPr bwMode="auto">
            <a:xfrm>
              <a:off x="4032" y="3454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42" name="Freeform 22"/>
            <p:cNvSpPr>
              <a:spLocks/>
            </p:cNvSpPr>
            <p:nvPr/>
          </p:nvSpPr>
          <p:spPr bwMode="auto">
            <a:xfrm>
              <a:off x="4656" y="3451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7543" name="Group 23"/>
          <p:cNvGrpSpPr>
            <a:grpSpLocks/>
          </p:cNvGrpSpPr>
          <p:nvPr/>
        </p:nvGrpSpPr>
        <p:grpSpPr bwMode="auto">
          <a:xfrm>
            <a:off x="1585520" y="3783015"/>
            <a:ext cx="8305800" cy="701675"/>
            <a:chOff x="32" y="2345"/>
            <a:chExt cx="5232" cy="442"/>
          </a:xfrm>
        </p:grpSpPr>
        <p:sp>
          <p:nvSpPr>
            <p:cNvPr id="747544" name="Text Box 24"/>
            <p:cNvSpPr txBox="1">
              <a:spLocks noChangeArrowheads="1"/>
            </p:cNvSpPr>
            <p:nvPr/>
          </p:nvSpPr>
          <p:spPr bwMode="auto">
            <a:xfrm>
              <a:off x="32" y="2345"/>
              <a:ext cx="523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14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ru-RU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</a:t>
              </a:r>
              <a:r>
                <a:rPr lang="en-US" sz="14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ru-RU" sz="4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                           </a:t>
              </a:r>
              <a:r>
                <a:rPr lang="en-US" sz="4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=</a:t>
              </a:r>
              <a:endPara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7545" name="Freeform 25"/>
            <p:cNvSpPr>
              <a:spLocks/>
            </p:cNvSpPr>
            <p:nvPr/>
          </p:nvSpPr>
          <p:spPr bwMode="auto">
            <a:xfrm>
              <a:off x="47" y="2419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46" name="Freeform 26"/>
            <p:cNvSpPr>
              <a:spLocks/>
            </p:cNvSpPr>
            <p:nvPr/>
          </p:nvSpPr>
          <p:spPr bwMode="auto">
            <a:xfrm>
              <a:off x="462" y="241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7547" name="Group 27"/>
          <p:cNvGrpSpPr>
            <a:grpSpLocks/>
          </p:cNvGrpSpPr>
          <p:nvPr/>
        </p:nvGrpSpPr>
        <p:grpSpPr bwMode="auto">
          <a:xfrm>
            <a:off x="7239409" y="3757497"/>
            <a:ext cx="5029200" cy="701675"/>
            <a:chOff x="384" y="3168"/>
            <a:chExt cx="3168" cy="442"/>
          </a:xfrm>
        </p:grpSpPr>
        <p:sp>
          <p:nvSpPr>
            <p:cNvPr id="747548" name="Text Box 28"/>
            <p:cNvSpPr txBox="1">
              <a:spLocks noChangeArrowheads="1"/>
            </p:cNvSpPr>
            <p:nvPr/>
          </p:nvSpPr>
          <p:spPr bwMode="auto">
            <a:xfrm>
              <a:off x="384" y="3168"/>
              <a:ext cx="31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</a:t>
              </a:r>
              <a:r>
                <a:rPr lang="en-US" sz="4000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i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(y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 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 y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sz="4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7549" name="Freeform 29"/>
            <p:cNvSpPr>
              <a:spLocks/>
            </p:cNvSpPr>
            <p:nvPr/>
          </p:nvSpPr>
          <p:spPr bwMode="auto">
            <a:xfrm>
              <a:off x="1364" y="3220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50" name="Freeform 30"/>
            <p:cNvSpPr>
              <a:spLocks/>
            </p:cNvSpPr>
            <p:nvPr/>
          </p:nvSpPr>
          <p:spPr bwMode="auto">
            <a:xfrm>
              <a:off x="816" y="3263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51" name="Freeform 31"/>
            <p:cNvSpPr>
              <a:spLocks/>
            </p:cNvSpPr>
            <p:nvPr/>
          </p:nvSpPr>
          <p:spPr bwMode="auto">
            <a:xfrm>
              <a:off x="2838" y="3220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7552" name="Group 32"/>
          <p:cNvGrpSpPr>
            <a:grpSpLocks/>
          </p:cNvGrpSpPr>
          <p:nvPr/>
        </p:nvGrpSpPr>
        <p:grpSpPr bwMode="auto">
          <a:xfrm>
            <a:off x="3423443" y="4841199"/>
            <a:ext cx="5257800" cy="701675"/>
            <a:chOff x="624" y="3696"/>
            <a:chExt cx="3312" cy="442"/>
          </a:xfrm>
        </p:grpSpPr>
        <p:sp>
          <p:nvSpPr>
            <p:cNvPr id="747553" name="Text Box 33"/>
            <p:cNvSpPr txBox="1">
              <a:spLocks noChangeArrowheads="1"/>
            </p:cNvSpPr>
            <p:nvPr/>
          </p:nvSpPr>
          <p:spPr bwMode="auto">
            <a:xfrm>
              <a:off x="624" y="3696"/>
              <a:ext cx="331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14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ru-RU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r>
                <a:rPr lang="en-US" sz="14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–x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 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y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–y</a:t>
              </a:r>
              <a:r>
                <a:rPr lang="en-US" sz="4000" b="1" i="1" baseline="-25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7554" name="Freeform 34"/>
            <p:cNvSpPr>
              <a:spLocks/>
            </p:cNvSpPr>
            <p:nvPr/>
          </p:nvSpPr>
          <p:spPr bwMode="auto">
            <a:xfrm>
              <a:off x="672" y="384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55" name="Freeform 35"/>
            <p:cNvSpPr>
              <a:spLocks/>
            </p:cNvSpPr>
            <p:nvPr/>
          </p:nvSpPr>
          <p:spPr bwMode="auto">
            <a:xfrm>
              <a:off x="1104" y="379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7556" name="Group 36"/>
          <p:cNvGrpSpPr>
            <a:grpSpLocks/>
          </p:cNvGrpSpPr>
          <p:nvPr/>
        </p:nvGrpSpPr>
        <p:grpSpPr bwMode="auto">
          <a:xfrm>
            <a:off x="229393" y="1344612"/>
            <a:ext cx="11123613" cy="701676"/>
            <a:chOff x="1756" y="864"/>
            <a:chExt cx="7007" cy="442"/>
          </a:xfrm>
        </p:grpSpPr>
        <p:grpSp>
          <p:nvGrpSpPr>
            <p:cNvPr id="747557" name="Group 37"/>
            <p:cNvGrpSpPr>
              <a:grpSpLocks/>
            </p:cNvGrpSpPr>
            <p:nvPr/>
          </p:nvGrpSpPr>
          <p:grpSpPr bwMode="auto">
            <a:xfrm>
              <a:off x="2304" y="864"/>
              <a:ext cx="1440" cy="442"/>
              <a:chOff x="3744" y="2736"/>
              <a:chExt cx="1440" cy="442"/>
            </a:xfrm>
          </p:grpSpPr>
          <p:sp>
            <p:nvSpPr>
              <p:cNvPr id="747558" name="Text Box 38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</a:t>
                </a: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x</a:t>
                </a:r>
                <a:r>
                  <a:rPr lang="en-US" sz="4000" i="1" baseline="-25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; </a:t>
                </a: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y</a:t>
                </a:r>
                <a:r>
                  <a:rPr lang="en-US" sz="4000" i="1" baseline="-25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559" name="Freeform 39"/>
              <p:cNvSpPr>
                <a:spLocks/>
              </p:cNvSpPr>
              <p:nvPr/>
            </p:nvSpPr>
            <p:spPr bwMode="auto">
              <a:xfrm>
                <a:off x="3792" y="2880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47560" name="Group 40"/>
            <p:cNvGrpSpPr>
              <a:grpSpLocks/>
            </p:cNvGrpSpPr>
            <p:nvPr/>
          </p:nvGrpSpPr>
          <p:grpSpPr bwMode="auto">
            <a:xfrm>
              <a:off x="3984" y="864"/>
              <a:ext cx="1440" cy="442"/>
              <a:chOff x="240" y="1728"/>
              <a:chExt cx="1440" cy="442"/>
            </a:xfrm>
          </p:grpSpPr>
          <p:sp>
            <p:nvSpPr>
              <p:cNvPr id="747561" name="Text Box 41"/>
              <p:cNvSpPr txBox="1">
                <a:spLocks noChangeArrowheads="1"/>
              </p:cNvSpPr>
              <p:nvPr/>
            </p:nvSpPr>
            <p:spPr bwMode="auto">
              <a:xfrm>
                <a:off x="240" y="1728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</a:t>
                </a: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x</a:t>
                </a:r>
                <a:r>
                  <a:rPr lang="en-US" sz="4000" i="1" baseline="-25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; </a:t>
                </a: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y</a:t>
                </a:r>
                <a:r>
                  <a:rPr lang="en-US" sz="4000" i="1" baseline="-25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7562" name="Freeform 42"/>
              <p:cNvSpPr>
                <a:spLocks/>
              </p:cNvSpPr>
              <p:nvPr/>
            </p:nvSpPr>
            <p:spPr bwMode="auto">
              <a:xfrm>
                <a:off x="288" y="1823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47563" name="Text Box 43"/>
            <p:cNvSpPr txBox="1">
              <a:spLocks noChangeArrowheads="1"/>
            </p:cNvSpPr>
            <p:nvPr/>
          </p:nvSpPr>
          <p:spPr bwMode="auto">
            <a:xfrm>
              <a:off x="1756" y="944"/>
              <a:ext cx="700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r>
                <a:rPr lang="ru-RU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</a:t>
              </a:r>
              <a:r>
                <a:rPr lang="ru-RU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8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vektorlar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berilgan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bo‘lsin</a:t>
              </a:r>
              <a:endParaRPr lang="ru-RU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7564" name="Group 44"/>
          <p:cNvGrpSpPr>
            <a:grpSpLocks/>
          </p:cNvGrpSpPr>
          <p:nvPr/>
        </p:nvGrpSpPr>
        <p:grpSpPr bwMode="auto">
          <a:xfrm>
            <a:off x="4932363" y="2387602"/>
            <a:ext cx="1828800" cy="701675"/>
            <a:chOff x="707" y="1888"/>
            <a:chExt cx="1152" cy="442"/>
          </a:xfrm>
        </p:grpSpPr>
        <p:sp>
          <p:nvSpPr>
            <p:cNvPr id="747565" name="Text Box 45"/>
            <p:cNvSpPr txBox="1">
              <a:spLocks noChangeArrowheads="1"/>
            </p:cNvSpPr>
            <p:nvPr/>
          </p:nvSpPr>
          <p:spPr bwMode="auto">
            <a:xfrm>
              <a:off x="707" y="1888"/>
              <a:ext cx="11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+y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 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7566" name="Freeform 46"/>
            <p:cNvSpPr>
              <a:spLocks/>
            </p:cNvSpPr>
            <p:nvPr/>
          </p:nvSpPr>
          <p:spPr bwMode="auto">
            <a:xfrm>
              <a:off x="1008" y="1966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67" name="Freeform 47"/>
            <p:cNvSpPr>
              <a:spLocks/>
            </p:cNvSpPr>
            <p:nvPr/>
          </p:nvSpPr>
          <p:spPr bwMode="auto">
            <a:xfrm>
              <a:off x="1680" y="1963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7568" name="Group 48"/>
          <p:cNvGrpSpPr>
            <a:grpSpLocks/>
          </p:cNvGrpSpPr>
          <p:nvPr/>
        </p:nvGrpSpPr>
        <p:grpSpPr bwMode="auto">
          <a:xfrm>
            <a:off x="7986714" y="2438400"/>
            <a:ext cx="2667000" cy="701675"/>
            <a:chOff x="3975" y="2016"/>
            <a:chExt cx="1680" cy="442"/>
          </a:xfrm>
        </p:grpSpPr>
        <p:sp>
          <p:nvSpPr>
            <p:cNvPr id="747569" name="Text Box 49"/>
            <p:cNvSpPr txBox="1">
              <a:spLocks noChangeArrowheads="1"/>
            </p:cNvSpPr>
            <p:nvPr/>
          </p:nvSpPr>
          <p:spPr bwMode="auto">
            <a:xfrm>
              <a:off x="3975" y="2016"/>
              <a:ext cx="16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 x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+y</a:t>
              </a:r>
              <a:r>
                <a:rPr lang="en-US" sz="4000" i="1" baseline="-25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 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7570" name="Freeform 50"/>
            <p:cNvSpPr>
              <a:spLocks/>
            </p:cNvSpPr>
            <p:nvPr/>
          </p:nvSpPr>
          <p:spPr bwMode="auto">
            <a:xfrm>
              <a:off x="4560" y="2110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571" name="Freeform 51"/>
            <p:cNvSpPr>
              <a:spLocks/>
            </p:cNvSpPr>
            <p:nvPr/>
          </p:nvSpPr>
          <p:spPr bwMode="auto">
            <a:xfrm>
              <a:off x="5184" y="2107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47572" name="Text Box 52"/>
          <p:cNvSpPr txBox="1">
            <a:spLocks noChangeArrowheads="1"/>
          </p:cNvSpPr>
          <p:nvPr/>
        </p:nvSpPr>
        <p:spPr bwMode="auto">
          <a:xfrm>
            <a:off x="5015880" y="3840164"/>
            <a:ext cx="21342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           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8505" y="545527"/>
            <a:ext cx="949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ru-RU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8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4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4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-0.09922 0.12847 L -0.15222 0.20208 " pathEditMode="relative" rAng="0" ptsTypes="AAA">
                                      <p:cBhvr>
                                        <p:cTn id="30" dur="1000" fill="hold"/>
                                        <p:tgtEl>
                                          <p:spTgt spid="747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17" y="1009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-0.18906 0.12639 L -0.26041 0.19051 " pathEditMode="relative" rAng="0" ptsTypes="AAA">
                                      <p:cBhvr>
                                        <p:cTn id="32" dur="1000" fill="hold"/>
                                        <p:tgtEl>
                                          <p:spTgt spid="747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75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4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4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812" name="Text Box 28"/>
          <p:cNvSpPr txBox="1">
            <a:spLocks noChangeArrowheads="1"/>
          </p:cNvSpPr>
          <p:nvPr/>
        </p:nvSpPr>
        <p:spPr bwMode="auto">
          <a:xfrm>
            <a:off x="1848097" y="69602"/>
            <a:ext cx="640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dirty="0">
              <a:solidFill>
                <a:schemeClr val="tx2"/>
              </a:solidFill>
            </a:endParaRPr>
          </a:p>
        </p:txBody>
      </p:sp>
      <p:grpSp>
        <p:nvGrpSpPr>
          <p:cNvPr id="758813" name="Group 29"/>
          <p:cNvGrpSpPr>
            <a:grpSpLocks/>
          </p:cNvGrpSpPr>
          <p:nvPr/>
        </p:nvGrpSpPr>
        <p:grpSpPr bwMode="auto">
          <a:xfrm>
            <a:off x="7162800" y="781380"/>
            <a:ext cx="4621504" cy="708025"/>
            <a:chOff x="5040" y="192"/>
            <a:chExt cx="2731" cy="446"/>
          </a:xfrm>
        </p:grpSpPr>
        <p:sp>
          <p:nvSpPr>
            <p:cNvPr id="758814" name="Text Box 30"/>
            <p:cNvSpPr txBox="1">
              <a:spLocks noChangeArrowheads="1"/>
            </p:cNvSpPr>
            <p:nvPr/>
          </p:nvSpPr>
          <p:spPr bwMode="auto">
            <a:xfrm>
              <a:off x="5040" y="192"/>
              <a:ext cx="273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ru-RU" sz="4000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</a:t>
              </a:r>
              <a:r>
                <a:rPr lang="en-US" sz="4000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b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ayirmani</a:t>
              </a:r>
              <a:r>
                <a:rPr lang="en-US" sz="3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toping.</a:t>
              </a:r>
              <a:endPara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8815" name="Freeform 31"/>
            <p:cNvSpPr>
              <a:spLocks/>
            </p:cNvSpPr>
            <p:nvPr/>
          </p:nvSpPr>
          <p:spPr bwMode="auto">
            <a:xfrm>
              <a:off x="5088" y="33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8816" name="Freeform 32"/>
            <p:cNvSpPr>
              <a:spLocks/>
            </p:cNvSpPr>
            <p:nvPr/>
          </p:nvSpPr>
          <p:spPr bwMode="auto">
            <a:xfrm>
              <a:off x="5528" y="24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8846" name="Group 62"/>
          <p:cNvGrpSpPr>
            <a:grpSpLocks/>
          </p:cNvGrpSpPr>
          <p:nvPr/>
        </p:nvGrpSpPr>
        <p:grpSpPr bwMode="auto">
          <a:xfrm>
            <a:off x="202169" y="842452"/>
            <a:ext cx="8008938" cy="708025"/>
            <a:chOff x="672" y="528"/>
            <a:chExt cx="5045" cy="446"/>
          </a:xfrm>
        </p:grpSpPr>
        <p:sp>
          <p:nvSpPr>
            <p:cNvPr id="758787" name="Text Box 3"/>
            <p:cNvSpPr txBox="1">
              <a:spLocks noChangeArrowheads="1"/>
            </p:cNvSpPr>
            <p:nvPr/>
          </p:nvSpPr>
          <p:spPr bwMode="auto">
            <a:xfrm>
              <a:off x="672" y="528"/>
              <a:ext cx="504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{5;3}; 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en-US" sz="400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2;1}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vektorlar</a:t>
              </a:r>
              <a:r>
                <a:rPr lang="en-US" sz="3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berilgan</a:t>
              </a:r>
              <a:r>
                <a:rPr lang="en-US" sz="3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8844" name="Freeform 60"/>
            <p:cNvSpPr>
              <a:spLocks/>
            </p:cNvSpPr>
            <p:nvPr/>
          </p:nvSpPr>
          <p:spPr bwMode="auto">
            <a:xfrm>
              <a:off x="847" y="643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8845" name="Freeform 61"/>
            <p:cNvSpPr>
              <a:spLocks/>
            </p:cNvSpPr>
            <p:nvPr/>
          </p:nvSpPr>
          <p:spPr bwMode="auto">
            <a:xfrm>
              <a:off x="1947" y="59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8850" name="Group 66"/>
          <p:cNvGrpSpPr>
            <a:grpSpLocks/>
          </p:cNvGrpSpPr>
          <p:nvPr/>
        </p:nvGrpSpPr>
        <p:grpSpPr bwMode="auto">
          <a:xfrm>
            <a:off x="2057400" y="2530476"/>
            <a:ext cx="8382000" cy="3794125"/>
            <a:chOff x="336" y="1594"/>
            <a:chExt cx="5280" cy="2390"/>
          </a:xfrm>
        </p:grpSpPr>
        <p:grpSp>
          <p:nvGrpSpPr>
            <p:cNvPr id="758789" name="Group 5"/>
            <p:cNvGrpSpPr>
              <a:grpSpLocks/>
            </p:cNvGrpSpPr>
            <p:nvPr/>
          </p:nvGrpSpPr>
          <p:grpSpPr bwMode="auto">
            <a:xfrm>
              <a:off x="3648" y="2640"/>
              <a:ext cx="1440" cy="442"/>
              <a:chOff x="3744" y="2736"/>
              <a:chExt cx="1440" cy="442"/>
            </a:xfrm>
          </p:grpSpPr>
          <p:sp>
            <p:nvSpPr>
              <p:cNvPr id="758790" name="Text Box 6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{5; 3}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791" name="Freeform 7"/>
              <p:cNvSpPr>
                <a:spLocks/>
              </p:cNvSpPr>
              <p:nvPr/>
            </p:nvSpPr>
            <p:spPr bwMode="auto">
              <a:xfrm>
                <a:off x="3792" y="2880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01" name="Group 17"/>
            <p:cNvGrpSpPr>
              <a:grpSpLocks/>
            </p:cNvGrpSpPr>
            <p:nvPr/>
          </p:nvGrpSpPr>
          <p:grpSpPr bwMode="auto">
            <a:xfrm>
              <a:off x="561" y="2256"/>
              <a:ext cx="1599" cy="720"/>
              <a:chOff x="129" y="1104"/>
              <a:chExt cx="1599" cy="720"/>
            </a:xfrm>
          </p:grpSpPr>
          <p:sp>
            <p:nvSpPr>
              <p:cNvPr id="758802" name="Text Box 18"/>
              <p:cNvSpPr txBox="1">
                <a:spLocks noChangeArrowheads="1"/>
              </p:cNvSpPr>
              <p:nvPr/>
            </p:nvSpPr>
            <p:spPr bwMode="auto">
              <a:xfrm>
                <a:off x="129" y="1104"/>
                <a:ext cx="22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</a:t>
                </a:r>
                <a:endPara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58803" name="Line 19"/>
              <p:cNvSpPr>
                <a:spLocks noChangeShapeType="1"/>
              </p:cNvSpPr>
              <p:nvPr/>
            </p:nvSpPr>
            <p:spPr bwMode="auto">
              <a:xfrm>
                <a:off x="336" y="1824"/>
                <a:ext cx="13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04" name="Group 20"/>
            <p:cNvGrpSpPr>
              <a:grpSpLocks/>
            </p:cNvGrpSpPr>
            <p:nvPr/>
          </p:nvGrpSpPr>
          <p:grpSpPr bwMode="auto">
            <a:xfrm>
              <a:off x="336" y="2976"/>
              <a:ext cx="1776" cy="442"/>
              <a:chOff x="513" y="1334"/>
              <a:chExt cx="1776" cy="442"/>
            </a:xfrm>
          </p:grpSpPr>
          <p:sp>
            <p:nvSpPr>
              <p:cNvPr id="758805" name="Text Box 21"/>
              <p:cNvSpPr txBox="1">
                <a:spLocks noChangeArrowheads="1"/>
              </p:cNvSpPr>
              <p:nvPr/>
            </p:nvSpPr>
            <p:spPr bwMode="auto">
              <a:xfrm>
                <a:off x="513" y="1334"/>
                <a:ext cx="177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ru-RU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 </a:t>
                </a: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{3; 2}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06" name="Freeform 22"/>
              <p:cNvSpPr>
                <a:spLocks/>
              </p:cNvSpPr>
              <p:nvPr/>
            </p:nvSpPr>
            <p:spPr bwMode="auto">
              <a:xfrm>
                <a:off x="561" y="1478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8807" name="Freeform 23"/>
              <p:cNvSpPr>
                <a:spLocks/>
              </p:cNvSpPr>
              <p:nvPr/>
            </p:nvSpPr>
            <p:spPr bwMode="auto">
              <a:xfrm>
                <a:off x="993" y="139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08" name="Group 24"/>
            <p:cNvGrpSpPr>
              <a:grpSpLocks/>
            </p:cNvGrpSpPr>
            <p:nvPr/>
          </p:nvGrpSpPr>
          <p:grpSpPr bwMode="auto">
            <a:xfrm>
              <a:off x="3264" y="2832"/>
              <a:ext cx="1599" cy="720"/>
              <a:chOff x="129" y="1104"/>
              <a:chExt cx="1599" cy="720"/>
            </a:xfrm>
          </p:grpSpPr>
          <p:sp>
            <p:nvSpPr>
              <p:cNvPr id="758809" name="Text Box 25"/>
              <p:cNvSpPr txBox="1">
                <a:spLocks noChangeArrowheads="1"/>
              </p:cNvSpPr>
              <p:nvPr/>
            </p:nvSpPr>
            <p:spPr bwMode="auto">
              <a:xfrm>
                <a:off x="129" y="1104"/>
                <a:ext cx="277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4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+</a:t>
                </a:r>
              </a:p>
            </p:txBody>
          </p:sp>
          <p:sp>
            <p:nvSpPr>
              <p:cNvPr id="758810" name="Line 26"/>
              <p:cNvSpPr>
                <a:spLocks noChangeShapeType="1"/>
              </p:cNvSpPr>
              <p:nvPr/>
            </p:nvSpPr>
            <p:spPr bwMode="auto">
              <a:xfrm>
                <a:off x="336" y="1824"/>
                <a:ext cx="13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17" name="Group 33"/>
            <p:cNvGrpSpPr>
              <a:grpSpLocks/>
            </p:cNvGrpSpPr>
            <p:nvPr/>
          </p:nvGrpSpPr>
          <p:grpSpPr bwMode="auto">
            <a:xfrm>
              <a:off x="3552" y="3062"/>
              <a:ext cx="1440" cy="442"/>
              <a:chOff x="4080" y="864"/>
              <a:chExt cx="1440" cy="442"/>
            </a:xfrm>
          </p:grpSpPr>
          <p:sp>
            <p:nvSpPr>
              <p:cNvPr id="758818" name="Text Box 34"/>
              <p:cNvSpPr txBox="1">
                <a:spLocks noChangeArrowheads="1"/>
              </p:cNvSpPr>
              <p:nvPr/>
            </p:nvSpPr>
            <p:spPr bwMode="auto">
              <a:xfrm>
                <a:off x="4080" y="864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-b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{-2;-1}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19" name="Freeform 35"/>
              <p:cNvSpPr>
                <a:spLocks/>
              </p:cNvSpPr>
              <p:nvPr/>
            </p:nvSpPr>
            <p:spPr bwMode="auto">
              <a:xfrm>
                <a:off x="4232" y="93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20" name="Group 36"/>
            <p:cNvGrpSpPr>
              <a:grpSpLocks/>
            </p:cNvGrpSpPr>
            <p:nvPr/>
          </p:nvGrpSpPr>
          <p:grpSpPr bwMode="auto">
            <a:xfrm>
              <a:off x="4752" y="1968"/>
              <a:ext cx="864" cy="480"/>
              <a:chOff x="4272" y="3072"/>
              <a:chExt cx="864" cy="480"/>
            </a:xfrm>
          </p:grpSpPr>
          <p:sp>
            <p:nvSpPr>
              <p:cNvPr id="758821" name="Line 37"/>
              <p:cNvSpPr>
                <a:spLocks noChangeShapeType="1"/>
              </p:cNvSpPr>
              <p:nvPr/>
            </p:nvSpPr>
            <p:spPr bwMode="auto">
              <a:xfrm flipH="1">
                <a:off x="4272" y="3120"/>
                <a:ext cx="192" cy="432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758822" name="Object 38"/>
              <p:cNvGraphicFramePr>
                <a:graphicFrameLocks noChangeAspect="1"/>
              </p:cNvGraphicFramePr>
              <p:nvPr/>
            </p:nvGraphicFramePr>
            <p:xfrm>
              <a:off x="4368" y="3264"/>
              <a:ext cx="207" cy="2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1" name="Формула" r:id="rId4" imgW="101520" imgH="139680" progId="Equation.3">
                      <p:embed/>
                    </p:oleObj>
                  </mc:Choice>
                  <mc:Fallback>
                    <p:oleObj name="Формула" r:id="rId4" imgW="1015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68" y="3264"/>
                            <a:ext cx="207" cy="2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58823" name="Text Box 39"/>
              <p:cNvSpPr txBox="1">
                <a:spLocks noChangeArrowheads="1"/>
              </p:cNvSpPr>
              <p:nvPr/>
            </p:nvSpPr>
            <p:spPr bwMode="auto">
              <a:xfrm>
                <a:off x="4416" y="3072"/>
                <a:ext cx="72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>
                    <a:solidFill>
                      <a:srgbClr val="66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(-1)</a:t>
                </a:r>
                <a:endParaRPr lang="ru-RU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758824" name="Text Box 40"/>
            <p:cNvSpPr txBox="1">
              <a:spLocks noChangeArrowheads="1"/>
            </p:cNvSpPr>
            <p:nvPr/>
          </p:nvSpPr>
          <p:spPr bwMode="auto">
            <a:xfrm>
              <a:off x="624" y="1594"/>
              <a:ext cx="5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1 - </a:t>
              </a:r>
              <a:r>
                <a:rPr lang="en-US" dirty="0" err="1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usul</a:t>
              </a:r>
              <a:endPara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758825" name="Group 41"/>
            <p:cNvGrpSpPr>
              <a:grpSpLocks/>
            </p:cNvGrpSpPr>
            <p:nvPr/>
          </p:nvGrpSpPr>
          <p:grpSpPr bwMode="auto">
            <a:xfrm>
              <a:off x="3216" y="3542"/>
              <a:ext cx="1776" cy="442"/>
              <a:chOff x="513" y="1334"/>
              <a:chExt cx="1776" cy="442"/>
            </a:xfrm>
          </p:grpSpPr>
          <p:sp>
            <p:nvSpPr>
              <p:cNvPr id="758826" name="Text Box 42"/>
              <p:cNvSpPr txBox="1">
                <a:spLocks noChangeArrowheads="1"/>
              </p:cNvSpPr>
              <p:nvPr/>
            </p:nvSpPr>
            <p:spPr bwMode="auto">
              <a:xfrm>
                <a:off x="513" y="1334"/>
                <a:ext cx="177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ru-RU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 </a:t>
                </a:r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{3; 2}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27" name="Freeform 43"/>
              <p:cNvSpPr>
                <a:spLocks/>
              </p:cNvSpPr>
              <p:nvPr/>
            </p:nvSpPr>
            <p:spPr bwMode="auto">
              <a:xfrm>
                <a:off x="561" y="1478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8828" name="Freeform 44"/>
              <p:cNvSpPr>
                <a:spLocks/>
              </p:cNvSpPr>
              <p:nvPr/>
            </p:nvSpPr>
            <p:spPr bwMode="auto">
              <a:xfrm>
                <a:off x="993" y="139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58829" name="Text Box 45"/>
            <p:cNvSpPr txBox="1">
              <a:spLocks noChangeArrowheads="1"/>
            </p:cNvSpPr>
            <p:nvPr/>
          </p:nvSpPr>
          <p:spPr bwMode="auto">
            <a:xfrm>
              <a:off x="3648" y="1632"/>
              <a:ext cx="54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US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- </a:t>
              </a:r>
              <a:r>
                <a:rPr lang="en-US" dirty="0" err="1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usul</a:t>
              </a:r>
              <a:endParaRPr 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758836" name="Group 52"/>
            <p:cNvGrpSpPr>
              <a:grpSpLocks/>
            </p:cNvGrpSpPr>
            <p:nvPr/>
          </p:nvGrpSpPr>
          <p:grpSpPr bwMode="auto">
            <a:xfrm>
              <a:off x="816" y="1978"/>
              <a:ext cx="1440" cy="442"/>
              <a:chOff x="3744" y="2736"/>
              <a:chExt cx="1440" cy="442"/>
            </a:xfrm>
          </p:grpSpPr>
          <p:sp>
            <p:nvSpPr>
              <p:cNvPr id="758837" name="Text Box 53"/>
              <p:cNvSpPr txBox="1">
                <a:spLocks noChangeArrowheads="1"/>
              </p:cNvSpPr>
              <p:nvPr/>
            </p:nvSpPr>
            <p:spPr bwMode="auto">
              <a:xfrm>
                <a:off x="3744" y="2736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{5; 3}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38" name="Freeform 54"/>
              <p:cNvSpPr>
                <a:spLocks/>
              </p:cNvSpPr>
              <p:nvPr/>
            </p:nvSpPr>
            <p:spPr bwMode="auto">
              <a:xfrm>
                <a:off x="3792" y="2880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39" name="Group 55"/>
            <p:cNvGrpSpPr>
              <a:grpSpLocks/>
            </p:cNvGrpSpPr>
            <p:nvPr/>
          </p:nvGrpSpPr>
          <p:grpSpPr bwMode="auto">
            <a:xfrm>
              <a:off x="816" y="2448"/>
              <a:ext cx="1440" cy="442"/>
              <a:chOff x="945" y="844"/>
              <a:chExt cx="1440" cy="442"/>
            </a:xfrm>
          </p:grpSpPr>
          <p:sp>
            <p:nvSpPr>
              <p:cNvPr id="758840" name="Text Box 56"/>
              <p:cNvSpPr txBox="1">
                <a:spLocks noChangeArrowheads="1"/>
              </p:cNvSpPr>
              <p:nvPr/>
            </p:nvSpPr>
            <p:spPr bwMode="auto">
              <a:xfrm>
                <a:off x="945" y="844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{2; 1}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41" name="Freeform 57"/>
              <p:cNvSpPr>
                <a:spLocks/>
              </p:cNvSpPr>
              <p:nvPr/>
            </p:nvSpPr>
            <p:spPr bwMode="auto">
              <a:xfrm>
                <a:off x="993" y="91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47" name="Group 63"/>
            <p:cNvGrpSpPr>
              <a:grpSpLocks/>
            </p:cNvGrpSpPr>
            <p:nvPr/>
          </p:nvGrpSpPr>
          <p:grpSpPr bwMode="auto">
            <a:xfrm>
              <a:off x="3648" y="1968"/>
              <a:ext cx="1440" cy="442"/>
              <a:chOff x="945" y="844"/>
              <a:chExt cx="1440" cy="442"/>
            </a:xfrm>
          </p:grpSpPr>
          <p:sp>
            <p:nvSpPr>
              <p:cNvPr id="758848" name="Text Box 64"/>
              <p:cNvSpPr txBox="1">
                <a:spLocks noChangeArrowheads="1"/>
              </p:cNvSpPr>
              <p:nvPr/>
            </p:nvSpPr>
            <p:spPr bwMode="auto">
              <a:xfrm>
                <a:off x="945" y="844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r>
                  <a:rPr lang="en-US" sz="400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{2; 1}</a:t>
                </a:r>
                <a:endPara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58849" name="Freeform 65"/>
              <p:cNvSpPr>
                <a:spLocks/>
              </p:cNvSpPr>
              <p:nvPr/>
            </p:nvSpPr>
            <p:spPr bwMode="auto">
              <a:xfrm>
                <a:off x="993" y="912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58851" name="Freeform 67"/>
          <p:cNvSpPr>
            <a:spLocks/>
          </p:cNvSpPr>
          <p:nvPr/>
        </p:nvSpPr>
        <p:spPr bwMode="auto">
          <a:xfrm flipH="1" flipV="1">
            <a:off x="1524000" y="2209800"/>
            <a:ext cx="9906000" cy="76200"/>
          </a:xfrm>
          <a:custGeom>
            <a:avLst/>
            <a:gdLst>
              <a:gd name="T0" fmla="*/ 70 w 3594"/>
              <a:gd name="T1" fmla="*/ 4 h 46"/>
              <a:gd name="T2" fmla="*/ 3575 w 3594"/>
              <a:gd name="T3" fmla="*/ 0 h 46"/>
              <a:gd name="T4" fmla="*/ 3594 w 3594"/>
              <a:gd name="T5" fmla="*/ 30 h 46"/>
              <a:gd name="T6" fmla="*/ 3580 w 3594"/>
              <a:gd name="T7" fmla="*/ 46 h 46"/>
              <a:gd name="T8" fmla="*/ 3552 w 3594"/>
              <a:gd name="T9" fmla="*/ 46 h 46"/>
              <a:gd name="T10" fmla="*/ 85 w 3594"/>
              <a:gd name="T11" fmla="*/ 35 h 46"/>
              <a:gd name="T12" fmla="*/ 69 w 3594"/>
              <a:gd name="T13" fmla="*/ 27 h 46"/>
              <a:gd name="T14" fmla="*/ 0 w 3594"/>
              <a:gd name="T15" fmla="*/ 16 h 46"/>
              <a:gd name="T16" fmla="*/ 84 w 3594"/>
              <a:gd name="T17" fmla="*/ 4 h 46"/>
              <a:gd name="T18" fmla="*/ 669 w 3594"/>
              <a:gd name="T19" fmla="*/ 7 h 46"/>
              <a:gd name="T20" fmla="*/ 747 w 3594"/>
              <a:gd name="T21" fmla="*/ 8 h 46"/>
              <a:gd name="T22" fmla="*/ 70 w 3594"/>
              <a:gd name="T23" fmla="*/ 4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58852" name="Group 68"/>
          <p:cNvGrpSpPr>
            <a:grpSpLocks/>
          </p:cNvGrpSpPr>
          <p:nvPr/>
        </p:nvGrpSpPr>
        <p:grpSpPr bwMode="auto">
          <a:xfrm>
            <a:off x="1848097" y="2095501"/>
            <a:ext cx="9144000" cy="4648200"/>
            <a:chOff x="48" y="1728"/>
            <a:chExt cx="5649" cy="2539"/>
          </a:xfrm>
        </p:grpSpPr>
        <p:sp>
          <p:nvSpPr>
            <p:cNvPr id="758853" name="Freeform 69"/>
            <p:cNvSpPr>
              <a:spLocks/>
            </p:cNvSpPr>
            <p:nvPr/>
          </p:nvSpPr>
          <p:spPr bwMode="auto">
            <a:xfrm>
              <a:off x="48" y="1811"/>
              <a:ext cx="5649" cy="2456"/>
            </a:xfrm>
            <a:custGeom>
              <a:avLst/>
              <a:gdLst>
                <a:gd name="T0" fmla="*/ 401 w 5649"/>
                <a:gd name="T1" fmla="*/ 57 h 2456"/>
                <a:gd name="T2" fmla="*/ 707 w 5649"/>
                <a:gd name="T3" fmla="*/ 47 h 2456"/>
                <a:gd name="T4" fmla="*/ 1030 w 5649"/>
                <a:gd name="T5" fmla="*/ 57 h 2456"/>
                <a:gd name="T6" fmla="*/ 1354 w 5649"/>
                <a:gd name="T7" fmla="*/ 57 h 2456"/>
                <a:gd name="T8" fmla="*/ 1660 w 5649"/>
                <a:gd name="T9" fmla="*/ 57 h 2456"/>
                <a:gd name="T10" fmla="*/ 1971 w 5649"/>
                <a:gd name="T11" fmla="*/ 51 h 2456"/>
                <a:gd name="T12" fmla="*/ 2268 w 5649"/>
                <a:gd name="T13" fmla="*/ 49 h 2456"/>
                <a:gd name="T14" fmla="*/ 2575 w 5649"/>
                <a:gd name="T15" fmla="*/ 45 h 2456"/>
                <a:gd name="T16" fmla="*/ 2917 w 5649"/>
                <a:gd name="T17" fmla="*/ 35 h 2456"/>
                <a:gd name="T18" fmla="*/ 3261 w 5649"/>
                <a:gd name="T19" fmla="*/ 33 h 2456"/>
                <a:gd name="T20" fmla="*/ 3635 w 5649"/>
                <a:gd name="T21" fmla="*/ 35 h 2456"/>
                <a:gd name="T22" fmla="*/ 3966 w 5649"/>
                <a:gd name="T23" fmla="*/ 37 h 2456"/>
                <a:gd name="T24" fmla="*/ 4331 w 5649"/>
                <a:gd name="T25" fmla="*/ 33 h 2456"/>
                <a:gd name="T26" fmla="*/ 4694 w 5649"/>
                <a:gd name="T27" fmla="*/ 29 h 2456"/>
                <a:gd name="T28" fmla="*/ 5041 w 5649"/>
                <a:gd name="T29" fmla="*/ 33 h 2456"/>
                <a:gd name="T30" fmla="*/ 5404 w 5649"/>
                <a:gd name="T31" fmla="*/ 39 h 2456"/>
                <a:gd name="T32" fmla="*/ 5408 w 5649"/>
                <a:gd name="T33" fmla="*/ 901 h 2456"/>
                <a:gd name="T34" fmla="*/ 5496 w 5649"/>
                <a:gd name="T35" fmla="*/ 2013 h 2456"/>
                <a:gd name="T36" fmla="*/ 5584 w 5649"/>
                <a:gd name="T37" fmla="*/ 2293 h 2456"/>
                <a:gd name="T38" fmla="*/ 5528 w 5649"/>
                <a:gd name="T39" fmla="*/ 2373 h 2456"/>
                <a:gd name="T40" fmla="*/ 4726 w 5649"/>
                <a:gd name="T41" fmla="*/ 2253 h 2456"/>
                <a:gd name="T42" fmla="*/ 4036 w 5649"/>
                <a:gd name="T43" fmla="*/ 2317 h 2456"/>
                <a:gd name="T44" fmla="*/ 3460 w 5649"/>
                <a:gd name="T45" fmla="*/ 2405 h 2456"/>
                <a:gd name="T46" fmla="*/ 3007 w 5649"/>
                <a:gd name="T47" fmla="*/ 2397 h 2456"/>
                <a:gd name="T48" fmla="*/ 2417 w 5649"/>
                <a:gd name="T49" fmla="*/ 2373 h 2456"/>
                <a:gd name="T50" fmla="*/ 1988 w 5649"/>
                <a:gd name="T51" fmla="*/ 2223 h 2456"/>
                <a:gd name="T52" fmla="*/ 1687 w 5649"/>
                <a:gd name="T53" fmla="*/ 2398 h 2456"/>
                <a:gd name="T54" fmla="*/ 1113 w 5649"/>
                <a:gd name="T55" fmla="*/ 2398 h 2456"/>
                <a:gd name="T56" fmla="*/ 429 w 5649"/>
                <a:gd name="T57" fmla="*/ 2398 h 2456"/>
                <a:gd name="T58" fmla="*/ 19 w 5649"/>
                <a:gd name="T59" fmla="*/ 2252 h 2456"/>
                <a:gd name="T60" fmla="*/ 210 w 5649"/>
                <a:gd name="T61" fmla="*/ 1901 h 2456"/>
                <a:gd name="T62" fmla="*/ 237 w 5649"/>
                <a:gd name="T63" fmla="*/ 701 h 2456"/>
                <a:gd name="T64" fmla="*/ 266 w 5649"/>
                <a:gd name="T65" fmla="*/ 152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gradFill rotWithShape="1">
              <a:gsLst>
                <a:gs pos="0">
                  <a:srgbClr val="A6D6DA"/>
                </a:gs>
                <a:gs pos="50000">
                  <a:schemeClr val="bg1"/>
                </a:gs>
                <a:gs pos="100000">
                  <a:srgbClr val="A6D6DA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58854" name="Group 70"/>
            <p:cNvGrpSpPr>
              <a:grpSpLocks/>
            </p:cNvGrpSpPr>
            <p:nvPr/>
          </p:nvGrpSpPr>
          <p:grpSpPr bwMode="auto">
            <a:xfrm>
              <a:off x="387" y="1751"/>
              <a:ext cx="92" cy="235"/>
              <a:chOff x="275" y="191"/>
              <a:chExt cx="161" cy="385"/>
            </a:xfrm>
          </p:grpSpPr>
          <p:sp>
            <p:nvSpPr>
              <p:cNvPr id="758855" name="Oval 7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56" name="Freeform 7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57" name="Group 73"/>
            <p:cNvGrpSpPr>
              <a:grpSpLocks/>
            </p:cNvGrpSpPr>
            <p:nvPr/>
          </p:nvGrpSpPr>
          <p:grpSpPr bwMode="auto">
            <a:xfrm>
              <a:off x="695" y="1752"/>
              <a:ext cx="93" cy="234"/>
              <a:chOff x="275" y="191"/>
              <a:chExt cx="161" cy="385"/>
            </a:xfrm>
          </p:grpSpPr>
          <p:sp>
            <p:nvSpPr>
              <p:cNvPr id="758858" name="Oval 7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59" name="Freeform 7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60" name="Group 76"/>
            <p:cNvGrpSpPr>
              <a:grpSpLocks/>
            </p:cNvGrpSpPr>
            <p:nvPr/>
          </p:nvGrpSpPr>
          <p:grpSpPr bwMode="auto">
            <a:xfrm>
              <a:off x="1025" y="1752"/>
              <a:ext cx="90" cy="234"/>
              <a:chOff x="275" y="191"/>
              <a:chExt cx="161" cy="385"/>
            </a:xfrm>
          </p:grpSpPr>
          <p:sp>
            <p:nvSpPr>
              <p:cNvPr id="758861" name="Oval 7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62" name="Freeform 7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63" name="Group 79"/>
            <p:cNvGrpSpPr>
              <a:grpSpLocks/>
            </p:cNvGrpSpPr>
            <p:nvPr/>
          </p:nvGrpSpPr>
          <p:grpSpPr bwMode="auto">
            <a:xfrm>
              <a:off x="1352" y="1752"/>
              <a:ext cx="92" cy="234"/>
              <a:chOff x="275" y="191"/>
              <a:chExt cx="161" cy="385"/>
            </a:xfrm>
          </p:grpSpPr>
          <p:sp>
            <p:nvSpPr>
              <p:cNvPr id="758864" name="Oval 8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65" name="Freeform 8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66" name="Group 82"/>
            <p:cNvGrpSpPr>
              <a:grpSpLocks/>
            </p:cNvGrpSpPr>
            <p:nvPr/>
          </p:nvGrpSpPr>
          <p:grpSpPr bwMode="auto">
            <a:xfrm>
              <a:off x="1643" y="1752"/>
              <a:ext cx="92" cy="234"/>
              <a:chOff x="275" y="191"/>
              <a:chExt cx="161" cy="385"/>
            </a:xfrm>
          </p:grpSpPr>
          <p:sp>
            <p:nvSpPr>
              <p:cNvPr id="758867" name="Oval 8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68" name="Freeform 8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69" name="Group 85"/>
            <p:cNvGrpSpPr>
              <a:grpSpLocks/>
            </p:cNvGrpSpPr>
            <p:nvPr/>
          </p:nvGrpSpPr>
          <p:grpSpPr bwMode="auto">
            <a:xfrm>
              <a:off x="1972" y="1752"/>
              <a:ext cx="92" cy="234"/>
              <a:chOff x="275" y="191"/>
              <a:chExt cx="161" cy="385"/>
            </a:xfrm>
          </p:grpSpPr>
          <p:sp>
            <p:nvSpPr>
              <p:cNvPr id="758870" name="Oval 8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71" name="Freeform 8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58872" name="Freeform 88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8873" name="Freeform 89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8874" name="Freeform 90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58875" name="Group 91"/>
            <p:cNvGrpSpPr>
              <a:grpSpLocks/>
            </p:cNvGrpSpPr>
            <p:nvPr/>
          </p:nvGrpSpPr>
          <p:grpSpPr bwMode="auto">
            <a:xfrm>
              <a:off x="2279" y="1751"/>
              <a:ext cx="92" cy="235"/>
              <a:chOff x="275" y="191"/>
              <a:chExt cx="161" cy="385"/>
            </a:xfrm>
          </p:grpSpPr>
          <p:sp>
            <p:nvSpPr>
              <p:cNvPr id="758876" name="Oval 9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77" name="Freeform 9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78" name="Group 94"/>
            <p:cNvGrpSpPr>
              <a:grpSpLocks/>
            </p:cNvGrpSpPr>
            <p:nvPr/>
          </p:nvGrpSpPr>
          <p:grpSpPr bwMode="auto">
            <a:xfrm>
              <a:off x="2551" y="1728"/>
              <a:ext cx="92" cy="235"/>
              <a:chOff x="275" y="191"/>
              <a:chExt cx="161" cy="385"/>
            </a:xfrm>
          </p:grpSpPr>
          <p:sp>
            <p:nvSpPr>
              <p:cNvPr id="758879" name="Oval 9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80" name="Freeform 9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81" name="Group 97"/>
            <p:cNvGrpSpPr>
              <a:grpSpLocks/>
            </p:cNvGrpSpPr>
            <p:nvPr/>
          </p:nvGrpSpPr>
          <p:grpSpPr bwMode="auto">
            <a:xfrm>
              <a:off x="2897" y="1728"/>
              <a:ext cx="91" cy="234"/>
              <a:chOff x="275" y="191"/>
              <a:chExt cx="161" cy="385"/>
            </a:xfrm>
          </p:grpSpPr>
          <p:sp>
            <p:nvSpPr>
              <p:cNvPr id="758882" name="Oval 9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83" name="Freeform 9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84" name="Group 100"/>
            <p:cNvGrpSpPr>
              <a:grpSpLocks/>
            </p:cNvGrpSpPr>
            <p:nvPr/>
          </p:nvGrpSpPr>
          <p:grpSpPr bwMode="auto">
            <a:xfrm>
              <a:off x="3242" y="1728"/>
              <a:ext cx="92" cy="234"/>
              <a:chOff x="275" y="191"/>
              <a:chExt cx="161" cy="385"/>
            </a:xfrm>
          </p:grpSpPr>
          <p:sp>
            <p:nvSpPr>
              <p:cNvPr id="758885" name="Oval 10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86" name="Freeform 10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87" name="Group 103"/>
            <p:cNvGrpSpPr>
              <a:grpSpLocks/>
            </p:cNvGrpSpPr>
            <p:nvPr/>
          </p:nvGrpSpPr>
          <p:grpSpPr bwMode="auto">
            <a:xfrm>
              <a:off x="3625" y="1728"/>
              <a:ext cx="92" cy="234"/>
              <a:chOff x="275" y="191"/>
              <a:chExt cx="161" cy="385"/>
            </a:xfrm>
          </p:grpSpPr>
          <p:sp>
            <p:nvSpPr>
              <p:cNvPr id="758888" name="Oval 10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89" name="Freeform 105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90" name="Group 106"/>
            <p:cNvGrpSpPr>
              <a:grpSpLocks/>
            </p:cNvGrpSpPr>
            <p:nvPr/>
          </p:nvGrpSpPr>
          <p:grpSpPr bwMode="auto">
            <a:xfrm>
              <a:off x="3976" y="1728"/>
              <a:ext cx="91" cy="234"/>
              <a:chOff x="275" y="191"/>
              <a:chExt cx="161" cy="385"/>
            </a:xfrm>
          </p:grpSpPr>
          <p:sp>
            <p:nvSpPr>
              <p:cNvPr id="758891" name="Oval 10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92" name="Freeform 10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93" name="Group 109"/>
            <p:cNvGrpSpPr>
              <a:grpSpLocks/>
            </p:cNvGrpSpPr>
            <p:nvPr/>
          </p:nvGrpSpPr>
          <p:grpSpPr bwMode="auto">
            <a:xfrm>
              <a:off x="4321" y="1728"/>
              <a:ext cx="92" cy="234"/>
              <a:chOff x="275" y="191"/>
              <a:chExt cx="161" cy="385"/>
            </a:xfrm>
          </p:grpSpPr>
          <p:sp>
            <p:nvSpPr>
              <p:cNvPr id="758894" name="Oval 11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95" name="Freeform 11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96" name="Group 112"/>
            <p:cNvGrpSpPr>
              <a:grpSpLocks/>
            </p:cNvGrpSpPr>
            <p:nvPr/>
          </p:nvGrpSpPr>
          <p:grpSpPr bwMode="auto">
            <a:xfrm>
              <a:off x="4710" y="1728"/>
              <a:ext cx="91" cy="234"/>
              <a:chOff x="275" y="191"/>
              <a:chExt cx="161" cy="385"/>
            </a:xfrm>
          </p:grpSpPr>
          <p:sp>
            <p:nvSpPr>
              <p:cNvPr id="758897" name="Oval 11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898" name="Freeform 11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899" name="Group 115"/>
            <p:cNvGrpSpPr>
              <a:grpSpLocks/>
            </p:cNvGrpSpPr>
            <p:nvPr/>
          </p:nvGrpSpPr>
          <p:grpSpPr bwMode="auto">
            <a:xfrm>
              <a:off x="5055" y="1734"/>
              <a:ext cx="92" cy="234"/>
              <a:chOff x="275" y="191"/>
              <a:chExt cx="161" cy="385"/>
            </a:xfrm>
          </p:grpSpPr>
          <p:sp>
            <p:nvSpPr>
              <p:cNvPr id="758900" name="Oval 1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901" name="Freeform 11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58902" name="Group 118"/>
            <p:cNvGrpSpPr>
              <a:grpSpLocks/>
            </p:cNvGrpSpPr>
            <p:nvPr/>
          </p:nvGrpSpPr>
          <p:grpSpPr bwMode="auto">
            <a:xfrm>
              <a:off x="5400" y="1728"/>
              <a:ext cx="92" cy="234"/>
              <a:chOff x="275" y="191"/>
              <a:chExt cx="161" cy="385"/>
            </a:xfrm>
          </p:grpSpPr>
          <p:sp>
            <p:nvSpPr>
              <p:cNvPr id="758903" name="Oval 1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8904" name="Freeform 12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>
                  <a:gd name="T0" fmla="*/ 97 w 161"/>
                  <a:gd name="T1" fmla="*/ 295 h 367"/>
                  <a:gd name="T2" fmla="*/ 88 w 161"/>
                  <a:gd name="T3" fmla="*/ 363 h 367"/>
                  <a:gd name="T4" fmla="*/ 51 w 161"/>
                  <a:gd name="T5" fmla="*/ 319 h 367"/>
                  <a:gd name="T6" fmla="*/ 6 w 161"/>
                  <a:gd name="T7" fmla="*/ 216 h 367"/>
                  <a:gd name="T8" fmla="*/ 13 w 161"/>
                  <a:gd name="T9" fmla="*/ 95 h 367"/>
                  <a:gd name="T10" fmla="*/ 37 w 161"/>
                  <a:gd name="T11" fmla="*/ 25 h 367"/>
                  <a:gd name="T12" fmla="*/ 82 w 161"/>
                  <a:gd name="T13" fmla="*/ 0 h 367"/>
                  <a:gd name="T14" fmla="*/ 130 w 161"/>
                  <a:gd name="T15" fmla="*/ 25 h 367"/>
                  <a:gd name="T16" fmla="*/ 156 w 161"/>
                  <a:gd name="T17" fmla="*/ 81 h 367"/>
                  <a:gd name="T18" fmla="*/ 159 w 161"/>
                  <a:gd name="T19" fmla="*/ 198 h 367"/>
                  <a:gd name="T20" fmla="*/ 145 w 161"/>
                  <a:gd name="T21" fmla="*/ 198 h 367"/>
                  <a:gd name="T22" fmla="*/ 133 w 161"/>
                  <a:gd name="T23" fmla="*/ 195 h 367"/>
                  <a:gd name="T24" fmla="*/ 136 w 161"/>
                  <a:gd name="T25" fmla="*/ 134 h 367"/>
                  <a:gd name="T26" fmla="*/ 129 w 161"/>
                  <a:gd name="T27" fmla="*/ 85 h 367"/>
                  <a:gd name="T28" fmla="*/ 108 w 161"/>
                  <a:gd name="T29" fmla="*/ 53 h 367"/>
                  <a:gd name="T30" fmla="*/ 82 w 161"/>
                  <a:gd name="T31" fmla="*/ 43 h 367"/>
                  <a:gd name="T32" fmla="*/ 61 w 161"/>
                  <a:gd name="T33" fmla="*/ 53 h 367"/>
                  <a:gd name="T34" fmla="*/ 42 w 161"/>
                  <a:gd name="T35" fmla="*/ 111 h 367"/>
                  <a:gd name="T36" fmla="*/ 39 w 161"/>
                  <a:gd name="T37" fmla="*/ 193 h 367"/>
                  <a:gd name="T38" fmla="*/ 58 w 161"/>
                  <a:gd name="T39" fmla="*/ 264 h 367"/>
                  <a:gd name="T40" fmla="*/ 84 w 161"/>
                  <a:gd name="T41" fmla="*/ 292 h 367"/>
                  <a:gd name="T42" fmla="*/ 97 w 161"/>
                  <a:gd name="T43" fmla="*/ 29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58905" name="Freeform 121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8906" name="Freeform 122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8907" name="Freeform 123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8033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91667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58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6886" name="Group 150"/>
          <p:cNvGrpSpPr>
            <a:grpSpLocks/>
          </p:cNvGrpSpPr>
          <p:nvPr/>
        </p:nvGrpSpPr>
        <p:grpSpPr bwMode="auto">
          <a:xfrm>
            <a:off x="5410200" y="914401"/>
            <a:ext cx="2286000" cy="701675"/>
            <a:chOff x="945" y="844"/>
            <a:chExt cx="1440" cy="442"/>
          </a:xfrm>
        </p:grpSpPr>
        <p:sp>
          <p:nvSpPr>
            <p:cNvPr id="756887" name="Text Box 151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{-8;12}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6888" name="Freeform 152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892" name="Group 156"/>
          <p:cNvGrpSpPr>
            <a:grpSpLocks/>
          </p:cNvGrpSpPr>
          <p:nvPr/>
        </p:nvGrpSpPr>
        <p:grpSpPr bwMode="auto">
          <a:xfrm>
            <a:off x="5410200" y="914401"/>
            <a:ext cx="2286000" cy="701675"/>
            <a:chOff x="945" y="844"/>
            <a:chExt cx="1440" cy="442"/>
          </a:xfrm>
        </p:grpSpPr>
        <p:sp>
          <p:nvSpPr>
            <p:cNvPr id="756893" name="Text Box 157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{-8;12}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6894" name="Freeform 158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889" name="Group 153"/>
          <p:cNvGrpSpPr>
            <a:grpSpLocks/>
          </p:cNvGrpSpPr>
          <p:nvPr/>
        </p:nvGrpSpPr>
        <p:grpSpPr bwMode="auto">
          <a:xfrm>
            <a:off x="2895600" y="898526"/>
            <a:ext cx="2286000" cy="701675"/>
            <a:chOff x="3744" y="2736"/>
            <a:chExt cx="1440" cy="442"/>
          </a:xfrm>
        </p:grpSpPr>
        <p:sp>
          <p:nvSpPr>
            <p:cNvPr id="756890" name="Text Box 154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{-6; 9}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6891" name="Freeform 155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799" name="Group 63"/>
          <p:cNvGrpSpPr>
            <a:grpSpLocks/>
          </p:cNvGrpSpPr>
          <p:nvPr/>
        </p:nvGrpSpPr>
        <p:grpSpPr bwMode="auto">
          <a:xfrm>
            <a:off x="2185988" y="2803525"/>
            <a:ext cx="2538412" cy="1143000"/>
            <a:chOff x="129" y="1104"/>
            <a:chExt cx="1599" cy="720"/>
          </a:xfrm>
        </p:grpSpPr>
        <p:sp>
          <p:nvSpPr>
            <p:cNvPr id="756800" name="Text Box 64"/>
            <p:cNvSpPr txBox="1">
              <a:spLocks noChangeArrowheads="1"/>
            </p:cNvSpPr>
            <p:nvPr/>
          </p:nvSpPr>
          <p:spPr bwMode="auto">
            <a:xfrm>
              <a:off x="129" y="1104"/>
              <a:ext cx="22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56801" name="Line 65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854" name="Group 118"/>
          <p:cNvGrpSpPr>
            <a:grpSpLocks/>
          </p:cNvGrpSpPr>
          <p:nvPr/>
        </p:nvGrpSpPr>
        <p:grpSpPr bwMode="auto">
          <a:xfrm>
            <a:off x="1828800" y="3946526"/>
            <a:ext cx="2819400" cy="701675"/>
            <a:chOff x="513" y="1334"/>
            <a:chExt cx="1776" cy="442"/>
          </a:xfrm>
        </p:grpSpPr>
        <p:sp>
          <p:nvSpPr>
            <p:cNvPr id="756803" name="Text Box 67"/>
            <p:cNvSpPr txBox="1">
              <a:spLocks noChangeArrowheads="1"/>
            </p:cNvSpPr>
            <p:nvPr/>
          </p:nvSpPr>
          <p:spPr bwMode="auto">
            <a:xfrm>
              <a:off x="513" y="1334"/>
              <a:ext cx="17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 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{2;-3}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6804" name="Freeform 68"/>
            <p:cNvSpPr>
              <a:spLocks/>
            </p:cNvSpPr>
            <p:nvPr/>
          </p:nvSpPr>
          <p:spPr bwMode="auto">
            <a:xfrm>
              <a:off x="561" y="147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6805" name="Freeform 69"/>
            <p:cNvSpPr>
              <a:spLocks/>
            </p:cNvSpPr>
            <p:nvPr/>
          </p:nvSpPr>
          <p:spPr bwMode="auto">
            <a:xfrm>
              <a:off x="993" y="139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812" name="Group 76"/>
          <p:cNvGrpSpPr>
            <a:grpSpLocks/>
          </p:cNvGrpSpPr>
          <p:nvPr/>
        </p:nvGrpSpPr>
        <p:grpSpPr bwMode="auto">
          <a:xfrm>
            <a:off x="6629401" y="3794125"/>
            <a:ext cx="2538413" cy="1143000"/>
            <a:chOff x="129" y="1104"/>
            <a:chExt cx="1599" cy="720"/>
          </a:xfrm>
        </p:grpSpPr>
        <p:sp>
          <p:nvSpPr>
            <p:cNvPr id="756813" name="Text Box 77"/>
            <p:cNvSpPr txBox="1">
              <a:spLocks noChangeArrowheads="1"/>
            </p:cNvSpPr>
            <p:nvPr/>
          </p:nvSpPr>
          <p:spPr bwMode="auto">
            <a:xfrm>
              <a:off x="129" y="1104"/>
              <a:ext cx="2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756814" name="Line 78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852" name="Group 116"/>
          <p:cNvGrpSpPr>
            <a:grpSpLocks/>
          </p:cNvGrpSpPr>
          <p:nvPr/>
        </p:nvGrpSpPr>
        <p:grpSpPr bwMode="auto">
          <a:xfrm>
            <a:off x="1338264" y="87314"/>
            <a:ext cx="5730875" cy="708025"/>
            <a:chOff x="5040" y="192"/>
            <a:chExt cx="3610" cy="446"/>
          </a:xfrm>
        </p:grpSpPr>
        <p:sp>
          <p:nvSpPr>
            <p:cNvPr id="756848" name="Text Box 112"/>
            <p:cNvSpPr txBox="1">
              <a:spLocks noChangeArrowheads="1"/>
            </p:cNvSpPr>
            <p:nvPr/>
          </p:nvSpPr>
          <p:spPr bwMode="auto">
            <a:xfrm>
              <a:off x="5040" y="192"/>
              <a:ext cx="361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ru-RU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40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n-US" sz="40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b </a:t>
              </a:r>
              <a:r>
                <a:rPr lang="en-US" sz="4000" i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ayirmani</a:t>
              </a:r>
              <a:r>
                <a:rPr lang="en-US" sz="4000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toping 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6849" name="Freeform 113"/>
            <p:cNvSpPr>
              <a:spLocks/>
            </p:cNvSpPr>
            <p:nvPr/>
          </p:nvSpPr>
          <p:spPr bwMode="auto">
            <a:xfrm>
              <a:off x="5088" y="33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6851" name="Freeform 115"/>
            <p:cNvSpPr>
              <a:spLocks/>
            </p:cNvSpPr>
            <p:nvPr/>
          </p:nvSpPr>
          <p:spPr bwMode="auto">
            <a:xfrm>
              <a:off x="5528" y="24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867" name="Group 131"/>
          <p:cNvGrpSpPr>
            <a:grpSpLocks/>
          </p:cNvGrpSpPr>
          <p:nvPr/>
        </p:nvGrpSpPr>
        <p:grpSpPr bwMode="auto">
          <a:xfrm>
            <a:off x="7010400" y="3549651"/>
            <a:ext cx="2286000" cy="701675"/>
            <a:chOff x="4080" y="864"/>
            <a:chExt cx="1440" cy="442"/>
          </a:xfrm>
        </p:grpSpPr>
        <p:sp>
          <p:nvSpPr>
            <p:cNvPr id="756856" name="Text Box 120"/>
            <p:cNvSpPr txBox="1">
              <a:spLocks noChangeArrowheads="1"/>
            </p:cNvSpPr>
            <p:nvPr/>
          </p:nvSpPr>
          <p:spPr bwMode="auto">
            <a:xfrm>
              <a:off x="4080" y="86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-b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{8;-12}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6857" name="Freeform 121"/>
            <p:cNvSpPr>
              <a:spLocks/>
            </p:cNvSpPr>
            <p:nvPr/>
          </p:nvSpPr>
          <p:spPr bwMode="auto">
            <a:xfrm>
              <a:off x="4232" y="93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866" name="Group 130"/>
          <p:cNvGrpSpPr>
            <a:grpSpLocks/>
          </p:cNvGrpSpPr>
          <p:nvPr/>
        </p:nvGrpSpPr>
        <p:grpSpPr bwMode="auto">
          <a:xfrm>
            <a:off x="8839200" y="2498725"/>
            <a:ext cx="1371600" cy="762000"/>
            <a:chOff x="4272" y="3072"/>
            <a:chExt cx="864" cy="480"/>
          </a:xfrm>
        </p:grpSpPr>
        <p:sp>
          <p:nvSpPr>
            <p:cNvPr id="756863" name="Line 127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56864" name="Object 128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Формула" r:id="rId4" imgW="101520" imgH="139680" progId="Equation.3">
                    <p:embed/>
                  </p:oleObj>
                </mc:Choice>
                <mc:Fallback>
                  <p:oleObj name="Формула" r:id="rId4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6865" name="Text Box 129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(-1)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756868" name="Text Box 132"/>
          <p:cNvSpPr txBox="1">
            <a:spLocks noChangeArrowheads="1"/>
          </p:cNvSpPr>
          <p:nvPr/>
        </p:nvSpPr>
        <p:spPr bwMode="auto">
          <a:xfrm>
            <a:off x="2286001" y="1752600"/>
            <a:ext cx="8643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usul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56872" name="Group 136"/>
          <p:cNvGrpSpPr>
            <a:grpSpLocks/>
          </p:cNvGrpSpPr>
          <p:nvPr/>
        </p:nvGrpSpPr>
        <p:grpSpPr bwMode="auto">
          <a:xfrm>
            <a:off x="6553200" y="4937126"/>
            <a:ext cx="2819400" cy="701675"/>
            <a:chOff x="513" y="1334"/>
            <a:chExt cx="1776" cy="442"/>
          </a:xfrm>
        </p:grpSpPr>
        <p:sp>
          <p:nvSpPr>
            <p:cNvPr id="756873" name="Text Box 137"/>
            <p:cNvSpPr txBox="1">
              <a:spLocks noChangeArrowheads="1"/>
            </p:cNvSpPr>
            <p:nvPr/>
          </p:nvSpPr>
          <p:spPr bwMode="auto">
            <a:xfrm>
              <a:off x="513" y="1334"/>
              <a:ext cx="17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 </a:t>
              </a:r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{2;-3}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6874" name="Freeform 138"/>
            <p:cNvSpPr>
              <a:spLocks/>
            </p:cNvSpPr>
            <p:nvPr/>
          </p:nvSpPr>
          <p:spPr bwMode="auto">
            <a:xfrm>
              <a:off x="561" y="147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6875" name="Freeform 139"/>
            <p:cNvSpPr>
              <a:spLocks/>
            </p:cNvSpPr>
            <p:nvPr/>
          </p:nvSpPr>
          <p:spPr bwMode="auto">
            <a:xfrm>
              <a:off x="993" y="139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6876" name="Text Box 140"/>
          <p:cNvSpPr txBox="1">
            <a:spLocks noChangeArrowheads="1"/>
          </p:cNvSpPr>
          <p:nvPr/>
        </p:nvSpPr>
        <p:spPr bwMode="auto">
          <a:xfrm>
            <a:off x="7391401" y="1736725"/>
            <a:ext cx="8643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usul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56877" name="Group 141"/>
          <p:cNvGrpSpPr>
            <a:grpSpLocks/>
          </p:cNvGrpSpPr>
          <p:nvPr/>
        </p:nvGrpSpPr>
        <p:grpSpPr bwMode="auto">
          <a:xfrm>
            <a:off x="2895600" y="898526"/>
            <a:ext cx="2286000" cy="701675"/>
            <a:chOff x="3744" y="2736"/>
            <a:chExt cx="1440" cy="442"/>
          </a:xfrm>
        </p:grpSpPr>
        <p:sp>
          <p:nvSpPr>
            <p:cNvPr id="756878" name="Text Box 142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{-6; 9}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6879" name="Freeform 143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880" name="Group 144"/>
          <p:cNvGrpSpPr>
            <a:grpSpLocks/>
          </p:cNvGrpSpPr>
          <p:nvPr/>
        </p:nvGrpSpPr>
        <p:grpSpPr bwMode="auto">
          <a:xfrm>
            <a:off x="5410200" y="914401"/>
            <a:ext cx="2286000" cy="701675"/>
            <a:chOff x="945" y="844"/>
            <a:chExt cx="1440" cy="442"/>
          </a:xfrm>
        </p:grpSpPr>
        <p:sp>
          <p:nvSpPr>
            <p:cNvPr id="756881" name="Text Box 145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{-8;12}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6882" name="Freeform 146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56883" name="Group 147"/>
          <p:cNvGrpSpPr>
            <a:grpSpLocks/>
          </p:cNvGrpSpPr>
          <p:nvPr/>
        </p:nvGrpSpPr>
        <p:grpSpPr bwMode="auto">
          <a:xfrm>
            <a:off x="2895600" y="898526"/>
            <a:ext cx="2286000" cy="701675"/>
            <a:chOff x="3744" y="2736"/>
            <a:chExt cx="1440" cy="442"/>
          </a:xfrm>
        </p:grpSpPr>
        <p:sp>
          <p:nvSpPr>
            <p:cNvPr id="756884" name="Text Box 148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{-6; 9}</a:t>
              </a:r>
              <a:endPara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56885" name="Freeform 149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416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6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2361 0.13263 L -0.04167 0.23148 " pathEditMode="relative" rAng="0" ptsTypes="AAA">
                                      <p:cBhvr>
                                        <p:cTn id="22" dur="1000" fill="hold"/>
                                        <p:tgtEl>
                                          <p:spTgt spid="756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21549 0.29051 L -0.24792 0.3331 " pathEditMode="relative" rAng="0" ptsTypes="AAA">
                                      <p:cBhvr>
                                        <p:cTn id="25" dur="1000" fill="hold"/>
                                        <p:tgtEl>
                                          <p:spTgt spid="756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56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5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68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.06133 0.13588 L 0.1125 0.2375 " pathEditMode="relative" rAng="0" ptsTypes="AAA">
                                      <p:cBhvr>
                                        <p:cTn id="54" dur="1000" fill="hold"/>
                                        <p:tgtEl>
                                          <p:spTgt spid="756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5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5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07407E-6 L 0.2 0.27662 L 0.34583 0.4743 " pathEditMode="relative" rAng="0" ptsTypes="AAA">
                                      <p:cBhvr>
                                        <p:cTn id="68" dur="1000" fill="hold"/>
                                        <p:tgtEl>
                                          <p:spTgt spid="756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2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5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5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868" grpId="0"/>
      <p:bldP spid="7568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80" name="Oval 12"/>
          <p:cNvSpPr>
            <a:spLocks noChangeArrowheads="1"/>
          </p:cNvSpPr>
          <p:nvPr/>
        </p:nvSpPr>
        <p:spPr bwMode="auto">
          <a:xfrm>
            <a:off x="551384" y="327254"/>
            <a:ext cx="6096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749620" name="Group 52"/>
          <p:cNvGrpSpPr>
            <a:grpSpLocks/>
          </p:cNvGrpSpPr>
          <p:nvPr/>
        </p:nvGrpSpPr>
        <p:grpSpPr bwMode="auto">
          <a:xfrm>
            <a:off x="2133600" y="2422526"/>
            <a:ext cx="2667000" cy="701675"/>
            <a:chOff x="1632" y="1488"/>
            <a:chExt cx="1680" cy="442"/>
          </a:xfrm>
        </p:grpSpPr>
        <p:sp>
          <p:nvSpPr>
            <p:cNvPr id="749582" name="Text Box 14"/>
            <p:cNvSpPr txBox="1">
              <a:spLocks noChangeArrowheads="1"/>
            </p:cNvSpPr>
            <p:nvPr/>
          </p:nvSpPr>
          <p:spPr bwMode="auto">
            <a:xfrm>
              <a:off x="1632" y="1488"/>
              <a:ext cx="16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r>
                <a:rPr lang="en-US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+y</a:t>
              </a:r>
              <a:r>
                <a:rPr lang="en-US" sz="8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</a:t>
              </a:r>
              <a:r>
                <a:rPr lang="en-US" sz="40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9583" name="Freeform 15"/>
            <p:cNvSpPr>
              <a:spLocks/>
            </p:cNvSpPr>
            <p:nvPr/>
          </p:nvSpPr>
          <p:spPr bwMode="auto">
            <a:xfrm>
              <a:off x="1680" y="163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9584" name="Freeform 16"/>
            <p:cNvSpPr>
              <a:spLocks/>
            </p:cNvSpPr>
            <p:nvPr/>
          </p:nvSpPr>
          <p:spPr bwMode="auto">
            <a:xfrm>
              <a:off x="2352" y="1582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9585" name="Freeform 17"/>
            <p:cNvSpPr>
              <a:spLocks/>
            </p:cNvSpPr>
            <p:nvPr/>
          </p:nvSpPr>
          <p:spPr bwMode="auto">
            <a:xfrm>
              <a:off x="2928" y="1579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9626" name="Group 58"/>
          <p:cNvGrpSpPr>
            <a:grpSpLocks/>
          </p:cNvGrpSpPr>
          <p:nvPr/>
        </p:nvGrpSpPr>
        <p:grpSpPr bwMode="auto">
          <a:xfrm>
            <a:off x="1981200" y="4860926"/>
            <a:ext cx="2514600" cy="701675"/>
            <a:chOff x="1392" y="3590"/>
            <a:chExt cx="1584" cy="442"/>
          </a:xfrm>
        </p:grpSpPr>
        <p:sp>
          <p:nvSpPr>
            <p:cNvPr id="749592" name="Text Box 24"/>
            <p:cNvSpPr txBox="1">
              <a:spLocks noChangeArrowheads="1"/>
            </p:cNvSpPr>
            <p:nvPr/>
          </p:nvSpPr>
          <p:spPr bwMode="auto">
            <a:xfrm>
              <a:off x="1392" y="3590"/>
              <a:ext cx="15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ka</a:t>
              </a:r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en-US" sz="4000" b="1" i="1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kx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 </a:t>
              </a:r>
              <a:r>
                <a:rPr lang="en-US" sz="4000" b="1" i="1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ky</a:t>
              </a:r>
              <a:r>
                <a:rPr lang="en-US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9593" name="Freeform 25"/>
            <p:cNvSpPr>
              <a:spLocks/>
            </p:cNvSpPr>
            <p:nvPr/>
          </p:nvSpPr>
          <p:spPr bwMode="auto">
            <a:xfrm>
              <a:off x="1632" y="373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9629" name="Group 61"/>
          <p:cNvGrpSpPr>
            <a:grpSpLocks/>
          </p:cNvGrpSpPr>
          <p:nvPr/>
        </p:nvGrpSpPr>
        <p:grpSpPr bwMode="auto">
          <a:xfrm>
            <a:off x="404812" y="1244601"/>
            <a:ext cx="5462588" cy="701675"/>
            <a:chOff x="-705" y="784"/>
            <a:chExt cx="3441" cy="442"/>
          </a:xfrm>
        </p:grpSpPr>
        <p:grpSp>
          <p:nvGrpSpPr>
            <p:cNvPr id="749596" name="Group 28"/>
            <p:cNvGrpSpPr>
              <a:grpSpLocks/>
            </p:cNvGrpSpPr>
            <p:nvPr/>
          </p:nvGrpSpPr>
          <p:grpSpPr bwMode="auto">
            <a:xfrm>
              <a:off x="-705" y="784"/>
              <a:ext cx="1440" cy="442"/>
              <a:chOff x="735" y="2656"/>
              <a:chExt cx="1440" cy="442"/>
            </a:xfrm>
          </p:grpSpPr>
          <p:sp>
            <p:nvSpPr>
              <p:cNvPr id="749597" name="Text Box 29"/>
              <p:cNvSpPr txBox="1">
                <a:spLocks noChangeArrowheads="1"/>
              </p:cNvSpPr>
              <p:nvPr/>
            </p:nvSpPr>
            <p:spPr bwMode="auto">
              <a:xfrm>
                <a:off x="735" y="2656"/>
                <a:ext cx="144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r>
                  <a:rPr lang="en-US" sz="40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{</a:t>
                </a:r>
                <a:r>
                  <a:rPr lang="en-US" sz="40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x</a:t>
                </a:r>
                <a:r>
                  <a:rPr lang="en-US" sz="40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; </a:t>
                </a:r>
                <a:r>
                  <a:rPr lang="en-US" sz="40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y</a:t>
                </a:r>
                <a:r>
                  <a:rPr lang="en-US" sz="40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}</a:t>
                </a:r>
                <a:endParaRPr lang="ru-RU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49598" name="Freeform 30"/>
              <p:cNvSpPr>
                <a:spLocks/>
              </p:cNvSpPr>
              <p:nvPr/>
            </p:nvSpPr>
            <p:spPr bwMode="auto">
              <a:xfrm>
                <a:off x="843" y="2743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206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49602" name="Text Box 34"/>
            <p:cNvSpPr txBox="1">
              <a:spLocks noChangeArrowheads="1"/>
            </p:cNvSpPr>
            <p:nvPr/>
          </p:nvSpPr>
          <p:spPr bwMode="auto">
            <a:xfrm>
              <a:off x="424" y="926"/>
              <a:ext cx="2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ektor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berilgan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bo‘lsin</a:t>
              </a:r>
              <a:r>
                <a:rPr lang="ru-RU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9619" name="Group 51"/>
          <p:cNvGrpSpPr>
            <a:grpSpLocks/>
          </p:cNvGrpSpPr>
          <p:nvPr/>
        </p:nvGrpSpPr>
        <p:grpSpPr bwMode="auto">
          <a:xfrm>
            <a:off x="4800600" y="2422525"/>
            <a:ext cx="914400" cy="762000"/>
            <a:chOff x="3312" y="1488"/>
            <a:chExt cx="576" cy="480"/>
          </a:xfrm>
        </p:grpSpPr>
        <p:sp>
          <p:nvSpPr>
            <p:cNvPr id="749612" name="Line 44"/>
            <p:cNvSpPr>
              <a:spLocks noChangeShapeType="1"/>
            </p:cNvSpPr>
            <p:nvPr/>
          </p:nvSpPr>
          <p:spPr bwMode="auto">
            <a:xfrm flipH="1">
              <a:off x="3312" y="1536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49613" name="Object 45"/>
            <p:cNvGraphicFramePr>
              <a:graphicFrameLocks noChangeAspect="1"/>
            </p:cNvGraphicFramePr>
            <p:nvPr/>
          </p:nvGraphicFramePr>
          <p:xfrm>
            <a:off x="3504" y="1680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1" name="Формула" r:id="rId4" imgW="101520" imgH="139680" progId="Equation.3">
                    <p:embed/>
                  </p:oleObj>
                </mc:Choice>
                <mc:Fallback>
                  <p:oleObj name="Формула" r:id="rId4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1680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9615" name="Text Box 47"/>
            <p:cNvSpPr txBox="1">
              <a:spLocks noChangeArrowheads="1"/>
            </p:cNvSpPr>
            <p:nvPr/>
          </p:nvSpPr>
          <p:spPr bwMode="auto">
            <a:xfrm>
              <a:off x="3600" y="1488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49627" name="Group 59"/>
          <p:cNvGrpSpPr>
            <a:grpSpLocks/>
          </p:cNvGrpSpPr>
          <p:nvPr/>
        </p:nvGrpSpPr>
        <p:grpSpPr bwMode="auto">
          <a:xfrm>
            <a:off x="1981200" y="3641726"/>
            <a:ext cx="3124200" cy="701675"/>
            <a:chOff x="1488" y="2208"/>
            <a:chExt cx="1968" cy="442"/>
          </a:xfrm>
        </p:grpSpPr>
        <p:sp>
          <p:nvSpPr>
            <p:cNvPr id="749622" name="Text Box 54"/>
            <p:cNvSpPr txBox="1">
              <a:spLocks noChangeArrowheads="1"/>
            </p:cNvSpPr>
            <p:nvPr/>
          </p:nvSpPr>
          <p:spPr bwMode="auto">
            <a:xfrm>
              <a:off x="1488" y="2208"/>
              <a:ext cx="19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 err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ka</a:t>
              </a: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 </a:t>
              </a:r>
              <a:r>
                <a:rPr lang="en-US" sz="4000" b="1" i="1" dirty="0" err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kx</a:t>
              </a:r>
              <a:r>
                <a:rPr lang="en-US" sz="4000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</a:t>
              </a:r>
              <a:r>
                <a:rPr lang="en-US" sz="4000" b="1" i="1" dirty="0" err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ky</a:t>
              </a:r>
              <a:r>
                <a:rPr lang="en-US" sz="8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</a:t>
              </a:r>
              <a:r>
                <a:rPr lang="en-US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9623" name="Freeform 55"/>
            <p:cNvSpPr>
              <a:spLocks/>
            </p:cNvSpPr>
            <p:nvPr/>
          </p:nvSpPr>
          <p:spPr bwMode="auto">
            <a:xfrm>
              <a:off x="1728" y="235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9624" name="Freeform 56"/>
            <p:cNvSpPr>
              <a:spLocks/>
            </p:cNvSpPr>
            <p:nvPr/>
          </p:nvSpPr>
          <p:spPr bwMode="auto">
            <a:xfrm>
              <a:off x="2544" y="2302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9625" name="Freeform 57"/>
            <p:cNvSpPr>
              <a:spLocks/>
            </p:cNvSpPr>
            <p:nvPr/>
          </p:nvSpPr>
          <p:spPr bwMode="auto">
            <a:xfrm>
              <a:off x="3264" y="2299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749628" name="Object 60"/>
          <p:cNvGraphicFramePr>
            <a:graphicFrameLocks noChangeAspect="1"/>
          </p:cNvGraphicFramePr>
          <p:nvPr/>
        </p:nvGraphicFramePr>
        <p:xfrm>
          <a:off x="5029200" y="3794126"/>
          <a:ext cx="7048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Формула" r:id="rId6" imgW="190440" imgH="152280" progId="Equation.3">
                  <p:embed/>
                </p:oleObj>
              </mc:Choice>
              <mc:Fallback>
                <p:oleObj name="Формула" r:id="rId6" imgW="1904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94126"/>
                        <a:ext cx="7048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9633" name="Group 65"/>
          <p:cNvGrpSpPr>
            <a:grpSpLocks/>
          </p:cNvGrpSpPr>
          <p:nvPr/>
        </p:nvGrpSpPr>
        <p:grpSpPr bwMode="auto">
          <a:xfrm>
            <a:off x="9372600" y="1371600"/>
            <a:ext cx="914400" cy="762000"/>
            <a:chOff x="3312" y="1488"/>
            <a:chExt cx="576" cy="480"/>
          </a:xfrm>
        </p:grpSpPr>
        <p:sp>
          <p:nvSpPr>
            <p:cNvPr id="749634" name="Line 66"/>
            <p:cNvSpPr>
              <a:spLocks noChangeShapeType="1"/>
            </p:cNvSpPr>
            <p:nvPr/>
          </p:nvSpPr>
          <p:spPr bwMode="auto">
            <a:xfrm flipH="1">
              <a:off x="3312" y="1536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49635" name="Object 67"/>
            <p:cNvGraphicFramePr>
              <a:graphicFrameLocks noChangeAspect="1"/>
            </p:cNvGraphicFramePr>
            <p:nvPr/>
          </p:nvGraphicFramePr>
          <p:xfrm>
            <a:off x="3504" y="1680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3" name="Формула" r:id="rId8" imgW="101520" imgH="139680" progId="Equation.3">
                    <p:embed/>
                  </p:oleObj>
                </mc:Choice>
                <mc:Fallback>
                  <p:oleObj name="Формула" r:id="rId8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1680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9636" name="Text Box 68"/>
            <p:cNvSpPr txBox="1">
              <a:spLocks noChangeArrowheads="1"/>
            </p:cNvSpPr>
            <p:nvPr/>
          </p:nvSpPr>
          <p:spPr bwMode="auto">
            <a:xfrm>
              <a:off x="3600" y="1488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49640" name="Group 72"/>
          <p:cNvGrpSpPr>
            <a:grpSpLocks/>
          </p:cNvGrpSpPr>
          <p:nvPr/>
        </p:nvGrpSpPr>
        <p:grpSpPr bwMode="auto">
          <a:xfrm>
            <a:off x="7391400" y="1981201"/>
            <a:ext cx="2286000" cy="701675"/>
            <a:chOff x="624" y="3792"/>
            <a:chExt cx="1440" cy="442"/>
          </a:xfrm>
        </p:grpSpPr>
        <p:sp>
          <p:nvSpPr>
            <p:cNvPr id="749638" name="Text Box 70"/>
            <p:cNvSpPr txBox="1">
              <a:spLocks noChangeArrowheads="1"/>
            </p:cNvSpPr>
            <p:nvPr/>
          </p:nvSpPr>
          <p:spPr bwMode="auto">
            <a:xfrm>
              <a:off x="624" y="3792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{-6; 3}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9639" name="Freeform 71"/>
            <p:cNvSpPr>
              <a:spLocks/>
            </p:cNvSpPr>
            <p:nvPr/>
          </p:nvSpPr>
          <p:spPr bwMode="auto">
            <a:xfrm>
              <a:off x="872" y="393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9630" name="Group 62"/>
          <p:cNvGrpSpPr>
            <a:grpSpLocks/>
          </p:cNvGrpSpPr>
          <p:nvPr/>
        </p:nvGrpSpPr>
        <p:grpSpPr bwMode="auto">
          <a:xfrm>
            <a:off x="7467600" y="1371601"/>
            <a:ext cx="2286000" cy="701675"/>
            <a:chOff x="3744" y="2736"/>
            <a:chExt cx="1440" cy="442"/>
          </a:xfrm>
        </p:grpSpPr>
        <p:sp>
          <p:nvSpPr>
            <p:cNvPr id="749631" name="Text Box 63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{-2; 1}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9632" name="Freeform 64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49641" name="Line 73"/>
          <p:cNvSpPr>
            <a:spLocks noChangeShapeType="1"/>
          </p:cNvSpPr>
          <p:nvPr/>
        </p:nvSpPr>
        <p:spPr bwMode="auto">
          <a:xfrm>
            <a:off x="6858000" y="1524000"/>
            <a:ext cx="76200" cy="5181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49656" name="Group 88"/>
          <p:cNvGrpSpPr>
            <a:grpSpLocks/>
          </p:cNvGrpSpPr>
          <p:nvPr/>
        </p:nvGrpSpPr>
        <p:grpSpPr bwMode="auto">
          <a:xfrm>
            <a:off x="9220200" y="3124200"/>
            <a:ext cx="1600200" cy="762000"/>
            <a:chOff x="4176" y="3072"/>
            <a:chExt cx="1008" cy="480"/>
          </a:xfrm>
        </p:grpSpPr>
        <p:sp>
          <p:nvSpPr>
            <p:cNvPr id="749644" name="Line 76"/>
            <p:cNvSpPr>
              <a:spLocks noChangeShapeType="1"/>
            </p:cNvSpPr>
            <p:nvPr/>
          </p:nvSpPr>
          <p:spPr bwMode="auto">
            <a:xfrm flipH="1">
              <a:off x="4176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49645" name="Object 77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4" name="Формула" r:id="rId9" imgW="101520" imgH="139680" progId="Equation.3">
                    <p:embed/>
                  </p:oleObj>
                </mc:Choice>
                <mc:Fallback>
                  <p:oleObj name="Формула" r:id="rId9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9646" name="Text Box 78"/>
            <p:cNvSpPr txBox="1">
              <a:spLocks noChangeArrowheads="1"/>
            </p:cNvSpPr>
            <p:nvPr/>
          </p:nvSpPr>
          <p:spPr bwMode="auto">
            <a:xfrm>
              <a:off x="4464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(-2)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49655" name="Group 87"/>
          <p:cNvGrpSpPr>
            <a:grpSpLocks/>
          </p:cNvGrpSpPr>
          <p:nvPr/>
        </p:nvGrpSpPr>
        <p:grpSpPr bwMode="auto">
          <a:xfrm>
            <a:off x="7162800" y="3886201"/>
            <a:ext cx="2895600" cy="701675"/>
            <a:chOff x="2832" y="3638"/>
            <a:chExt cx="1824" cy="442"/>
          </a:xfrm>
        </p:grpSpPr>
        <p:sp>
          <p:nvSpPr>
            <p:cNvPr id="749648" name="Text Box 80"/>
            <p:cNvSpPr txBox="1">
              <a:spLocks noChangeArrowheads="1"/>
            </p:cNvSpPr>
            <p:nvPr/>
          </p:nvSpPr>
          <p:spPr bwMode="auto">
            <a:xfrm>
              <a:off x="2832" y="3638"/>
              <a:ext cx="18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-2</a:t>
              </a: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{4; 0}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9649" name="Freeform 81"/>
            <p:cNvSpPr>
              <a:spLocks/>
            </p:cNvSpPr>
            <p:nvPr/>
          </p:nvSpPr>
          <p:spPr bwMode="auto">
            <a:xfrm>
              <a:off x="3176" y="378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9651" name="Group 83"/>
          <p:cNvGrpSpPr>
            <a:grpSpLocks/>
          </p:cNvGrpSpPr>
          <p:nvPr/>
        </p:nvGrpSpPr>
        <p:grpSpPr bwMode="auto">
          <a:xfrm>
            <a:off x="7391400" y="3124201"/>
            <a:ext cx="2286000" cy="701675"/>
            <a:chOff x="3744" y="2736"/>
            <a:chExt cx="1440" cy="442"/>
          </a:xfrm>
        </p:grpSpPr>
        <p:sp>
          <p:nvSpPr>
            <p:cNvPr id="749652" name="Text Box 84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{-2; 0}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9653" name="Freeform 85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9657" name="Group 89"/>
          <p:cNvGrpSpPr>
            <a:grpSpLocks/>
          </p:cNvGrpSpPr>
          <p:nvPr/>
        </p:nvGrpSpPr>
        <p:grpSpPr bwMode="auto">
          <a:xfrm>
            <a:off x="9144000" y="5105400"/>
            <a:ext cx="1371600" cy="762000"/>
            <a:chOff x="1344" y="816"/>
            <a:chExt cx="864" cy="480"/>
          </a:xfrm>
        </p:grpSpPr>
        <p:sp>
          <p:nvSpPr>
            <p:cNvPr id="749658" name="Line 90"/>
            <p:cNvSpPr>
              <a:spLocks noChangeShapeType="1"/>
            </p:cNvSpPr>
            <p:nvPr/>
          </p:nvSpPr>
          <p:spPr bwMode="auto">
            <a:xfrm flipH="1">
              <a:off x="1344" y="864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49659" name="Object 91"/>
            <p:cNvGraphicFramePr>
              <a:graphicFrameLocks noChangeAspect="1"/>
            </p:cNvGraphicFramePr>
            <p:nvPr/>
          </p:nvGraphicFramePr>
          <p:xfrm>
            <a:off x="1440" y="1008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5" name="Формула" r:id="rId10" imgW="101520" imgH="139680" progId="Equation.3">
                    <p:embed/>
                  </p:oleObj>
                </mc:Choice>
                <mc:Fallback>
                  <p:oleObj name="Формула" r:id="rId10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008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9660" name="Text Box 92"/>
            <p:cNvSpPr txBox="1">
              <a:spLocks noChangeArrowheads="1"/>
            </p:cNvSpPr>
            <p:nvPr/>
          </p:nvSpPr>
          <p:spPr bwMode="auto">
            <a:xfrm>
              <a:off x="1488" y="816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(-</a:t>
              </a:r>
              <a:r>
                <a:rPr lang="ru-RU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49661" name="Group 93"/>
          <p:cNvGrpSpPr>
            <a:grpSpLocks/>
          </p:cNvGrpSpPr>
          <p:nvPr/>
        </p:nvGrpSpPr>
        <p:grpSpPr bwMode="auto">
          <a:xfrm>
            <a:off x="6934200" y="5791201"/>
            <a:ext cx="2895600" cy="701675"/>
            <a:chOff x="2832" y="3638"/>
            <a:chExt cx="1824" cy="442"/>
          </a:xfrm>
        </p:grpSpPr>
        <p:sp>
          <p:nvSpPr>
            <p:cNvPr id="749662" name="Text Box 94"/>
            <p:cNvSpPr txBox="1">
              <a:spLocks noChangeArrowheads="1"/>
            </p:cNvSpPr>
            <p:nvPr/>
          </p:nvSpPr>
          <p:spPr bwMode="auto">
            <a:xfrm>
              <a:off x="2832" y="3638"/>
              <a:ext cx="18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</a:t>
              </a:r>
              <a:r>
                <a:rPr lang="en-US" sz="40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2; -5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9663" name="Freeform 95"/>
            <p:cNvSpPr>
              <a:spLocks/>
            </p:cNvSpPr>
            <p:nvPr/>
          </p:nvSpPr>
          <p:spPr bwMode="auto">
            <a:xfrm>
              <a:off x="3176" y="378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9664" name="Group 96"/>
          <p:cNvGrpSpPr>
            <a:grpSpLocks/>
          </p:cNvGrpSpPr>
          <p:nvPr/>
        </p:nvGrpSpPr>
        <p:grpSpPr bwMode="auto">
          <a:xfrm>
            <a:off x="7315200" y="5105401"/>
            <a:ext cx="2286000" cy="701675"/>
            <a:chOff x="3744" y="2736"/>
            <a:chExt cx="1440" cy="442"/>
          </a:xfrm>
        </p:grpSpPr>
        <p:sp>
          <p:nvSpPr>
            <p:cNvPr id="749665" name="Text Box 97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{-2; 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49666" name="Freeform 98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271464" y="357637"/>
            <a:ext cx="10370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0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9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4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4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9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9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4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4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4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4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4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4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4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4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9165" name="Group 141"/>
          <p:cNvGrpSpPr>
            <a:grpSpLocks/>
          </p:cNvGrpSpPr>
          <p:nvPr/>
        </p:nvGrpSpPr>
        <p:grpSpPr bwMode="auto">
          <a:xfrm>
            <a:off x="6553200" y="5867401"/>
            <a:ext cx="2438400" cy="701675"/>
            <a:chOff x="4272" y="2544"/>
            <a:chExt cx="1536" cy="442"/>
          </a:xfrm>
        </p:grpSpPr>
        <p:sp>
          <p:nvSpPr>
            <p:cNvPr id="769166" name="Text Box 142"/>
            <p:cNvSpPr txBox="1">
              <a:spLocks noChangeArrowheads="1"/>
            </p:cNvSpPr>
            <p:nvPr/>
          </p:nvSpPr>
          <p:spPr bwMode="auto">
            <a:xfrm>
              <a:off x="4272" y="2544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{26;-24}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67" name="Freeform 143"/>
            <p:cNvSpPr>
              <a:spLocks/>
            </p:cNvSpPr>
            <p:nvPr/>
          </p:nvSpPr>
          <p:spPr bwMode="auto">
            <a:xfrm>
              <a:off x="4320" y="268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10" name="Group 86"/>
          <p:cNvGrpSpPr>
            <a:grpSpLocks/>
          </p:cNvGrpSpPr>
          <p:nvPr/>
        </p:nvGrpSpPr>
        <p:grpSpPr bwMode="auto">
          <a:xfrm>
            <a:off x="6705600" y="152401"/>
            <a:ext cx="2286000" cy="701675"/>
            <a:chOff x="945" y="844"/>
            <a:chExt cx="1440" cy="442"/>
          </a:xfrm>
        </p:grpSpPr>
        <p:sp>
          <p:nvSpPr>
            <p:cNvPr id="769111" name="Text Box 87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3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12" name="Freeform 88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7" name="Group 83"/>
          <p:cNvGrpSpPr>
            <a:grpSpLocks/>
          </p:cNvGrpSpPr>
          <p:nvPr/>
        </p:nvGrpSpPr>
        <p:grpSpPr bwMode="auto">
          <a:xfrm>
            <a:off x="4587987" y="136526"/>
            <a:ext cx="2286000" cy="701675"/>
            <a:chOff x="3744" y="2736"/>
            <a:chExt cx="1440" cy="442"/>
          </a:xfrm>
        </p:grpSpPr>
        <p:sp>
          <p:nvSpPr>
            <p:cNvPr id="769108" name="Text Box 84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09" name="Freeform 85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44" name="Group 20"/>
          <p:cNvGrpSpPr>
            <a:grpSpLocks/>
          </p:cNvGrpSpPr>
          <p:nvPr/>
        </p:nvGrpSpPr>
        <p:grpSpPr bwMode="auto">
          <a:xfrm>
            <a:off x="6096001" y="1981200"/>
            <a:ext cx="2538413" cy="1143000"/>
            <a:chOff x="129" y="1104"/>
            <a:chExt cx="1599" cy="720"/>
          </a:xfrm>
        </p:grpSpPr>
        <p:sp>
          <p:nvSpPr>
            <p:cNvPr id="769045" name="Text Box 21"/>
            <p:cNvSpPr txBox="1">
              <a:spLocks noChangeArrowheads="1"/>
            </p:cNvSpPr>
            <p:nvPr/>
          </p:nvSpPr>
          <p:spPr bwMode="auto">
            <a:xfrm>
              <a:off x="129" y="1104"/>
              <a:ext cx="2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69046" name="Line 22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46" name="Group 122"/>
          <p:cNvGrpSpPr>
            <a:grpSpLocks/>
          </p:cNvGrpSpPr>
          <p:nvPr/>
        </p:nvGrpSpPr>
        <p:grpSpPr bwMode="auto">
          <a:xfrm>
            <a:off x="5715000" y="3200401"/>
            <a:ext cx="3505200" cy="701675"/>
            <a:chOff x="2496" y="2064"/>
            <a:chExt cx="2208" cy="442"/>
          </a:xfrm>
        </p:grpSpPr>
        <p:sp>
          <p:nvSpPr>
            <p:cNvPr id="769048" name="Text Box 24"/>
            <p:cNvSpPr txBox="1">
              <a:spLocks noChangeArrowheads="1"/>
            </p:cNvSpPr>
            <p:nvPr/>
          </p:nvSpPr>
          <p:spPr bwMode="auto">
            <a:xfrm>
              <a:off x="2496" y="2064"/>
              <a:ext cx="22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{18;-22}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49" name="Freeform 25"/>
            <p:cNvSpPr>
              <a:spLocks/>
            </p:cNvSpPr>
            <p:nvPr/>
          </p:nvSpPr>
          <p:spPr bwMode="auto">
            <a:xfrm>
              <a:off x="2736" y="22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50" name="Freeform 26"/>
            <p:cNvSpPr>
              <a:spLocks/>
            </p:cNvSpPr>
            <p:nvPr/>
          </p:nvSpPr>
          <p:spPr bwMode="auto">
            <a:xfrm>
              <a:off x="3128" y="2159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51" name="Group 27"/>
          <p:cNvGrpSpPr>
            <a:grpSpLocks/>
          </p:cNvGrpSpPr>
          <p:nvPr/>
        </p:nvGrpSpPr>
        <p:grpSpPr bwMode="auto">
          <a:xfrm>
            <a:off x="5943600" y="4724400"/>
            <a:ext cx="3048000" cy="1143000"/>
            <a:chOff x="129" y="1104"/>
            <a:chExt cx="1599" cy="720"/>
          </a:xfrm>
        </p:grpSpPr>
        <p:sp>
          <p:nvSpPr>
            <p:cNvPr id="769052" name="Text Box 28"/>
            <p:cNvSpPr txBox="1">
              <a:spLocks noChangeArrowheads="1"/>
            </p:cNvSpPr>
            <p:nvPr/>
          </p:nvSpPr>
          <p:spPr bwMode="auto">
            <a:xfrm>
              <a:off x="129" y="1104"/>
              <a:ext cx="3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769053" name="Line 29"/>
            <p:cNvSpPr>
              <a:spLocks noChangeShapeType="1"/>
            </p:cNvSpPr>
            <p:nvPr/>
          </p:nvSpPr>
          <p:spPr bwMode="auto">
            <a:xfrm>
              <a:off x="336" y="1824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63" name="Group 39"/>
          <p:cNvGrpSpPr>
            <a:grpSpLocks/>
          </p:cNvGrpSpPr>
          <p:nvPr/>
        </p:nvGrpSpPr>
        <p:grpSpPr bwMode="auto">
          <a:xfrm>
            <a:off x="3657600" y="1676400"/>
            <a:ext cx="1371600" cy="762000"/>
            <a:chOff x="4272" y="3072"/>
            <a:chExt cx="864" cy="480"/>
          </a:xfrm>
        </p:grpSpPr>
        <p:sp>
          <p:nvSpPr>
            <p:cNvPr id="769064" name="Line 40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065" name="Object 41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6" name="Формула" r:id="rId4" imgW="101520" imgH="139680" progId="Equation.3">
                    <p:embed/>
                  </p:oleObj>
                </mc:Choice>
                <mc:Fallback>
                  <p:oleObj name="Формула" r:id="rId4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066" name="Text Box 42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082" name="Group 58"/>
          <p:cNvGrpSpPr>
            <a:grpSpLocks/>
          </p:cNvGrpSpPr>
          <p:nvPr/>
        </p:nvGrpSpPr>
        <p:grpSpPr bwMode="auto">
          <a:xfrm>
            <a:off x="4572000" y="136526"/>
            <a:ext cx="2286000" cy="701675"/>
            <a:chOff x="3744" y="2736"/>
            <a:chExt cx="1440" cy="442"/>
          </a:xfrm>
        </p:grpSpPr>
        <p:sp>
          <p:nvSpPr>
            <p:cNvPr id="769083" name="Text Box 59"/>
            <p:cNvSpPr txBox="1">
              <a:spLocks noChangeArrowheads="1"/>
            </p:cNvSpPr>
            <p:nvPr/>
          </p:nvSpPr>
          <p:spPr bwMode="auto">
            <a:xfrm>
              <a:off x="3744" y="2736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84" name="Freeform 60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85" name="Group 61"/>
          <p:cNvGrpSpPr>
            <a:grpSpLocks/>
          </p:cNvGrpSpPr>
          <p:nvPr/>
        </p:nvGrpSpPr>
        <p:grpSpPr bwMode="auto">
          <a:xfrm>
            <a:off x="6705600" y="152401"/>
            <a:ext cx="2286000" cy="701675"/>
            <a:chOff x="945" y="844"/>
            <a:chExt cx="1440" cy="442"/>
          </a:xfrm>
        </p:grpSpPr>
        <p:sp>
          <p:nvSpPr>
            <p:cNvPr id="769086" name="Text Box 62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3</a:t>
              </a:r>
              <a:r>
                <a:rPr lang="en-US" sz="400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87" name="Freeform 63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093" name="Group 69"/>
          <p:cNvGrpSpPr>
            <a:grpSpLocks/>
          </p:cNvGrpSpPr>
          <p:nvPr/>
        </p:nvGrpSpPr>
        <p:grpSpPr bwMode="auto">
          <a:xfrm>
            <a:off x="474472" y="832442"/>
            <a:ext cx="2600325" cy="708025"/>
            <a:chOff x="2544" y="480"/>
            <a:chExt cx="1638" cy="446"/>
          </a:xfrm>
        </p:grpSpPr>
        <p:sp>
          <p:nvSpPr>
            <p:cNvPr id="769089" name="Text Box 65"/>
            <p:cNvSpPr txBox="1">
              <a:spLocks noChangeArrowheads="1"/>
            </p:cNvSpPr>
            <p:nvPr/>
          </p:nvSpPr>
          <p:spPr bwMode="auto">
            <a:xfrm>
              <a:off x="2544" y="480"/>
              <a:ext cx="163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 = </a:t>
              </a:r>
              <a:r>
                <a:rPr lang="en-US" sz="40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a-</a:t>
              </a:r>
              <a:r>
                <a:rPr lang="en-US" sz="40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,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90" name="Freeform 66"/>
            <p:cNvSpPr>
              <a:spLocks/>
            </p:cNvSpPr>
            <p:nvPr/>
          </p:nvSpPr>
          <p:spPr bwMode="auto">
            <a:xfrm>
              <a:off x="2592" y="624"/>
              <a:ext cx="272" cy="8"/>
            </a:xfrm>
            <a:custGeom>
              <a:avLst/>
              <a:gdLst>
                <a:gd name="T0" fmla="*/ 0 w 272"/>
                <a:gd name="T1" fmla="*/ 0 h 8"/>
                <a:gd name="T2" fmla="*/ 272 w 272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2" h="8">
                  <a:moveTo>
                    <a:pt x="0" y="0"/>
                  </a:moveTo>
                  <a:lnTo>
                    <a:pt x="272" y="8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91" name="Freeform 67"/>
            <p:cNvSpPr>
              <a:spLocks/>
            </p:cNvSpPr>
            <p:nvPr/>
          </p:nvSpPr>
          <p:spPr bwMode="auto">
            <a:xfrm>
              <a:off x="3360" y="62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92" name="Freeform 68"/>
            <p:cNvSpPr>
              <a:spLocks/>
            </p:cNvSpPr>
            <p:nvPr/>
          </p:nvSpPr>
          <p:spPr bwMode="auto">
            <a:xfrm>
              <a:off x="3792" y="5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0" name="Group 76"/>
          <p:cNvGrpSpPr>
            <a:grpSpLocks/>
          </p:cNvGrpSpPr>
          <p:nvPr/>
        </p:nvGrpSpPr>
        <p:grpSpPr bwMode="auto">
          <a:xfrm>
            <a:off x="3333437" y="795338"/>
            <a:ext cx="2438400" cy="701675"/>
            <a:chOff x="4224" y="480"/>
            <a:chExt cx="1536" cy="442"/>
          </a:xfrm>
        </p:grpSpPr>
        <p:sp>
          <p:nvSpPr>
            <p:cNvPr id="769095" name="Text Box 71"/>
            <p:cNvSpPr txBox="1">
              <a:spLocks noChangeArrowheads="1"/>
            </p:cNvSpPr>
            <p:nvPr/>
          </p:nvSpPr>
          <p:spPr bwMode="auto">
            <a:xfrm>
              <a:off x="4224" y="480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 = </a:t>
              </a:r>
              <a:r>
                <a:rPr lang="ru-RU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097" name="Freeform 73"/>
            <p:cNvSpPr>
              <a:spLocks/>
            </p:cNvSpPr>
            <p:nvPr/>
          </p:nvSpPr>
          <p:spPr bwMode="auto">
            <a:xfrm>
              <a:off x="4992" y="62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98" name="Freeform 74"/>
            <p:cNvSpPr>
              <a:spLocks/>
            </p:cNvSpPr>
            <p:nvPr/>
          </p:nvSpPr>
          <p:spPr bwMode="auto">
            <a:xfrm>
              <a:off x="5376" y="5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099" name="Freeform 75"/>
            <p:cNvSpPr>
              <a:spLocks/>
            </p:cNvSpPr>
            <p:nvPr/>
          </p:nvSpPr>
          <p:spPr bwMode="auto">
            <a:xfrm>
              <a:off x="4272" y="62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1" name="Group 77"/>
          <p:cNvGrpSpPr>
            <a:grpSpLocks/>
          </p:cNvGrpSpPr>
          <p:nvPr/>
        </p:nvGrpSpPr>
        <p:grpSpPr bwMode="auto">
          <a:xfrm>
            <a:off x="4553174" y="149415"/>
            <a:ext cx="2552700" cy="708025"/>
            <a:chOff x="3744" y="2736"/>
            <a:chExt cx="1608" cy="446"/>
          </a:xfrm>
        </p:grpSpPr>
        <p:sp>
          <p:nvSpPr>
            <p:cNvPr id="769102" name="Text Box 78"/>
            <p:cNvSpPr txBox="1">
              <a:spLocks noChangeArrowheads="1"/>
            </p:cNvSpPr>
            <p:nvPr/>
          </p:nvSpPr>
          <p:spPr bwMode="auto">
            <a:xfrm>
              <a:off x="3744" y="2736"/>
              <a:ext cx="160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-4</a:t>
              </a:r>
              <a:r>
                <a:rPr lang="en-US" sz="400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03" name="Freeform 79"/>
            <p:cNvSpPr>
              <a:spLocks/>
            </p:cNvSpPr>
            <p:nvPr/>
          </p:nvSpPr>
          <p:spPr bwMode="auto">
            <a:xfrm>
              <a:off x="3792" y="288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04" name="Group 80"/>
          <p:cNvGrpSpPr>
            <a:grpSpLocks/>
          </p:cNvGrpSpPr>
          <p:nvPr/>
        </p:nvGrpSpPr>
        <p:grpSpPr bwMode="auto">
          <a:xfrm>
            <a:off x="6705600" y="152401"/>
            <a:ext cx="2286000" cy="708025"/>
            <a:chOff x="945" y="844"/>
            <a:chExt cx="1440" cy="446"/>
          </a:xfrm>
        </p:grpSpPr>
        <p:sp>
          <p:nvSpPr>
            <p:cNvPr id="769105" name="Text Box 81"/>
            <p:cNvSpPr txBox="1">
              <a:spLocks noChangeArrowheads="1"/>
            </p:cNvSpPr>
            <p:nvPr/>
          </p:nvSpPr>
          <p:spPr bwMode="auto">
            <a:xfrm>
              <a:off x="945" y="844"/>
              <a:ext cx="144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  <a:r>
                <a:rPr lang="en-US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;</a:t>
              </a: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3</a:t>
              </a:r>
              <a:r>
                <a:rPr lang="en-US" sz="400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06" name="Freeform 82"/>
            <p:cNvSpPr>
              <a:spLocks/>
            </p:cNvSpPr>
            <p:nvPr/>
          </p:nvSpPr>
          <p:spPr bwMode="auto">
            <a:xfrm>
              <a:off x="993" y="912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9113" name="Freeform 89"/>
          <p:cNvSpPr>
            <a:spLocks/>
          </p:cNvSpPr>
          <p:nvPr/>
        </p:nvSpPr>
        <p:spPr bwMode="auto">
          <a:xfrm>
            <a:off x="1500326" y="1397379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69126" name="Group 102"/>
          <p:cNvGrpSpPr>
            <a:grpSpLocks/>
          </p:cNvGrpSpPr>
          <p:nvPr/>
        </p:nvGrpSpPr>
        <p:grpSpPr bwMode="auto">
          <a:xfrm>
            <a:off x="3657600" y="2362200"/>
            <a:ext cx="1371600" cy="762000"/>
            <a:chOff x="4272" y="3072"/>
            <a:chExt cx="864" cy="480"/>
          </a:xfrm>
        </p:grpSpPr>
        <p:sp>
          <p:nvSpPr>
            <p:cNvPr id="769127" name="Line 103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128" name="Object 104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7" name="Формула" r:id="rId6" imgW="101520" imgH="139680" progId="Equation.3">
                    <p:embed/>
                  </p:oleObj>
                </mc:Choice>
                <mc:Fallback>
                  <p:oleObj name="Формула" r:id="rId6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129" name="Text Box 105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(-2)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130" name="Group 106"/>
          <p:cNvGrpSpPr>
            <a:grpSpLocks/>
          </p:cNvGrpSpPr>
          <p:nvPr/>
        </p:nvGrpSpPr>
        <p:grpSpPr bwMode="auto">
          <a:xfrm>
            <a:off x="3505200" y="4495800"/>
            <a:ext cx="1371600" cy="762000"/>
            <a:chOff x="4272" y="3072"/>
            <a:chExt cx="864" cy="480"/>
          </a:xfrm>
        </p:grpSpPr>
        <p:sp>
          <p:nvSpPr>
            <p:cNvPr id="769131" name="Line 107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132" name="Object 108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8" name="Формула" r:id="rId7" imgW="101520" imgH="139680" progId="Equation.3">
                    <p:embed/>
                  </p:oleObj>
                </mc:Choice>
                <mc:Fallback>
                  <p:oleObj name="Формула" r:id="rId7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133" name="Text Box 109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134" name="Group 110"/>
          <p:cNvGrpSpPr>
            <a:grpSpLocks/>
          </p:cNvGrpSpPr>
          <p:nvPr/>
        </p:nvGrpSpPr>
        <p:grpSpPr bwMode="auto">
          <a:xfrm>
            <a:off x="3505200" y="5257800"/>
            <a:ext cx="1371600" cy="762000"/>
            <a:chOff x="4272" y="3072"/>
            <a:chExt cx="864" cy="480"/>
          </a:xfrm>
        </p:grpSpPr>
        <p:sp>
          <p:nvSpPr>
            <p:cNvPr id="769135" name="Line 111"/>
            <p:cNvSpPr>
              <a:spLocks noChangeShapeType="1"/>
            </p:cNvSpPr>
            <p:nvPr/>
          </p:nvSpPr>
          <p:spPr bwMode="auto">
            <a:xfrm flipH="1">
              <a:off x="4272" y="3120"/>
              <a:ext cx="192" cy="43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69136" name="Object 112"/>
            <p:cNvGraphicFramePr>
              <a:graphicFrameLocks noChangeAspect="1"/>
            </p:cNvGraphicFramePr>
            <p:nvPr/>
          </p:nvGraphicFramePr>
          <p:xfrm>
            <a:off x="4368" y="3264"/>
            <a:ext cx="20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9" name="Формула" r:id="rId8" imgW="101520" imgH="139680" progId="Equation.3">
                    <p:embed/>
                  </p:oleObj>
                </mc:Choice>
                <mc:Fallback>
                  <p:oleObj name="Формула" r:id="rId8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3264"/>
                          <a:ext cx="20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9137" name="Text Box 113"/>
            <p:cNvSpPr txBox="1">
              <a:spLocks noChangeArrowheads="1"/>
            </p:cNvSpPr>
            <p:nvPr/>
          </p:nvSpPr>
          <p:spPr bwMode="auto">
            <a:xfrm>
              <a:off x="4416" y="3072"/>
              <a:ext cx="7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(-4)</a:t>
              </a:r>
              <a:endParaRPr lang="ru-RU" sz="4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69141" name="Group 117"/>
          <p:cNvGrpSpPr>
            <a:grpSpLocks/>
          </p:cNvGrpSpPr>
          <p:nvPr/>
        </p:nvGrpSpPr>
        <p:grpSpPr bwMode="auto">
          <a:xfrm>
            <a:off x="6553200" y="1524001"/>
            <a:ext cx="2286000" cy="701675"/>
            <a:chOff x="2928" y="960"/>
            <a:chExt cx="1440" cy="442"/>
          </a:xfrm>
        </p:grpSpPr>
        <p:sp>
          <p:nvSpPr>
            <p:cNvPr id="769139" name="Text Box 115"/>
            <p:cNvSpPr txBox="1">
              <a:spLocks noChangeArrowheads="1"/>
            </p:cNvSpPr>
            <p:nvPr/>
          </p:nvSpPr>
          <p:spPr bwMode="auto">
            <a:xfrm>
              <a:off x="2928" y="960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{8;</a:t>
              </a:r>
              <a:r>
                <a:rPr lang="ru-RU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16}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40" name="Freeform 116"/>
            <p:cNvSpPr>
              <a:spLocks/>
            </p:cNvSpPr>
            <p:nvPr/>
          </p:nvSpPr>
          <p:spPr bwMode="auto">
            <a:xfrm>
              <a:off x="3128" y="110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45" name="Group 121"/>
          <p:cNvGrpSpPr>
            <a:grpSpLocks/>
          </p:cNvGrpSpPr>
          <p:nvPr/>
        </p:nvGrpSpPr>
        <p:grpSpPr bwMode="auto">
          <a:xfrm>
            <a:off x="6400800" y="2286001"/>
            <a:ext cx="2971800" cy="701675"/>
            <a:chOff x="2976" y="1440"/>
            <a:chExt cx="1872" cy="442"/>
          </a:xfrm>
        </p:grpSpPr>
        <p:sp>
          <p:nvSpPr>
            <p:cNvPr id="769143" name="Text Box 119"/>
            <p:cNvSpPr txBox="1">
              <a:spLocks noChangeArrowheads="1"/>
            </p:cNvSpPr>
            <p:nvPr/>
          </p:nvSpPr>
          <p:spPr bwMode="auto">
            <a:xfrm>
              <a:off x="2976" y="1440"/>
              <a:ext cx="18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{10;-6}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44" name="Freeform 120"/>
            <p:cNvSpPr>
              <a:spLocks/>
            </p:cNvSpPr>
            <p:nvPr/>
          </p:nvSpPr>
          <p:spPr bwMode="auto">
            <a:xfrm>
              <a:off x="3272" y="15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47" name="Group 123"/>
          <p:cNvGrpSpPr>
            <a:grpSpLocks/>
          </p:cNvGrpSpPr>
          <p:nvPr/>
        </p:nvGrpSpPr>
        <p:grpSpPr bwMode="auto">
          <a:xfrm>
            <a:off x="6477000" y="4419601"/>
            <a:ext cx="2286000" cy="701675"/>
            <a:chOff x="2928" y="960"/>
            <a:chExt cx="1440" cy="442"/>
          </a:xfrm>
        </p:grpSpPr>
        <p:sp>
          <p:nvSpPr>
            <p:cNvPr id="769148" name="Text Box 124"/>
            <p:cNvSpPr txBox="1">
              <a:spLocks noChangeArrowheads="1"/>
            </p:cNvSpPr>
            <p:nvPr/>
          </p:nvSpPr>
          <p:spPr bwMode="auto">
            <a:xfrm>
              <a:off x="2928" y="960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{6;</a:t>
              </a:r>
              <a:r>
                <a:rPr lang="ru-RU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12}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49" name="Freeform 125"/>
            <p:cNvSpPr>
              <a:spLocks/>
            </p:cNvSpPr>
            <p:nvPr/>
          </p:nvSpPr>
          <p:spPr bwMode="auto">
            <a:xfrm>
              <a:off x="3128" y="110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50" name="Group 126"/>
          <p:cNvGrpSpPr>
            <a:grpSpLocks/>
          </p:cNvGrpSpPr>
          <p:nvPr/>
        </p:nvGrpSpPr>
        <p:grpSpPr bwMode="auto">
          <a:xfrm>
            <a:off x="6172200" y="5105401"/>
            <a:ext cx="2971800" cy="701675"/>
            <a:chOff x="2976" y="1440"/>
            <a:chExt cx="1872" cy="442"/>
          </a:xfrm>
        </p:grpSpPr>
        <p:sp>
          <p:nvSpPr>
            <p:cNvPr id="769151" name="Text Box 127"/>
            <p:cNvSpPr txBox="1">
              <a:spLocks noChangeArrowheads="1"/>
            </p:cNvSpPr>
            <p:nvPr/>
          </p:nvSpPr>
          <p:spPr bwMode="auto">
            <a:xfrm>
              <a:off x="2976" y="1440"/>
              <a:ext cx="18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{20;-12}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52" name="Freeform 128"/>
            <p:cNvSpPr>
              <a:spLocks/>
            </p:cNvSpPr>
            <p:nvPr/>
          </p:nvSpPr>
          <p:spPr bwMode="auto">
            <a:xfrm>
              <a:off x="3272" y="15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9153" name="Group 129"/>
          <p:cNvGrpSpPr>
            <a:grpSpLocks/>
          </p:cNvGrpSpPr>
          <p:nvPr/>
        </p:nvGrpSpPr>
        <p:grpSpPr bwMode="auto">
          <a:xfrm>
            <a:off x="5500352" y="5860740"/>
            <a:ext cx="3505200" cy="701675"/>
            <a:chOff x="2496" y="2064"/>
            <a:chExt cx="2208" cy="442"/>
          </a:xfrm>
        </p:grpSpPr>
        <p:sp>
          <p:nvSpPr>
            <p:cNvPr id="769154" name="Text Box 130"/>
            <p:cNvSpPr txBox="1">
              <a:spLocks noChangeArrowheads="1"/>
            </p:cNvSpPr>
            <p:nvPr/>
          </p:nvSpPr>
          <p:spPr bwMode="auto">
            <a:xfrm>
              <a:off x="2496" y="2064"/>
              <a:ext cx="22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ru-RU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 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{26;-24}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55" name="Freeform 131"/>
            <p:cNvSpPr>
              <a:spLocks/>
            </p:cNvSpPr>
            <p:nvPr/>
          </p:nvSpPr>
          <p:spPr bwMode="auto">
            <a:xfrm>
              <a:off x="2736" y="220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9156" name="Freeform 132"/>
            <p:cNvSpPr>
              <a:spLocks/>
            </p:cNvSpPr>
            <p:nvPr/>
          </p:nvSpPr>
          <p:spPr bwMode="auto">
            <a:xfrm>
              <a:off x="3128" y="2159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9157" name="Freeform 133"/>
          <p:cNvSpPr>
            <a:spLocks/>
          </p:cNvSpPr>
          <p:nvPr/>
        </p:nvSpPr>
        <p:spPr bwMode="auto">
          <a:xfrm>
            <a:off x="2155142" y="1395104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9158" name="Freeform 134"/>
          <p:cNvSpPr>
            <a:spLocks/>
          </p:cNvSpPr>
          <p:nvPr/>
        </p:nvSpPr>
        <p:spPr bwMode="auto">
          <a:xfrm>
            <a:off x="4225478" y="1397379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9159" name="Freeform 135"/>
          <p:cNvSpPr>
            <a:spLocks/>
          </p:cNvSpPr>
          <p:nvPr/>
        </p:nvSpPr>
        <p:spPr bwMode="auto">
          <a:xfrm>
            <a:off x="5003487" y="1384546"/>
            <a:ext cx="609600" cy="141288"/>
          </a:xfrm>
          <a:custGeom>
            <a:avLst/>
            <a:gdLst>
              <a:gd name="T0" fmla="*/ 0 w 384"/>
              <a:gd name="T1" fmla="*/ 0 h 89"/>
              <a:gd name="T2" fmla="*/ 168 w 384"/>
              <a:gd name="T3" fmla="*/ 88 h 89"/>
              <a:gd name="T4" fmla="*/ 384 w 384"/>
              <a:gd name="T5" fmla="*/ 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89">
                <a:moveTo>
                  <a:pt x="0" y="0"/>
                </a:moveTo>
                <a:cubicBezTo>
                  <a:pt x="28" y="15"/>
                  <a:pt x="104" y="87"/>
                  <a:pt x="168" y="88"/>
                </a:cubicBezTo>
                <a:cubicBezTo>
                  <a:pt x="232" y="89"/>
                  <a:pt x="339" y="25"/>
                  <a:pt x="384" y="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69164" name="Group 140"/>
          <p:cNvGrpSpPr>
            <a:grpSpLocks/>
          </p:cNvGrpSpPr>
          <p:nvPr/>
        </p:nvGrpSpPr>
        <p:grpSpPr bwMode="auto">
          <a:xfrm>
            <a:off x="6667500" y="3216276"/>
            <a:ext cx="2438400" cy="701675"/>
            <a:chOff x="4272" y="2544"/>
            <a:chExt cx="1536" cy="442"/>
          </a:xfrm>
        </p:grpSpPr>
        <p:sp>
          <p:nvSpPr>
            <p:cNvPr id="769161" name="Text Box 137"/>
            <p:cNvSpPr txBox="1">
              <a:spLocks noChangeArrowheads="1"/>
            </p:cNvSpPr>
            <p:nvPr/>
          </p:nvSpPr>
          <p:spPr bwMode="auto">
            <a:xfrm>
              <a:off x="4272" y="2544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</a:t>
              </a:r>
              <a:r>
                <a:rPr lang="en-US" sz="4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{18;-22}</a:t>
              </a:r>
              <a:endPara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69162" name="Freeform 138"/>
            <p:cNvSpPr>
              <a:spLocks/>
            </p:cNvSpPr>
            <p:nvPr/>
          </p:nvSpPr>
          <p:spPr bwMode="auto">
            <a:xfrm>
              <a:off x="4320" y="268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85978" y="940456"/>
            <a:ext cx="5868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ektorlarning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8703" y="103189"/>
            <a:ext cx="9662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2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81481E-6 L -0.24166 0.17338 L -0.29166 0.21112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769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10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6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6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48473 0.29143 L -0.525 0.31921 " pathEditMode="relative" rAng="0" ptsTypes="AAA">
                                      <p:cBhvr>
                                        <p:cTn id="39" dur="1000" fill="hold"/>
                                        <p:tgtEl>
                                          <p:spTgt spid="769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50" y="1594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69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69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6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69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69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6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6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6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769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26667 0.56227 L -0.29727 0.62523 " pathEditMode="relative" rAng="0" ptsTypes="AAA">
                                      <p:cBhvr>
                                        <p:cTn id="102" dur="1000" fill="hold"/>
                                        <p:tgtEl>
                                          <p:spTgt spid="76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0" y="3125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6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69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69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76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59259E-6 L -0.5 0.7007 L -0.53333 0.74445 " pathEditMode="relative" rAng="0" ptsTypes="AAA">
                                      <p:cBhvr>
                                        <p:cTn id="133" dur="1000" fill="hold"/>
                                        <p:tgtEl>
                                          <p:spTgt spid="769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37222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69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69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69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76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76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6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6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76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6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9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113" grpId="0" animBg="1"/>
      <p:bldP spid="769157" grpId="0" animBg="1"/>
      <p:bldP spid="769158" grpId="0" animBg="1"/>
      <p:bldP spid="7691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6194" name="Group 2"/>
          <p:cNvGrpSpPr>
            <a:grpSpLocks/>
          </p:cNvGrpSpPr>
          <p:nvPr/>
        </p:nvGrpSpPr>
        <p:grpSpPr bwMode="auto">
          <a:xfrm>
            <a:off x="2730500" y="2856267"/>
            <a:ext cx="2438400" cy="701675"/>
            <a:chOff x="816" y="1008"/>
            <a:chExt cx="1536" cy="442"/>
          </a:xfrm>
        </p:grpSpPr>
        <p:sp>
          <p:nvSpPr>
            <p:cNvPr id="776195" name="Text Box 3"/>
            <p:cNvSpPr txBox="1">
              <a:spLocks noChangeArrowheads="1"/>
            </p:cNvSpPr>
            <p:nvPr/>
          </p:nvSpPr>
          <p:spPr bwMode="auto">
            <a:xfrm>
              <a:off x="816" y="1008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+ b</a:t>
              </a:r>
              <a:endParaRPr lang="ru-RU" sz="4000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6196" name="Freeform 4"/>
            <p:cNvSpPr>
              <a:spLocks/>
            </p:cNvSpPr>
            <p:nvPr/>
          </p:nvSpPr>
          <p:spPr bwMode="auto">
            <a:xfrm>
              <a:off x="912" y="110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6197" name="Freeform 5"/>
            <p:cNvSpPr>
              <a:spLocks/>
            </p:cNvSpPr>
            <p:nvPr/>
          </p:nvSpPr>
          <p:spPr bwMode="auto">
            <a:xfrm>
              <a:off x="1392" y="108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6207" name="Text Box 15"/>
          <p:cNvSpPr txBox="1">
            <a:spLocks noChangeArrowheads="1"/>
          </p:cNvSpPr>
          <p:nvPr/>
        </p:nvSpPr>
        <p:spPr bwMode="auto">
          <a:xfrm>
            <a:off x="1925216" y="2180647"/>
            <a:ext cx="75033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76208" name="Group 16"/>
          <p:cNvGrpSpPr>
            <a:grpSpLocks/>
          </p:cNvGrpSpPr>
          <p:nvPr/>
        </p:nvGrpSpPr>
        <p:grpSpPr bwMode="auto">
          <a:xfrm>
            <a:off x="2362200" y="1544992"/>
            <a:ext cx="3962400" cy="641350"/>
            <a:chOff x="1488" y="912"/>
            <a:chExt cx="2496" cy="404"/>
          </a:xfrm>
        </p:grpSpPr>
        <p:sp>
          <p:nvSpPr>
            <p:cNvPr id="776209" name="Text Box 17"/>
            <p:cNvSpPr txBox="1">
              <a:spLocks noChangeArrowheads="1"/>
            </p:cNvSpPr>
            <p:nvPr/>
          </p:nvSpPr>
          <p:spPr bwMode="auto">
            <a:xfrm>
              <a:off x="2544" y="912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6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r>
                <a:rPr lang="en-US" sz="3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{-3;-2};</a:t>
              </a:r>
              <a:endParaRPr lang="ru-RU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6210" name="Freeform 18"/>
            <p:cNvSpPr>
              <a:spLocks/>
            </p:cNvSpPr>
            <p:nvPr/>
          </p:nvSpPr>
          <p:spPr bwMode="auto">
            <a:xfrm>
              <a:off x="2640" y="96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6211" name="Text Box 19"/>
            <p:cNvSpPr txBox="1">
              <a:spLocks noChangeArrowheads="1"/>
            </p:cNvSpPr>
            <p:nvPr/>
          </p:nvSpPr>
          <p:spPr bwMode="auto">
            <a:xfrm>
              <a:off x="1488" y="912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60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3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</a:t>
              </a:r>
              <a:r>
                <a:rPr lang="ru-RU" sz="3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</a:t>
              </a:r>
              <a:r>
                <a:rPr lang="en-US" sz="3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4; 8</a:t>
              </a:r>
              <a:r>
                <a:rPr lang="en-US" sz="36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}; </a:t>
              </a:r>
              <a:endParaRPr lang="ru-RU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6212" name="Freeform 20"/>
            <p:cNvSpPr>
              <a:spLocks/>
            </p:cNvSpPr>
            <p:nvPr/>
          </p:nvSpPr>
          <p:spPr bwMode="auto">
            <a:xfrm>
              <a:off x="1536" y="96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6213" name="Group 21"/>
          <p:cNvGrpSpPr>
            <a:grpSpLocks/>
          </p:cNvGrpSpPr>
          <p:nvPr/>
        </p:nvGrpSpPr>
        <p:grpSpPr bwMode="auto">
          <a:xfrm>
            <a:off x="7430120" y="3800393"/>
            <a:ext cx="838200" cy="701675"/>
            <a:chOff x="672" y="1440"/>
            <a:chExt cx="528" cy="442"/>
          </a:xfrm>
        </p:grpSpPr>
        <p:sp>
          <p:nvSpPr>
            <p:cNvPr id="776214" name="Text Box 22"/>
            <p:cNvSpPr txBox="1">
              <a:spLocks noChangeArrowheads="1"/>
            </p:cNvSpPr>
            <p:nvPr/>
          </p:nvSpPr>
          <p:spPr bwMode="auto">
            <a:xfrm>
              <a:off x="672" y="1440"/>
              <a:ext cx="5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2a</a:t>
              </a:r>
              <a:endParaRPr lang="ru-RU" sz="4000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6215" name="Freeform 23"/>
            <p:cNvSpPr>
              <a:spLocks/>
            </p:cNvSpPr>
            <p:nvPr/>
          </p:nvSpPr>
          <p:spPr bwMode="auto">
            <a:xfrm>
              <a:off x="912" y="158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6216" name="Group 24"/>
          <p:cNvGrpSpPr>
            <a:grpSpLocks/>
          </p:cNvGrpSpPr>
          <p:nvPr/>
        </p:nvGrpSpPr>
        <p:grpSpPr bwMode="auto">
          <a:xfrm>
            <a:off x="2694904" y="4854169"/>
            <a:ext cx="1219200" cy="701675"/>
            <a:chOff x="672" y="2112"/>
            <a:chExt cx="768" cy="442"/>
          </a:xfrm>
        </p:grpSpPr>
        <p:sp>
          <p:nvSpPr>
            <p:cNvPr id="776217" name="Text Box 25"/>
            <p:cNvSpPr txBox="1">
              <a:spLocks noChangeArrowheads="1"/>
            </p:cNvSpPr>
            <p:nvPr/>
          </p:nvSpPr>
          <p:spPr bwMode="auto">
            <a:xfrm>
              <a:off x="672" y="2112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-3b</a:t>
              </a:r>
              <a:endParaRPr lang="ru-RU" sz="4000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6218" name="Freeform 26"/>
            <p:cNvSpPr>
              <a:spLocks/>
            </p:cNvSpPr>
            <p:nvPr/>
          </p:nvSpPr>
          <p:spPr bwMode="auto">
            <a:xfrm>
              <a:off x="1008" y="217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6219" name="Group 27"/>
          <p:cNvGrpSpPr>
            <a:grpSpLocks/>
          </p:cNvGrpSpPr>
          <p:nvPr/>
        </p:nvGrpSpPr>
        <p:grpSpPr bwMode="auto">
          <a:xfrm>
            <a:off x="6953870" y="4878040"/>
            <a:ext cx="1790700" cy="711200"/>
            <a:chOff x="480" y="3648"/>
            <a:chExt cx="1128" cy="448"/>
          </a:xfrm>
        </p:grpSpPr>
        <p:grpSp>
          <p:nvGrpSpPr>
            <p:cNvPr id="776220" name="Group 28"/>
            <p:cNvGrpSpPr>
              <a:grpSpLocks/>
            </p:cNvGrpSpPr>
            <p:nvPr/>
          </p:nvGrpSpPr>
          <p:grpSpPr bwMode="auto">
            <a:xfrm>
              <a:off x="480" y="3648"/>
              <a:ext cx="528" cy="442"/>
              <a:chOff x="672" y="1440"/>
              <a:chExt cx="528" cy="442"/>
            </a:xfrm>
          </p:grpSpPr>
          <p:sp>
            <p:nvSpPr>
              <p:cNvPr id="776221" name="Text Box 29"/>
              <p:cNvSpPr txBox="1">
                <a:spLocks noChangeArrowheads="1"/>
              </p:cNvSpPr>
              <p:nvPr/>
            </p:nvSpPr>
            <p:spPr bwMode="auto">
              <a:xfrm>
                <a:off x="672" y="1440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i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2a</a:t>
                </a:r>
                <a:endParaRPr lang="ru-RU" sz="4000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76222" name="Freeform 30"/>
              <p:cNvSpPr>
                <a:spLocks/>
              </p:cNvSpPr>
              <p:nvPr/>
            </p:nvSpPr>
            <p:spPr bwMode="auto">
              <a:xfrm>
                <a:off x="912" y="1584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76223" name="Text Box 31"/>
            <p:cNvSpPr txBox="1">
              <a:spLocks noChangeArrowheads="1"/>
            </p:cNvSpPr>
            <p:nvPr/>
          </p:nvSpPr>
          <p:spPr bwMode="auto">
            <a:xfrm>
              <a:off x="840" y="3654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 3b</a:t>
              </a:r>
              <a:endParaRPr lang="ru-RU" sz="4000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6224" name="Freeform 32"/>
            <p:cNvSpPr>
              <a:spLocks/>
            </p:cNvSpPr>
            <p:nvPr/>
          </p:nvSpPr>
          <p:spPr bwMode="auto">
            <a:xfrm>
              <a:off x="1304" y="3718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6225" name="Group 33"/>
          <p:cNvGrpSpPr>
            <a:grpSpLocks/>
          </p:cNvGrpSpPr>
          <p:nvPr/>
        </p:nvGrpSpPr>
        <p:grpSpPr bwMode="auto">
          <a:xfrm>
            <a:off x="7176120" y="2802292"/>
            <a:ext cx="838200" cy="701675"/>
            <a:chOff x="672" y="1440"/>
            <a:chExt cx="528" cy="442"/>
          </a:xfrm>
        </p:grpSpPr>
        <p:sp>
          <p:nvSpPr>
            <p:cNvPr id="776226" name="Text Box 34"/>
            <p:cNvSpPr txBox="1">
              <a:spLocks noChangeArrowheads="1"/>
            </p:cNvSpPr>
            <p:nvPr/>
          </p:nvSpPr>
          <p:spPr bwMode="auto">
            <a:xfrm>
              <a:off x="672" y="1440"/>
              <a:ext cx="5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-a</a:t>
              </a:r>
              <a:endParaRPr lang="ru-RU" sz="4000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6227" name="Freeform 35"/>
            <p:cNvSpPr>
              <a:spLocks/>
            </p:cNvSpPr>
            <p:nvPr/>
          </p:nvSpPr>
          <p:spPr bwMode="auto">
            <a:xfrm>
              <a:off x="912" y="1584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76228" name="Group 36"/>
          <p:cNvGrpSpPr>
            <a:grpSpLocks/>
          </p:cNvGrpSpPr>
          <p:nvPr/>
        </p:nvGrpSpPr>
        <p:grpSpPr bwMode="auto">
          <a:xfrm>
            <a:off x="2730500" y="3874304"/>
            <a:ext cx="2438400" cy="701675"/>
            <a:chOff x="816" y="1440"/>
            <a:chExt cx="1536" cy="442"/>
          </a:xfrm>
        </p:grpSpPr>
        <p:sp>
          <p:nvSpPr>
            <p:cNvPr id="776229" name="Text Box 37"/>
            <p:cNvSpPr txBox="1">
              <a:spLocks noChangeArrowheads="1"/>
            </p:cNvSpPr>
            <p:nvPr/>
          </p:nvSpPr>
          <p:spPr bwMode="auto">
            <a:xfrm>
              <a:off x="816" y="1440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– b</a:t>
              </a:r>
              <a:endParaRPr lang="ru-RU" sz="4000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76230" name="Freeform 38"/>
            <p:cNvSpPr>
              <a:spLocks/>
            </p:cNvSpPr>
            <p:nvPr/>
          </p:nvSpPr>
          <p:spPr bwMode="auto">
            <a:xfrm>
              <a:off x="912" y="153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6231" name="Freeform 39"/>
            <p:cNvSpPr>
              <a:spLocks/>
            </p:cNvSpPr>
            <p:nvPr/>
          </p:nvSpPr>
          <p:spPr bwMode="auto">
            <a:xfrm>
              <a:off x="1368" y="1520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6232" name="Text Box 40"/>
          <p:cNvSpPr txBox="1">
            <a:spLocks noChangeArrowheads="1"/>
          </p:cNvSpPr>
          <p:nvPr/>
        </p:nvSpPr>
        <p:spPr bwMode="auto">
          <a:xfrm>
            <a:off x="3962400" y="3868644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{-1;10}</a:t>
            </a: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6233" name="Text Box 41"/>
          <p:cNvSpPr txBox="1">
            <a:spLocks noChangeArrowheads="1"/>
          </p:cNvSpPr>
          <p:nvPr/>
        </p:nvSpPr>
        <p:spPr bwMode="auto">
          <a:xfrm>
            <a:off x="3937000" y="2878469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{-7; 6}</a:t>
            </a: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6234" name="Text Box 42"/>
          <p:cNvSpPr txBox="1">
            <a:spLocks noChangeArrowheads="1"/>
          </p:cNvSpPr>
          <p:nvPr/>
        </p:nvSpPr>
        <p:spPr bwMode="auto">
          <a:xfrm>
            <a:off x="8014320" y="2832454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{4;-8}</a:t>
            </a: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6235" name="Text Box 43"/>
          <p:cNvSpPr txBox="1">
            <a:spLocks noChangeArrowheads="1"/>
          </p:cNvSpPr>
          <p:nvPr/>
        </p:nvSpPr>
        <p:spPr bwMode="auto">
          <a:xfrm>
            <a:off x="8014320" y="3861736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{-8;16}</a:t>
            </a: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6236" name="Text Box 44"/>
          <p:cNvSpPr txBox="1">
            <a:spLocks noChangeArrowheads="1"/>
          </p:cNvSpPr>
          <p:nvPr/>
        </p:nvSpPr>
        <p:spPr bwMode="auto">
          <a:xfrm>
            <a:off x="3594100" y="4829554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{ 9; 6}</a:t>
            </a: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76237" name="Text Box 45"/>
          <p:cNvSpPr txBox="1">
            <a:spLocks noChangeArrowheads="1"/>
          </p:cNvSpPr>
          <p:nvPr/>
        </p:nvSpPr>
        <p:spPr bwMode="auto">
          <a:xfrm>
            <a:off x="8477870" y="4876874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{ 1; 22}</a:t>
            </a: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3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232" grpId="0"/>
      <p:bldP spid="776233" grpId="0"/>
      <p:bldP spid="776234" grpId="0"/>
      <p:bldP spid="776235" grpId="0"/>
      <p:bldP spid="776236" grpId="0"/>
      <p:bldP spid="7762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4561</TotalTime>
  <Words>833</Words>
  <Application>Microsoft Office PowerPoint</Application>
  <PresentationFormat>Широкоэкранный</PresentationFormat>
  <Paragraphs>174</Paragraphs>
  <Slides>11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562</cp:revision>
  <dcterms:created xsi:type="dcterms:W3CDTF">2020-06-19T20:52:49Z</dcterms:created>
  <dcterms:modified xsi:type="dcterms:W3CDTF">2020-12-13T15:37:41Z</dcterms:modified>
</cp:coreProperties>
</file>