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3"/>
  </p:notesMasterIdLst>
  <p:sldIdLst>
    <p:sldId id="306" r:id="rId2"/>
    <p:sldId id="319" r:id="rId3"/>
    <p:sldId id="320" r:id="rId4"/>
    <p:sldId id="321" r:id="rId5"/>
    <p:sldId id="324" r:id="rId6"/>
    <p:sldId id="323" r:id="rId7"/>
    <p:sldId id="322" r:id="rId8"/>
    <p:sldId id="325" r:id="rId9"/>
    <p:sldId id="327" r:id="rId10"/>
    <p:sldId id="328" r:id="rId11"/>
    <p:sldId id="305" r:id="rId12"/>
  </p:sldIdLst>
  <p:sldSz cx="12192000" cy="6858000"/>
  <p:notesSz cx="6858000" cy="9144000"/>
  <p:custDataLst>
    <p:tags r:id="rId1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2884"/>
    <a:srgbClr val="000000"/>
    <a:srgbClr val="7A0000"/>
    <a:srgbClr val="2B13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9630" autoAdjust="0"/>
  </p:normalViewPr>
  <p:slideViewPr>
    <p:cSldViewPr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17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97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4B9C3A-331E-423B-B262-C0B605D620E0}" type="slidenum">
              <a:rPr lang="ru-RU"/>
              <a:pPr/>
              <a:t>2</a:t>
            </a:fld>
            <a:endParaRPr lang="ru-RU"/>
          </a:p>
        </p:txBody>
      </p:sp>
      <p:sp>
        <p:nvSpPr>
          <p:cNvPr id="74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74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/>
              <a:t>«Геометрия 7-9»  Л.С. Атанасян и др.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14635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047A05-288B-4A32-A8B3-749887564F8B}" type="slidenum">
              <a:rPr lang="ru-RU"/>
              <a:pPr/>
              <a:t>3</a:t>
            </a:fld>
            <a:endParaRPr lang="ru-RU"/>
          </a:p>
        </p:txBody>
      </p:sp>
      <p:sp>
        <p:nvSpPr>
          <p:cNvPr id="75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75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/>
              <a:t>«Геометрия 7-9»  Л.С. Атанасян и др.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93265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1442C1-7105-4471-B261-E81CC42E32B6}" type="slidenum">
              <a:rPr lang="ru-RU"/>
              <a:pPr/>
              <a:t>4</a:t>
            </a:fld>
            <a:endParaRPr lang="ru-RU"/>
          </a:p>
        </p:txBody>
      </p:sp>
      <p:sp>
        <p:nvSpPr>
          <p:cNvPr id="74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74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/>
              <a:t>«Геометрия 7-9»  Л.С. Атанасян и др.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6336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2A5A11-52D4-48A1-AA0C-65CB03364163}" type="slidenum">
              <a:rPr lang="ru-RU"/>
              <a:pPr/>
              <a:t>5</a:t>
            </a:fld>
            <a:endParaRPr lang="ru-RU"/>
          </a:p>
        </p:txBody>
      </p:sp>
      <p:sp>
        <p:nvSpPr>
          <p:cNvPr id="75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75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/>
              <a:t>«Геометрия 7-9»  Л.С. Атанасян и др.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74710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DAA6D7-BB4A-49B9-93BD-332D1D24F0F2}" type="slidenum">
              <a:rPr lang="ru-RU"/>
              <a:pPr/>
              <a:t>6</a:t>
            </a:fld>
            <a:endParaRPr lang="ru-RU"/>
          </a:p>
        </p:txBody>
      </p:sp>
      <p:sp>
        <p:nvSpPr>
          <p:cNvPr id="75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75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/>
              <a:t>«Геометрия 7-9»  Л.С. Атанасян и др.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61406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4B3F0D-C452-4076-8109-7CF7334F92D3}" type="slidenum">
              <a:rPr lang="ru-RU"/>
              <a:pPr/>
              <a:t>7</a:t>
            </a:fld>
            <a:endParaRPr lang="ru-RU"/>
          </a:p>
        </p:txBody>
      </p:sp>
      <p:sp>
        <p:nvSpPr>
          <p:cNvPr id="75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75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/>
              <a:t>«Геометрия 7-9»  Л.С. Атанасян и др.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54359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935407-3E9A-4834-A52C-6A3F2FD3EB61}" type="slidenum">
              <a:rPr lang="ru-RU"/>
              <a:pPr/>
              <a:t>8</a:t>
            </a:fld>
            <a:endParaRPr lang="ru-RU"/>
          </a:p>
        </p:txBody>
      </p:sp>
      <p:sp>
        <p:nvSpPr>
          <p:cNvPr id="77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77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/>
              <a:t>Гаврилова Н.Ф. «Поурочные разработки по геометрии: 9 класс». – М.: ВАКО, 2007. – 320 с. – (В помощь школьному учителю)</a:t>
            </a:r>
          </a:p>
          <a:p>
            <a:pPr>
              <a:buFont typeface="Wingdings" panose="05000000000000000000" pitchFamily="2" charset="2"/>
              <a:buNone/>
            </a:pPr>
            <a:endParaRPr lang="ru-RU"/>
          </a:p>
          <a:p>
            <a:pPr>
              <a:buFont typeface="Wingdings" panose="05000000000000000000" pitchFamily="2" charset="2"/>
              <a:buNone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382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12/13/2020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12/13/2020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12/13/2020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12/13/2020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12/13/2020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12/13/2020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12/13/2020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12/13/2020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12/13/2020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12/13/2020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12/13/2020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12/13/2020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2.w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3.bin"/><Relationship Id="rId9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9848"/>
            <a:ext cx="12192000" cy="173065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2500073" y="287851"/>
            <a:ext cx="6678119" cy="1133092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0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9786276" y="2783444"/>
            <a:ext cx="2214397" cy="253507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  <p:sp>
        <p:nvSpPr>
          <p:cNvPr id="16" name="TextBox 15"/>
          <p:cNvSpPr txBox="1"/>
          <p:nvPr/>
        </p:nvSpPr>
        <p:spPr>
          <a:xfrm>
            <a:off x="1675743" y="2687537"/>
            <a:ext cx="823668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KOORDINATALARI </a:t>
            </a:r>
          </a:p>
          <a:p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 BERILGAN VEKTORLAR </a:t>
            </a:r>
          </a:p>
          <a:p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USTIDA AMALLAR</a:t>
            </a: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0220" y="2414055"/>
            <a:ext cx="727228" cy="143423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00220" y="4365104"/>
            <a:ext cx="727228" cy="143423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object 11">
            <a:extLst>
              <a:ext uri="{FF2B5EF4-FFF2-40B4-BE49-F238E27FC236}">
                <a16:creationId xmlns:lc="http://schemas.openxmlformats.org/drawingml/2006/lockedCanvas"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832730" y="361897"/>
            <a:ext cx="932000" cy="985000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endParaRPr sz="1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86276" y="436787"/>
            <a:ext cx="1834570" cy="936104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3751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7218" name="Group 2"/>
          <p:cNvGrpSpPr>
            <a:grpSpLocks/>
          </p:cNvGrpSpPr>
          <p:nvPr/>
        </p:nvGrpSpPr>
        <p:grpSpPr bwMode="auto">
          <a:xfrm>
            <a:off x="2819400" y="1447801"/>
            <a:ext cx="2438400" cy="701675"/>
            <a:chOff x="816" y="1008"/>
            <a:chExt cx="1536" cy="442"/>
          </a:xfrm>
        </p:grpSpPr>
        <p:sp>
          <p:nvSpPr>
            <p:cNvPr id="777219" name="Text Box 3"/>
            <p:cNvSpPr txBox="1">
              <a:spLocks noChangeArrowheads="1"/>
            </p:cNvSpPr>
            <p:nvPr/>
          </p:nvSpPr>
          <p:spPr bwMode="auto">
            <a:xfrm>
              <a:off x="816" y="1008"/>
              <a:ext cx="1536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 + b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77220" name="Freeform 4"/>
            <p:cNvSpPr>
              <a:spLocks/>
            </p:cNvSpPr>
            <p:nvPr/>
          </p:nvSpPr>
          <p:spPr bwMode="auto">
            <a:xfrm>
              <a:off x="912" y="1104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77221" name="Freeform 5"/>
            <p:cNvSpPr>
              <a:spLocks/>
            </p:cNvSpPr>
            <p:nvPr/>
          </p:nvSpPr>
          <p:spPr bwMode="auto">
            <a:xfrm>
              <a:off x="1392" y="1088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77222" name="Text Box 6"/>
          <p:cNvSpPr txBox="1">
            <a:spLocks noChangeArrowheads="1"/>
          </p:cNvSpPr>
          <p:nvPr/>
        </p:nvSpPr>
        <p:spPr bwMode="auto">
          <a:xfrm>
            <a:off x="7315200" y="1371601"/>
            <a:ext cx="2438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4000" i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c + e</a:t>
            </a:r>
            <a:endParaRPr lang="ru-RU" sz="4000">
              <a:solidFill>
                <a:srgbClr val="3333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777223" name="Freeform 7"/>
          <p:cNvSpPr>
            <a:spLocks/>
          </p:cNvSpPr>
          <p:nvPr/>
        </p:nvSpPr>
        <p:spPr bwMode="auto">
          <a:xfrm>
            <a:off x="8166100" y="1600200"/>
            <a:ext cx="292100" cy="1588"/>
          </a:xfrm>
          <a:custGeom>
            <a:avLst/>
            <a:gdLst>
              <a:gd name="T0" fmla="*/ 0 w 184"/>
              <a:gd name="T1" fmla="*/ 0 h 1"/>
              <a:gd name="T2" fmla="*/ 184 w 18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4" h="1">
                <a:moveTo>
                  <a:pt x="0" y="0"/>
                </a:moveTo>
                <a:lnTo>
                  <a:pt x="184" y="0"/>
                </a:ln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77224" name="Freeform 8"/>
          <p:cNvSpPr>
            <a:spLocks/>
          </p:cNvSpPr>
          <p:nvPr/>
        </p:nvSpPr>
        <p:spPr bwMode="auto">
          <a:xfrm>
            <a:off x="7467600" y="1600200"/>
            <a:ext cx="292100" cy="1588"/>
          </a:xfrm>
          <a:custGeom>
            <a:avLst/>
            <a:gdLst>
              <a:gd name="T0" fmla="*/ 0 w 184"/>
              <a:gd name="T1" fmla="*/ 0 h 1"/>
              <a:gd name="T2" fmla="*/ 184 w 184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4" h="1">
                <a:moveTo>
                  <a:pt x="0" y="0"/>
                </a:moveTo>
                <a:lnTo>
                  <a:pt x="184" y="0"/>
                </a:lnTo>
              </a:path>
            </a:pathLst>
          </a:custGeom>
          <a:noFill/>
          <a:ln w="19050">
            <a:solidFill>
              <a:srgbClr val="0000FF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777235" name="Group 19"/>
          <p:cNvGrpSpPr>
            <a:grpSpLocks/>
          </p:cNvGrpSpPr>
          <p:nvPr/>
        </p:nvGrpSpPr>
        <p:grpSpPr bwMode="auto">
          <a:xfrm>
            <a:off x="2057400" y="228600"/>
            <a:ext cx="3962400" cy="641350"/>
            <a:chOff x="1488" y="912"/>
            <a:chExt cx="2496" cy="404"/>
          </a:xfrm>
        </p:grpSpPr>
        <p:sp>
          <p:nvSpPr>
            <p:cNvPr id="777236" name="Text Box 20"/>
            <p:cNvSpPr txBox="1">
              <a:spLocks noChangeArrowheads="1"/>
            </p:cNvSpPr>
            <p:nvPr/>
          </p:nvSpPr>
          <p:spPr bwMode="auto">
            <a:xfrm>
              <a:off x="2544" y="912"/>
              <a:ext cx="144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36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</a:t>
              </a:r>
              <a:r>
                <a:rPr lang="en-US" sz="36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{5;-2};</a:t>
              </a:r>
              <a:endParaRPr lang="ru-RU" sz="36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77237" name="Freeform 21"/>
            <p:cNvSpPr>
              <a:spLocks/>
            </p:cNvSpPr>
            <p:nvPr/>
          </p:nvSpPr>
          <p:spPr bwMode="auto">
            <a:xfrm>
              <a:off x="2640" y="960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77238" name="Text Box 22"/>
            <p:cNvSpPr txBox="1">
              <a:spLocks noChangeArrowheads="1"/>
            </p:cNvSpPr>
            <p:nvPr/>
          </p:nvSpPr>
          <p:spPr bwMode="auto">
            <a:xfrm>
              <a:off x="1488" y="912"/>
              <a:ext cx="144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36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en-US" sz="36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</a:t>
              </a:r>
              <a:r>
                <a:rPr lang="ru-RU" sz="36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-2</a:t>
              </a:r>
              <a:r>
                <a:rPr lang="en-US" sz="36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; 6};</a:t>
              </a:r>
              <a:endParaRPr lang="ru-RU" sz="36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77239" name="Freeform 23"/>
            <p:cNvSpPr>
              <a:spLocks/>
            </p:cNvSpPr>
            <p:nvPr/>
          </p:nvSpPr>
          <p:spPr bwMode="auto">
            <a:xfrm>
              <a:off x="1536" y="960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77240" name="Group 24"/>
          <p:cNvGrpSpPr>
            <a:grpSpLocks/>
          </p:cNvGrpSpPr>
          <p:nvPr/>
        </p:nvGrpSpPr>
        <p:grpSpPr bwMode="auto">
          <a:xfrm>
            <a:off x="6477000" y="152400"/>
            <a:ext cx="2286000" cy="641350"/>
            <a:chOff x="3744" y="2736"/>
            <a:chExt cx="1440" cy="404"/>
          </a:xfrm>
        </p:grpSpPr>
        <p:sp>
          <p:nvSpPr>
            <p:cNvPr id="777241" name="Text Box 25"/>
            <p:cNvSpPr txBox="1">
              <a:spLocks noChangeArrowheads="1"/>
            </p:cNvSpPr>
            <p:nvPr/>
          </p:nvSpPr>
          <p:spPr bwMode="auto">
            <a:xfrm>
              <a:off x="3744" y="2736"/>
              <a:ext cx="144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36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c </a:t>
              </a:r>
              <a:r>
                <a:rPr lang="en-US" sz="36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{4</a:t>
              </a:r>
              <a:r>
                <a:rPr lang="ru-RU" sz="36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;-</a:t>
              </a:r>
              <a:r>
                <a:rPr lang="en-US" sz="36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2};</a:t>
              </a:r>
              <a:endParaRPr lang="ru-RU" sz="36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77242" name="Freeform 26"/>
            <p:cNvSpPr>
              <a:spLocks/>
            </p:cNvSpPr>
            <p:nvPr/>
          </p:nvSpPr>
          <p:spPr bwMode="auto">
            <a:xfrm>
              <a:off x="3792" y="2880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77243" name="Group 27"/>
          <p:cNvGrpSpPr>
            <a:grpSpLocks/>
          </p:cNvGrpSpPr>
          <p:nvPr/>
        </p:nvGrpSpPr>
        <p:grpSpPr bwMode="auto">
          <a:xfrm>
            <a:off x="8229600" y="152400"/>
            <a:ext cx="2286000" cy="641350"/>
            <a:chOff x="3744" y="2736"/>
            <a:chExt cx="1440" cy="404"/>
          </a:xfrm>
        </p:grpSpPr>
        <p:sp>
          <p:nvSpPr>
            <p:cNvPr id="777244" name="Text Box 28"/>
            <p:cNvSpPr txBox="1">
              <a:spLocks noChangeArrowheads="1"/>
            </p:cNvSpPr>
            <p:nvPr/>
          </p:nvSpPr>
          <p:spPr bwMode="auto">
            <a:xfrm>
              <a:off x="3744" y="2736"/>
              <a:ext cx="144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36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e </a:t>
              </a:r>
              <a:r>
                <a:rPr lang="en-US" sz="36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{2;10};</a:t>
              </a:r>
              <a:endParaRPr lang="ru-RU" sz="36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77245" name="Freeform 29"/>
            <p:cNvSpPr>
              <a:spLocks/>
            </p:cNvSpPr>
            <p:nvPr/>
          </p:nvSpPr>
          <p:spPr bwMode="auto">
            <a:xfrm>
              <a:off x="3792" y="2880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77246" name="Group 30"/>
          <p:cNvGrpSpPr>
            <a:grpSpLocks/>
          </p:cNvGrpSpPr>
          <p:nvPr/>
        </p:nvGrpSpPr>
        <p:grpSpPr bwMode="auto">
          <a:xfrm>
            <a:off x="2819400" y="4038601"/>
            <a:ext cx="838200" cy="701675"/>
            <a:chOff x="672" y="1440"/>
            <a:chExt cx="528" cy="442"/>
          </a:xfrm>
        </p:grpSpPr>
        <p:sp>
          <p:nvSpPr>
            <p:cNvPr id="777247" name="Text Box 31"/>
            <p:cNvSpPr txBox="1">
              <a:spLocks noChangeArrowheads="1"/>
            </p:cNvSpPr>
            <p:nvPr/>
          </p:nvSpPr>
          <p:spPr bwMode="auto">
            <a:xfrm>
              <a:off x="672" y="1440"/>
              <a:ext cx="52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2a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77248" name="Freeform 32"/>
            <p:cNvSpPr>
              <a:spLocks/>
            </p:cNvSpPr>
            <p:nvPr/>
          </p:nvSpPr>
          <p:spPr bwMode="auto">
            <a:xfrm>
              <a:off x="912" y="1584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77249" name="Group 33"/>
          <p:cNvGrpSpPr>
            <a:grpSpLocks/>
          </p:cNvGrpSpPr>
          <p:nvPr/>
        </p:nvGrpSpPr>
        <p:grpSpPr bwMode="auto">
          <a:xfrm>
            <a:off x="2667000" y="4876801"/>
            <a:ext cx="1219200" cy="701675"/>
            <a:chOff x="672" y="2112"/>
            <a:chExt cx="768" cy="442"/>
          </a:xfrm>
        </p:grpSpPr>
        <p:sp>
          <p:nvSpPr>
            <p:cNvPr id="777250" name="Text Box 34"/>
            <p:cNvSpPr txBox="1">
              <a:spLocks noChangeArrowheads="1"/>
            </p:cNvSpPr>
            <p:nvPr/>
          </p:nvSpPr>
          <p:spPr bwMode="auto">
            <a:xfrm>
              <a:off x="672" y="2112"/>
              <a:ext cx="76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-3b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77251" name="Freeform 35"/>
            <p:cNvSpPr>
              <a:spLocks/>
            </p:cNvSpPr>
            <p:nvPr/>
          </p:nvSpPr>
          <p:spPr bwMode="auto">
            <a:xfrm>
              <a:off x="1008" y="2176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77252" name="Group 36"/>
          <p:cNvGrpSpPr>
            <a:grpSpLocks/>
          </p:cNvGrpSpPr>
          <p:nvPr/>
        </p:nvGrpSpPr>
        <p:grpSpPr bwMode="auto">
          <a:xfrm>
            <a:off x="2286000" y="5791200"/>
            <a:ext cx="1790700" cy="711200"/>
            <a:chOff x="480" y="3648"/>
            <a:chExt cx="1128" cy="448"/>
          </a:xfrm>
        </p:grpSpPr>
        <p:grpSp>
          <p:nvGrpSpPr>
            <p:cNvPr id="777253" name="Group 37"/>
            <p:cNvGrpSpPr>
              <a:grpSpLocks/>
            </p:cNvGrpSpPr>
            <p:nvPr/>
          </p:nvGrpSpPr>
          <p:grpSpPr bwMode="auto">
            <a:xfrm>
              <a:off x="480" y="3648"/>
              <a:ext cx="528" cy="442"/>
              <a:chOff x="672" y="1440"/>
              <a:chExt cx="528" cy="442"/>
            </a:xfrm>
          </p:grpSpPr>
          <p:sp>
            <p:nvSpPr>
              <p:cNvPr id="777254" name="Text Box 38"/>
              <p:cNvSpPr txBox="1">
                <a:spLocks noChangeArrowheads="1"/>
              </p:cNvSpPr>
              <p:nvPr/>
            </p:nvSpPr>
            <p:spPr bwMode="auto">
              <a:xfrm>
                <a:off x="672" y="1440"/>
                <a:ext cx="528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2a</a:t>
                </a:r>
                <a:endParaRPr lang="ru-RU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77255" name="Freeform 39"/>
              <p:cNvSpPr>
                <a:spLocks/>
              </p:cNvSpPr>
              <p:nvPr/>
            </p:nvSpPr>
            <p:spPr bwMode="auto">
              <a:xfrm>
                <a:off x="912" y="1584"/>
                <a:ext cx="184" cy="1"/>
              </a:xfrm>
              <a:custGeom>
                <a:avLst/>
                <a:gdLst>
                  <a:gd name="T0" fmla="*/ 0 w 184"/>
                  <a:gd name="T1" fmla="*/ 0 h 1"/>
                  <a:gd name="T2" fmla="*/ 184 w 184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4" h="1">
                    <a:moveTo>
                      <a:pt x="0" y="0"/>
                    </a:moveTo>
                    <a:lnTo>
                      <a:pt x="184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77256" name="Text Box 40"/>
            <p:cNvSpPr txBox="1">
              <a:spLocks noChangeArrowheads="1"/>
            </p:cNvSpPr>
            <p:nvPr/>
          </p:nvSpPr>
          <p:spPr bwMode="auto">
            <a:xfrm>
              <a:off x="840" y="3654"/>
              <a:ext cx="76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– 3b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77257" name="Freeform 41"/>
            <p:cNvSpPr>
              <a:spLocks/>
            </p:cNvSpPr>
            <p:nvPr/>
          </p:nvSpPr>
          <p:spPr bwMode="auto">
            <a:xfrm>
              <a:off x="1304" y="3718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77258" name="Group 42"/>
          <p:cNvGrpSpPr>
            <a:grpSpLocks/>
          </p:cNvGrpSpPr>
          <p:nvPr/>
        </p:nvGrpSpPr>
        <p:grpSpPr bwMode="auto">
          <a:xfrm>
            <a:off x="2743200" y="3124201"/>
            <a:ext cx="838200" cy="701675"/>
            <a:chOff x="672" y="1440"/>
            <a:chExt cx="528" cy="442"/>
          </a:xfrm>
        </p:grpSpPr>
        <p:sp>
          <p:nvSpPr>
            <p:cNvPr id="777259" name="Text Box 43"/>
            <p:cNvSpPr txBox="1">
              <a:spLocks noChangeArrowheads="1"/>
            </p:cNvSpPr>
            <p:nvPr/>
          </p:nvSpPr>
          <p:spPr bwMode="auto">
            <a:xfrm>
              <a:off x="672" y="1440"/>
              <a:ext cx="52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-a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77260" name="Freeform 44"/>
            <p:cNvSpPr>
              <a:spLocks/>
            </p:cNvSpPr>
            <p:nvPr/>
          </p:nvSpPr>
          <p:spPr bwMode="auto">
            <a:xfrm>
              <a:off x="912" y="1584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77261" name="Group 45"/>
          <p:cNvGrpSpPr>
            <a:grpSpLocks/>
          </p:cNvGrpSpPr>
          <p:nvPr/>
        </p:nvGrpSpPr>
        <p:grpSpPr bwMode="auto">
          <a:xfrm>
            <a:off x="2819400" y="2286001"/>
            <a:ext cx="2438400" cy="701675"/>
            <a:chOff x="816" y="1440"/>
            <a:chExt cx="1536" cy="442"/>
          </a:xfrm>
        </p:grpSpPr>
        <p:sp>
          <p:nvSpPr>
            <p:cNvPr id="777262" name="Text Box 46"/>
            <p:cNvSpPr txBox="1">
              <a:spLocks noChangeArrowheads="1"/>
            </p:cNvSpPr>
            <p:nvPr/>
          </p:nvSpPr>
          <p:spPr bwMode="auto">
            <a:xfrm>
              <a:off x="816" y="1440"/>
              <a:ext cx="1536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 – b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77263" name="Freeform 47"/>
            <p:cNvSpPr>
              <a:spLocks/>
            </p:cNvSpPr>
            <p:nvPr/>
          </p:nvSpPr>
          <p:spPr bwMode="auto">
            <a:xfrm>
              <a:off x="912" y="1536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77264" name="Freeform 48"/>
            <p:cNvSpPr>
              <a:spLocks/>
            </p:cNvSpPr>
            <p:nvPr/>
          </p:nvSpPr>
          <p:spPr bwMode="auto">
            <a:xfrm>
              <a:off x="1368" y="1520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77265" name="Freeform 49"/>
          <p:cNvSpPr>
            <a:spLocks/>
          </p:cNvSpPr>
          <p:nvPr/>
        </p:nvSpPr>
        <p:spPr bwMode="auto">
          <a:xfrm>
            <a:off x="6210301" y="1536700"/>
            <a:ext cx="15875" cy="5168900"/>
          </a:xfrm>
          <a:custGeom>
            <a:avLst/>
            <a:gdLst>
              <a:gd name="T0" fmla="*/ 0 w 10"/>
              <a:gd name="T1" fmla="*/ 0 h 3256"/>
              <a:gd name="T2" fmla="*/ 10 w 10"/>
              <a:gd name="T3" fmla="*/ 3256 h 325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" h="3256">
                <a:moveTo>
                  <a:pt x="0" y="0"/>
                </a:moveTo>
                <a:lnTo>
                  <a:pt x="10" y="3256"/>
                </a:lnTo>
              </a:path>
            </a:pathLst>
          </a:custGeom>
          <a:noFill/>
          <a:ln w="76200" cap="flat" cmpd="tri">
            <a:solidFill>
              <a:srgbClr val="FF006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77266" name="Freeform 50"/>
          <p:cNvSpPr>
            <a:spLocks/>
          </p:cNvSpPr>
          <p:nvPr/>
        </p:nvSpPr>
        <p:spPr bwMode="auto">
          <a:xfrm>
            <a:off x="6210300" y="228600"/>
            <a:ext cx="12700" cy="647700"/>
          </a:xfrm>
          <a:custGeom>
            <a:avLst/>
            <a:gdLst>
              <a:gd name="T0" fmla="*/ 0 w 8"/>
              <a:gd name="T1" fmla="*/ 0 h 408"/>
              <a:gd name="T2" fmla="*/ 8 w 8"/>
              <a:gd name="T3" fmla="*/ 408 h 408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8" h="408">
                <a:moveTo>
                  <a:pt x="0" y="0"/>
                </a:moveTo>
                <a:lnTo>
                  <a:pt x="8" y="408"/>
                </a:lnTo>
              </a:path>
            </a:pathLst>
          </a:custGeom>
          <a:noFill/>
          <a:ln w="76200" cap="flat" cmpd="tri">
            <a:solidFill>
              <a:srgbClr val="FF0066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777267" name="Group 51"/>
          <p:cNvGrpSpPr>
            <a:grpSpLocks/>
          </p:cNvGrpSpPr>
          <p:nvPr/>
        </p:nvGrpSpPr>
        <p:grpSpPr bwMode="auto">
          <a:xfrm>
            <a:off x="7315200" y="2133601"/>
            <a:ext cx="2438400" cy="701675"/>
            <a:chOff x="816" y="1440"/>
            <a:chExt cx="1536" cy="442"/>
          </a:xfrm>
        </p:grpSpPr>
        <p:sp>
          <p:nvSpPr>
            <p:cNvPr id="777268" name="Text Box 52"/>
            <p:cNvSpPr txBox="1">
              <a:spLocks noChangeArrowheads="1"/>
            </p:cNvSpPr>
            <p:nvPr/>
          </p:nvSpPr>
          <p:spPr bwMode="auto">
            <a:xfrm>
              <a:off x="816" y="1440"/>
              <a:ext cx="1536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e – c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77269" name="Freeform 53"/>
            <p:cNvSpPr>
              <a:spLocks/>
            </p:cNvSpPr>
            <p:nvPr/>
          </p:nvSpPr>
          <p:spPr bwMode="auto">
            <a:xfrm>
              <a:off x="912" y="1536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77270" name="Freeform 54"/>
            <p:cNvSpPr>
              <a:spLocks/>
            </p:cNvSpPr>
            <p:nvPr/>
          </p:nvSpPr>
          <p:spPr bwMode="auto">
            <a:xfrm>
              <a:off x="1368" y="1520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77271" name="Group 55"/>
          <p:cNvGrpSpPr>
            <a:grpSpLocks/>
          </p:cNvGrpSpPr>
          <p:nvPr/>
        </p:nvGrpSpPr>
        <p:grpSpPr bwMode="auto">
          <a:xfrm>
            <a:off x="7315200" y="2971801"/>
            <a:ext cx="838200" cy="701675"/>
            <a:chOff x="672" y="1440"/>
            <a:chExt cx="528" cy="442"/>
          </a:xfrm>
        </p:grpSpPr>
        <p:sp>
          <p:nvSpPr>
            <p:cNvPr id="777272" name="Text Box 56"/>
            <p:cNvSpPr txBox="1">
              <a:spLocks noChangeArrowheads="1"/>
            </p:cNvSpPr>
            <p:nvPr/>
          </p:nvSpPr>
          <p:spPr bwMode="auto">
            <a:xfrm>
              <a:off x="672" y="1440"/>
              <a:ext cx="52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-e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77273" name="Freeform 57"/>
            <p:cNvSpPr>
              <a:spLocks/>
            </p:cNvSpPr>
            <p:nvPr/>
          </p:nvSpPr>
          <p:spPr bwMode="auto">
            <a:xfrm>
              <a:off x="912" y="1584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77274" name="Group 58"/>
          <p:cNvGrpSpPr>
            <a:grpSpLocks/>
          </p:cNvGrpSpPr>
          <p:nvPr/>
        </p:nvGrpSpPr>
        <p:grpSpPr bwMode="auto">
          <a:xfrm>
            <a:off x="7467600" y="3962401"/>
            <a:ext cx="838200" cy="701675"/>
            <a:chOff x="672" y="1440"/>
            <a:chExt cx="528" cy="442"/>
          </a:xfrm>
        </p:grpSpPr>
        <p:sp>
          <p:nvSpPr>
            <p:cNvPr id="777275" name="Text Box 59"/>
            <p:cNvSpPr txBox="1">
              <a:spLocks noChangeArrowheads="1"/>
            </p:cNvSpPr>
            <p:nvPr/>
          </p:nvSpPr>
          <p:spPr bwMode="auto">
            <a:xfrm>
              <a:off x="672" y="1440"/>
              <a:ext cx="52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3c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77276" name="Freeform 60"/>
            <p:cNvSpPr>
              <a:spLocks/>
            </p:cNvSpPr>
            <p:nvPr/>
          </p:nvSpPr>
          <p:spPr bwMode="auto">
            <a:xfrm>
              <a:off x="912" y="1584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77277" name="Group 61"/>
          <p:cNvGrpSpPr>
            <a:grpSpLocks/>
          </p:cNvGrpSpPr>
          <p:nvPr/>
        </p:nvGrpSpPr>
        <p:grpSpPr bwMode="auto">
          <a:xfrm>
            <a:off x="7315200" y="4876801"/>
            <a:ext cx="1219200" cy="701675"/>
            <a:chOff x="672" y="2112"/>
            <a:chExt cx="768" cy="442"/>
          </a:xfrm>
        </p:grpSpPr>
        <p:sp>
          <p:nvSpPr>
            <p:cNvPr id="777278" name="Text Box 62"/>
            <p:cNvSpPr txBox="1">
              <a:spLocks noChangeArrowheads="1"/>
            </p:cNvSpPr>
            <p:nvPr/>
          </p:nvSpPr>
          <p:spPr bwMode="auto">
            <a:xfrm>
              <a:off x="672" y="2112"/>
              <a:ext cx="76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-2e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77279" name="Freeform 63"/>
            <p:cNvSpPr>
              <a:spLocks/>
            </p:cNvSpPr>
            <p:nvPr/>
          </p:nvSpPr>
          <p:spPr bwMode="auto">
            <a:xfrm>
              <a:off x="1008" y="2176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77280" name="Group 64"/>
          <p:cNvGrpSpPr>
            <a:grpSpLocks/>
          </p:cNvGrpSpPr>
          <p:nvPr/>
        </p:nvGrpSpPr>
        <p:grpSpPr bwMode="auto">
          <a:xfrm>
            <a:off x="7239000" y="5791200"/>
            <a:ext cx="1790700" cy="711200"/>
            <a:chOff x="3600" y="3648"/>
            <a:chExt cx="1128" cy="448"/>
          </a:xfrm>
        </p:grpSpPr>
        <p:grpSp>
          <p:nvGrpSpPr>
            <p:cNvPr id="777281" name="Group 65"/>
            <p:cNvGrpSpPr>
              <a:grpSpLocks/>
            </p:cNvGrpSpPr>
            <p:nvPr/>
          </p:nvGrpSpPr>
          <p:grpSpPr bwMode="auto">
            <a:xfrm>
              <a:off x="3600" y="3648"/>
              <a:ext cx="528" cy="442"/>
              <a:chOff x="672" y="1440"/>
              <a:chExt cx="528" cy="442"/>
            </a:xfrm>
          </p:grpSpPr>
          <p:sp>
            <p:nvSpPr>
              <p:cNvPr id="777282" name="Text Box 66"/>
              <p:cNvSpPr txBox="1">
                <a:spLocks noChangeArrowheads="1"/>
              </p:cNvSpPr>
              <p:nvPr/>
            </p:nvSpPr>
            <p:spPr bwMode="auto">
              <a:xfrm>
                <a:off x="672" y="1440"/>
                <a:ext cx="528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3c</a:t>
                </a:r>
                <a:endParaRPr lang="ru-RU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77283" name="Freeform 67"/>
              <p:cNvSpPr>
                <a:spLocks/>
              </p:cNvSpPr>
              <p:nvPr/>
            </p:nvSpPr>
            <p:spPr bwMode="auto">
              <a:xfrm>
                <a:off x="912" y="1584"/>
                <a:ext cx="184" cy="1"/>
              </a:xfrm>
              <a:custGeom>
                <a:avLst/>
                <a:gdLst>
                  <a:gd name="T0" fmla="*/ 0 w 184"/>
                  <a:gd name="T1" fmla="*/ 0 h 1"/>
                  <a:gd name="T2" fmla="*/ 184 w 184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4" h="1">
                    <a:moveTo>
                      <a:pt x="0" y="0"/>
                    </a:moveTo>
                    <a:lnTo>
                      <a:pt x="184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77284" name="Text Box 68"/>
            <p:cNvSpPr txBox="1">
              <a:spLocks noChangeArrowheads="1"/>
            </p:cNvSpPr>
            <p:nvPr/>
          </p:nvSpPr>
          <p:spPr bwMode="auto">
            <a:xfrm>
              <a:off x="3960" y="3654"/>
              <a:ext cx="76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– 2e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77285" name="Freeform 69"/>
            <p:cNvSpPr>
              <a:spLocks/>
            </p:cNvSpPr>
            <p:nvPr/>
          </p:nvSpPr>
          <p:spPr bwMode="auto">
            <a:xfrm>
              <a:off x="4424" y="3791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2266682" y="901125"/>
            <a:ext cx="928953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Vektor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koordinatalarini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208742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268760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" sz="4400" i="1" dirty="0"/>
          </a:p>
        </p:txBody>
      </p:sp>
      <p:sp>
        <p:nvSpPr>
          <p:cNvPr id="2" name="TextBox 1"/>
          <p:cNvSpPr txBox="1"/>
          <p:nvPr/>
        </p:nvSpPr>
        <p:spPr>
          <a:xfrm>
            <a:off x="695400" y="2132856"/>
            <a:ext cx="98650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92 - 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betida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3 - 7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459" name="Text Box 11"/>
          <p:cNvSpPr txBox="1">
            <a:spLocks noChangeArrowheads="1"/>
          </p:cNvSpPr>
          <p:nvPr/>
        </p:nvSpPr>
        <p:spPr bwMode="auto">
          <a:xfrm>
            <a:off x="1131032" y="422897"/>
            <a:ext cx="1092053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Koordinatalari</a:t>
            </a:r>
            <a:r>
              <a:rPr lang="en-US" sz="32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2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vektorlarni</a:t>
            </a:r>
            <a:r>
              <a:rPr lang="en-US" sz="32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qo‘shish</a:t>
            </a:r>
            <a:r>
              <a:rPr lang="ru-RU" sz="32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33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4511" name="Oval 63"/>
          <p:cNvSpPr>
            <a:spLocks noChangeArrowheads="1"/>
          </p:cNvSpPr>
          <p:nvPr/>
        </p:nvSpPr>
        <p:spPr bwMode="auto">
          <a:xfrm>
            <a:off x="191344" y="386210"/>
            <a:ext cx="609600" cy="6096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ru-RU" sz="2800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  <a:endParaRPr lang="ru-RU" sz="280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744529" name="Group 81"/>
          <p:cNvGrpSpPr>
            <a:grpSpLocks/>
          </p:cNvGrpSpPr>
          <p:nvPr/>
        </p:nvGrpSpPr>
        <p:grpSpPr bwMode="auto">
          <a:xfrm>
            <a:off x="4114800" y="2362201"/>
            <a:ext cx="2667000" cy="701675"/>
            <a:chOff x="3168" y="2400"/>
            <a:chExt cx="1680" cy="442"/>
          </a:xfrm>
        </p:grpSpPr>
        <p:sp>
          <p:nvSpPr>
            <p:cNvPr id="744520" name="Text Box 72"/>
            <p:cNvSpPr txBox="1">
              <a:spLocks noChangeArrowheads="1"/>
            </p:cNvSpPr>
            <p:nvPr/>
          </p:nvSpPr>
          <p:spPr bwMode="auto">
            <a:xfrm>
              <a:off x="3168" y="2400"/>
              <a:ext cx="168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 dirty="0">
                  <a:solidFill>
                    <a:srgbClr val="5D288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 </a:t>
              </a:r>
              <a:r>
                <a:rPr lang="en-US" sz="4000" dirty="0">
                  <a:solidFill>
                    <a:srgbClr val="5D288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= </a:t>
              </a:r>
              <a:r>
                <a:rPr lang="en-US" sz="4000" i="1" dirty="0">
                  <a:solidFill>
                    <a:srgbClr val="5D288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x</a:t>
              </a:r>
              <a:r>
                <a:rPr lang="en-US" sz="4000" i="1" baseline="-25000" dirty="0">
                  <a:solidFill>
                    <a:srgbClr val="5D288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</a:t>
              </a:r>
              <a:r>
                <a:rPr lang="en-US" sz="4000" i="1" dirty="0">
                  <a:solidFill>
                    <a:srgbClr val="5D288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i </a:t>
              </a: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+y</a:t>
              </a:r>
              <a:r>
                <a:rPr lang="en-US" sz="4000" i="1" baseline="-25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 </a:t>
              </a:r>
              <a:r>
                <a:rPr lang="en-US" sz="4000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j</a:t>
              </a:r>
              <a:endParaRPr lang="ru-RU" sz="4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44521" name="Freeform 73"/>
            <p:cNvSpPr>
              <a:spLocks/>
            </p:cNvSpPr>
            <p:nvPr/>
          </p:nvSpPr>
          <p:spPr bwMode="auto">
            <a:xfrm>
              <a:off x="3216" y="2544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44522" name="Freeform 74"/>
            <p:cNvSpPr>
              <a:spLocks/>
            </p:cNvSpPr>
            <p:nvPr/>
          </p:nvSpPr>
          <p:spPr bwMode="auto">
            <a:xfrm>
              <a:off x="4032" y="2494"/>
              <a:ext cx="152" cy="2"/>
            </a:xfrm>
            <a:custGeom>
              <a:avLst/>
              <a:gdLst>
                <a:gd name="T0" fmla="*/ 0 w 152"/>
                <a:gd name="T1" fmla="*/ 0 h 2"/>
                <a:gd name="T2" fmla="*/ 152 w 152"/>
                <a:gd name="T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52" h="2">
                  <a:moveTo>
                    <a:pt x="0" y="0"/>
                  </a:moveTo>
                  <a:lnTo>
                    <a:pt x="152" y="2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44523" name="Freeform 75"/>
            <p:cNvSpPr>
              <a:spLocks/>
            </p:cNvSpPr>
            <p:nvPr/>
          </p:nvSpPr>
          <p:spPr bwMode="auto">
            <a:xfrm>
              <a:off x="4656" y="2491"/>
              <a:ext cx="144" cy="3"/>
            </a:xfrm>
            <a:custGeom>
              <a:avLst/>
              <a:gdLst>
                <a:gd name="T0" fmla="*/ 0 w 144"/>
                <a:gd name="T1" fmla="*/ 0 h 3"/>
                <a:gd name="T2" fmla="*/ 144 w 144"/>
                <a:gd name="T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4" h="3">
                  <a:moveTo>
                    <a:pt x="0" y="0"/>
                  </a:moveTo>
                  <a:lnTo>
                    <a:pt x="144" y="3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44528" name="Group 80"/>
          <p:cNvGrpSpPr>
            <a:grpSpLocks/>
          </p:cNvGrpSpPr>
          <p:nvPr/>
        </p:nvGrpSpPr>
        <p:grpSpPr bwMode="auto">
          <a:xfrm>
            <a:off x="7543800" y="2438401"/>
            <a:ext cx="2667000" cy="701675"/>
            <a:chOff x="3168" y="3360"/>
            <a:chExt cx="1680" cy="442"/>
          </a:xfrm>
        </p:grpSpPr>
        <p:sp>
          <p:nvSpPr>
            <p:cNvPr id="744524" name="Text Box 76"/>
            <p:cNvSpPr txBox="1">
              <a:spLocks noChangeArrowheads="1"/>
            </p:cNvSpPr>
            <p:nvPr/>
          </p:nvSpPr>
          <p:spPr bwMode="auto">
            <a:xfrm>
              <a:off x="3168" y="3360"/>
              <a:ext cx="168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 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= </a:t>
              </a:r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x</a:t>
              </a:r>
              <a:r>
                <a:rPr lang="en-US" sz="4000" i="1" baseline="-25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r>
                <a:rPr lang="en-US" sz="40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i</a:t>
              </a:r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+y</a:t>
              </a:r>
              <a:r>
                <a:rPr lang="en-US" sz="4000" i="1" baseline="-25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 </a:t>
              </a:r>
              <a:r>
                <a:rPr lang="en-US" sz="40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j</a:t>
              </a:r>
              <a:endParaRPr lang="ru-RU" sz="4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44525" name="Freeform 77"/>
            <p:cNvSpPr>
              <a:spLocks/>
            </p:cNvSpPr>
            <p:nvPr/>
          </p:nvSpPr>
          <p:spPr bwMode="auto">
            <a:xfrm>
              <a:off x="3216" y="3456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44526" name="Freeform 78"/>
            <p:cNvSpPr>
              <a:spLocks/>
            </p:cNvSpPr>
            <p:nvPr/>
          </p:nvSpPr>
          <p:spPr bwMode="auto">
            <a:xfrm>
              <a:off x="4032" y="3454"/>
              <a:ext cx="152" cy="2"/>
            </a:xfrm>
            <a:custGeom>
              <a:avLst/>
              <a:gdLst>
                <a:gd name="T0" fmla="*/ 0 w 152"/>
                <a:gd name="T1" fmla="*/ 0 h 2"/>
                <a:gd name="T2" fmla="*/ 152 w 152"/>
                <a:gd name="T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52" h="2">
                  <a:moveTo>
                    <a:pt x="0" y="0"/>
                  </a:moveTo>
                  <a:lnTo>
                    <a:pt x="152" y="2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44527" name="Freeform 79"/>
            <p:cNvSpPr>
              <a:spLocks/>
            </p:cNvSpPr>
            <p:nvPr/>
          </p:nvSpPr>
          <p:spPr bwMode="auto">
            <a:xfrm>
              <a:off x="4656" y="3451"/>
              <a:ext cx="144" cy="3"/>
            </a:xfrm>
            <a:custGeom>
              <a:avLst/>
              <a:gdLst>
                <a:gd name="T0" fmla="*/ 0 w 144"/>
                <a:gd name="T1" fmla="*/ 0 h 3"/>
                <a:gd name="T2" fmla="*/ 144 w 144"/>
                <a:gd name="T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4" h="3">
                  <a:moveTo>
                    <a:pt x="0" y="0"/>
                  </a:moveTo>
                  <a:lnTo>
                    <a:pt x="144" y="3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44576" name="Group 128"/>
          <p:cNvGrpSpPr>
            <a:grpSpLocks/>
          </p:cNvGrpSpPr>
          <p:nvPr/>
        </p:nvGrpSpPr>
        <p:grpSpPr bwMode="auto">
          <a:xfrm>
            <a:off x="1236193" y="3717925"/>
            <a:ext cx="8305800" cy="701675"/>
            <a:chOff x="99" y="2343"/>
            <a:chExt cx="5232" cy="442"/>
          </a:xfrm>
        </p:grpSpPr>
        <p:sp>
          <p:nvSpPr>
            <p:cNvPr id="744531" name="Text Box 83"/>
            <p:cNvSpPr txBox="1">
              <a:spLocks noChangeArrowheads="1"/>
            </p:cNvSpPr>
            <p:nvPr/>
          </p:nvSpPr>
          <p:spPr bwMode="auto">
            <a:xfrm>
              <a:off x="99" y="2343"/>
              <a:ext cx="523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 dirty="0" err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a+b</a:t>
              </a: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= </a:t>
              </a:r>
              <a:r>
                <a:rPr lang="ru-RU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                               </a:t>
              </a:r>
              <a:r>
                <a:rPr lang="en-US" sz="4000" dirty="0">
                  <a:solidFill>
                    <a:srgbClr val="0033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=</a:t>
              </a:r>
              <a:endParaRPr lang="ru-RU" sz="4000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44532" name="Freeform 84"/>
            <p:cNvSpPr>
              <a:spLocks/>
            </p:cNvSpPr>
            <p:nvPr/>
          </p:nvSpPr>
          <p:spPr bwMode="auto">
            <a:xfrm>
              <a:off x="216" y="2447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44535" name="Freeform 87"/>
            <p:cNvSpPr>
              <a:spLocks/>
            </p:cNvSpPr>
            <p:nvPr/>
          </p:nvSpPr>
          <p:spPr bwMode="auto">
            <a:xfrm>
              <a:off x="564" y="2442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44547" name="Group 99"/>
          <p:cNvGrpSpPr>
            <a:grpSpLocks/>
          </p:cNvGrpSpPr>
          <p:nvPr/>
        </p:nvGrpSpPr>
        <p:grpSpPr bwMode="auto">
          <a:xfrm>
            <a:off x="7109837" y="3717924"/>
            <a:ext cx="5029200" cy="701675"/>
            <a:chOff x="384" y="3168"/>
            <a:chExt cx="3168" cy="442"/>
          </a:xfrm>
        </p:grpSpPr>
        <p:sp>
          <p:nvSpPr>
            <p:cNvPr id="744540" name="Text Box 92"/>
            <p:cNvSpPr txBox="1">
              <a:spLocks noChangeArrowheads="1"/>
            </p:cNvSpPr>
            <p:nvPr/>
          </p:nvSpPr>
          <p:spPr bwMode="auto">
            <a:xfrm>
              <a:off x="384" y="3168"/>
              <a:ext cx="316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(</a:t>
              </a: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x</a:t>
              </a:r>
              <a:r>
                <a:rPr lang="en-US" sz="4000" i="1" baseline="-25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</a:t>
              </a: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+</a:t>
              </a:r>
              <a:r>
                <a:rPr lang="en-US" sz="4000" i="1" baseline="-25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sz="4000" i="1" dirty="0">
                  <a:solidFill>
                    <a:srgbClr val="0033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x</a:t>
              </a:r>
              <a:r>
                <a:rPr lang="en-US" sz="4000" i="1" baseline="-25000" dirty="0">
                  <a:solidFill>
                    <a:srgbClr val="0033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r>
                <a:rPr lang="en-US" sz="4000" i="1" dirty="0">
                  <a:solidFill>
                    <a:srgbClr val="0033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)</a:t>
              </a:r>
              <a:r>
                <a:rPr lang="en-US" sz="4000" i="1" dirty="0" err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i</a:t>
              </a:r>
              <a:r>
                <a:rPr lang="en-US" sz="4000" i="1" baseline="-25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sz="4000" dirty="0">
                  <a:solidFill>
                    <a:srgbClr val="0033CC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+</a:t>
              </a: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(y</a:t>
              </a:r>
              <a:r>
                <a:rPr lang="en-US" sz="4000" i="1" baseline="-25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</a:t>
              </a: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+</a:t>
              </a:r>
              <a:r>
                <a:rPr lang="en-US" sz="4000" i="1" baseline="-25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y</a:t>
              </a:r>
              <a:r>
                <a:rPr lang="en-US" sz="4000" i="1" baseline="-25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 </a:t>
              </a: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)</a:t>
              </a:r>
              <a:r>
                <a:rPr lang="en-US" sz="4000" i="1" baseline="-25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sz="4000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j</a:t>
              </a:r>
              <a:r>
                <a:rPr lang="en-US" sz="40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endParaRPr lang="ru-RU" sz="4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44542" name="Freeform 94"/>
            <p:cNvSpPr>
              <a:spLocks/>
            </p:cNvSpPr>
            <p:nvPr/>
          </p:nvSpPr>
          <p:spPr bwMode="auto">
            <a:xfrm>
              <a:off x="1429" y="3227"/>
              <a:ext cx="152" cy="2"/>
            </a:xfrm>
            <a:custGeom>
              <a:avLst/>
              <a:gdLst>
                <a:gd name="T0" fmla="*/ 0 w 152"/>
                <a:gd name="T1" fmla="*/ 0 h 2"/>
                <a:gd name="T2" fmla="*/ 152 w 152"/>
                <a:gd name="T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52" h="2">
                  <a:moveTo>
                    <a:pt x="0" y="0"/>
                  </a:moveTo>
                  <a:lnTo>
                    <a:pt x="152" y="2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44544" name="Freeform 96"/>
            <p:cNvSpPr>
              <a:spLocks/>
            </p:cNvSpPr>
            <p:nvPr/>
          </p:nvSpPr>
          <p:spPr bwMode="auto">
            <a:xfrm>
              <a:off x="816" y="3263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FF"/>
                  </a:solidFill>
                  <a:round/>
                  <a:headEnd/>
                  <a:tailEnd type="stealth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44546" name="Freeform 98"/>
            <p:cNvSpPr>
              <a:spLocks/>
            </p:cNvSpPr>
            <p:nvPr/>
          </p:nvSpPr>
          <p:spPr bwMode="auto">
            <a:xfrm>
              <a:off x="3048" y="3248"/>
              <a:ext cx="144" cy="3"/>
            </a:xfrm>
            <a:custGeom>
              <a:avLst/>
              <a:gdLst>
                <a:gd name="T0" fmla="*/ 0 w 144"/>
                <a:gd name="T1" fmla="*/ 0 h 3"/>
                <a:gd name="T2" fmla="*/ 144 w 144"/>
                <a:gd name="T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4" h="3">
                  <a:moveTo>
                    <a:pt x="0" y="0"/>
                  </a:moveTo>
                  <a:lnTo>
                    <a:pt x="144" y="3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44552" name="Group 104"/>
          <p:cNvGrpSpPr>
            <a:grpSpLocks/>
          </p:cNvGrpSpPr>
          <p:nvPr/>
        </p:nvGrpSpPr>
        <p:grpSpPr bwMode="auto">
          <a:xfrm>
            <a:off x="3359696" y="4834041"/>
            <a:ext cx="5257800" cy="701675"/>
            <a:chOff x="624" y="3696"/>
            <a:chExt cx="3312" cy="442"/>
          </a:xfrm>
        </p:grpSpPr>
        <p:sp>
          <p:nvSpPr>
            <p:cNvPr id="744549" name="Text Box 101"/>
            <p:cNvSpPr txBox="1">
              <a:spLocks noChangeArrowheads="1"/>
            </p:cNvSpPr>
            <p:nvPr/>
          </p:nvSpPr>
          <p:spPr bwMode="auto">
            <a:xfrm>
              <a:off x="624" y="3696"/>
              <a:ext cx="331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b="1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 +b </a:t>
              </a:r>
              <a:r>
                <a:rPr lang="en-US" sz="40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</a:t>
              </a:r>
              <a:r>
                <a:rPr lang="en-US" sz="4000" b="1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x</a:t>
              </a:r>
              <a:r>
                <a:rPr lang="en-US" sz="4000" b="1" i="1" baseline="-25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</a:t>
              </a:r>
              <a:r>
                <a:rPr lang="en-US" sz="4000" b="1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+x</a:t>
              </a:r>
              <a:r>
                <a:rPr lang="en-US" sz="4000" b="1" i="1" baseline="-25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r>
                <a:rPr lang="en-US" sz="40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; </a:t>
              </a:r>
              <a:r>
                <a:rPr lang="en-US" sz="4000" b="1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y</a:t>
              </a:r>
              <a:r>
                <a:rPr lang="en-US" sz="4000" b="1" i="1" baseline="-25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</a:t>
              </a:r>
              <a:r>
                <a:rPr lang="en-US" sz="4000" b="1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+y</a:t>
              </a:r>
              <a:r>
                <a:rPr lang="en-US" sz="4000" b="1" i="1" baseline="-25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r>
                <a:rPr lang="en-US" sz="40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}</a:t>
              </a:r>
              <a:endParaRPr lang="ru-RU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44550" name="Freeform 102"/>
            <p:cNvSpPr>
              <a:spLocks/>
            </p:cNvSpPr>
            <p:nvPr/>
          </p:nvSpPr>
          <p:spPr bwMode="auto">
            <a:xfrm>
              <a:off x="672" y="3840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206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44551" name="Freeform 103"/>
            <p:cNvSpPr>
              <a:spLocks/>
            </p:cNvSpPr>
            <p:nvPr/>
          </p:nvSpPr>
          <p:spPr bwMode="auto">
            <a:xfrm>
              <a:off x="1104" y="3792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206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44575" name="Group 127"/>
          <p:cNvGrpSpPr>
            <a:grpSpLocks/>
          </p:cNvGrpSpPr>
          <p:nvPr/>
        </p:nvGrpSpPr>
        <p:grpSpPr bwMode="auto">
          <a:xfrm>
            <a:off x="1563688" y="1246086"/>
            <a:ext cx="9850438" cy="823913"/>
            <a:chOff x="2352" y="787"/>
            <a:chExt cx="6205" cy="519"/>
          </a:xfrm>
        </p:grpSpPr>
        <p:grpSp>
          <p:nvGrpSpPr>
            <p:cNvPr id="744512" name="Group 64"/>
            <p:cNvGrpSpPr>
              <a:grpSpLocks/>
            </p:cNvGrpSpPr>
            <p:nvPr/>
          </p:nvGrpSpPr>
          <p:grpSpPr bwMode="auto">
            <a:xfrm>
              <a:off x="2352" y="787"/>
              <a:ext cx="1440" cy="442"/>
              <a:chOff x="3792" y="2659"/>
              <a:chExt cx="1440" cy="442"/>
            </a:xfrm>
          </p:grpSpPr>
          <p:sp>
            <p:nvSpPr>
              <p:cNvPr id="744513" name="Text Box 65"/>
              <p:cNvSpPr txBox="1">
                <a:spLocks noChangeArrowheads="1"/>
              </p:cNvSpPr>
              <p:nvPr/>
            </p:nvSpPr>
            <p:spPr bwMode="auto">
              <a:xfrm>
                <a:off x="3792" y="2659"/>
                <a:ext cx="1440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i="1" dirty="0">
                    <a:solidFill>
                      <a:srgbClr val="5D288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</a:t>
                </a:r>
                <a:r>
                  <a:rPr lang="en-US" sz="4000" i="1" dirty="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 </a:t>
                </a:r>
                <a:r>
                  <a:rPr lang="en-US" sz="4000" dirty="0">
                    <a:solidFill>
                      <a:srgbClr val="5D288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{</a:t>
                </a:r>
                <a:r>
                  <a:rPr lang="en-US" sz="4000" i="1" dirty="0">
                    <a:solidFill>
                      <a:srgbClr val="5D288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x</a:t>
                </a:r>
                <a:r>
                  <a:rPr lang="en-US" sz="4000" i="1" baseline="-25000" dirty="0">
                    <a:solidFill>
                      <a:srgbClr val="5D288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1</a:t>
                </a:r>
                <a:r>
                  <a:rPr lang="en-US" sz="4000" dirty="0">
                    <a:solidFill>
                      <a:srgbClr val="5D288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; </a:t>
                </a:r>
                <a:r>
                  <a:rPr lang="en-US" sz="4000" i="1" dirty="0">
                    <a:solidFill>
                      <a:srgbClr val="5D288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y</a:t>
                </a:r>
                <a:r>
                  <a:rPr lang="en-US" sz="4000" i="1" baseline="-25000" dirty="0">
                    <a:solidFill>
                      <a:srgbClr val="5D288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1</a:t>
                </a:r>
                <a:r>
                  <a:rPr lang="en-US" sz="4000" dirty="0">
                    <a:solidFill>
                      <a:srgbClr val="5D288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}</a:t>
                </a:r>
                <a:endParaRPr lang="ru-RU" sz="4000" dirty="0">
                  <a:solidFill>
                    <a:srgbClr val="5D288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44514" name="Freeform 66"/>
              <p:cNvSpPr>
                <a:spLocks/>
              </p:cNvSpPr>
              <p:nvPr/>
            </p:nvSpPr>
            <p:spPr bwMode="auto">
              <a:xfrm>
                <a:off x="3915" y="2736"/>
                <a:ext cx="184" cy="1"/>
              </a:xfrm>
              <a:custGeom>
                <a:avLst/>
                <a:gdLst>
                  <a:gd name="T0" fmla="*/ 0 w 184"/>
                  <a:gd name="T1" fmla="*/ 0 h 1"/>
                  <a:gd name="T2" fmla="*/ 184 w 184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4" h="1">
                    <a:moveTo>
                      <a:pt x="0" y="0"/>
                    </a:moveTo>
                    <a:lnTo>
                      <a:pt x="184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44518" name="Group 70"/>
            <p:cNvGrpSpPr>
              <a:grpSpLocks/>
            </p:cNvGrpSpPr>
            <p:nvPr/>
          </p:nvGrpSpPr>
          <p:grpSpPr bwMode="auto">
            <a:xfrm>
              <a:off x="3984" y="864"/>
              <a:ext cx="1440" cy="442"/>
              <a:chOff x="240" y="1728"/>
              <a:chExt cx="1440" cy="442"/>
            </a:xfrm>
          </p:grpSpPr>
          <p:sp>
            <p:nvSpPr>
              <p:cNvPr id="744516" name="Text Box 68"/>
              <p:cNvSpPr txBox="1">
                <a:spLocks noChangeArrowheads="1"/>
              </p:cNvSpPr>
              <p:nvPr/>
            </p:nvSpPr>
            <p:spPr bwMode="auto">
              <a:xfrm>
                <a:off x="240" y="1728"/>
                <a:ext cx="1440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i="1" dirty="0">
                    <a:solidFill>
                      <a:srgbClr val="5D288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b </a:t>
                </a:r>
                <a:r>
                  <a:rPr lang="en-US" sz="4000" dirty="0">
                    <a:solidFill>
                      <a:srgbClr val="5D288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{</a:t>
                </a:r>
                <a:r>
                  <a:rPr lang="en-US" sz="4000" i="1" dirty="0">
                    <a:solidFill>
                      <a:srgbClr val="5D288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x</a:t>
                </a:r>
                <a:r>
                  <a:rPr lang="en-US" sz="4000" i="1" baseline="-25000" dirty="0">
                    <a:solidFill>
                      <a:srgbClr val="5D288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2</a:t>
                </a:r>
                <a:r>
                  <a:rPr lang="en-US" sz="4000" dirty="0">
                    <a:solidFill>
                      <a:srgbClr val="5D288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; </a:t>
                </a:r>
                <a:r>
                  <a:rPr lang="en-US" sz="4000" i="1" dirty="0">
                    <a:solidFill>
                      <a:srgbClr val="5D288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y</a:t>
                </a:r>
                <a:r>
                  <a:rPr lang="en-US" sz="4000" i="1" baseline="-25000" dirty="0">
                    <a:solidFill>
                      <a:srgbClr val="5D288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2</a:t>
                </a:r>
                <a:r>
                  <a:rPr lang="en-US" sz="4000" dirty="0">
                    <a:solidFill>
                      <a:srgbClr val="5D2884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}</a:t>
                </a:r>
                <a:endParaRPr lang="ru-RU" sz="4000" dirty="0">
                  <a:solidFill>
                    <a:srgbClr val="5D2884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44517" name="Freeform 69"/>
              <p:cNvSpPr>
                <a:spLocks/>
              </p:cNvSpPr>
              <p:nvPr/>
            </p:nvSpPr>
            <p:spPr bwMode="auto">
              <a:xfrm>
                <a:off x="288" y="1823"/>
                <a:ext cx="184" cy="1"/>
              </a:xfrm>
              <a:custGeom>
                <a:avLst/>
                <a:gdLst>
                  <a:gd name="T0" fmla="*/ 0 w 184"/>
                  <a:gd name="T1" fmla="*/ 0 h 1"/>
                  <a:gd name="T2" fmla="*/ 184 w 184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4" h="1">
                    <a:moveTo>
                      <a:pt x="0" y="0"/>
                    </a:moveTo>
                    <a:lnTo>
                      <a:pt x="184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44553" name="Text Box 105"/>
            <p:cNvSpPr txBox="1">
              <a:spLocks noChangeArrowheads="1"/>
            </p:cNvSpPr>
            <p:nvPr/>
          </p:nvSpPr>
          <p:spPr bwMode="auto">
            <a:xfrm>
              <a:off x="2606" y="898"/>
              <a:ext cx="5951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ru-RU" dirty="0" smtClean="0">
                  <a:solidFill>
                    <a:srgbClr val="5D2884"/>
                  </a:solidFill>
                </a:rPr>
                <a:t>                           </a:t>
              </a:r>
              <a:r>
                <a:rPr lang="ru-RU" dirty="0" smtClean="0"/>
                <a:t>   </a:t>
              </a: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va</a:t>
              </a:r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r>
                <a:rPr lang="en-US" sz="2800" dirty="0" smtClean="0">
                  <a:solidFill>
                    <a:srgbClr val="5D288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               </a:t>
              </a: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vektorlar</a:t>
              </a:r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berilgan</a:t>
              </a:r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bo‘lsin</a:t>
              </a:r>
              <a:endParaRPr lang="ru-RU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44568" name="Group 120"/>
          <p:cNvGrpSpPr>
            <a:grpSpLocks/>
          </p:cNvGrpSpPr>
          <p:nvPr/>
        </p:nvGrpSpPr>
        <p:grpSpPr bwMode="auto">
          <a:xfrm>
            <a:off x="4876800" y="2362201"/>
            <a:ext cx="1828800" cy="701675"/>
            <a:chOff x="672" y="1872"/>
            <a:chExt cx="1152" cy="442"/>
          </a:xfrm>
        </p:grpSpPr>
        <p:sp>
          <p:nvSpPr>
            <p:cNvPr id="744564" name="Text Box 116"/>
            <p:cNvSpPr txBox="1">
              <a:spLocks noChangeArrowheads="1"/>
            </p:cNvSpPr>
            <p:nvPr/>
          </p:nvSpPr>
          <p:spPr bwMode="auto">
            <a:xfrm>
              <a:off x="672" y="1872"/>
              <a:ext cx="115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x</a:t>
              </a:r>
              <a:r>
                <a:rPr lang="en-US" sz="4000" i="1" baseline="-25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</a:t>
              </a:r>
              <a:r>
                <a:rPr lang="en-US" sz="40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i</a:t>
              </a:r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+y</a:t>
              </a:r>
              <a:r>
                <a:rPr lang="en-US" sz="4000" i="1" baseline="-25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 </a:t>
              </a:r>
              <a:r>
                <a:rPr lang="en-US" sz="40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j</a:t>
              </a:r>
              <a:endParaRPr lang="ru-RU" sz="4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44566" name="Freeform 118"/>
            <p:cNvSpPr>
              <a:spLocks/>
            </p:cNvSpPr>
            <p:nvPr/>
          </p:nvSpPr>
          <p:spPr bwMode="auto">
            <a:xfrm>
              <a:off x="1008" y="1966"/>
              <a:ext cx="152" cy="2"/>
            </a:xfrm>
            <a:custGeom>
              <a:avLst/>
              <a:gdLst>
                <a:gd name="T0" fmla="*/ 0 w 152"/>
                <a:gd name="T1" fmla="*/ 0 h 2"/>
                <a:gd name="T2" fmla="*/ 152 w 152"/>
                <a:gd name="T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52" h="2">
                  <a:moveTo>
                    <a:pt x="0" y="0"/>
                  </a:moveTo>
                  <a:lnTo>
                    <a:pt x="152" y="2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44567" name="Freeform 119"/>
            <p:cNvSpPr>
              <a:spLocks/>
            </p:cNvSpPr>
            <p:nvPr/>
          </p:nvSpPr>
          <p:spPr bwMode="auto">
            <a:xfrm>
              <a:off x="1680" y="1963"/>
              <a:ext cx="144" cy="3"/>
            </a:xfrm>
            <a:custGeom>
              <a:avLst/>
              <a:gdLst>
                <a:gd name="T0" fmla="*/ 0 w 144"/>
                <a:gd name="T1" fmla="*/ 0 h 3"/>
                <a:gd name="T2" fmla="*/ 144 w 144"/>
                <a:gd name="T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4" h="3">
                  <a:moveTo>
                    <a:pt x="0" y="0"/>
                  </a:moveTo>
                  <a:lnTo>
                    <a:pt x="144" y="3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44574" name="Group 126"/>
          <p:cNvGrpSpPr>
            <a:grpSpLocks/>
          </p:cNvGrpSpPr>
          <p:nvPr/>
        </p:nvGrpSpPr>
        <p:grpSpPr bwMode="auto">
          <a:xfrm>
            <a:off x="7924800" y="2438401"/>
            <a:ext cx="2667000" cy="701675"/>
            <a:chOff x="3936" y="2016"/>
            <a:chExt cx="1680" cy="442"/>
          </a:xfrm>
        </p:grpSpPr>
        <p:sp>
          <p:nvSpPr>
            <p:cNvPr id="744570" name="Text Box 122"/>
            <p:cNvSpPr txBox="1">
              <a:spLocks noChangeArrowheads="1"/>
            </p:cNvSpPr>
            <p:nvPr/>
          </p:nvSpPr>
          <p:spPr bwMode="auto">
            <a:xfrm>
              <a:off x="3936" y="2016"/>
              <a:ext cx="168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+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x</a:t>
              </a:r>
              <a:r>
                <a:rPr lang="en-US" sz="4000" i="1" baseline="-25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r>
                <a:rPr lang="en-US" sz="40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i</a:t>
              </a:r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+y</a:t>
              </a:r>
              <a:r>
                <a:rPr lang="en-US" sz="4000" i="1" baseline="-25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 </a:t>
              </a:r>
              <a:r>
                <a:rPr lang="en-US" sz="4000" i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j</a:t>
              </a:r>
              <a:endParaRPr lang="ru-RU" sz="4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44572" name="Freeform 124"/>
            <p:cNvSpPr>
              <a:spLocks/>
            </p:cNvSpPr>
            <p:nvPr/>
          </p:nvSpPr>
          <p:spPr bwMode="auto">
            <a:xfrm>
              <a:off x="4560" y="2110"/>
              <a:ext cx="152" cy="2"/>
            </a:xfrm>
            <a:custGeom>
              <a:avLst/>
              <a:gdLst>
                <a:gd name="T0" fmla="*/ 0 w 152"/>
                <a:gd name="T1" fmla="*/ 0 h 2"/>
                <a:gd name="T2" fmla="*/ 152 w 152"/>
                <a:gd name="T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52" h="2">
                  <a:moveTo>
                    <a:pt x="0" y="0"/>
                  </a:moveTo>
                  <a:lnTo>
                    <a:pt x="152" y="2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44573" name="Freeform 125"/>
            <p:cNvSpPr>
              <a:spLocks/>
            </p:cNvSpPr>
            <p:nvPr/>
          </p:nvSpPr>
          <p:spPr bwMode="auto">
            <a:xfrm>
              <a:off x="5184" y="2107"/>
              <a:ext cx="144" cy="3"/>
            </a:xfrm>
            <a:custGeom>
              <a:avLst/>
              <a:gdLst>
                <a:gd name="T0" fmla="*/ 0 w 144"/>
                <a:gd name="T1" fmla="*/ 0 h 3"/>
                <a:gd name="T2" fmla="*/ 144 w 144"/>
                <a:gd name="T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4" h="3">
                  <a:moveTo>
                    <a:pt x="0" y="0"/>
                  </a:moveTo>
                  <a:lnTo>
                    <a:pt x="144" y="3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4201133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44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44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44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44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44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44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96296E-6 L -0.20639 0.12685 L -0.28438 0.19098 " pathEditMode="relative" rAng="0" ptsTypes="AAA">
                                      <p:cBhvr>
                                        <p:cTn id="30" dur="1000" fill="hold"/>
                                        <p:tgtEl>
                                          <p:spTgt spid="7445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19" y="9537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85185E-6 L -0.11389 0.12662 L -0.175 0.19884 " pathEditMode="relative" rAng="0" ptsTypes="AAA">
                                      <p:cBhvr>
                                        <p:cTn id="32" dur="1000" fill="hold"/>
                                        <p:tgtEl>
                                          <p:spTgt spid="7445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50" y="99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44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44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1781" name="Group 165"/>
          <p:cNvGrpSpPr>
            <a:grpSpLocks/>
          </p:cNvGrpSpPr>
          <p:nvPr/>
        </p:nvGrpSpPr>
        <p:grpSpPr bwMode="auto">
          <a:xfrm>
            <a:off x="1905000" y="3200402"/>
            <a:ext cx="7848600" cy="3368675"/>
            <a:chOff x="240" y="2016"/>
            <a:chExt cx="4944" cy="2122"/>
          </a:xfrm>
        </p:grpSpPr>
        <p:grpSp>
          <p:nvGrpSpPr>
            <p:cNvPr id="751780" name="Group 164"/>
            <p:cNvGrpSpPr>
              <a:grpSpLocks/>
            </p:cNvGrpSpPr>
            <p:nvPr/>
          </p:nvGrpSpPr>
          <p:grpSpPr bwMode="auto">
            <a:xfrm>
              <a:off x="3408" y="2016"/>
              <a:ext cx="1776" cy="2122"/>
              <a:chOff x="3408" y="2016"/>
              <a:chExt cx="1776" cy="2122"/>
            </a:xfrm>
          </p:grpSpPr>
          <p:grpSp>
            <p:nvGrpSpPr>
              <p:cNvPr id="751739" name="Group 123"/>
              <p:cNvGrpSpPr>
                <a:grpSpLocks/>
              </p:cNvGrpSpPr>
              <p:nvPr/>
            </p:nvGrpSpPr>
            <p:grpSpPr bwMode="auto">
              <a:xfrm>
                <a:off x="3408" y="2016"/>
                <a:ext cx="1776" cy="442"/>
                <a:chOff x="3408" y="2064"/>
                <a:chExt cx="1776" cy="442"/>
              </a:xfrm>
            </p:grpSpPr>
            <p:sp>
              <p:nvSpPr>
                <p:cNvPr id="751736" name="Text Box 120"/>
                <p:cNvSpPr txBox="1">
                  <a:spLocks noChangeArrowheads="1"/>
                </p:cNvSpPr>
                <p:nvPr/>
              </p:nvSpPr>
              <p:spPr bwMode="auto">
                <a:xfrm>
                  <a:off x="3408" y="2064"/>
                  <a:ext cx="1776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en-US" sz="4000" i="1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a +b </a:t>
                  </a:r>
                  <a:r>
                    <a:rPr lang="en-US" sz="4000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{ 5; 7}</a:t>
                  </a:r>
                  <a:endParaRPr lang="ru-RU" sz="400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751737" name="Freeform 121"/>
                <p:cNvSpPr>
                  <a:spLocks/>
                </p:cNvSpPr>
                <p:nvPr/>
              </p:nvSpPr>
              <p:spPr bwMode="auto">
                <a:xfrm>
                  <a:off x="3456" y="2208"/>
                  <a:ext cx="184" cy="1"/>
                </a:xfrm>
                <a:custGeom>
                  <a:avLst/>
                  <a:gdLst>
                    <a:gd name="T0" fmla="*/ 0 w 184"/>
                    <a:gd name="T1" fmla="*/ 0 h 1"/>
                    <a:gd name="T2" fmla="*/ 184 w 184"/>
                    <a:gd name="T3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84" h="1">
                      <a:moveTo>
                        <a:pt x="0" y="0"/>
                      </a:moveTo>
                      <a:lnTo>
                        <a:pt x="184" y="0"/>
                      </a:lnTo>
                    </a:path>
                  </a:pathLst>
                </a:custGeom>
                <a:noFill/>
                <a:ln w="19050">
                  <a:solidFill>
                    <a:srgbClr val="0000FF"/>
                  </a:solidFill>
                  <a:round/>
                  <a:headEnd/>
                  <a:tailEnd type="stealth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51738" name="Freeform 122"/>
                <p:cNvSpPr>
                  <a:spLocks/>
                </p:cNvSpPr>
                <p:nvPr/>
              </p:nvSpPr>
              <p:spPr bwMode="auto">
                <a:xfrm>
                  <a:off x="3888" y="2160"/>
                  <a:ext cx="184" cy="1"/>
                </a:xfrm>
                <a:custGeom>
                  <a:avLst/>
                  <a:gdLst>
                    <a:gd name="T0" fmla="*/ 0 w 184"/>
                    <a:gd name="T1" fmla="*/ 0 h 1"/>
                    <a:gd name="T2" fmla="*/ 184 w 184"/>
                    <a:gd name="T3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84" h="1">
                      <a:moveTo>
                        <a:pt x="0" y="0"/>
                      </a:moveTo>
                      <a:lnTo>
                        <a:pt x="184" y="0"/>
                      </a:lnTo>
                    </a:path>
                  </a:pathLst>
                </a:custGeom>
                <a:noFill/>
                <a:ln w="19050">
                  <a:solidFill>
                    <a:srgbClr val="0000FF"/>
                  </a:solidFill>
                  <a:round/>
                  <a:headEnd/>
                  <a:tailEnd type="stealth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751740" name="Group 124"/>
              <p:cNvGrpSpPr>
                <a:grpSpLocks/>
              </p:cNvGrpSpPr>
              <p:nvPr/>
            </p:nvGrpSpPr>
            <p:grpSpPr bwMode="auto">
              <a:xfrm>
                <a:off x="3408" y="2582"/>
                <a:ext cx="1776" cy="442"/>
                <a:chOff x="3408" y="2064"/>
                <a:chExt cx="1776" cy="442"/>
              </a:xfrm>
            </p:grpSpPr>
            <p:sp>
              <p:nvSpPr>
                <p:cNvPr id="751741" name="Text Box 125"/>
                <p:cNvSpPr txBox="1">
                  <a:spLocks noChangeArrowheads="1"/>
                </p:cNvSpPr>
                <p:nvPr/>
              </p:nvSpPr>
              <p:spPr bwMode="auto">
                <a:xfrm>
                  <a:off x="3408" y="2064"/>
                  <a:ext cx="1776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en-US" sz="4000" i="1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a +b </a:t>
                  </a:r>
                  <a:r>
                    <a:rPr lang="en-US" sz="4000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{ 4; 1}</a:t>
                  </a:r>
                  <a:endParaRPr lang="ru-RU" sz="400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751742" name="Freeform 126"/>
                <p:cNvSpPr>
                  <a:spLocks/>
                </p:cNvSpPr>
                <p:nvPr/>
              </p:nvSpPr>
              <p:spPr bwMode="auto">
                <a:xfrm>
                  <a:off x="3456" y="2208"/>
                  <a:ext cx="184" cy="1"/>
                </a:xfrm>
                <a:custGeom>
                  <a:avLst/>
                  <a:gdLst>
                    <a:gd name="T0" fmla="*/ 0 w 184"/>
                    <a:gd name="T1" fmla="*/ 0 h 1"/>
                    <a:gd name="T2" fmla="*/ 184 w 184"/>
                    <a:gd name="T3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84" h="1">
                      <a:moveTo>
                        <a:pt x="0" y="0"/>
                      </a:moveTo>
                      <a:lnTo>
                        <a:pt x="184" y="0"/>
                      </a:lnTo>
                    </a:path>
                  </a:pathLst>
                </a:custGeom>
                <a:noFill/>
                <a:ln w="19050">
                  <a:solidFill>
                    <a:srgbClr val="0000FF"/>
                  </a:solidFill>
                  <a:round/>
                  <a:headEnd/>
                  <a:tailEnd type="stealth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51743" name="Freeform 127"/>
                <p:cNvSpPr>
                  <a:spLocks/>
                </p:cNvSpPr>
                <p:nvPr/>
              </p:nvSpPr>
              <p:spPr bwMode="auto">
                <a:xfrm>
                  <a:off x="3888" y="2160"/>
                  <a:ext cx="184" cy="1"/>
                </a:xfrm>
                <a:custGeom>
                  <a:avLst/>
                  <a:gdLst>
                    <a:gd name="T0" fmla="*/ 0 w 184"/>
                    <a:gd name="T1" fmla="*/ 0 h 1"/>
                    <a:gd name="T2" fmla="*/ 184 w 184"/>
                    <a:gd name="T3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84" h="1">
                      <a:moveTo>
                        <a:pt x="0" y="0"/>
                      </a:moveTo>
                      <a:lnTo>
                        <a:pt x="184" y="0"/>
                      </a:lnTo>
                    </a:path>
                  </a:pathLst>
                </a:custGeom>
                <a:noFill/>
                <a:ln w="19050">
                  <a:solidFill>
                    <a:srgbClr val="0000FF"/>
                  </a:solidFill>
                  <a:round/>
                  <a:headEnd/>
                  <a:tailEnd type="stealth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751744" name="Group 128"/>
              <p:cNvGrpSpPr>
                <a:grpSpLocks/>
              </p:cNvGrpSpPr>
              <p:nvPr/>
            </p:nvGrpSpPr>
            <p:grpSpPr bwMode="auto">
              <a:xfrm>
                <a:off x="3408" y="3120"/>
                <a:ext cx="1776" cy="442"/>
                <a:chOff x="3408" y="2064"/>
                <a:chExt cx="1776" cy="442"/>
              </a:xfrm>
            </p:grpSpPr>
            <p:sp>
              <p:nvSpPr>
                <p:cNvPr id="751745" name="Text Box 129"/>
                <p:cNvSpPr txBox="1">
                  <a:spLocks noChangeArrowheads="1"/>
                </p:cNvSpPr>
                <p:nvPr/>
              </p:nvSpPr>
              <p:spPr bwMode="auto">
                <a:xfrm>
                  <a:off x="3408" y="2064"/>
                  <a:ext cx="1776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en-US" sz="4000" i="1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a +b </a:t>
                  </a:r>
                  <a:r>
                    <a:rPr lang="en-US" sz="4000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{ 1; 1}</a:t>
                  </a:r>
                  <a:endParaRPr lang="ru-RU" sz="400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751746" name="Freeform 130"/>
                <p:cNvSpPr>
                  <a:spLocks/>
                </p:cNvSpPr>
                <p:nvPr/>
              </p:nvSpPr>
              <p:spPr bwMode="auto">
                <a:xfrm>
                  <a:off x="3456" y="2208"/>
                  <a:ext cx="184" cy="1"/>
                </a:xfrm>
                <a:custGeom>
                  <a:avLst/>
                  <a:gdLst>
                    <a:gd name="T0" fmla="*/ 0 w 184"/>
                    <a:gd name="T1" fmla="*/ 0 h 1"/>
                    <a:gd name="T2" fmla="*/ 184 w 184"/>
                    <a:gd name="T3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84" h="1">
                      <a:moveTo>
                        <a:pt x="0" y="0"/>
                      </a:moveTo>
                      <a:lnTo>
                        <a:pt x="184" y="0"/>
                      </a:lnTo>
                    </a:path>
                  </a:pathLst>
                </a:custGeom>
                <a:noFill/>
                <a:ln w="19050">
                  <a:solidFill>
                    <a:srgbClr val="0000FF"/>
                  </a:solidFill>
                  <a:round/>
                  <a:headEnd/>
                  <a:tailEnd type="stealth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51747" name="Freeform 131"/>
                <p:cNvSpPr>
                  <a:spLocks/>
                </p:cNvSpPr>
                <p:nvPr/>
              </p:nvSpPr>
              <p:spPr bwMode="auto">
                <a:xfrm>
                  <a:off x="3888" y="2160"/>
                  <a:ext cx="184" cy="1"/>
                </a:xfrm>
                <a:custGeom>
                  <a:avLst/>
                  <a:gdLst>
                    <a:gd name="T0" fmla="*/ 0 w 184"/>
                    <a:gd name="T1" fmla="*/ 0 h 1"/>
                    <a:gd name="T2" fmla="*/ 184 w 184"/>
                    <a:gd name="T3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84" h="1">
                      <a:moveTo>
                        <a:pt x="0" y="0"/>
                      </a:moveTo>
                      <a:lnTo>
                        <a:pt x="184" y="0"/>
                      </a:lnTo>
                    </a:path>
                  </a:pathLst>
                </a:custGeom>
                <a:noFill/>
                <a:ln w="19050">
                  <a:solidFill>
                    <a:srgbClr val="0000FF"/>
                  </a:solidFill>
                  <a:round/>
                  <a:headEnd/>
                  <a:tailEnd type="stealth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751748" name="Group 132"/>
              <p:cNvGrpSpPr>
                <a:grpSpLocks/>
              </p:cNvGrpSpPr>
              <p:nvPr/>
            </p:nvGrpSpPr>
            <p:grpSpPr bwMode="auto">
              <a:xfrm>
                <a:off x="3408" y="3696"/>
                <a:ext cx="1776" cy="442"/>
                <a:chOff x="3408" y="2064"/>
                <a:chExt cx="1776" cy="442"/>
              </a:xfrm>
            </p:grpSpPr>
            <p:sp>
              <p:nvSpPr>
                <p:cNvPr id="751749" name="Text Box 133"/>
                <p:cNvSpPr txBox="1">
                  <a:spLocks noChangeArrowheads="1"/>
                </p:cNvSpPr>
                <p:nvPr/>
              </p:nvSpPr>
              <p:spPr bwMode="auto">
                <a:xfrm>
                  <a:off x="3408" y="2064"/>
                  <a:ext cx="1776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en-US" sz="4000" i="1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a +b </a:t>
                  </a:r>
                  <a:r>
                    <a:rPr lang="en-US" sz="4000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{-1; 0}</a:t>
                  </a:r>
                  <a:endParaRPr lang="ru-RU" sz="400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751750" name="Freeform 134"/>
                <p:cNvSpPr>
                  <a:spLocks/>
                </p:cNvSpPr>
                <p:nvPr/>
              </p:nvSpPr>
              <p:spPr bwMode="auto">
                <a:xfrm>
                  <a:off x="3456" y="2208"/>
                  <a:ext cx="184" cy="1"/>
                </a:xfrm>
                <a:custGeom>
                  <a:avLst/>
                  <a:gdLst>
                    <a:gd name="T0" fmla="*/ 0 w 184"/>
                    <a:gd name="T1" fmla="*/ 0 h 1"/>
                    <a:gd name="T2" fmla="*/ 184 w 184"/>
                    <a:gd name="T3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84" h="1">
                      <a:moveTo>
                        <a:pt x="0" y="0"/>
                      </a:moveTo>
                      <a:lnTo>
                        <a:pt x="184" y="0"/>
                      </a:lnTo>
                    </a:path>
                  </a:pathLst>
                </a:custGeom>
                <a:noFill/>
                <a:ln w="19050">
                  <a:solidFill>
                    <a:srgbClr val="0000FF"/>
                  </a:solidFill>
                  <a:round/>
                  <a:headEnd/>
                  <a:tailEnd type="stealth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51751" name="Freeform 135"/>
                <p:cNvSpPr>
                  <a:spLocks/>
                </p:cNvSpPr>
                <p:nvPr/>
              </p:nvSpPr>
              <p:spPr bwMode="auto">
                <a:xfrm>
                  <a:off x="3888" y="2160"/>
                  <a:ext cx="184" cy="1"/>
                </a:xfrm>
                <a:custGeom>
                  <a:avLst/>
                  <a:gdLst>
                    <a:gd name="T0" fmla="*/ 0 w 184"/>
                    <a:gd name="T1" fmla="*/ 0 h 1"/>
                    <a:gd name="T2" fmla="*/ 184 w 184"/>
                    <a:gd name="T3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84" h="1">
                      <a:moveTo>
                        <a:pt x="0" y="0"/>
                      </a:moveTo>
                      <a:lnTo>
                        <a:pt x="184" y="0"/>
                      </a:lnTo>
                    </a:path>
                  </a:pathLst>
                </a:custGeom>
                <a:noFill/>
                <a:ln w="19050">
                  <a:solidFill>
                    <a:srgbClr val="0000FF"/>
                  </a:solidFill>
                  <a:round/>
                  <a:headEnd/>
                  <a:tailEnd type="stealth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751779" name="Group 163"/>
            <p:cNvGrpSpPr>
              <a:grpSpLocks/>
            </p:cNvGrpSpPr>
            <p:nvPr/>
          </p:nvGrpSpPr>
          <p:grpSpPr bwMode="auto">
            <a:xfrm>
              <a:off x="240" y="2016"/>
              <a:ext cx="2736" cy="2112"/>
              <a:chOff x="240" y="2016"/>
              <a:chExt cx="2736" cy="2112"/>
            </a:xfrm>
          </p:grpSpPr>
          <p:grpSp>
            <p:nvGrpSpPr>
              <p:cNvPr id="751710" name="Group 94"/>
              <p:cNvGrpSpPr>
                <a:grpSpLocks/>
              </p:cNvGrpSpPr>
              <p:nvPr/>
            </p:nvGrpSpPr>
            <p:grpSpPr bwMode="auto">
              <a:xfrm>
                <a:off x="240" y="2016"/>
                <a:ext cx="2736" cy="480"/>
                <a:chOff x="240" y="2016"/>
                <a:chExt cx="2736" cy="480"/>
              </a:xfrm>
            </p:grpSpPr>
            <p:grpSp>
              <p:nvGrpSpPr>
                <p:cNvPr id="751695" name="Group 79"/>
                <p:cNvGrpSpPr>
                  <a:grpSpLocks/>
                </p:cNvGrpSpPr>
                <p:nvPr/>
              </p:nvGrpSpPr>
              <p:grpSpPr bwMode="auto">
                <a:xfrm>
                  <a:off x="240" y="2016"/>
                  <a:ext cx="1440" cy="442"/>
                  <a:chOff x="3744" y="2736"/>
                  <a:chExt cx="1440" cy="442"/>
                </a:xfrm>
              </p:grpSpPr>
              <p:sp>
                <p:nvSpPr>
                  <p:cNvPr id="751696" name="Text Box 8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44" y="2736"/>
                    <a:ext cx="1440" cy="44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en-US" sz="4000" i="1">
                        <a:solidFill>
                          <a:srgbClr val="3333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anose="02020603050405020304" pitchFamily="18" charset="0"/>
                      </a:rPr>
                      <a:t>a </a:t>
                    </a:r>
                    <a:r>
                      <a:rPr lang="en-US" sz="4000">
                        <a:solidFill>
                          <a:srgbClr val="3333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anose="02020603050405020304" pitchFamily="18" charset="0"/>
                      </a:rPr>
                      <a:t>{3; 2};</a:t>
                    </a:r>
                    <a:endParaRPr lang="ru-RU" sz="4000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751697" name="Freeform 81"/>
                  <p:cNvSpPr>
                    <a:spLocks/>
                  </p:cNvSpPr>
                  <p:nvPr/>
                </p:nvSpPr>
                <p:spPr bwMode="auto">
                  <a:xfrm>
                    <a:off x="3792" y="2880"/>
                    <a:ext cx="184" cy="1"/>
                  </a:xfrm>
                  <a:custGeom>
                    <a:avLst/>
                    <a:gdLst>
                      <a:gd name="T0" fmla="*/ 0 w 184"/>
                      <a:gd name="T1" fmla="*/ 0 h 1"/>
                      <a:gd name="T2" fmla="*/ 184 w 184"/>
                      <a:gd name="T3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184" h="1">
                        <a:moveTo>
                          <a:pt x="0" y="0"/>
                        </a:moveTo>
                        <a:lnTo>
                          <a:pt x="184" y="0"/>
                        </a:lnTo>
                      </a:path>
                    </a:pathLst>
                  </a:custGeom>
                  <a:noFill/>
                  <a:ln w="19050">
                    <a:solidFill>
                      <a:srgbClr val="0000FF"/>
                    </a:solidFill>
                    <a:round/>
                    <a:headEnd/>
                    <a:tailEnd type="stealth" w="lg" len="lg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51701" name="Group 85"/>
                <p:cNvGrpSpPr>
                  <a:grpSpLocks/>
                </p:cNvGrpSpPr>
                <p:nvPr/>
              </p:nvGrpSpPr>
              <p:grpSpPr bwMode="auto">
                <a:xfrm>
                  <a:off x="1536" y="2054"/>
                  <a:ext cx="1440" cy="442"/>
                  <a:chOff x="1536" y="2016"/>
                  <a:chExt cx="1440" cy="442"/>
                </a:xfrm>
              </p:grpSpPr>
              <p:sp>
                <p:nvSpPr>
                  <p:cNvPr id="751699" name="Text Box 8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36" y="2016"/>
                    <a:ext cx="1440" cy="44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en-US" sz="4000" i="1">
                        <a:solidFill>
                          <a:srgbClr val="3333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anose="02020603050405020304" pitchFamily="18" charset="0"/>
                      </a:rPr>
                      <a:t>b </a:t>
                    </a:r>
                    <a:r>
                      <a:rPr lang="en-US" sz="4000">
                        <a:solidFill>
                          <a:srgbClr val="3333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anose="02020603050405020304" pitchFamily="18" charset="0"/>
                      </a:rPr>
                      <a:t>{2; 5}</a:t>
                    </a:r>
                    <a:endParaRPr lang="ru-RU" sz="4000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751700" name="Freeform 84"/>
                  <p:cNvSpPr>
                    <a:spLocks/>
                  </p:cNvSpPr>
                  <p:nvPr/>
                </p:nvSpPr>
                <p:spPr bwMode="auto">
                  <a:xfrm>
                    <a:off x="1584" y="2112"/>
                    <a:ext cx="184" cy="1"/>
                  </a:xfrm>
                  <a:custGeom>
                    <a:avLst/>
                    <a:gdLst>
                      <a:gd name="T0" fmla="*/ 0 w 184"/>
                      <a:gd name="T1" fmla="*/ 0 h 1"/>
                      <a:gd name="T2" fmla="*/ 184 w 184"/>
                      <a:gd name="T3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184" h="1">
                        <a:moveTo>
                          <a:pt x="0" y="0"/>
                        </a:moveTo>
                        <a:lnTo>
                          <a:pt x="184" y="0"/>
                        </a:lnTo>
                      </a:path>
                    </a:pathLst>
                  </a:custGeom>
                  <a:noFill/>
                  <a:ln w="19050">
                    <a:solidFill>
                      <a:srgbClr val="0000FF"/>
                    </a:solidFill>
                    <a:round/>
                    <a:headEnd/>
                    <a:tailEnd type="stealth" w="lg" len="lg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751711" name="Group 95"/>
              <p:cNvGrpSpPr>
                <a:grpSpLocks/>
              </p:cNvGrpSpPr>
              <p:nvPr/>
            </p:nvGrpSpPr>
            <p:grpSpPr bwMode="auto">
              <a:xfrm>
                <a:off x="240" y="2544"/>
                <a:ext cx="2736" cy="480"/>
                <a:chOff x="240" y="2016"/>
                <a:chExt cx="2736" cy="480"/>
              </a:xfrm>
            </p:grpSpPr>
            <p:grpSp>
              <p:nvGrpSpPr>
                <p:cNvPr id="751712" name="Group 96"/>
                <p:cNvGrpSpPr>
                  <a:grpSpLocks/>
                </p:cNvGrpSpPr>
                <p:nvPr/>
              </p:nvGrpSpPr>
              <p:grpSpPr bwMode="auto">
                <a:xfrm>
                  <a:off x="240" y="2016"/>
                  <a:ext cx="1440" cy="442"/>
                  <a:chOff x="3744" y="2736"/>
                  <a:chExt cx="1440" cy="442"/>
                </a:xfrm>
              </p:grpSpPr>
              <p:sp>
                <p:nvSpPr>
                  <p:cNvPr id="751713" name="Text Box 9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44" y="2736"/>
                    <a:ext cx="1440" cy="44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en-US" sz="4000" i="1">
                        <a:solidFill>
                          <a:srgbClr val="3333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anose="02020603050405020304" pitchFamily="18" charset="0"/>
                      </a:rPr>
                      <a:t>a </a:t>
                    </a:r>
                    <a:r>
                      <a:rPr lang="en-US" sz="4000">
                        <a:solidFill>
                          <a:srgbClr val="3333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anose="02020603050405020304" pitchFamily="18" charset="0"/>
                      </a:rPr>
                      <a:t>{3;-4};</a:t>
                    </a:r>
                    <a:endParaRPr lang="ru-RU" sz="4000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751714" name="Freeform 98"/>
                  <p:cNvSpPr>
                    <a:spLocks/>
                  </p:cNvSpPr>
                  <p:nvPr/>
                </p:nvSpPr>
                <p:spPr bwMode="auto">
                  <a:xfrm>
                    <a:off x="3792" y="2880"/>
                    <a:ext cx="184" cy="1"/>
                  </a:xfrm>
                  <a:custGeom>
                    <a:avLst/>
                    <a:gdLst>
                      <a:gd name="T0" fmla="*/ 0 w 184"/>
                      <a:gd name="T1" fmla="*/ 0 h 1"/>
                      <a:gd name="T2" fmla="*/ 184 w 184"/>
                      <a:gd name="T3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184" h="1">
                        <a:moveTo>
                          <a:pt x="0" y="0"/>
                        </a:moveTo>
                        <a:lnTo>
                          <a:pt x="184" y="0"/>
                        </a:lnTo>
                      </a:path>
                    </a:pathLst>
                  </a:custGeom>
                  <a:noFill/>
                  <a:ln w="19050">
                    <a:solidFill>
                      <a:srgbClr val="0000FF"/>
                    </a:solidFill>
                    <a:round/>
                    <a:headEnd/>
                    <a:tailEnd type="stealth" w="lg" len="lg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751715" name="Group 99"/>
                <p:cNvGrpSpPr>
                  <a:grpSpLocks/>
                </p:cNvGrpSpPr>
                <p:nvPr/>
              </p:nvGrpSpPr>
              <p:grpSpPr bwMode="auto">
                <a:xfrm>
                  <a:off x="1536" y="2054"/>
                  <a:ext cx="1440" cy="442"/>
                  <a:chOff x="1536" y="2016"/>
                  <a:chExt cx="1440" cy="442"/>
                </a:xfrm>
              </p:grpSpPr>
              <p:sp>
                <p:nvSpPr>
                  <p:cNvPr id="751716" name="Text Box 10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36" y="2016"/>
                    <a:ext cx="1440" cy="44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/>
                  <a:p>
                    <a:r>
                      <a:rPr lang="en-US" sz="4000" i="1">
                        <a:solidFill>
                          <a:srgbClr val="3333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anose="02020603050405020304" pitchFamily="18" charset="0"/>
                      </a:rPr>
                      <a:t>b </a:t>
                    </a:r>
                    <a:r>
                      <a:rPr lang="en-US" sz="4000">
                        <a:solidFill>
                          <a:srgbClr val="3333FF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anose="02020603050405020304" pitchFamily="18" charset="0"/>
                      </a:rPr>
                      <a:t>{1; 5}</a:t>
                    </a:r>
                    <a:endParaRPr lang="ru-RU" sz="4000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751717" name="Freeform 101"/>
                  <p:cNvSpPr>
                    <a:spLocks/>
                  </p:cNvSpPr>
                  <p:nvPr/>
                </p:nvSpPr>
                <p:spPr bwMode="auto">
                  <a:xfrm>
                    <a:off x="1584" y="2112"/>
                    <a:ext cx="184" cy="1"/>
                  </a:xfrm>
                  <a:custGeom>
                    <a:avLst/>
                    <a:gdLst>
                      <a:gd name="T0" fmla="*/ 0 w 184"/>
                      <a:gd name="T1" fmla="*/ 0 h 1"/>
                      <a:gd name="T2" fmla="*/ 184 w 184"/>
                      <a:gd name="T3" fmla="*/ 0 h 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</a:cxnLst>
                    <a:rect l="0" t="0" r="r" b="b"/>
                    <a:pathLst>
                      <a:path w="184" h="1">
                        <a:moveTo>
                          <a:pt x="0" y="0"/>
                        </a:moveTo>
                        <a:lnTo>
                          <a:pt x="184" y="0"/>
                        </a:lnTo>
                      </a:path>
                    </a:pathLst>
                  </a:custGeom>
                  <a:noFill/>
                  <a:ln w="19050">
                    <a:solidFill>
                      <a:srgbClr val="0000FF"/>
                    </a:solidFill>
                    <a:round/>
                    <a:headEnd/>
                    <a:tailEnd type="stealth" w="lg" len="lg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751719" name="Group 103"/>
              <p:cNvGrpSpPr>
                <a:grpSpLocks/>
              </p:cNvGrpSpPr>
              <p:nvPr/>
            </p:nvGrpSpPr>
            <p:grpSpPr bwMode="auto">
              <a:xfrm>
                <a:off x="240" y="3072"/>
                <a:ext cx="1440" cy="442"/>
                <a:chOff x="3744" y="2736"/>
                <a:chExt cx="1440" cy="442"/>
              </a:xfrm>
            </p:grpSpPr>
            <p:sp>
              <p:nvSpPr>
                <p:cNvPr id="751720" name="Text Box 104"/>
                <p:cNvSpPr txBox="1">
                  <a:spLocks noChangeArrowheads="1"/>
                </p:cNvSpPr>
                <p:nvPr/>
              </p:nvSpPr>
              <p:spPr bwMode="auto">
                <a:xfrm>
                  <a:off x="3744" y="2736"/>
                  <a:ext cx="1440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en-US" sz="4000" i="1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a </a:t>
                  </a:r>
                  <a:r>
                    <a:rPr lang="en-US" sz="4000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{-4;-2};</a:t>
                  </a:r>
                  <a:endParaRPr lang="ru-RU" sz="400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751721" name="Freeform 105"/>
                <p:cNvSpPr>
                  <a:spLocks/>
                </p:cNvSpPr>
                <p:nvPr/>
              </p:nvSpPr>
              <p:spPr bwMode="auto">
                <a:xfrm>
                  <a:off x="3792" y="2880"/>
                  <a:ext cx="184" cy="1"/>
                </a:xfrm>
                <a:custGeom>
                  <a:avLst/>
                  <a:gdLst>
                    <a:gd name="T0" fmla="*/ 0 w 184"/>
                    <a:gd name="T1" fmla="*/ 0 h 1"/>
                    <a:gd name="T2" fmla="*/ 184 w 184"/>
                    <a:gd name="T3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84" h="1">
                      <a:moveTo>
                        <a:pt x="0" y="0"/>
                      </a:moveTo>
                      <a:lnTo>
                        <a:pt x="184" y="0"/>
                      </a:lnTo>
                    </a:path>
                  </a:pathLst>
                </a:custGeom>
                <a:noFill/>
                <a:ln w="19050">
                  <a:solidFill>
                    <a:srgbClr val="0000FF"/>
                  </a:solidFill>
                  <a:round/>
                  <a:headEnd/>
                  <a:tailEnd type="stealth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751733" name="Group 117"/>
              <p:cNvGrpSpPr>
                <a:grpSpLocks/>
              </p:cNvGrpSpPr>
              <p:nvPr/>
            </p:nvGrpSpPr>
            <p:grpSpPr bwMode="auto">
              <a:xfrm>
                <a:off x="1488" y="3110"/>
                <a:ext cx="1440" cy="442"/>
                <a:chOff x="1536" y="3110"/>
                <a:chExt cx="1440" cy="442"/>
              </a:xfrm>
            </p:grpSpPr>
            <p:sp>
              <p:nvSpPr>
                <p:cNvPr id="751723" name="Text Box 107"/>
                <p:cNvSpPr txBox="1">
                  <a:spLocks noChangeArrowheads="1"/>
                </p:cNvSpPr>
                <p:nvPr/>
              </p:nvSpPr>
              <p:spPr bwMode="auto">
                <a:xfrm>
                  <a:off x="1536" y="3110"/>
                  <a:ext cx="1440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en-US" sz="4000" i="1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 b </a:t>
                  </a:r>
                  <a:r>
                    <a:rPr lang="en-US" sz="4000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{5; 3}</a:t>
                  </a:r>
                  <a:endParaRPr lang="ru-RU" sz="400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751724" name="Freeform 108"/>
                <p:cNvSpPr>
                  <a:spLocks/>
                </p:cNvSpPr>
                <p:nvPr/>
              </p:nvSpPr>
              <p:spPr bwMode="auto">
                <a:xfrm>
                  <a:off x="1688" y="3206"/>
                  <a:ext cx="184" cy="1"/>
                </a:xfrm>
                <a:custGeom>
                  <a:avLst/>
                  <a:gdLst>
                    <a:gd name="T0" fmla="*/ 0 w 184"/>
                    <a:gd name="T1" fmla="*/ 0 h 1"/>
                    <a:gd name="T2" fmla="*/ 184 w 184"/>
                    <a:gd name="T3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84" h="1">
                      <a:moveTo>
                        <a:pt x="0" y="0"/>
                      </a:moveTo>
                      <a:lnTo>
                        <a:pt x="184" y="0"/>
                      </a:lnTo>
                    </a:path>
                  </a:pathLst>
                </a:custGeom>
                <a:noFill/>
                <a:ln w="19050">
                  <a:solidFill>
                    <a:srgbClr val="0000FF"/>
                  </a:solidFill>
                  <a:round/>
                  <a:headEnd/>
                  <a:tailEnd type="stealth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751727" name="Group 111"/>
              <p:cNvGrpSpPr>
                <a:grpSpLocks/>
              </p:cNvGrpSpPr>
              <p:nvPr/>
            </p:nvGrpSpPr>
            <p:grpSpPr bwMode="auto">
              <a:xfrm>
                <a:off x="240" y="3648"/>
                <a:ext cx="1440" cy="442"/>
                <a:chOff x="3744" y="2736"/>
                <a:chExt cx="1440" cy="442"/>
              </a:xfrm>
            </p:grpSpPr>
            <p:sp>
              <p:nvSpPr>
                <p:cNvPr id="751728" name="Text Box 112"/>
                <p:cNvSpPr txBox="1">
                  <a:spLocks noChangeArrowheads="1"/>
                </p:cNvSpPr>
                <p:nvPr/>
              </p:nvSpPr>
              <p:spPr bwMode="auto">
                <a:xfrm>
                  <a:off x="3744" y="2736"/>
                  <a:ext cx="1440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en-US" sz="4000" i="1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a </a:t>
                  </a:r>
                  <a:r>
                    <a:rPr lang="en-US" sz="4000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{2; 7};</a:t>
                  </a:r>
                  <a:endParaRPr lang="ru-RU" sz="400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751729" name="Freeform 113"/>
                <p:cNvSpPr>
                  <a:spLocks/>
                </p:cNvSpPr>
                <p:nvPr/>
              </p:nvSpPr>
              <p:spPr bwMode="auto">
                <a:xfrm>
                  <a:off x="3792" y="2880"/>
                  <a:ext cx="184" cy="1"/>
                </a:xfrm>
                <a:custGeom>
                  <a:avLst/>
                  <a:gdLst>
                    <a:gd name="T0" fmla="*/ 0 w 184"/>
                    <a:gd name="T1" fmla="*/ 0 h 1"/>
                    <a:gd name="T2" fmla="*/ 184 w 184"/>
                    <a:gd name="T3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84" h="1">
                      <a:moveTo>
                        <a:pt x="0" y="0"/>
                      </a:moveTo>
                      <a:lnTo>
                        <a:pt x="184" y="0"/>
                      </a:lnTo>
                    </a:path>
                  </a:pathLst>
                </a:custGeom>
                <a:noFill/>
                <a:ln w="19050">
                  <a:solidFill>
                    <a:srgbClr val="0000FF"/>
                  </a:solidFill>
                  <a:round/>
                  <a:headEnd/>
                  <a:tailEnd type="stealth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751732" name="Group 116"/>
              <p:cNvGrpSpPr>
                <a:grpSpLocks/>
              </p:cNvGrpSpPr>
              <p:nvPr/>
            </p:nvGrpSpPr>
            <p:grpSpPr bwMode="auto">
              <a:xfrm>
                <a:off x="1488" y="3686"/>
                <a:ext cx="1440" cy="442"/>
                <a:chOff x="1536" y="3686"/>
                <a:chExt cx="1440" cy="442"/>
              </a:xfrm>
            </p:grpSpPr>
            <p:sp>
              <p:nvSpPr>
                <p:cNvPr id="751730" name="Text Box 114"/>
                <p:cNvSpPr txBox="1">
                  <a:spLocks noChangeArrowheads="1"/>
                </p:cNvSpPr>
                <p:nvPr/>
              </p:nvSpPr>
              <p:spPr bwMode="auto">
                <a:xfrm>
                  <a:off x="1536" y="3686"/>
                  <a:ext cx="1440" cy="44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en-US" sz="4000" i="1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 b </a:t>
                  </a:r>
                  <a:r>
                    <a:rPr lang="en-US" sz="4000">
                      <a:solidFill>
                        <a:srgbClr val="3333FF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{-3;-7}</a:t>
                  </a:r>
                  <a:endParaRPr lang="ru-RU" sz="400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751731" name="Freeform 115"/>
                <p:cNvSpPr>
                  <a:spLocks/>
                </p:cNvSpPr>
                <p:nvPr/>
              </p:nvSpPr>
              <p:spPr bwMode="auto">
                <a:xfrm>
                  <a:off x="1688" y="3782"/>
                  <a:ext cx="184" cy="1"/>
                </a:xfrm>
                <a:custGeom>
                  <a:avLst/>
                  <a:gdLst>
                    <a:gd name="T0" fmla="*/ 0 w 184"/>
                    <a:gd name="T1" fmla="*/ 0 h 1"/>
                    <a:gd name="T2" fmla="*/ 184 w 184"/>
                    <a:gd name="T3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</a:cxnLst>
                  <a:rect l="0" t="0" r="r" b="b"/>
                  <a:pathLst>
                    <a:path w="184" h="1">
                      <a:moveTo>
                        <a:pt x="0" y="0"/>
                      </a:moveTo>
                      <a:lnTo>
                        <a:pt x="184" y="0"/>
                      </a:lnTo>
                    </a:path>
                  </a:pathLst>
                </a:custGeom>
                <a:noFill/>
                <a:ln w="19050">
                  <a:solidFill>
                    <a:srgbClr val="0000FF"/>
                  </a:solidFill>
                  <a:round/>
                  <a:headEnd/>
                  <a:tailEnd type="stealth" w="lg" len="lg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751668" name="Group 52"/>
          <p:cNvGrpSpPr>
            <a:grpSpLocks/>
          </p:cNvGrpSpPr>
          <p:nvPr/>
        </p:nvGrpSpPr>
        <p:grpSpPr bwMode="auto">
          <a:xfrm>
            <a:off x="3024188" y="533401"/>
            <a:ext cx="2286000" cy="701675"/>
            <a:chOff x="3744" y="2736"/>
            <a:chExt cx="1440" cy="442"/>
          </a:xfrm>
        </p:grpSpPr>
        <p:sp>
          <p:nvSpPr>
            <p:cNvPr id="751669" name="Text Box 53"/>
            <p:cNvSpPr txBox="1">
              <a:spLocks noChangeArrowheads="1"/>
            </p:cNvSpPr>
            <p:nvPr/>
          </p:nvSpPr>
          <p:spPr bwMode="auto">
            <a:xfrm>
              <a:off x="3744" y="2736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 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{-6; 9}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51670" name="Freeform 54"/>
            <p:cNvSpPr>
              <a:spLocks/>
            </p:cNvSpPr>
            <p:nvPr/>
          </p:nvSpPr>
          <p:spPr bwMode="auto">
            <a:xfrm>
              <a:off x="3792" y="2880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51671" name="Group 55"/>
          <p:cNvGrpSpPr>
            <a:grpSpLocks/>
          </p:cNvGrpSpPr>
          <p:nvPr/>
        </p:nvGrpSpPr>
        <p:grpSpPr bwMode="auto">
          <a:xfrm>
            <a:off x="3024188" y="1219201"/>
            <a:ext cx="2286000" cy="701675"/>
            <a:chOff x="3744" y="2736"/>
            <a:chExt cx="1440" cy="442"/>
          </a:xfrm>
        </p:grpSpPr>
        <p:sp>
          <p:nvSpPr>
            <p:cNvPr id="751672" name="Text Box 56"/>
            <p:cNvSpPr txBox="1">
              <a:spLocks noChangeArrowheads="1"/>
            </p:cNvSpPr>
            <p:nvPr/>
          </p:nvSpPr>
          <p:spPr bwMode="auto">
            <a:xfrm>
              <a:off x="3744" y="2736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n 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{-8; 0}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51673" name="Freeform 57"/>
            <p:cNvSpPr>
              <a:spLocks/>
            </p:cNvSpPr>
            <p:nvPr/>
          </p:nvSpPr>
          <p:spPr bwMode="auto">
            <a:xfrm>
              <a:off x="3792" y="2880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51676" name="Group 60"/>
          <p:cNvGrpSpPr>
            <a:grpSpLocks/>
          </p:cNvGrpSpPr>
          <p:nvPr/>
        </p:nvGrpSpPr>
        <p:grpSpPr bwMode="auto">
          <a:xfrm>
            <a:off x="2695576" y="854075"/>
            <a:ext cx="2538413" cy="1143000"/>
            <a:chOff x="129" y="1104"/>
            <a:chExt cx="1599" cy="720"/>
          </a:xfrm>
        </p:grpSpPr>
        <p:sp>
          <p:nvSpPr>
            <p:cNvPr id="751674" name="Text Box 58"/>
            <p:cNvSpPr txBox="1">
              <a:spLocks noChangeArrowheads="1"/>
            </p:cNvSpPr>
            <p:nvPr/>
          </p:nvSpPr>
          <p:spPr bwMode="auto">
            <a:xfrm>
              <a:off x="129" y="1104"/>
              <a:ext cx="277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400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+</a:t>
              </a:r>
            </a:p>
          </p:txBody>
        </p:sp>
        <p:sp>
          <p:nvSpPr>
            <p:cNvPr id="751675" name="Line 59"/>
            <p:cNvSpPr>
              <a:spLocks noChangeShapeType="1"/>
            </p:cNvSpPr>
            <p:nvPr/>
          </p:nvSpPr>
          <p:spPr bwMode="auto">
            <a:xfrm>
              <a:off x="336" y="1824"/>
              <a:ext cx="139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51681" name="Group 65"/>
          <p:cNvGrpSpPr>
            <a:grpSpLocks/>
          </p:cNvGrpSpPr>
          <p:nvPr/>
        </p:nvGrpSpPr>
        <p:grpSpPr bwMode="auto">
          <a:xfrm>
            <a:off x="2338388" y="1920876"/>
            <a:ext cx="3017838" cy="708025"/>
            <a:chOff x="912" y="2832"/>
            <a:chExt cx="1901" cy="446"/>
          </a:xfrm>
        </p:grpSpPr>
        <p:sp>
          <p:nvSpPr>
            <p:cNvPr id="751678" name="Text Box 62"/>
            <p:cNvSpPr txBox="1">
              <a:spLocks noChangeArrowheads="1"/>
            </p:cNvSpPr>
            <p:nvPr/>
          </p:nvSpPr>
          <p:spPr bwMode="auto">
            <a:xfrm>
              <a:off x="912" y="2832"/>
              <a:ext cx="1901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 +n 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{-14;9}</a:t>
              </a:r>
              <a:endParaRPr lang="ru-RU" sz="4000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51679" name="Freeform 63"/>
            <p:cNvSpPr>
              <a:spLocks/>
            </p:cNvSpPr>
            <p:nvPr/>
          </p:nvSpPr>
          <p:spPr bwMode="auto">
            <a:xfrm>
              <a:off x="960" y="2976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51680" name="Freeform 64"/>
            <p:cNvSpPr>
              <a:spLocks/>
            </p:cNvSpPr>
            <p:nvPr/>
          </p:nvSpPr>
          <p:spPr bwMode="auto">
            <a:xfrm>
              <a:off x="1392" y="2975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51682" name="Group 66"/>
          <p:cNvGrpSpPr>
            <a:grpSpLocks/>
          </p:cNvGrpSpPr>
          <p:nvPr/>
        </p:nvGrpSpPr>
        <p:grpSpPr bwMode="auto">
          <a:xfrm>
            <a:off x="7239000" y="593726"/>
            <a:ext cx="2286000" cy="701675"/>
            <a:chOff x="3744" y="2736"/>
            <a:chExt cx="1440" cy="442"/>
          </a:xfrm>
        </p:grpSpPr>
        <p:sp>
          <p:nvSpPr>
            <p:cNvPr id="751683" name="Text Box 67"/>
            <p:cNvSpPr txBox="1">
              <a:spLocks noChangeArrowheads="1"/>
            </p:cNvSpPr>
            <p:nvPr/>
          </p:nvSpPr>
          <p:spPr bwMode="auto">
            <a:xfrm>
              <a:off x="3744" y="2736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s 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{-6; -4}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51684" name="Freeform 68"/>
            <p:cNvSpPr>
              <a:spLocks/>
            </p:cNvSpPr>
            <p:nvPr/>
          </p:nvSpPr>
          <p:spPr bwMode="auto">
            <a:xfrm>
              <a:off x="3792" y="2880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51685" name="Group 69"/>
          <p:cNvGrpSpPr>
            <a:grpSpLocks/>
          </p:cNvGrpSpPr>
          <p:nvPr/>
        </p:nvGrpSpPr>
        <p:grpSpPr bwMode="auto">
          <a:xfrm>
            <a:off x="7239000" y="1279526"/>
            <a:ext cx="2286000" cy="701675"/>
            <a:chOff x="3744" y="2736"/>
            <a:chExt cx="1440" cy="442"/>
          </a:xfrm>
        </p:grpSpPr>
        <p:sp>
          <p:nvSpPr>
            <p:cNvPr id="751686" name="Text Box 70"/>
            <p:cNvSpPr txBox="1">
              <a:spLocks noChangeArrowheads="1"/>
            </p:cNvSpPr>
            <p:nvPr/>
          </p:nvSpPr>
          <p:spPr bwMode="auto">
            <a:xfrm>
              <a:off x="3744" y="2736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p 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 2; 1}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51687" name="Freeform 71"/>
            <p:cNvSpPr>
              <a:spLocks/>
            </p:cNvSpPr>
            <p:nvPr/>
          </p:nvSpPr>
          <p:spPr bwMode="auto">
            <a:xfrm>
              <a:off x="3792" y="2880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51688" name="Group 72"/>
          <p:cNvGrpSpPr>
            <a:grpSpLocks/>
          </p:cNvGrpSpPr>
          <p:nvPr/>
        </p:nvGrpSpPr>
        <p:grpSpPr bwMode="auto">
          <a:xfrm>
            <a:off x="6910388" y="914400"/>
            <a:ext cx="2538412" cy="1143000"/>
            <a:chOff x="129" y="1104"/>
            <a:chExt cx="1599" cy="720"/>
          </a:xfrm>
        </p:grpSpPr>
        <p:sp>
          <p:nvSpPr>
            <p:cNvPr id="751689" name="Text Box 73"/>
            <p:cNvSpPr txBox="1">
              <a:spLocks noChangeArrowheads="1"/>
            </p:cNvSpPr>
            <p:nvPr/>
          </p:nvSpPr>
          <p:spPr bwMode="auto">
            <a:xfrm>
              <a:off x="129" y="1104"/>
              <a:ext cx="277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400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+</a:t>
              </a:r>
            </a:p>
          </p:txBody>
        </p:sp>
        <p:sp>
          <p:nvSpPr>
            <p:cNvPr id="751690" name="Line 74"/>
            <p:cNvSpPr>
              <a:spLocks noChangeShapeType="1"/>
            </p:cNvSpPr>
            <p:nvPr/>
          </p:nvSpPr>
          <p:spPr bwMode="auto">
            <a:xfrm>
              <a:off x="336" y="1824"/>
              <a:ext cx="139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51691" name="Group 75"/>
          <p:cNvGrpSpPr>
            <a:grpSpLocks/>
          </p:cNvGrpSpPr>
          <p:nvPr/>
        </p:nvGrpSpPr>
        <p:grpSpPr bwMode="auto">
          <a:xfrm>
            <a:off x="6553200" y="1981201"/>
            <a:ext cx="2819400" cy="701675"/>
            <a:chOff x="912" y="2832"/>
            <a:chExt cx="1776" cy="442"/>
          </a:xfrm>
        </p:grpSpPr>
        <p:sp>
          <p:nvSpPr>
            <p:cNvPr id="751692" name="Text Box 76"/>
            <p:cNvSpPr txBox="1">
              <a:spLocks noChangeArrowheads="1"/>
            </p:cNvSpPr>
            <p:nvPr/>
          </p:nvSpPr>
          <p:spPr bwMode="auto">
            <a:xfrm>
              <a:off x="912" y="2832"/>
              <a:ext cx="1776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s +p 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{-4;-3}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51693" name="Freeform 77"/>
            <p:cNvSpPr>
              <a:spLocks/>
            </p:cNvSpPr>
            <p:nvPr/>
          </p:nvSpPr>
          <p:spPr bwMode="auto">
            <a:xfrm>
              <a:off x="960" y="2976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51694" name="Freeform 78"/>
            <p:cNvSpPr>
              <a:spLocks/>
            </p:cNvSpPr>
            <p:nvPr/>
          </p:nvSpPr>
          <p:spPr bwMode="auto">
            <a:xfrm>
              <a:off x="1392" y="2975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51752" name="Freeform 136"/>
          <p:cNvSpPr>
            <a:spLocks/>
          </p:cNvSpPr>
          <p:nvPr/>
        </p:nvSpPr>
        <p:spPr bwMode="auto">
          <a:xfrm flipH="1">
            <a:off x="6553200" y="2895600"/>
            <a:ext cx="4114800" cy="76200"/>
          </a:xfrm>
          <a:custGeom>
            <a:avLst/>
            <a:gdLst>
              <a:gd name="T0" fmla="*/ 70 w 3594"/>
              <a:gd name="T1" fmla="*/ 4 h 46"/>
              <a:gd name="T2" fmla="*/ 3575 w 3594"/>
              <a:gd name="T3" fmla="*/ 0 h 46"/>
              <a:gd name="T4" fmla="*/ 3594 w 3594"/>
              <a:gd name="T5" fmla="*/ 30 h 46"/>
              <a:gd name="T6" fmla="*/ 3580 w 3594"/>
              <a:gd name="T7" fmla="*/ 46 h 46"/>
              <a:gd name="T8" fmla="*/ 3552 w 3594"/>
              <a:gd name="T9" fmla="*/ 46 h 46"/>
              <a:gd name="T10" fmla="*/ 85 w 3594"/>
              <a:gd name="T11" fmla="*/ 35 h 46"/>
              <a:gd name="T12" fmla="*/ 69 w 3594"/>
              <a:gd name="T13" fmla="*/ 27 h 46"/>
              <a:gd name="T14" fmla="*/ 0 w 3594"/>
              <a:gd name="T15" fmla="*/ 16 h 46"/>
              <a:gd name="T16" fmla="*/ 84 w 3594"/>
              <a:gd name="T17" fmla="*/ 4 h 46"/>
              <a:gd name="T18" fmla="*/ 669 w 3594"/>
              <a:gd name="T19" fmla="*/ 7 h 46"/>
              <a:gd name="T20" fmla="*/ 747 w 3594"/>
              <a:gd name="T21" fmla="*/ 8 h 46"/>
              <a:gd name="T22" fmla="*/ 70 w 3594"/>
              <a:gd name="T23" fmla="*/ 4 h 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594" h="46">
                <a:moveTo>
                  <a:pt x="70" y="4"/>
                </a:moveTo>
                <a:lnTo>
                  <a:pt x="3575" y="0"/>
                </a:lnTo>
                <a:lnTo>
                  <a:pt x="3594" y="30"/>
                </a:lnTo>
                <a:lnTo>
                  <a:pt x="3580" y="46"/>
                </a:lnTo>
                <a:lnTo>
                  <a:pt x="3552" y="46"/>
                </a:lnTo>
                <a:lnTo>
                  <a:pt x="85" y="35"/>
                </a:lnTo>
                <a:lnTo>
                  <a:pt x="69" y="27"/>
                </a:lnTo>
                <a:lnTo>
                  <a:pt x="0" y="16"/>
                </a:lnTo>
                <a:lnTo>
                  <a:pt x="84" y="4"/>
                </a:lnTo>
                <a:lnTo>
                  <a:pt x="669" y="7"/>
                </a:lnTo>
                <a:lnTo>
                  <a:pt x="747" y="8"/>
                </a:lnTo>
                <a:lnTo>
                  <a:pt x="70" y="4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alpha val="44000"/>
                </a:schemeClr>
              </a:gs>
              <a:gs pos="50000">
                <a:srgbClr val="0066FF">
                  <a:alpha val="38000"/>
                </a:srgbClr>
              </a:gs>
              <a:gs pos="100000">
                <a:schemeClr val="bg1">
                  <a:alpha val="44000"/>
                </a:schemeClr>
              </a:gs>
            </a:gsLst>
            <a:lin ang="5400000" scaled="1"/>
          </a:gradFill>
          <a:ln w="9525" cap="flat" cmpd="sng">
            <a:solidFill>
              <a:srgbClr val="0099FF">
                <a:alpha val="61000"/>
              </a:srgbClr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751753" name="Group 137"/>
          <p:cNvGrpSpPr>
            <a:grpSpLocks/>
          </p:cNvGrpSpPr>
          <p:nvPr/>
        </p:nvGrpSpPr>
        <p:grpSpPr bwMode="auto">
          <a:xfrm>
            <a:off x="6096000" y="2895600"/>
            <a:ext cx="4343400" cy="3886200"/>
            <a:chOff x="2064" y="192"/>
            <a:chExt cx="3599" cy="4057"/>
          </a:xfrm>
        </p:grpSpPr>
        <p:sp>
          <p:nvSpPr>
            <p:cNvPr id="751754" name="Freeform 138"/>
            <p:cNvSpPr>
              <a:spLocks/>
            </p:cNvSpPr>
            <p:nvPr/>
          </p:nvSpPr>
          <p:spPr bwMode="auto">
            <a:xfrm>
              <a:off x="2064" y="365"/>
              <a:ext cx="3599" cy="3884"/>
            </a:xfrm>
            <a:custGeom>
              <a:avLst/>
              <a:gdLst>
                <a:gd name="T0" fmla="*/ 387 w 3599"/>
                <a:gd name="T1" fmla="*/ 180 h 3884"/>
                <a:gd name="T2" fmla="*/ 587 w 3599"/>
                <a:gd name="T3" fmla="*/ 20 h 3884"/>
                <a:gd name="T4" fmla="*/ 801 w 3599"/>
                <a:gd name="T5" fmla="*/ 188 h 3884"/>
                <a:gd name="T6" fmla="*/ 1034 w 3599"/>
                <a:gd name="T7" fmla="*/ 4 h 3884"/>
                <a:gd name="T8" fmla="*/ 1268 w 3599"/>
                <a:gd name="T9" fmla="*/ 164 h 3884"/>
                <a:gd name="T10" fmla="*/ 1508 w 3599"/>
                <a:gd name="T11" fmla="*/ 20 h 3884"/>
                <a:gd name="T12" fmla="*/ 1741 w 3599"/>
                <a:gd name="T13" fmla="*/ 180 h 3884"/>
                <a:gd name="T14" fmla="*/ 1981 w 3599"/>
                <a:gd name="T15" fmla="*/ 20 h 3884"/>
                <a:gd name="T16" fmla="*/ 2208 w 3599"/>
                <a:gd name="T17" fmla="*/ 188 h 3884"/>
                <a:gd name="T18" fmla="*/ 2428 w 3599"/>
                <a:gd name="T19" fmla="*/ 20 h 3884"/>
                <a:gd name="T20" fmla="*/ 2669 w 3599"/>
                <a:gd name="T21" fmla="*/ 212 h 3884"/>
                <a:gd name="T22" fmla="*/ 2882 w 3599"/>
                <a:gd name="T23" fmla="*/ 44 h 3884"/>
                <a:gd name="T24" fmla="*/ 3029 w 3599"/>
                <a:gd name="T25" fmla="*/ 260 h 3884"/>
                <a:gd name="T26" fmla="*/ 3312 w 3599"/>
                <a:gd name="T27" fmla="*/ 59 h 3884"/>
                <a:gd name="T28" fmla="*/ 3480 w 3599"/>
                <a:gd name="T29" fmla="*/ 251 h 3884"/>
                <a:gd name="T30" fmla="*/ 3488 w 3599"/>
                <a:gd name="T31" fmla="*/ 827 h 3884"/>
                <a:gd name="T32" fmla="*/ 3456 w 3599"/>
                <a:gd name="T33" fmla="*/ 1763 h 3884"/>
                <a:gd name="T34" fmla="*/ 3408 w 3599"/>
                <a:gd name="T35" fmla="*/ 2499 h 3884"/>
                <a:gd name="T36" fmla="*/ 3416 w 3599"/>
                <a:gd name="T37" fmla="*/ 3083 h 3884"/>
                <a:gd name="T38" fmla="*/ 3488 w 3599"/>
                <a:gd name="T39" fmla="*/ 3419 h 3884"/>
                <a:gd name="T40" fmla="*/ 3589 w 3599"/>
                <a:gd name="T41" fmla="*/ 3524 h 3884"/>
                <a:gd name="T42" fmla="*/ 3549 w 3599"/>
                <a:gd name="T43" fmla="*/ 3572 h 3884"/>
                <a:gd name="T44" fmla="*/ 3389 w 3599"/>
                <a:gd name="T45" fmla="*/ 3668 h 3884"/>
                <a:gd name="T46" fmla="*/ 3229 w 3599"/>
                <a:gd name="T47" fmla="*/ 3668 h 3884"/>
                <a:gd name="T48" fmla="*/ 2909 w 3599"/>
                <a:gd name="T49" fmla="*/ 3572 h 3884"/>
                <a:gd name="T50" fmla="*/ 2709 w 3599"/>
                <a:gd name="T51" fmla="*/ 3764 h 3884"/>
                <a:gd name="T52" fmla="*/ 2468 w 3599"/>
                <a:gd name="T53" fmla="*/ 3860 h 3884"/>
                <a:gd name="T54" fmla="*/ 2068 w 3599"/>
                <a:gd name="T55" fmla="*/ 3668 h 3884"/>
                <a:gd name="T56" fmla="*/ 1628 w 3599"/>
                <a:gd name="T57" fmla="*/ 3860 h 3884"/>
                <a:gd name="T58" fmla="*/ 1067 w 3599"/>
                <a:gd name="T59" fmla="*/ 3668 h 3884"/>
                <a:gd name="T60" fmla="*/ 627 w 3599"/>
                <a:gd name="T61" fmla="*/ 3860 h 3884"/>
                <a:gd name="T62" fmla="*/ 347 w 3599"/>
                <a:gd name="T63" fmla="*/ 3812 h 3884"/>
                <a:gd name="T64" fmla="*/ 27 w 3599"/>
                <a:gd name="T65" fmla="*/ 3620 h 3884"/>
                <a:gd name="T66" fmla="*/ 187 w 3599"/>
                <a:gd name="T67" fmla="*/ 3524 h 3884"/>
                <a:gd name="T68" fmla="*/ 307 w 3599"/>
                <a:gd name="T69" fmla="*/ 3044 h 3884"/>
                <a:gd name="T70" fmla="*/ 352 w 3599"/>
                <a:gd name="T71" fmla="*/ 2331 h 3884"/>
                <a:gd name="T72" fmla="*/ 347 w 3599"/>
                <a:gd name="T73" fmla="*/ 1076 h 3884"/>
                <a:gd name="T74" fmla="*/ 336 w 3599"/>
                <a:gd name="T75" fmla="*/ 523 h 3884"/>
                <a:gd name="T76" fmla="*/ 389 w 3599"/>
                <a:gd name="T77" fmla="*/ 176 h 38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599" h="3884">
                  <a:moveTo>
                    <a:pt x="387" y="180"/>
                  </a:moveTo>
                  <a:cubicBezTo>
                    <a:pt x="420" y="155"/>
                    <a:pt x="518" y="19"/>
                    <a:pt x="587" y="20"/>
                  </a:cubicBezTo>
                  <a:cubicBezTo>
                    <a:pt x="656" y="21"/>
                    <a:pt x="726" y="191"/>
                    <a:pt x="801" y="188"/>
                  </a:cubicBezTo>
                  <a:cubicBezTo>
                    <a:pt x="875" y="185"/>
                    <a:pt x="957" y="8"/>
                    <a:pt x="1034" y="4"/>
                  </a:cubicBezTo>
                  <a:cubicBezTo>
                    <a:pt x="1112" y="0"/>
                    <a:pt x="1188" y="161"/>
                    <a:pt x="1268" y="164"/>
                  </a:cubicBezTo>
                  <a:cubicBezTo>
                    <a:pt x="1347" y="167"/>
                    <a:pt x="1429" y="17"/>
                    <a:pt x="1508" y="20"/>
                  </a:cubicBezTo>
                  <a:cubicBezTo>
                    <a:pt x="1587" y="23"/>
                    <a:pt x="1662" y="180"/>
                    <a:pt x="1741" y="180"/>
                  </a:cubicBezTo>
                  <a:cubicBezTo>
                    <a:pt x="1821" y="180"/>
                    <a:pt x="1904" y="19"/>
                    <a:pt x="1981" y="20"/>
                  </a:cubicBezTo>
                  <a:cubicBezTo>
                    <a:pt x="2059" y="21"/>
                    <a:pt x="2134" y="188"/>
                    <a:pt x="2208" y="188"/>
                  </a:cubicBezTo>
                  <a:cubicBezTo>
                    <a:pt x="2283" y="188"/>
                    <a:pt x="2352" y="16"/>
                    <a:pt x="2428" y="20"/>
                  </a:cubicBezTo>
                  <a:cubicBezTo>
                    <a:pt x="2505" y="24"/>
                    <a:pt x="2593" y="208"/>
                    <a:pt x="2669" y="212"/>
                  </a:cubicBezTo>
                  <a:cubicBezTo>
                    <a:pt x="2745" y="216"/>
                    <a:pt x="2822" y="36"/>
                    <a:pt x="2882" y="44"/>
                  </a:cubicBezTo>
                  <a:cubicBezTo>
                    <a:pt x="2942" y="52"/>
                    <a:pt x="2957" y="257"/>
                    <a:pt x="3029" y="260"/>
                  </a:cubicBezTo>
                  <a:cubicBezTo>
                    <a:pt x="3101" y="263"/>
                    <a:pt x="3237" y="60"/>
                    <a:pt x="3312" y="59"/>
                  </a:cubicBezTo>
                  <a:cubicBezTo>
                    <a:pt x="3387" y="58"/>
                    <a:pt x="3451" y="123"/>
                    <a:pt x="3480" y="251"/>
                  </a:cubicBezTo>
                  <a:cubicBezTo>
                    <a:pt x="3509" y="379"/>
                    <a:pt x="3492" y="575"/>
                    <a:pt x="3488" y="827"/>
                  </a:cubicBezTo>
                  <a:cubicBezTo>
                    <a:pt x="3484" y="1079"/>
                    <a:pt x="3469" y="1484"/>
                    <a:pt x="3456" y="1763"/>
                  </a:cubicBezTo>
                  <a:cubicBezTo>
                    <a:pt x="3443" y="2042"/>
                    <a:pt x="3415" y="2279"/>
                    <a:pt x="3408" y="2499"/>
                  </a:cubicBezTo>
                  <a:cubicBezTo>
                    <a:pt x="3401" y="2719"/>
                    <a:pt x="3403" y="2930"/>
                    <a:pt x="3416" y="3083"/>
                  </a:cubicBezTo>
                  <a:cubicBezTo>
                    <a:pt x="3429" y="3236"/>
                    <a:pt x="3459" y="3346"/>
                    <a:pt x="3488" y="3419"/>
                  </a:cubicBezTo>
                  <a:cubicBezTo>
                    <a:pt x="3517" y="3492"/>
                    <a:pt x="3579" y="3499"/>
                    <a:pt x="3589" y="3524"/>
                  </a:cubicBezTo>
                  <a:cubicBezTo>
                    <a:pt x="3599" y="3549"/>
                    <a:pt x="3583" y="3548"/>
                    <a:pt x="3549" y="3572"/>
                  </a:cubicBezTo>
                  <a:cubicBezTo>
                    <a:pt x="3516" y="3596"/>
                    <a:pt x="3443" y="3652"/>
                    <a:pt x="3389" y="3668"/>
                  </a:cubicBezTo>
                  <a:cubicBezTo>
                    <a:pt x="3336" y="3684"/>
                    <a:pt x="3309" y="3684"/>
                    <a:pt x="3229" y="3668"/>
                  </a:cubicBezTo>
                  <a:cubicBezTo>
                    <a:pt x="3149" y="3652"/>
                    <a:pt x="2996" y="3556"/>
                    <a:pt x="2909" y="3572"/>
                  </a:cubicBezTo>
                  <a:cubicBezTo>
                    <a:pt x="2822" y="3588"/>
                    <a:pt x="2782" y="3716"/>
                    <a:pt x="2709" y="3764"/>
                  </a:cubicBezTo>
                  <a:cubicBezTo>
                    <a:pt x="2635" y="3812"/>
                    <a:pt x="2575" y="3876"/>
                    <a:pt x="2468" y="3860"/>
                  </a:cubicBezTo>
                  <a:cubicBezTo>
                    <a:pt x="2362" y="3844"/>
                    <a:pt x="2208" y="3668"/>
                    <a:pt x="2068" y="3668"/>
                  </a:cubicBezTo>
                  <a:cubicBezTo>
                    <a:pt x="1928" y="3668"/>
                    <a:pt x="1795" y="3860"/>
                    <a:pt x="1628" y="3860"/>
                  </a:cubicBezTo>
                  <a:cubicBezTo>
                    <a:pt x="1461" y="3860"/>
                    <a:pt x="1234" y="3668"/>
                    <a:pt x="1067" y="3668"/>
                  </a:cubicBezTo>
                  <a:cubicBezTo>
                    <a:pt x="901" y="3668"/>
                    <a:pt x="747" y="3836"/>
                    <a:pt x="627" y="3860"/>
                  </a:cubicBezTo>
                  <a:cubicBezTo>
                    <a:pt x="507" y="3884"/>
                    <a:pt x="447" y="3852"/>
                    <a:pt x="347" y="3812"/>
                  </a:cubicBezTo>
                  <a:cubicBezTo>
                    <a:pt x="247" y="3772"/>
                    <a:pt x="53" y="3668"/>
                    <a:pt x="27" y="3620"/>
                  </a:cubicBezTo>
                  <a:cubicBezTo>
                    <a:pt x="0" y="3572"/>
                    <a:pt x="140" y="3620"/>
                    <a:pt x="187" y="3524"/>
                  </a:cubicBezTo>
                  <a:cubicBezTo>
                    <a:pt x="234" y="3428"/>
                    <a:pt x="280" y="3243"/>
                    <a:pt x="307" y="3044"/>
                  </a:cubicBezTo>
                  <a:cubicBezTo>
                    <a:pt x="334" y="2845"/>
                    <a:pt x="345" y="2659"/>
                    <a:pt x="352" y="2331"/>
                  </a:cubicBezTo>
                  <a:cubicBezTo>
                    <a:pt x="359" y="2003"/>
                    <a:pt x="350" y="1377"/>
                    <a:pt x="347" y="1076"/>
                  </a:cubicBezTo>
                  <a:cubicBezTo>
                    <a:pt x="344" y="775"/>
                    <a:pt x="329" y="673"/>
                    <a:pt x="336" y="523"/>
                  </a:cubicBezTo>
                  <a:cubicBezTo>
                    <a:pt x="343" y="373"/>
                    <a:pt x="378" y="248"/>
                    <a:pt x="389" y="176"/>
                  </a:cubicBezTo>
                </a:path>
              </a:pathLst>
            </a:custGeom>
            <a:gradFill rotWithShape="1">
              <a:gsLst>
                <a:gs pos="0">
                  <a:schemeClr val="accent1"/>
                </a:gs>
                <a:gs pos="50000">
                  <a:schemeClr val="bg1"/>
                </a:gs>
                <a:gs pos="100000">
                  <a:schemeClr val="accent1"/>
                </a:gs>
              </a:gsLst>
              <a:lin ang="0" scaled="1"/>
            </a:gradFill>
            <a:ln w="952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751755" name="Group 139"/>
            <p:cNvGrpSpPr>
              <a:grpSpLocks/>
            </p:cNvGrpSpPr>
            <p:nvPr/>
          </p:nvGrpSpPr>
          <p:grpSpPr bwMode="auto">
            <a:xfrm>
              <a:off x="2560" y="192"/>
              <a:ext cx="134" cy="385"/>
              <a:chOff x="275" y="191"/>
              <a:chExt cx="161" cy="385"/>
            </a:xfrm>
          </p:grpSpPr>
          <p:sp>
            <p:nvSpPr>
              <p:cNvPr id="751756" name="Oval 140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51757" name="Freeform 141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>
                  <a:gd name="T0" fmla="*/ 97 w 161"/>
                  <a:gd name="T1" fmla="*/ 295 h 367"/>
                  <a:gd name="T2" fmla="*/ 88 w 161"/>
                  <a:gd name="T3" fmla="*/ 363 h 367"/>
                  <a:gd name="T4" fmla="*/ 51 w 161"/>
                  <a:gd name="T5" fmla="*/ 319 h 367"/>
                  <a:gd name="T6" fmla="*/ 6 w 161"/>
                  <a:gd name="T7" fmla="*/ 216 h 367"/>
                  <a:gd name="T8" fmla="*/ 13 w 161"/>
                  <a:gd name="T9" fmla="*/ 95 h 367"/>
                  <a:gd name="T10" fmla="*/ 37 w 161"/>
                  <a:gd name="T11" fmla="*/ 25 h 367"/>
                  <a:gd name="T12" fmla="*/ 82 w 161"/>
                  <a:gd name="T13" fmla="*/ 0 h 367"/>
                  <a:gd name="T14" fmla="*/ 130 w 161"/>
                  <a:gd name="T15" fmla="*/ 25 h 367"/>
                  <a:gd name="T16" fmla="*/ 156 w 161"/>
                  <a:gd name="T17" fmla="*/ 81 h 367"/>
                  <a:gd name="T18" fmla="*/ 159 w 161"/>
                  <a:gd name="T19" fmla="*/ 198 h 367"/>
                  <a:gd name="T20" fmla="*/ 145 w 161"/>
                  <a:gd name="T21" fmla="*/ 198 h 367"/>
                  <a:gd name="T22" fmla="*/ 133 w 161"/>
                  <a:gd name="T23" fmla="*/ 195 h 367"/>
                  <a:gd name="T24" fmla="*/ 136 w 161"/>
                  <a:gd name="T25" fmla="*/ 134 h 367"/>
                  <a:gd name="T26" fmla="*/ 129 w 161"/>
                  <a:gd name="T27" fmla="*/ 85 h 367"/>
                  <a:gd name="T28" fmla="*/ 108 w 161"/>
                  <a:gd name="T29" fmla="*/ 53 h 367"/>
                  <a:gd name="T30" fmla="*/ 82 w 161"/>
                  <a:gd name="T31" fmla="*/ 43 h 367"/>
                  <a:gd name="T32" fmla="*/ 61 w 161"/>
                  <a:gd name="T33" fmla="*/ 53 h 367"/>
                  <a:gd name="T34" fmla="*/ 42 w 161"/>
                  <a:gd name="T35" fmla="*/ 111 h 367"/>
                  <a:gd name="T36" fmla="*/ 39 w 161"/>
                  <a:gd name="T37" fmla="*/ 193 h 367"/>
                  <a:gd name="T38" fmla="*/ 58 w 161"/>
                  <a:gd name="T39" fmla="*/ 264 h 367"/>
                  <a:gd name="T40" fmla="*/ 84 w 161"/>
                  <a:gd name="T41" fmla="*/ 292 h 367"/>
                  <a:gd name="T42" fmla="*/ 97 w 161"/>
                  <a:gd name="T43" fmla="*/ 295 h 3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51758" name="Group 142"/>
            <p:cNvGrpSpPr>
              <a:grpSpLocks/>
            </p:cNvGrpSpPr>
            <p:nvPr/>
          </p:nvGrpSpPr>
          <p:grpSpPr bwMode="auto">
            <a:xfrm>
              <a:off x="3011" y="193"/>
              <a:ext cx="135" cy="385"/>
              <a:chOff x="275" y="191"/>
              <a:chExt cx="161" cy="385"/>
            </a:xfrm>
          </p:grpSpPr>
          <p:sp>
            <p:nvSpPr>
              <p:cNvPr id="751759" name="Oval 143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51760" name="Freeform 144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>
                  <a:gd name="T0" fmla="*/ 97 w 161"/>
                  <a:gd name="T1" fmla="*/ 295 h 367"/>
                  <a:gd name="T2" fmla="*/ 88 w 161"/>
                  <a:gd name="T3" fmla="*/ 363 h 367"/>
                  <a:gd name="T4" fmla="*/ 51 w 161"/>
                  <a:gd name="T5" fmla="*/ 319 h 367"/>
                  <a:gd name="T6" fmla="*/ 6 w 161"/>
                  <a:gd name="T7" fmla="*/ 216 h 367"/>
                  <a:gd name="T8" fmla="*/ 13 w 161"/>
                  <a:gd name="T9" fmla="*/ 95 h 367"/>
                  <a:gd name="T10" fmla="*/ 37 w 161"/>
                  <a:gd name="T11" fmla="*/ 25 h 367"/>
                  <a:gd name="T12" fmla="*/ 82 w 161"/>
                  <a:gd name="T13" fmla="*/ 0 h 367"/>
                  <a:gd name="T14" fmla="*/ 130 w 161"/>
                  <a:gd name="T15" fmla="*/ 25 h 367"/>
                  <a:gd name="T16" fmla="*/ 156 w 161"/>
                  <a:gd name="T17" fmla="*/ 81 h 367"/>
                  <a:gd name="T18" fmla="*/ 159 w 161"/>
                  <a:gd name="T19" fmla="*/ 198 h 367"/>
                  <a:gd name="T20" fmla="*/ 145 w 161"/>
                  <a:gd name="T21" fmla="*/ 198 h 367"/>
                  <a:gd name="T22" fmla="*/ 133 w 161"/>
                  <a:gd name="T23" fmla="*/ 195 h 367"/>
                  <a:gd name="T24" fmla="*/ 136 w 161"/>
                  <a:gd name="T25" fmla="*/ 134 h 367"/>
                  <a:gd name="T26" fmla="*/ 129 w 161"/>
                  <a:gd name="T27" fmla="*/ 85 h 367"/>
                  <a:gd name="T28" fmla="*/ 108 w 161"/>
                  <a:gd name="T29" fmla="*/ 53 h 367"/>
                  <a:gd name="T30" fmla="*/ 82 w 161"/>
                  <a:gd name="T31" fmla="*/ 43 h 367"/>
                  <a:gd name="T32" fmla="*/ 61 w 161"/>
                  <a:gd name="T33" fmla="*/ 53 h 367"/>
                  <a:gd name="T34" fmla="*/ 42 w 161"/>
                  <a:gd name="T35" fmla="*/ 111 h 367"/>
                  <a:gd name="T36" fmla="*/ 39 w 161"/>
                  <a:gd name="T37" fmla="*/ 193 h 367"/>
                  <a:gd name="T38" fmla="*/ 58 w 161"/>
                  <a:gd name="T39" fmla="*/ 264 h 367"/>
                  <a:gd name="T40" fmla="*/ 84 w 161"/>
                  <a:gd name="T41" fmla="*/ 292 h 367"/>
                  <a:gd name="T42" fmla="*/ 97 w 161"/>
                  <a:gd name="T43" fmla="*/ 295 h 3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51761" name="Group 145"/>
            <p:cNvGrpSpPr>
              <a:grpSpLocks/>
            </p:cNvGrpSpPr>
            <p:nvPr/>
          </p:nvGrpSpPr>
          <p:grpSpPr bwMode="auto">
            <a:xfrm>
              <a:off x="3492" y="193"/>
              <a:ext cx="134" cy="385"/>
              <a:chOff x="275" y="191"/>
              <a:chExt cx="161" cy="385"/>
            </a:xfrm>
          </p:grpSpPr>
          <p:sp>
            <p:nvSpPr>
              <p:cNvPr id="751762" name="Oval 146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51763" name="Freeform 147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>
                  <a:gd name="T0" fmla="*/ 97 w 161"/>
                  <a:gd name="T1" fmla="*/ 295 h 367"/>
                  <a:gd name="T2" fmla="*/ 88 w 161"/>
                  <a:gd name="T3" fmla="*/ 363 h 367"/>
                  <a:gd name="T4" fmla="*/ 51 w 161"/>
                  <a:gd name="T5" fmla="*/ 319 h 367"/>
                  <a:gd name="T6" fmla="*/ 6 w 161"/>
                  <a:gd name="T7" fmla="*/ 216 h 367"/>
                  <a:gd name="T8" fmla="*/ 13 w 161"/>
                  <a:gd name="T9" fmla="*/ 95 h 367"/>
                  <a:gd name="T10" fmla="*/ 37 w 161"/>
                  <a:gd name="T11" fmla="*/ 25 h 367"/>
                  <a:gd name="T12" fmla="*/ 82 w 161"/>
                  <a:gd name="T13" fmla="*/ 0 h 367"/>
                  <a:gd name="T14" fmla="*/ 130 w 161"/>
                  <a:gd name="T15" fmla="*/ 25 h 367"/>
                  <a:gd name="T16" fmla="*/ 156 w 161"/>
                  <a:gd name="T17" fmla="*/ 81 h 367"/>
                  <a:gd name="T18" fmla="*/ 159 w 161"/>
                  <a:gd name="T19" fmla="*/ 198 h 367"/>
                  <a:gd name="T20" fmla="*/ 145 w 161"/>
                  <a:gd name="T21" fmla="*/ 198 h 367"/>
                  <a:gd name="T22" fmla="*/ 133 w 161"/>
                  <a:gd name="T23" fmla="*/ 195 h 367"/>
                  <a:gd name="T24" fmla="*/ 136 w 161"/>
                  <a:gd name="T25" fmla="*/ 134 h 367"/>
                  <a:gd name="T26" fmla="*/ 129 w 161"/>
                  <a:gd name="T27" fmla="*/ 85 h 367"/>
                  <a:gd name="T28" fmla="*/ 108 w 161"/>
                  <a:gd name="T29" fmla="*/ 53 h 367"/>
                  <a:gd name="T30" fmla="*/ 82 w 161"/>
                  <a:gd name="T31" fmla="*/ 43 h 367"/>
                  <a:gd name="T32" fmla="*/ 61 w 161"/>
                  <a:gd name="T33" fmla="*/ 53 h 367"/>
                  <a:gd name="T34" fmla="*/ 42 w 161"/>
                  <a:gd name="T35" fmla="*/ 111 h 367"/>
                  <a:gd name="T36" fmla="*/ 39 w 161"/>
                  <a:gd name="T37" fmla="*/ 193 h 367"/>
                  <a:gd name="T38" fmla="*/ 58 w 161"/>
                  <a:gd name="T39" fmla="*/ 264 h 367"/>
                  <a:gd name="T40" fmla="*/ 84 w 161"/>
                  <a:gd name="T41" fmla="*/ 292 h 367"/>
                  <a:gd name="T42" fmla="*/ 97 w 161"/>
                  <a:gd name="T43" fmla="*/ 295 h 3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51764" name="Group 148"/>
            <p:cNvGrpSpPr>
              <a:grpSpLocks/>
            </p:cNvGrpSpPr>
            <p:nvPr/>
          </p:nvGrpSpPr>
          <p:grpSpPr bwMode="auto">
            <a:xfrm>
              <a:off x="3972" y="193"/>
              <a:ext cx="134" cy="385"/>
              <a:chOff x="275" y="191"/>
              <a:chExt cx="161" cy="385"/>
            </a:xfrm>
          </p:grpSpPr>
          <p:sp>
            <p:nvSpPr>
              <p:cNvPr id="751765" name="Oval 149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51766" name="Freeform 150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>
                  <a:gd name="T0" fmla="*/ 97 w 161"/>
                  <a:gd name="T1" fmla="*/ 295 h 367"/>
                  <a:gd name="T2" fmla="*/ 88 w 161"/>
                  <a:gd name="T3" fmla="*/ 363 h 367"/>
                  <a:gd name="T4" fmla="*/ 51 w 161"/>
                  <a:gd name="T5" fmla="*/ 319 h 367"/>
                  <a:gd name="T6" fmla="*/ 6 w 161"/>
                  <a:gd name="T7" fmla="*/ 216 h 367"/>
                  <a:gd name="T8" fmla="*/ 13 w 161"/>
                  <a:gd name="T9" fmla="*/ 95 h 367"/>
                  <a:gd name="T10" fmla="*/ 37 w 161"/>
                  <a:gd name="T11" fmla="*/ 25 h 367"/>
                  <a:gd name="T12" fmla="*/ 82 w 161"/>
                  <a:gd name="T13" fmla="*/ 0 h 367"/>
                  <a:gd name="T14" fmla="*/ 130 w 161"/>
                  <a:gd name="T15" fmla="*/ 25 h 367"/>
                  <a:gd name="T16" fmla="*/ 156 w 161"/>
                  <a:gd name="T17" fmla="*/ 81 h 367"/>
                  <a:gd name="T18" fmla="*/ 159 w 161"/>
                  <a:gd name="T19" fmla="*/ 198 h 367"/>
                  <a:gd name="T20" fmla="*/ 145 w 161"/>
                  <a:gd name="T21" fmla="*/ 198 h 367"/>
                  <a:gd name="T22" fmla="*/ 133 w 161"/>
                  <a:gd name="T23" fmla="*/ 195 h 367"/>
                  <a:gd name="T24" fmla="*/ 136 w 161"/>
                  <a:gd name="T25" fmla="*/ 134 h 367"/>
                  <a:gd name="T26" fmla="*/ 129 w 161"/>
                  <a:gd name="T27" fmla="*/ 85 h 367"/>
                  <a:gd name="T28" fmla="*/ 108 w 161"/>
                  <a:gd name="T29" fmla="*/ 53 h 367"/>
                  <a:gd name="T30" fmla="*/ 82 w 161"/>
                  <a:gd name="T31" fmla="*/ 43 h 367"/>
                  <a:gd name="T32" fmla="*/ 61 w 161"/>
                  <a:gd name="T33" fmla="*/ 53 h 367"/>
                  <a:gd name="T34" fmla="*/ 42 w 161"/>
                  <a:gd name="T35" fmla="*/ 111 h 367"/>
                  <a:gd name="T36" fmla="*/ 39 w 161"/>
                  <a:gd name="T37" fmla="*/ 193 h 367"/>
                  <a:gd name="T38" fmla="*/ 58 w 161"/>
                  <a:gd name="T39" fmla="*/ 264 h 367"/>
                  <a:gd name="T40" fmla="*/ 84 w 161"/>
                  <a:gd name="T41" fmla="*/ 292 h 367"/>
                  <a:gd name="T42" fmla="*/ 97 w 161"/>
                  <a:gd name="T43" fmla="*/ 295 h 3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51767" name="Group 151"/>
            <p:cNvGrpSpPr>
              <a:grpSpLocks/>
            </p:cNvGrpSpPr>
            <p:nvPr/>
          </p:nvGrpSpPr>
          <p:grpSpPr bwMode="auto">
            <a:xfrm>
              <a:off x="4398" y="193"/>
              <a:ext cx="134" cy="385"/>
              <a:chOff x="275" y="191"/>
              <a:chExt cx="161" cy="385"/>
            </a:xfrm>
          </p:grpSpPr>
          <p:sp>
            <p:nvSpPr>
              <p:cNvPr id="751768" name="Oval 152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51769" name="Freeform 153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>
                  <a:gd name="T0" fmla="*/ 97 w 161"/>
                  <a:gd name="T1" fmla="*/ 295 h 367"/>
                  <a:gd name="T2" fmla="*/ 88 w 161"/>
                  <a:gd name="T3" fmla="*/ 363 h 367"/>
                  <a:gd name="T4" fmla="*/ 51 w 161"/>
                  <a:gd name="T5" fmla="*/ 319 h 367"/>
                  <a:gd name="T6" fmla="*/ 6 w 161"/>
                  <a:gd name="T7" fmla="*/ 216 h 367"/>
                  <a:gd name="T8" fmla="*/ 13 w 161"/>
                  <a:gd name="T9" fmla="*/ 95 h 367"/>
                  <a:gd name="T10" fmla="*/ 37 w 161"/>
                  <a:gd name="T11" fmla="*/ 25 h 367"/>
                  <a:gd name="T12" fmla="*/ 82 w 161"/>
                  <a:gd name="T13" fmla="*/ 0 h 367"/>
                  <a:gd name="T14" fmla="*/ 130 w 161"/>
                  <a:gd name="T15" fmla="*/ 25 h 367"/>
                  <a:gd name="T16" fmla="*/ 156 w 161"/>
                  <a:gd name="T17" fmla="*/ 81 h 367"/>
                  <a:gd name="T18" fmla="*/ 159 w 161"/>
                  <a:gd name="T19" fmla="*/ 198 h 367"/>
                  <a:gd name="T20" fmla="*/ 145 w 161"/>
                  <a:gd name="T21" fmla="*/ 198 h 367"/>
                  <a:gd name="T22" fmla="*/ 133 w 161"/>
                  <a:gd name="T23" fmla="*/ 195 h 367"/>
                  <a:gd name="T24" fmla="*/ 136 w 161"/>
                  <a:gd name="T25" fmla="*/ 134 h 367"/>
                  <a:gd name="T26" fmla="*/ 129 w 161"/>
                  <a:gd name="T27" fmla="*/ 85 h 367"/>
                  <a:gd name="T28" fmla="*/ 108 w 161"/>
                  <a:gd name="T29" fmla="*/ 53 h 367"/>
                  <a:gd name="T30" fmla="*/ 82 w 161"/>
                  <a:gd name="T31" fmla="*/ 43 h 367"/>
                  <a:gd name="T32" fmla="*/ 61 w 161"/>
                  <a:gd name="T33" fmla="*/ 53 h 367"/>
                  <a:gd name="T34" fmla="*/ 42 w 161"/>
                  <a:gd name="T35" fmla="*/ 111 h 367"/>
                  <a:gd name="T36" fmla="*/ 39 w 161"/>
                  <a:gd name="T37" fmla="*/ 193 h 367"/>
                  <a:gd name="T38" fmla="*/ 58 w 161"/>
                  <a:gd name="T39" fmla="*/ 264 h 367"/>
                  <a:gd name="T40" fmla="*/ 84 w 161"/>
                  <a:gd name="T41" fmla="*/ 292 h 367"/>
                  <a:gd name="T42" fmla="*/ 97 w 161"/>
                  <a:gd name="T43" fmla="*/ 295 h 3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51770" name="Group 154"/>
            <p:cNvGrpSpPr>
              <a:grpSpLocks/>
            </p:cNvGrpSpPr>
            <p:nvPr/>
          </p:nvGrpSpPr>
          <p:grpSpPr bwMode="auto">
            <a:xfrm>
              <a:off x="4879" y="193"/>
              <a:ext cx="134" cy="385"/>
              <a:chOff x="275" y="191"/>
              <a:chExt cx="161" cy="385"/>
            </a:xfrm>
          </p:grpSpPr>
          <p:sp>
            <p:nvSpPr>
              <p:cNvPr id="751771" name="Oval 155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51772" name="Freeform 156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>
                  <a:gd name="T0" fmla="*/ 97 w 161"/>
                  <a:gd name="T1" fmla="*/ 295 h 367"/>
                  <a:gd name="T2" fmla="*/ 88 w 161"/>
                  <a:gd name="T3" fmla="*/ 363 h 367"/>
                  <a:gd name="T4" fmla="*/ 51 w 161"/>
                  <a:gd name="T5" fmla="*/ 319 h 367"/>
                  <a:gd name="T6" fmla="*/ 6 w 161"/>
                  <a:gd name="T7" fmla="*/ 216 h 367"/>
                  <a:gd name="T8" fmla="*/ 13 w 161"/>
                  <a:gd name="T9" fmla="*/ 95 h 367"/>
                  <a:gd name="T10" fmla="*/ 37 w 161"/>
                  <a:gd name="T11" fmla="*/ 25 h 367"/>
                  <a:gd name="T12" fmla="*/ 82 w 161"/>
                  <a:gd name="T13" fmla="*/ 0 h 367"/>
                  <a:gd name="T14" fmla="*/ 130 w 161"/>
                  <a:gd name="T15" fmla="*/ 25 h 367"/>
                  <a:gd name="T16" fmla="*/ 156 w 161"/>
                  <a:gd name="T17" fmla="*/ 81 h 367"/>
                  <a:gd name="T18" fmla="*/ 159 w 161"/>
                  <a:gd name="T19" fmla="*/ 198 h 367"/>
                  <a:gd name="T20" fmla="*/ 145 w 161"/>
                  <a:gd name="T21" fmla="*/ 198 h 367"/>
                  <a:gd name="T22" fmla="*/ 133 w 161"/>
                  <a:gd name="T23" fmla="*/ 195 h 367"/>
                  <a:gd name="T24" fmla="*/ 136 w 161"/>
                  <a:gd name="T25" fmla="*/ 134 h 367"/>
                  <a:gd name="T26" fmla="*/ 129 w 161"/>
                  <a:gd name="T27" fmla="*/ 85 h 367"/>
                  <a:gd name="T28" fmla="*/ 108 w 161"/>
                  <a:gd name="T29" fmla="*/ 53 h 367"/>
                  <a:gd name="T30" fmla="*/ 82 w 161"/>
                  <a:gd name="T31" fmla="*/ 43 h 367"/>
                  <a:gd name="T32" fmla="*/ 61 w 161"/>
                  <a:gd name="T33" fmla="*/ 53 h 367"/>
                  <a:gd name="T34" fmla="*/ 42 w 161"/>
                  <a:gd name="T35" fmla="*/ 111 h 367"/>
                  <a:gd name="T36" fmla="*/ 39 w 161"/>
                  <a:gd name="T37" fmla="*/ 193 h 367"/>
                  <a:gd name="T38" fmla="*/ 58 w 161"/>
                  <a:gd name="T39" fmla="*/ 264 h 367"/>
                  <a:gd name="T40" fmla="*/ 84 w 161"/>
                  <a:gd name="T41" fmla="*/ 292 h 367"/>
                  <a:gd name="T42" fmla="*/ 97 w 161"/>
                  <a:gd name="T43" fmla="*/ 295 h 3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51773" name="Freeform 157"/>
            <p:cNvSpPr>
              <a:spLocks/>
            </p:cNvSpPr>
            <p:nvPr/>
          </p:nvSpPr>
          <p:spPr bwMode="auto">
            <a:xfrm>
              <a:off x="4727" y="1560"/>
              <a:ext cx="206" cy="2377"/>
            </a:xfrm>
            <a:custGeom>
              <a:avLst/>
              <a:gdLst>
                <a:gd name="T0" fmla="*/ 206 w 206"/>
                <a:gd name="T1" fmla="*/ 2377 h 2377"/>
                <a:gd name="T2" fmla="*/ 86 w 206"/>
                <a:gd name="T3" fmla="*/ 2100 h 2377"/>
                <a:gd name="T4" fmla="*/ 9 w 206"/>
                <a:gd name="T5" fmla="*/ 1200 h 2377"/>
                <a:gd name="T6" fmla="*/ 33 w 206"/>
                <a:gd name="T7" fmla="*/ 0 h 2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6" h="2377">
                  <a:moveTo>
                    <a:pt x="206" y="2377"/>
                  </a:moveTo>
                  <a:cubicBezTo>
                    <a:pt x="166" y="2331"/>
                    <a:pt x="119" y="2296"/>
                    <a:pt x="86" y="2100"/>
                  </a:cubicBezTo>
                  <a:cubicBezTo>
                    <a:pt x="53" y="1904"/>
                    <a:pt x="18" y="1550"/>
                    <a:pt x="9" y="1200"/>
                  </a:cubicBezTo>
                  <a:cubicBezTo>
                    <a:pt x="0" y="850"/>
                    <a:pt x="28" y="250"/>
                    <a:pt x="33" y="0"/>
                  </a:cubicBezTo>
                </a:path>
              </a:pathLst>
            </a:custGeom>
            <a:noFill/>
            <a:ln w="9525" cap="flat" cmpd="sng">
              <a:solidFill>
                <a:srgbClr val="0099FF">
                  <a:alpha val="50000"/>
                </a:srgbClr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51774" name="Freeform 158"/>
            <p:cNvSpPr>
              <a:spLocks/>
            </p:cNvSpPr>
            <p:nvPr/>
          </p:nvSpPr>
          <p:spPr bwMode="auto">
            <a:xfrm>
              <a:off x="3892" y="2161"/>
              <a:ext cx="320" cy="1872"/>
            </a:xfrm>
            <a:custGeom>
              <a:avLst/>
              <a:gdLst>
                <a:gd name="T0" fmla="*/ 384 w 384"/>
                <a:gd name="T1" fmla="*/ 1248 h 1248"/>
                <a:gd name="T2" fmla="*/ 240 w 384"/>
                <a:gd name="T3" fmla="*/ 1104 h 1248"/>
                <a:gd name="T4" fmla="*/ 96 w 384"/>
                <a:gd name="T5" fmla="*/ 672 h 1248"/>
                <a:gd name="T6" fmla="*/ 0 w 384"/>
                <a:gd name="T7" fmla="*/ 0 h 1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4" h="1248">
                  <a:moveTo>
                    <a:pt x="384" y="1248"/>
                  </a:moveTo>
                  <a:cubicBezTo>
                    <a:pt x="336" y="1224"/>
                    <a:pt x="288" y="1200"/>
                    <a:pt x="240" y="1104"/>
                  </a:cubicBezTo>
                  <a:cubicBezTo>
                    <a:pt x="192" y="1008"/>
                    <a:pt x="136" y="856"/>
                    <a:pt x="96" y="672"/>
                  </a:cubicBezTo>
                  <a:cubicBezTo>
                    <a:pt x="56" y="488"/>
                    <a:pt x="28" y="244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99FF">
                  <a:alpha val="50000"/>
                </a:srgbClr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51775" name="Freeform 159"/>
            <p:cNvSpPr>
              <a:spLocks/>
            </p:cNvSpPr>
            <p:nvPr/>
          </p:nvSpPr>
          <p:spPr bwMode="auto">
            <a:xfrm>
              <a:off x="3011" y="2785"/>
              <a:ext cx="321" cy="1296"/>
            </a:xfrm>
            <a:custGeom>
              <a:avLst/>
              <a:gdLst>
                <a:gd name="T0" fmla="*/ 384 w 384"/>
                <a:gd name="T1" fmla="*/ 1248 h 1248"/>
                <a:gd name="T2" fmla="*/ 240 w 384"/>
                <a:gd name="T3" fmla="*/ 1104 h 1248"/>
                <a:gd name="T4" fmla="*/ 96 w 384"/>
                <a:gd name="T5" fmla="*/ 672 h 1248"/>
                <a:gd name="T6" fmla="*/ 0 w 384"/>
                <a:gd name="T7" fmla="*/ 0 h 1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4" h="1248">
                  <a:moveTo>
                    <a:pt x="384" y="1248"/>
                  </a:moveTo>
                  <a:cubicBezTo>
                    <a:pt x="336" y="1224"/>
                    <a:pt x="288" y="1200"/>
                    <a:pt x="240" y="1104"/>
                  </a:cubicBezTo>
                  <a:cubicBezTo>
                    <a:pt x="192" y="1008"/>
                    <a:pt x="136" y="856"/>
                    <a:pt x="96" y="672"/>
                  </a:cubicBezTo>
                  <a:cubicBezTo>
                    <a:pt x="56" y="488"/>
                    <a:pt x="28" y="244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99FF">
                  <a:alpha val="50000"/>
                </a:srgbClr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751776" name="Group 160"/>
            <p:cNvGrpSpPr>
              <a:grpSpLocks/>
            </p:cNvGrpSpPr>
            <p:nvPr/>
          </p:nvGrpSpPr>
          <p:grpSpPr bwMode="auto">
            <a:xfrm>
              <a:off x="5328" y="192"/>
              <a:ext cx="134" cy="385"/>
              <a:chOff x="275" y="191"/>
              <a:chExt cx="161" cy="385"/>
            </a:xfrm>
          </p:grpSpPr>
          <p:sp>
            <p:nvSpPr>
              <p:cNvPr id="751777" name="Oval 161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51778" name="Freeform 162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>
                  <a:gd name="T0" fmla="*/ 97 w 161"/>
                  <a:gd name="T1" fmla="*/ 295 h 367"/>
                  <a:gd name="T2" fmla="*/ 88 w 161"/>
                  <a:gd name="T3" fmla="*/ 363 h 367"/>
                  <a:gd name="T4" fmla="*/ 51 w 161"/>
                  <a:gd name="T5" fmla="*/ 319 h 367"/>
                  <a:gd name="T6" fmla="*/ 6 w 161"/>
                  <a:gd name="T7" fmla="*/ 216 h 367"/>
                  <a:gd name="T8" fmla="*/ 13 w 161"/>
                  <a:gd name="T9" fmla="*/ 95 h 367"/>
                  <a:gd name="T10" fmla="*/ 37 w 161"/>
                  <a:gd name="T11" fmla="*/ 25 h 367"/>
                  <a:gd name="T12" fmla="*/ 82 w 161"/>
                  <a:gd name="T13" fmla="*/ 0 h 367"/>
                  <a:gd name="T14" fmla="*/ 130 w 161"/>
                  <a:gd name="T15" fmla="*/ 25 h 367"/>
                  <a:gd name="T16" fmla="*/ 156 w 161"/>
                  <a:gd name="T17" fmla="*/ 81 h 367"/>
                  <a:gd name="T18" fmla="*/ 159 w 161"/>
                  <a:gd name="T19" fmla="*/ 198 h 367"/>
                  <a:gd name="T20" fmla="*/ 145 w 161"/>
                  <a:gd name="T21" fmla="*/ 198 h 367"/>
                  <a:gd name="T22" fmla="*/ 133 w 161"/>
                  <a:gd name="T23" fmla="*/ 195 h 367"/>
                  <a:gd name="T24" fmla="*/ 136 w 161"/>
                  <a:gd name="T25" fmla="*/ 134 h 367"/>
                  <a:gd name="T26" fmla="*/ 129 w 161"/>
                  <a:gd name="T27" fmla="*/ 85 h 367"/>
                  <a:gd name="T28" fmla="*/ 108 w 161"/>
                  <a:gd name="T29" fmla="*/ 53 h 367"/>
                  <a:gd name="T30" fmla="*/ 82 w 161"/>
                  <a:gd name="T31" fmla="*/ 43 h 367"/>
                  <a:gd name="T32" fmla="*/ 61 w 161"/>
                  <a:gd name="T33" fmla="*/ 53 h 367"/>
                  <a:gd name="T34" fmla="*/ 42 w 161"/>
                  <a:gd name="T35" fmla="*/ 111 h 367"/>
                  <a:gd name="T36" fmla="*/ 39 w 161"/>
                  <a:gd name="T37" fmla="*/ 193 h 367"/>
                  <a:gd name="T38" fmla="*/ 58 w 161"/>
                  <a:gd name="T39" fmla="*/ 264 h 367"/>
                  <a:gd name="T40" fmla="*/ 84 w 161"/>
                  <a:gd name="T41" fmla="*/ 292 h 367"/>
                  <a:gd name="T42" fmla="*/ 97 w 161"/>
                  <a:gd name="T43" fmla="*/ 295 h 3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652731" y="53976"/>
            <a:ext cx="49947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Vektorlar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yig‘indisini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1686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51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51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51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51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51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51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51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5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5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0.37917 0.00556 " pathEditMode="relative" rAng="0" ptsTypes="AA">
                                      <p:cBhvr>
                                        <p:cTn id="45" dur="3000" fill="hold"/>
                                        <p:tgtEl>
                                          <p:spTgt spid="7517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58" y="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175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2" name="Oval 12"/>
          <p:cNvSpPr>
            <a:spLocks noChangeArrowheads="1"/>
          </p:cNvSpPr>
          <p:nvPr/>
        </p:nvSpPr>
        <p:spPr bwMode="auto">
          <a:xfrm>
            <a:off x="191344" y="620688"/>
            <a:ext cx="609600" cy="6096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8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ru-RU" sz="2800" baseline="300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  <a:endParaRPr lang="ru-RU" sz="280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747533" name="Group 13"/>
          <p:cNvGrpSpPr>
            <a:grpSpLocks/>
          </p:cNvGrpSpPr>
          <p:nvPr/>
        </p:nvGrpSpPr>
        <p:grpSpPr bwMode="auto">
          <a:xfrm>
            <a:off x="4114800" y="2362201"/>
            <a:ext cx="2667000" cy="701675"/>
            <a:chOff x="3168" y="2400"/>
            <a:chExt cx="1680" cy="442"/>
          </a:xfrm>
        </p:grpSpPr>
        <p:sp>
          <p:nvSpPr>
            <p:cNvPr id="747534" name="Text Box 14"/>
            <p:cNvSpPr txBox="1">
              <a:spLocks noChangeArrowheads="1"/>
            </p:cNvSpPr>
            <p:nvPr/>
          </p:nvSpPr>
          <p:spPr bwMode="auto">
            <a:xfrm>
              <a:off x="3168" y="2400"/>
              <a:ext cx="168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 </a:t>
              </a:r>
              <a:r>
                <a:rPr lang="en-US" sz="40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= </a:t>
              </a:r>
              <a:r>
                <a:rPr lang="en-US" sz="4000" i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x</a:t>
              </a:r>
              <a:r>
                <a:rPr lang="en-US" sz="4000" i="1" baseline="-250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</a:t>
              </a:r>
              <a:r>
                <a:rPr lang="en-US" sz="4000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i</a:t>
              </a:r>
              <a:r>
                <a:rPr lang="en-US" sz="4000" i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+y</a:t>
              </a:r>
              <a:r>
                <a:rPr lang="en-US" sz="4000" i="1" baseline="-250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 </a:t>
              </a:r>
              <a:r>
                <a:rPr lang="en-US" sz="4000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j</a:t>
              </a:r>
              <a:endParaRPr lang="ru-RU" sz="4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47535" name="Freeform 15"/>
            <p:cNvSpPr>
              <a:spLocks/>
            </p:cNvSpPr>
            <p:nvPr/>
          </p:nvSpPr>
          <p:spPr bwMode="auto">
            <a:xfrm>
              <a:off x="3216" y="2544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47536" name="Freeform 16"/>
            <p:cNvSpPr>
              <a:spLocks/>
            </p:cNvSpPr>
            <p:nvPr/>
          </p:nvSpPr>
          <p:spPr bwMode="auto">
            <a:xfrm>
              <a:off x="4032" y="2494"/>
              <a:ext cx="152" cy="2"/>
            </a:xfrm>
            <a:custGeom>
              <a:avLst/>
              <a:gdLst>
                <a:gd name="T0" fmla="*/ 0 w 152"/>
                <a:gd name="T1" fmla="*/ 0 h 2"/>
                <a:gd name="T2" fmla="*/ 152 w 152"/>
                <a:gd name="T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52" h="2">
                  <a:moveTo>
                    <a:pt x="0" y="0"/>
                  </a:moveTo>
                  <a:lnTo>
                    <a:pt x="152" y="2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47537" name="Freeform 17"/>
            <p:cNvSpPr>
              <a:spLocks/>
            </p:cNvSpPr>
            <p:nvPr/>
          </p:nvSpPr>
          <p:spPr bwMode="auto">
            <a:xfrm>
              <a:off x="4656" y="2491"/>
              <a:ext cx="144" cy="3"/>
            </a:xfrm>
            <a:custGeom>
              <a:avLst/>
              <a:gdLst>
                <a:gd name="T0" fmla="*/ 0 w 144"/>
                <a:gd name="T1" fmla="*/ 0 h 3"/>
                <a:gd name="T2" fmla="*/ 144 w 144"/>
                <a:gd name="T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4" h="3">
                  <a:moveTo>
                    <a:pt x="0" y="0"/>
                  </a:moveTo>
                  <a:lnTo>
                    <a:pt x="144" y="3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47538" name="Group 18"/>
          <p:cNvGrpSpPr>
            <a:grpSpLocks/>
          </p:cNvGrpSpPr>
          <p:nvPr/>
        </p:nvGrpSpPr>
        <p:grpSpPr bwMode="auto">
          <a:xfrm>
            <a:off x="7543800" y="2438401"/>
            <a:ext cx="2667000" cy="701675"/>
            <a:chOff x="3168" y="3360"/>
            <a:chExt cx="1680" cy="442"/>
          </a:xfrm>
        </p:grpSpPr>
        <p:sp>
          <p:nvSpPr>
            <p:cNvPr id="747539" name="Text Box 19"/>
            <p:cNvSpPr txBox="1">
              <a:spLocks noChangeArrowheads="1"/>
            </p:cNvSpPr>
            <p:nvPr/>
          </p:nvSpPr>
          <p:spPr bwMode="auto">
            <a:xfrm>
              <a:off x="3168" y="3360"/>
              <a:ext cx="168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</a:t>
              </a: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sz="40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= </a:t>
              </a:r>
              <a:r>
                <a:rPr lang="en-US" sz="4000" i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x</a:t>
              </a:r>
              <a:r>
                <a:rPr lang="en-US" sz="4000" i="1" baseline="-250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r>
                <a:rPr lang="en-US" sz="4000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i</a:t>
              </a:r>
              <a:r>
                <a:rPr lang="en-US" sz="4000" i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+y</a:t>
              </a:r>
              <a:r>
                <a:rPr lang="en-US" sz="4000" i="1" baseline="-250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 </a:t>
              </a:r>
              <a:r>
                <a:rPr lang="en-US" sz="4000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j</a:t>
              </a:r>
              <a:endParaRPr lang="ru-RU" sz="4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47540" name="Freeform 20"/>
            <p:cNvSpPr>
              <a:spLocks/>
            </p:cNvSpPr>
            <p:nvPr/>
          </p:nvSpPr>
          <p:spPr bwMode="auto">
            <a:xfrm>
              <a:off x="3216" y="3456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47541" name="Freeform 21"/>
            <p:cNvSpPr>
              <a:spLocks/>
            </p:cNvSpPr>
            <p:nvPr/>
          </p:nvSpPr>
          <p:spPr bwMode="auto">
            <a:xfrm>
              <a:off x="4032" y="3454"/>
              <a:ext cx="152" cy="2"/>
            </a:xfrm>
            <a:custGeom>
              <a:avLst/>
              <a:gdLst>
                <a:gd name="T0" fmla="*/ 0 w 152"/>
                <a:gd name="T1" fmla="*/ 0 h 2"/>
                <a:gd name="T2" fmla="*/ 152 w 152"/>
                <a:gd name="T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52" h="2">
                  <a:moveTo>
                    <a:pt x="0" y="0"/>
                  </a:moveTo>
                  <a:lnTo>
                    <a:pt x="152" y="2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47542" name="Freeform 22"/>
            <p:cNvSpPr>
              <a:spLocks/>
            </p:cNvSpPr>
            <p:nvPr/>
          </p:nvSpPr>
          <p:spPr bwMode="auto">
            <a:xfrm>
              <a:off x="4656" y="3451"/>
              <a:ext cx="144" cy="3"/>
            </a:xfrm>
            <a:custGeom>
              <a:avLst/>
              <a:gdLst>
                <a:gd name="T0" fmla="*/ 0 w 144"/>
                <a:gd name="T1" fmla="*/ 0 h 3"/>
                <a:gd name="T2" fmla="*/ 144 w 144"/>
                <a:gd name="T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4" h="3">
                  <a:moveTo>
                    <a:pt x="0" y="0"/>
                  </a:moveTo>
                  <a:lnTo>
                    <a:pt x="144" y="3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47543" name="Group 23"/>
          <p:cNvGrpSpPr>
            <a:grpSpLocks/>
          </p:cNvGrpSpPr>
          <p:nvPr/>
        </p:nvGrpSpPr>
        <p:grpSpPr bwMode="auto">
          <a:xfrm>
            <a:off x="1585520" y="3783015"/>
            <a:ext cx="8305800" cy="701675"/>
            <a:chOff x="32" y="2345"/>
            <a:chExt cx="5232" cy="442"/>
          </a:xfrm>
        </p:grpSpPr>
        <p:sp>
          <p:nvSpPr>
            <p:cNvPr id="747544" name="Text Box 24"/>
            <p:cNvSpPr txBox="1">
              <a:spLocks noChangeArrowheads="1"/>
            </p:cNvSpPr>
            <p:nvPr/>
          </p:nvSpPr>
          <p:spPr bwMode="auto">
            <a:xfrm>
              <a:off x="32" y="2345"/>
              <a:ext cx="523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en-US" sz="1400" i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ru-RU" sz="4000" i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–</a:t>
              </a:r>
              <a:r>
                <a:rPr lang="en-US" sz="1400" i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sz="4000" i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 </a:t>
              </a:r>
              <a:r>
                <a:rPr lang="en-US" sz="40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= </a:t>
              </a:r>
              <a:r>
                <a:rPr lang="ru-RU" sz="40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                             </a:t>
              </a:r>
              <a:r>
                <a:rPr lang="en-US" sz="40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=</a:t>
              </a:r>
              <a:endParaRPr lang="ru-RU" sz="40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47545" name="Freeform 25"/>
            <p:cNvSpPr>
              <a:spLocks/>
            </p:cNvSpPr>
            <p:nvPr/>
          </p:nvSpPr>
          <p:spPr bwMode="auto">
            <a:xfrm>
              <a:off x="47" y="2419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47546" name="Freeform 26"/>
            <p:cNvSpPr>
              <a:spLocks/>
            </p:cNvSpPr>
            <p:nvPr/>
          </p:nvSpPr>
          <p:spPr bwMode="auto">
            <a:xfrm>
              <a:off x="462" y="2418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47547" name="Group 27"/>
          <p:cNvGrpSpPr>
            <a:grpSpLocks/>
          </p:cNvGrpSpPr>
          <p:nvPr/>
        </p:nvGrpSpPr>
        <p:grpSpPr bwMode="auto">
          <a:xfrm>
            <a:off x="7239409" y="3757497"/>
            <a:ext cx="5029200" cy="701675"/>
            <a:chOff x="384" y="3168"/>
            <a:chExt cx="3168" cy="442"/>
          </a:xfrm>
        </p:grpSpPr>
        <p:sp>
          <p:nvSpPr>
            <p:cNvPr id="747548" name="Text Box 28"/>
            <p:cNvSpPr txBox="1">
              <a:spLocks noChangeArrowheads="1"/>
            </p:cNvSpPr>
            <p:nvPr/>
          </p:nvSpPr>
          <p:spPr bwMode="auto">
            <a:xfrm>
              <a:off x="384" y="3168"/>
              <a:ext cx="316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(</a:t>
              </a:r>
              <a:r>
                <a:rPr lang="en-US" sz="4000" i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x</a:t>
              </a:r>
              <a:r>
                <a:rPr lang="en-US" sz="4000" i="1" baseline="-250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</a:t>
              </a:r>
              <a:r>
                <a:rPr lang="en-US" sz="4000" i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–</a:t>
              </a:r>
              <a:r>
                <a:rPr lang="en-US" sz="4000" i="1" baseline="-250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sz="4000" i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x</a:t>
              </a:r>
              <a:r>
                <a:rPr lang="en-US" sz="4000" i="1" baseline="-250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r>
                <a:rPr lang="en-US" sz="4000" i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)</a:t>
              </a:r>
              <a:r>
                <a:rPr lang="en-US" sz="4000" i="1" dirty="0" err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i</a:t>
              </a:r>
              <a:r>
                <a:rPr lang="en-US" sz="4000" i="1" baseline="-250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sz="4000" i="1" baseline="-250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sz="40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+</a:t>
              </a:r>
              <a:r>
                <a:rPr lang="en-US" sz="4000" i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(y</a:t>
              </a:r>
              <a:r>
                <a:rPr lang="en-US" sz="4000" i="1" baseline="-250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 </a:t>
              </a:r>
              <a:r>
                <a:rPr lang="en-US" sz="4000" i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– y</a:t>
              </a:r>
              <a:r>
                <a:rPr lang="en-US" sz="4000" i="1" baseline="-250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r>
                <a:rPr lang="en-US" sz="4000" i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)</a:t>
              </a:r>
              <a:r>
                <a:rPr lang="en-US" sz="4000" i="1" baseline="-250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sz="4000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j</a:t>
              </a:r>
              <a:r>
                <a:rPr lang="en-US" sz="40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endParaRPr lang="ru-RU" sz="4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47549" name="Freeform 29"/>
            <p:cNvSpPr>
              <a:spLocks/>
            </p:cNvSpPr>
            <p:nvPr/>
          </p:nvSpPr>
          <p:spPr bwMode="auto">
            <a:xfrm>
              <a:off x="1364" y="3220"/>
              <a:ext cx="152" cy="2"/>
            </a:xfrm>
            <a:custGeom>
              <a:avLst/>
              <a:gdLst>
                <a:gd name="T0" fmla="*/ 0 w 152"/>
                <a:gd name="T1" fmla="*/ 0 h 2"/>
                <a:gd name="T2" fmla="*/ 152 w 152"/>
                <a:gd name="T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52" h="2">
                  <a:moveTo>
                    <a:pt x="0" y="0"/>
                  </a:moveTo>
                  <a:lnTo>
                    <a:pt x="152" y="2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47550" name="Freeform 30"/>
            <p:cNvSpPr>
              <a:spLocks/>
            </p:cNvSpPr>
            <p:nvPr/>
          </p:nvSpPr>
          <p:spPr bwMode="auto">
            <a:xfrm>
              <a:off x="816" y="3263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47551" name="Freeform 31"/>
            <p:cNvSpPr>
              <a:spLocks/>
            </p:cNvSpPr>
            <p:nvPr/>
          </p:nvSpPr>
          <p:spPr bwMode="auto">
            <a:xfrm>
              <a:off x="2838" y="3220"/>
              <a:ext cx="144" cy="3"/>
            </a:xfrm>
            <a:custGeom>
              <a:avLst/>
              <a:gdLst>
                <a:gd name="T0" fmla="*/ 0 w 144"/>
                <a:gd name="T1" fmla="*/ 0 h 3"/>
                <a:gd name="T2" fmla="*/ 144 w 144"/>
                <a:gd name="T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4" h="3">
                  <a:moveTo>
                    <a:pt x="0" y="0"/>
                  </a:moveTo>
                  <a:lnTo>
                    <a:pt x="144" y="3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47552" name="Group 32"/>
          <p:cNvGrpSpPr>
            <a:grpSpLocks/>
          </p:cNvGrpSpPr>
          <p:nvPr/>
        </p:nvGrpSpPr>
        <p:grpSpPr bwMode="auto">
          <a:xfrm>
            <a:off x="3423443" y="4841199"/>
            <a:ext cx="5257800" cy="701675"/>
            <a:chOff x="624" y="3696"/>
            <a:chExt cx="3312" cy="442"/>
          </a:xfrm>
        </p:grpSpPr>
        <p:sp>
          <p:nvSpPr>
            <p:cNvPr id="747553" name="Text Box 33"/>
            <p:cNvSpPr txBox="1">
              <a:spLocks noChangeArrowheads="1"/>
            </p:cNvSpPr>
            <p:nvPr/>
          </p:nvSpPr>
          <p:spPr bwMode="auto">
            <a:xfrm>
              <a:off x="624" y="3696"/>
              <a:ext cx="331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b="1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en-US" sz="1400" b="1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ru-RU" sz="4000" b="1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–</a:t>
              </a:r>
              <a:r>
                <a:rPr lang="en-US" sz="1400" b="1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</a:t>
              </a:r>
              <a:r>
                <a:rPr lang="en-US" sz="4000" b="1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 </a:t>
              </a:r>
              <a:r>
                <a:rPr lang="en-US" sz="40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</a:t>
              </a:r>
              <a:r>
                <a:rPr lang="en-US" sz="4000" b="1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x</a:t>
              </a:r>
              <a:r>
                <a:rPr lang="en-US" sz="4000" b="1" i="1" baseline="-25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</a:t>
              </a:r>
              <a:r>
                <a:rPr lang="en-US" sz="4000" b="1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–x</a:t>
              </a:r>
              <a:r>
                <a:rPr lang="en-US" sz="4000" b="1" i="1" baseline="-25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r>
                <a:rPr lang="en-US" sz="40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; </a:t>
              </a:r>
              <a:r>
                <a:rPr lang="en-US" sz="4000" b="1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y</a:t>
              </a:r>
              <a:r>
                <a:rPr lang="en-US" sz="4000" b="1" i="1" baseline="-25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</a:t>
              </a:r>
              <a:r>
                <a:rPr lang="en-US" sz="4000" b="1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–y</a:t>
              </a:r>
              <a:r>
                <a:rPr lang="en-US" sz="4000" b="1" i="1" baseline="-25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r>
                <a:rPr lang="en-US" sz="40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}</a:t>
              </a:r>
              <a:endParaRPr lang="ru-RU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47554" name="Freeform 34"/>
            <p:cNvSpPr>
              <a:spLocks/>
            </p:cNvSpPr>
            <p:nvPr/>
          </p:nvSpPr>
          <p:spPr bwMode="auto">
            <a:xfrm>
              <a:off x="672" y="3840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206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47555" name="Freeform 35"/>
            <p:cNvSpPr>
              <a:spLocks/>
            </p:cNvSpPr>
            <p:nvPr/>
          </p:nvSpPr>
          <p:spPr bwMode="auto">
            <a:xfrm>
              <a:off x="1104" y="3792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206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47556" name="Group 36"/>
          <p:cNvGrpSpPr>
            <a:grpSpLocks/>
          </p:cNvGrpSpPr>
          <p:nvPr/>
        </p:nvGrpSpPr>
        <p:grpSpPr bwMode="auto">
          <a:xfrm>
            <a:off x="229393" y="1344612"/>
            <a:ext cx="11123613" cy="701676"/>
            <a:chOff x="1756" y="864"/>
            <a:chExt cx="7007" cy="442"/>
          </a:xfrm>
        </p:grpSpPr>
        <p:grpSp>
          <p:nvGrpSpPr>
            <p:cNvPr id="747557" name="Group 37"/>
            <p:cNvGrpSpPr>
              <a:grpSpLocks/>
            </p:cNvGrpSpPr>
            <p:nvPr/>
          </p:nvGrpSpPr>
          <p:grpSpPr bwMode="auto">
            <a:xfrm>
              <a:off x="2304" y="864"/>
              <a:ext cx="1440" cy="442"/>
              <a:chOff x="3744" y="2736"/>
              <a:chExt cx="1440" cy="442"/>
            </a:xfrm>
          </p:grpSpPr>
          <p:sp>
            <p:nvSpPr>
              <p:cNvPr id="747558" name="Text Box 38"/>
              <p:cNvSpPr txBox="1">
                <a:spLocks noChangeArrowheads="1"/>
              </p:cNvSpPr>
              <p:nvPr/>
            </p:nvSpPr>
            <p:spPr bwMode="auto">
              <a:xfrm>
                <a:off x="3744" y="2736"/>
                <a:ext cx="1440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 </a:t>
                </a:r>
                <a:r>
                  <a:rPr lang="en-US" sz="400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{</a:t>
                </a:r>
                <a:r>
                  <a:rPr lang="en-US" sz="4000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x</a:t>
                </a:r>
                <a:r>
                  <a:rPr lang="en-US" sz="4000" i="1" baseline="-2500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1</a:t>
                </a:r>
                <a:r>
                  <a:rPr lang="en-US" sz="400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; </a:t>
                </a:r>
                <a:r>
                  <a:rPr lang="en-US" sz="4000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y</a:t>
                </a:r>
                <a:r>
                  <a:rPr lang="en-US" sz="4000" i="1" baseline="-2500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1</a:t>
                </a:r>
                <a:r>
                  <a:rPr lang="en-US" sz="400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}</a:t>
                </a:r>
                <a:endParaRPr lang="ru-RU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47559" name="Freeform 39"/>
              <p:cNvSpPr>
                <a:spLocks/>
              </p:cNvSpPr>
              <p:nvPr/>
            </p:nvSpPr>
            <p:spPr bwMode="auto">
              <a:xfrm>
                <a:off x="3792" y="2880"/>
                <a:ext cx="184" cy="1"/>
              </a:xfrm>
              <a:custGeom>
                <a:avLst/>
                <a:gdLst>
                  <a:gd name="T0" fmla="*/ 0 w 184"/>
                  <a:gd name="T1" fmla="*/ 0 h 1"/>
                  <a:gd name="T2" fmla="*/ 184 w 184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4" h="1">
                    <a:moveTo>
                      <a:pt x="0" y="0"/>
                    </a:moveTo>
                    <a:lnTo>
                      <a:pt x="184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47560" name="Group 40"/>
            <p:cNvGrpSpPr>
              <a:grpSpLocks/>
            </p:cNvGrpSpPr>
            <p:nvPr/>
          </p:nvGrpSpPr>
          <p:grpSpPr bwMode="auto">
            <a:xfrm>
              <a:off x="3984" y="864"/>
              <a:ext cx="1440" cy="442"/>
              <a:chOff x="240" y="1728"/>
              <a:chExt cx="1440" cy="442"/>
            </a:xfrm>
          </p:grpSpPr>
          <p:sp>
            <p:nvSpPr>
              <p:cNvPr id="747561" name="Text Box 41"/>
              <p:cNvSpPr txBox="1">
                <a:spLocks noChangeArrowheads="1"/>
              </p:cNvSpPr>
              <p:nvPr/>
            </p:nvSpPr>
            <p:spPr bwMode="auto">
              <a:xfrm>
                <a:off x="240" y="1728"/>
                <a:ext cx="1440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b </a:t>
                </a:r>
                <a:r>
                  <a:rPr lang="en-US" sz="400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{</a:t>
                </a:r>
                <a:r>
                  <a:rPr lang="en-US" sz="4000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x</a:t>
                </a:r>
                <a:r>
                  <a:rPr lang="en-US" sz="4000" i="1" baseline="-2500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2</a:t>
                </a:r>
                <a:r>
                  <a:rPr lang="en-US" sz="400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; </a:t>
                </a:r>
                <a:r>
                  <a:rPr lang="en-US" sz="4000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y</a:t>
                </a:r>
                <a:r>
                  <a:rPr lang="en-US" sz="4000" i="1" baseline="-2500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2</a:t>
                </a:r>
                <a:r>
                  <a:rPr lang="en-US" sz="400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}</a:t>
                </a:r>
                <a:endParaRPr lang="ru-RU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47562" name="Freeform 42"/>
              <p:cNvSpPr>
                <a:spLocks/>
              </p:cNvSpPr>
              <p:nvPr/>
            </p:nvSpPr>
            <p:spPr bwMode="auto">
              <a:xfrm>
                <a:off x="288" y="1823"/>
                <a:ext cx="184" cy="1"/>
              </a:xfrm>
              <a:custGeom>
                <a:avLst/>
                <a:gdLst>
                  <a:gd name="T0" fmla="*/ 0 w 184"/>
                  <a:gd name="T1" fmla="*/ 0 h 1"/>
                  <a:gd name="T2" fmla="*/ 184 w 184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4" h="1">
                    <a:moveTo>
                      <a:pt x="0" y="0"/>
                    </a:moveTo>
                    <a:lnTo>
                      <a:pt x="184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47563" name="Text Box 43"/>
            <p:cNvSpPr txBox="1">
              <a:spLocks noChangeArrowheads="1"/>
            </p:cNvSpPr>
            <p:nvPr/>
          </p:nvSpPr>
          <p:spPr bwMode="auto">
            <a:xfrm>
              <a:off x="1756" y="944"/>
              <a:ext cx="7007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ru-RU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       </a:t>
              </a:r>
              <a:r>
                <a:rPr lang="ru-RU" sz="2800" dirty="0" smtClean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            </a:t>
              </a:r>
              <a:r>
                <a:rPr lang="ru-RU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va</a:t>
              </a:r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r>
                <a:rPr lang="en-US" sz="2800" dirty="0" smtClean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            </a:t>
              </a:r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vektorlar</a:t>
              </a:r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berilgan</a:t>
              </a:r>
              <a:r>
                <a:rPr lang="en-US" sz="28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bo‘lsin</a:t>
              </a:r>
              <a:endParaRPr lang="ru-RU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47564" name="Group 44"/>
          <p:cNvGrpSpPr>
            <a:grpSpLocks/>
          </p:cNvGrpSpPr>
          <p:nvPr/>
        </p:nvGrpSpPr>
        <p:grpSpPr bwMode="auto">
          <a:xfrm>
            <a:off x="4932363" y="2387602"/>
            <a:ext cx="1828800" cy="701675"/>
            <a:chOff x="707" y="1888"/>
            <a:chExt cx="1152" cy="442"/>
          </a:xfrm>
        </p:grpSpPr>
        <p:sp>
          <p:nvSpPr>
            <p:cNvPr id="747565" name="Text Box 45"/>
            <p:cNvSpPr txBox="1">
              <a:spLocks noChangeArrowheads="1"/>
            </p:cNvSpPr>
            <p:nvPr/>
          </p:nvSpPr>
          <p:spPr bwMode="auto">
            <a:xfrm>
              <a:off x="707" y="1888"/>
              <a:ext cx="115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x</a:t>
              </a:r>
              <a:r>
                <a:rPr lang="en-US" sz="4000" i="1" baseline="-250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</a:t>
              </a:r>
              <a:r>
                <a:rPr lang="en-US" sz="4000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i</a:t>
              </a:r>
              <a:r>
                <a:rPr lang="en-US" sz="4000" i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+y</a:t>
              </a:r>
              <a:r>
                <a:rPr lang="en-US" sz="4000" i="1" baseline="-250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 </a:t>
              </a:r>
              <a:r>
                <a:rPr lang="en-US" sz="4000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j</a:t>
              </a:r>
              <a:endParaRPr lang="ru-RU" sz="4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47566" name="Freeform 46"/>
            <p:cNvSpPr>
              <a:spLocks/>
            </p:cNvSpPr>
            <p:nvPr/>
          </p:nvSpPr>
          <p:spPr bwMode="auto">
            <a:xfrm>
              <a:off x="1008" y="1966"/>
              <a:ext cx="152" cy="2"/>
            </a:xfrm>
            <a:custGeom>
              <a:avLst/>
              <a:gdLst>
                <a:gd name="T0" fmla="*/ 0 w 152"/>
                <a:gd name="T1" fmla="*/ 0 h 2"/>
                <a:gd name="T2" fmla="*/ 152 w 152"/>
                <a:gd name="T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52" h="2">
                  <a:moveTo>
                    <a:pt x="0" y="0"/>
                  </a:moveTo>
                  <a:lnTo>
                    <a:pt x="152" y="2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47567" name="Freeform 47"/>
            <p:cNvSpPr>
              <a:spLocks/>
            </p:cNvSpPr>
            <p:nvPr/>
          </p:nvSpPr>
          <p:spPr bwMode="auto">
            <a:xfrm>
              <a:off x="1680" y="1963"/>
              <a:ext cx="144" cy="3"/>
            </a:xfrm>
            <a:custGeom>
              <a:avLst/>
              <a:gdLst>
                <a:gd name="T0" fmla="*/ 0 w 144"/>
                <a:gd name="T1" fmla="*/ 0 h 3"/>
                <a:gd name="T2" fmla="*/ 144 w 144"/>
                <a:gd name="T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4" h="3">
                  <a:moveTo>
                    <a:pt x="0" y="0"/>
                  </a:moveTo>
                  <a:lnTo>
                    <a:pt x="144" y="3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47568" name="Group 48"/>
          <p:cNvGrpSpPr>
            <a:grpSpLocks/>
          </p:cNvGrpSpPr>
          <p:nvPr/>
        </p:nvGrpSpPr>
        <p:grpSpPr bwMode="auto">
          <a:xfrm>
            <a:off x="7986714" y="2438400"/>
            <a:ext cx="2667000" cy="701675"/>
            <a:chOff x="3975" y="2016"/>
            <a:chExt cx="1680" cy="442"/>
          </a:xfrm>
        </p:grpSpPr>
        <p:sp>
          <p:nvSpPr>
            <p:cNvPr id="747569" name="Text Box 49"/>
            <p:cNvSpPr txBox="1">
              <a:spLocks noChangeArrowheads="1"/>
            </p:cNvSpPr>
            <p:nvPr/>
          </p:nvSpPr>
          <p:spPr bwMode="auto">
            <a:xfrm>
              <a:off x="3975" y="2016"/>
              <a:ext cx="168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– x</a:t>
              </a:r>
              <a:r>
                <a:rPr lang="en-US" sz="4000" i="1" baseline="-250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r>
                <a:rPr lang="en-US" sz="4000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i</a:t>
              </a:r>
              <a:r>
                <a:rPr lang="en-US" sz="4000" i="1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+y</a:t>
              </a:r>
              <a:r>
                <a:rPr lang="en-US" sz="4000" i="1" baseline="-25000" dirty="0">
                  <a:solidFill>
                    <a:srgbClr val="0070C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 </a:t>
              </a:r>
              <a:r>
                <a:rPr lang="en-US" sz="4000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j</a:t>
              </a:r>
              <a:endParaRPr lang="ru-RU" sz="4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47570" name="Freeform 50"/>
            <p:cNvSpPr>
              <a:spLocks/>
            </p:cNvSpPr>
            <p:nvPr/>
          </p:nvSpPr>
          <p:spPr bwMode="auto">
            <a:xfrm>
              <a:off x="4560" y="2110"/>
              <a:ext cx="152" cy="2"/>
            </a:xfrm>
            <a:custGeom>
              <a:avLst/>
              <a:gdLst>
                <a:gd name="T0" fmla="*/ 0 w 152"/>
                <a:gd name="T1" fmla="*/ 0 h 2"/>
                <a:gd name="T2" fmla="*/ 152 w 152"/>
                <a:gd name="T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52" h="2">
                  <a:moveTo>
                    <a:pt x="0" y="0"/>
                  </a:moveTo>
                  <a:lnTo>
                    <a:pt x="152" y="2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47571" name="Freeform 51"/>
            <p:cNvSpPr>
              <a:spLocks/>
            </p:cNvSpPr>
            <p:nvPr/>
          </p:nvSpPr>
          <p:spPr bwMode="auto">
            <a:xfrm>
              <a:off x="5184" y="2107"/>
              <a:ext cx="144" cy="3"/>
            </a:xfrm>
            <a:custGeom>
              <a:avLst/>
              <a:gdLst>
                <a:gd name="T0" fmla="*/ 0 w 144"/>
                <a:gd name="T1" fmla="*/ 0 h 3"/>
                <a:gd name="T2" fmla="*/ 144 w 144"/>
                <a:gd name="T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4" h="3">
                  <a:moveTo>
                    <a:pt x="0" y="0"/>
                  </a:moveTo>
                  <a:lnTo>
                    <a:pt x="144" y="3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47572" name="Text Box 52"/>
          <p:cNvSpPr txBox="1">
            <a:spLocks noChangeArrowheads="1"/>
          </p:cNvSpPr>
          <p:nvPr/>
        </p:nvSpPr>
        <p:spPr bwMode="auto">
          <a:xfrm>
            <a:off x="5015880" y="3840164"/>
            <a:ext cx="213421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              </a:t>
            </a: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)</a:t>
            </a:r>
            <a:endParaRPr lang="ru-RU" sz="32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28505" y="545527"/>
            <a:ext cx="94965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Koordinatalari</a:t>
            </a:r>
            <a:r>
              <a:rPr lang="en-US" sz="32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2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vektorlarni</a:t>
            </a:r>
            <a:r>
              <a:rPr lang="en-US" sz="32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ayirish</a:t>
            </a:r>
            <a:r>
              <a:rPr lang="ru-RU" sz="32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33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4582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47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47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47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47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47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47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4.44444E-6 L -0.09922 0.12847 L -0.15222 0.20208 " pathEditMode="relative" rAng="0" ptsTypes="AAA">
                                      <p:cBhvr>
                                        <p:cTn id="30" dur="1000" fill="hold"/>
                                        <p:tgtEl>
                                          <p:spTgt spid="7475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17" y="10093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-2.96296E-6 L -0.18906 0.12639 L -0.26041 0.19051 " pathEditMode="relative" rAng="0" ptsTypes="AAA">
                                      <p:cBhvr>
                                        <p:cTn id="32" dur="1000" fill="hold"/>
                                        <p:tgtEl>
                                          <p:spTgt spid="7475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021" y="95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47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47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47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4757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475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4757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475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4757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4757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4757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4757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747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747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7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812" name="Text Box 28"/>
          <p:cNvSpPr txBox="1">
            <a:spLocks noChangeArrowheads="1"/>
          </p:cNvSpPr>
          <p:nvPr/>
        </p:nvSpPr>
        <p:spPr bwMode="auto">
          <a:xfrm>
            <a:off x="1848097" y="69602"/>
            <a:ext cx="64008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ru-RU" dirty="0">
              <a:solidFill>
                <a:schemeClr val="tx2"/>
              </a:solidFill>
            </a:endParaRPr>
          </a:p>
        </p:txBody>
      </p:sp>
      <p:grpSp>
        <p:nvGrpSpPr>
          <p:cNvPr id="758813" name="Group 29"/>
          <p:cNvGrpSpPr>
            <a:grpSpLocks/>
          </p:cNvGrpSpPr>
          <p:nvPr/>
        </p:nvGrpSpPr>
        <p:grpSpPr bwMode="auto">
          <a:xfrm>
            <a:off x="7162800" y="781380"/>
            <a:ext cx="4621504" cy="708025"/>
            <a:chOff x="5040" y="192"/>
            <a:chExt cx="2731" cy="446"/>
          </a:xfrm>
        </p:grpSpPr>
        <p:sp>
          <p:nvSpPr>
            <p:cNvPr id="758814" name="Text Box 30"/>
            <p:cNvSpPr txBox="1">
              <a:spLocks noChangeArrowheads="1"/>
            </p:cNvSpPr>
            <p:nvPr/>
          </p:nvSpPr>
          <p:spPr bwMode="auto">
            <a:xfrm>
              <a:off x="5040" y="192"/>
              <a:ext cx="2731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ru-RU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ru-RU" sz="4000" i="1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–</a:t>
              </a:r>
              <a:r>
                <a:rPr lang="en-US" sz="4000" i="1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b </a:t>
              </a:r>
              <a:r>
                <a:rPr lang="en-US" sz="3200" dirty="0" err="1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ayirmani</a:t>
              </a:r>
              <a:r>
                <a:rPr lang="en-US" sz="3200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toping.</a:t>
              </a:r>
              <a:endParaRPr lang="ru-RU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8815" name="Freeform 31"/>
            <p:cNvSpPr>
              <a:spLocks/>
            </p:cNvSpPr>
            <p:nvPr/>
          </p:nvSpPr>
          <p:spPr bwMode="auto">
            <a:xfrm>
              <a:off x="5088" y="336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58816" name="Freeform 32"/>
            <p:cNvSpPr>
              <a:spLocks/>
            </p:cNvSpPr>
            <p:nvPr/>
          </p:nvSpPr>
          <p:spPr bwMode="auto">
            <a:xfrm>
              <a:off x="5528" y="240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58846" name="Group 62"/>
          <p:cNvGrpSpPr>
            <a:grpSpLocks/>
          </p:cNvGrpSpPr>
          <p:nvPr/>
        </p:nvGrpSpPr>
        <p:grpSpPr bwMode="auto">
          <a:xfrm>
            <a:off x="202169" y="842452"/>
            <a:ext cx="8008938" cy="708025"/>
            <a:chOff x="672" y="528"/>
            <a:chExt cx="5045" cy="446"/>
          </a:xfrm>
        </p:grpSpPr>
        <p:sp>
          <p:nvSpPr>
            <p:cNvPr id="758787" name="Text Box 3"/>
            <p:cNvSpPr txBox="1">
              <a:spLocks noChangeArrowheads="1"/>
            </p:cNvSpPr>
            <p:nvPr/>
          </p:nvSpPr>
          <p:spPr bwMode="auto">
            <a:xfrm>
              <a:off x="672" y="528"/>
              <a:ext cx="5045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4000" i="1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 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{5;3}; </a:t>
              </a: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 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</a:t>
              </a:r>
              <a:r>
                <a:rPr lang="en-US" sz="4000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2;1} </a:t>
              </a:r>
              <a:r>
                <a:rPr lang="en-US" sz="3200" dirty="0" err="1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vektorlar</a:t>
              </a:r>
              <a:r>
                <a:rPr lang="en-US" sz="3200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berilgan</a:t>
              </a:r>
              <a:r>
                <a:rPr lang="en-US" sz="3200" dirty="0" smtClean="0"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ru-RU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8844" name="Freeform 60"/>
            <p:cNvSpPr>
              <a:spLocks/>
            </p:cNvSpPr>
            <p:nvPr/>
          </p:nvSpPr>
          <p:spPr bwMode="auto">
            <a:xfrm>
              <a:off x="847" y="643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58845" name="Freeform 61"/>
            <p:cNvSpPr>
              <a:spLocks/>
            </p:cNvSpPr>
            <p:nvPr/>
          </p:nvSpPr>
          <p:spPr bwMode="auto">
            <a:xfrm>
              <a:off x="1947" y="590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58850" name="Group 66"/>
          <p:cNvGrpSpPr>
            <a:grpSpLocks/>
          </p:cNvGrpSpPr>
          <p:nvPr/>
        </p:nvGrpSpPr>
        <p:grpSpPr bwMode="auto">
          <a:xfrm>
            <a:off x="2057400" y="2530476"/>
            <a:ext cx="8382000" cy="3794125"/>
            <a:chOff x="336" y="1594"/>
            <a:chExt cx="5280" cy="2390"/>
          </a:xfrm>
        </p:grpSpPr>
        <p:grpSp>
          <p:nvGrpSpPr>
            <p:cNvPr id="758789" name="Group 5"/>
            <p:cNvGrpSpPr>
              <a:grpSpLocks/>
            </p:cNvGrpSpPr>
            <p:nvPr/>
          </p:nvGrpSpPr>
          <p:grpSpPr bwMode="auto">
            <a:xfrm>
              <a:off x="3648" y="2640"/>
              <a:ext cx="1440" cy="442"/>
              <a:chOff x="3744" y="2736"/>
              <a:chExt cx="1440" cy="442"/>
            </a:xfrm>
          </p:grpSpPr>
          <p:sp>
            <p:nvSpPr>
              <p:cNvPr id="758790" name="Text Box 6"/>
              <p:cNvSpPr txBox="1">
                <a:spLocks noChangeArrowheads="1"/>
              </p:cNvSpPr>
              <p:nvPr/>
            </p:nvSpPr>
            <p:spPr bwMode="auto">
              <a:xfrm>
                <a:off x="3744" y="2736"/>
                <a:ext cx="1440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 </a:t>
                </a:r>
                <a:r>
                  <a:rPr lang="en-US" sz="400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{5; 3}</a:t>
                </a:r>
                <a:endParaRPr lang="ru-RU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58791" name="Freeform 7"/>
              <p:cNvSpPr>
                <a:spLocks/>
              </p:cNvSpPr>
              <p:nvPr/>
            </p:nvSpPr>
            <p:spPr bwMode="auto">
              <a:xfrm>
                <a:off x="3792" y="2880"/>
                <a:ext cx="184" cy="1"/>
              </a:xfrm>
              <a:custGeom>
                <a:avLst/>
                <a:gdLst>
                  <a:gd name="T0" fmla="*/ 0 w 184"/>
                  <a:gd name="T1" fmla="*/ 0 h 1"/>
                  <a:gd name="T2" fmla="*/ 184 w 184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4" h="1">
                    <a:moveTo>
                      <a:pt x="0" y="0"/>
                    </a:moveTo>
                    <a:lnTo>
                      <a:pt x="184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58801" name="Group 17"/>
            <p:cNvGrpSpPr>
              <a:grpSpLocks/>
            </p:cNvGrpSpPr>
            <p:nvPr/>
          </p:nvGrpSpPr>
          <p:grpSpPr bwMode="auto">
            <a:xfrm>
              <a:off x="561" y="2256"/>
              <a:ext cx="1599" cy="720"/>
              <a:chOff x="129" y="1104"/>
              <a:chExt cx="1599" cy="720"/>
            </a:xfrm>
          </p:grpSpPr>
          <p:sp>
            <p:nvSpPr>
              <p:cNvPr id="758802" name="Text Box 18"/>
              <p:cNvSpPr txBox="1">
                <a:spLocks noChangeArrowheads="1"/>
              </p:cNvSpPr>
              <p:nvPr/>
            </p:nvSpPr>
            <p:spPr bwMode="auto">
              <a:xfrm>
                <a:off x="129" y="1104"/>
                <a:ext cx="223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miter lim="800000"/>
                    <a:headEnd type="none" w="lg" len="lg"/>
                    <a:tailEnd type="none" w="lg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400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-</a:t>
                </a:r>
                <a:endParaRPr lang="ru-RU" sz="400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  <p:sp>
            <p:nvSpPr>
              <p:cNvPr id="758803" name="Line 19"/>
              <p:cNvSpPr>
                <a:spLocks noChangeShapeType="1"/>
              </p:cNvSpPr>
              <p:nvPr/>
            </p:nvSpPr>
            <p:spPr bwMode="auto">
              <a:xfrm>
                <a:off x="336" y="1824"/>
                <a:ext cx="1392" cy="0"/>
              </a:xfrm>
              <a:prstGeom prst="line">
                <a:avLst/>
              </a:prstGeom>
              <a:noFill/>
              <a:ln w="2857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58804" name="Group 20"/>
            <p:cNvGrpSpPr>
              <a:grpSpLocks/>
            </p:cNvGrpSpPr>
            <p:nvPr/>
          </p:nvGrpSpPr>
          <p:grpSpPr bwMode="auto">
            <a:xfrm>
              <a:off x="336" y="2976"/>
              <a:ext cx="1776" cy="442"/>
              <a:chOff x="513" y="1334"/>
              <a:chExt cx="1776" cy="442"/>
            </a:xfrm>
          </p:grpSpPr>
          <p:sp>
            <p:nvSpPr>
              <p:cNvPr id="758805" name="Text Box 21"/>
              <p:cNvSpPr txBox="1">
                <a:spLocks noChangeArrowheads="1"/>
              </p:cNvSpPr>
              <p:nvPr/>
            </p:nvSpPr>
            <p:spPr bwMode="auto">
              <a:xfrm>
                <a:off x="513" y="1334"/>
                <a:ext cx="1776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 </a:t>
                </a:r>
                <a:r>
                  <a:rPr lang="ru-RU" sz="4000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- </a:t>
                </a:r>
                <a:r>
                  <a:rPr lang="en-US" sz="4000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b </a:t>
                </a:r>
                <a:r>
                  <a:rPr lang="en-US" sz="400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{3; 2}</a:t>
                </a:r>
                <a:endParaRPr lang="ru-RU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58806" name="Freeform 22"/>
              <p:cNvSpPr>
                <a:spLocks/>
              </p:cNvSpPr>
              <p:nvPr/>
            </p:nvSpPr>
            <p:spPr bwMode="auto">
              <a:xfrm>
                <a:off x="561" y="1478"/>
                <a:ext cx="184" cy="1"/>
              </a:xfrm>
              <a:custGeom>
                <a:avLst/>
                <a:gdLst>
                  <a:gd name="T0" fmla="*/ 0 w 184"/>
                  <a:gd name="T1" fmla="*/ 0 h 1"/>
                  <a:gd name="T2" fmla="*/ 184 w 184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4" h="1">
                    <a:moveTo>
                      <a:pt x="0" y="0"/>
                    </a:moveTo>
                    <a:lnTo>
                      <a:pt x="184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58807" name="Freeform 23"/>
              <p:cNvSpPr>
                <a:spLocks/>
              </p:cNvSpPr>
              <p:nvPr/>
            </p:nvSpPr>
            <p:spPr bwMode="auto">
              <a:xfrm>
                <a:off x="993" y="1392"/>
                <a:ext cx="184" cy="1"/>
              </a:xfrm>
              <a:custGeom>
                <a:avLst/>
                <a:gdLst>
                  <a:gd name="T0" fmla="*/ 0 w 184"/>
                  <a:gd name="T1" fmla="*/ 0 h 1"/>
                  <a:gd name="T2" fmla="*/ 184 w 184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4" h="1">
                    <a:moveTo>
                      <a:pt x="0" y="0"/>
                    </a:moveTo>
                    <a:lnTo>
                      <a:pt x="184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58808" name="Group 24"/>
            <p:cNvGrpSpPr>
              <a:grpSpLocks/>
            </p:cNvGrpSpPr>
            <p:nvPr/>
          </p:nvGrpSpPr>
          <p:grpSpPr bwMode="auto">
            <a:xfrm>
              <a:off x="3264" y="2832"/>
              <a:ext cx="1599" cy="720"/>
              <a:chOff x="129" y="1104"/>
              <a:chExt cx="1599" cy="720"/>
            </a:xfrm>
          </p:grpSpPr>
          <p:sp>
            <p:nvSpPr>
              <p:cNvPr id="758809" name="Text Box 25"/>
              <p:cNvSpPr txBox="1">
                <a:spLocks noChangeArrowheads="1"/>
              </p:cNvSpPr>
              <p:nvPr/>
            </p:nvSpPr>
            <p:spPr bwMode="auto">
              <a:xfrm>
                <a:off x="129" y="1104"/>
                <a:ext cx="277" cy="4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2"/>
                    </a:solidFill>
                    <a:miter lim="800000"/>
                    <a:headEnd type="none" w="lg" len="lg"/>
                    <a:tailEnd type="none" w="lg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ru-RU" sz="400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+</a:t>
                </a:r>
              </a:p>
            </p:txBody>
          </p:sp>
          <p:sp>
            <p:nvSpPr>
              <p:cNvPr id="758810" name="Line 26"/>
              <p:cNvSpPr>
                <a:spLocks noChangeShapeType="1"/>
              </p:cNvSpPr>
              <p:nvPr/>
            </p:nvSpPr>
            <p:spPr bwMode="auto">
              <a:xfrm>
                <a:off x="336" y="1824"/>
                <a:ext cx="1392" cy="0"/>
              </a:xfrm>
              <a:prstGeom prst="line">
                <a:avLst/>
              </a:prstGeom>
              <a:noFill/>
              <a:ln w="2857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58817" name="Group 33"/>
            <p:cNvGrpSpPr>
              <a:grpSpLocks/>
            </p:cNvGrpSpPr>
            <p:nvPr/>
          </p:nvGrpSpPr>
          <p:grpSpPr bwMode="auto">
            <a:xfrm>
              <a:off x="3552" y="3062"/>
              <a:ext cx="1440" cy="442"/>
              <a:chOff x="4080" y="864"/>
              <a:chExt cx="1440" cy="442"/>
            </a:xfrm>
          </p:grpSpPr>
          <p:sp>
            <p:nvSpPr>
              <p:cNvPr id="758818" name="Text Box 34"/>
              <p:cNvSpPr txBox="1">
                <a:spLocks noChangeArrowheads="1"/>
              </p:cNvSpPr>
              <p:nvPr/>
            </p:nvSpPr>
            <p:spPr bwMode="auto">
              <a:xfrm>
                <a:off x="4080" y="864"/>
                <a:ext cx="1440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-b</a:t>
                </a:r>
                <a:r>
                  <a:rPr lang="en-US" sz="400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{-2;-1}</a:t>
                </a:r>
                <a:endParaRPr lang="ru-RU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58819" name="Freeform 35"/>
              <p:cNvSpPr>
                <a:spLocks/>
              </p:cNvSpPr>
              <p:nvPr/>
            </p:nvSpPr>
            <p:spPr bwMode="auto">
              <a:xfrm>
                <a:off x="4232" y="932"/>
                <a:ext cx="184" cy="1"/>
              </a:xfrm>
              <a:custGeom>
                <a:avLst/>
                <a:gdLst>
                  <a:gd name="T0" fmla="*/ 0 w 184"/>
                  <a:gd name="T1" fmla="*/ 0 h 1"/>
                  <a:gd name="T2" fmla="*/ 184 w 184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4" h="1">
                    <a:moveTo>
                      <a:pt x="0" y="0"/>
                    </a:moveTo>
                    <a:lnTo>
                      <a:pt x="184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58820" name="Group 36"/>
            <p:cNvGrpSpPr>
              <a:grpSpLocks/>
            </p:cNvGrpSpPr>
            <p:nvPr/>
          </p:nvGrpSpPr>
          <p:grpSpPr bwMode="auto">
            <a:xfrm>
              <a:off x="4752" y="1968"/>
              <a:ext cx="864" cy="480"/>
              <a:chOff x="4272" y="3072"/>
              <a:chExt cx="864" cy="480"/>
            </a:xfrm>
          </p:grpSpPr>
          <p:sp>
            <p:nvSpPr>
              <p:cNvPr id="758821" name="Line 37"/>
              <p:cNvSpPr>
                <a:spLocks noChangeShapeType="1"/>
              </p:cNvSpPr>
              <p:nvPr/>
            </p:nvSpPr>
            <p:spPr bwMode="auto">
              <a:xfrm flipH="1">
                <a:off x="4272" y="3120"/>
                <a:ext cx="192" cy="432"/>
              </a:xfrm>
              <a:prstGeom prst="line">
                <a:avLst/>
              </a:prstGeom>
              <a:noFill/>
              <a:ln w="28575">
                <a:solidFill>
                  <a:srgbClr val="660066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graphicFrame>
            <p:nvGraphicFramePr>
              <p:cNvPr id="758822" name="Object 38"/>
              <p:cNvGraphicFramePr>
                <a:graphicFrameLocks noChangeAspect="1"/>
              </p:cNvGraphicFramePr>
              <p:nvPr/>
            </p:nvGraphicFramePr>
            <p:xfrm>
              <a:off x="4368" y="3264"/>
              <a:ext cx="207" cy="28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91" name="Формула" r:id="rId4" imgW="101520" imgH="139680" progId="Equation.3">
                      <p:embed/>
                    </p:oleObj>
                  </mc:Choice>
                  <mc:Fallback>
                    <p:oleObj name="Формула" r:id="rId4" imgW="101520" imgH="139680" progId="Equation.3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368" y="3264"/>
                            <a:ext cx="207" cy="284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758823" name="Text Box 39"/>
              <p:cNvSpPr txBox="1">
                <a:spLocks noChangeArrowheads="1"/>
              </p:cNvSpPr>
              <p:nvPr/>
            </p:nvSpPr>
            <p:spPr bwMode="auto">
              <a:xfrm>
                <a:off x="4416" y="3072"/>
                <a:ext cx="720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>
                    <a:solidFill>
                      <a:srgbClr val="660066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(-1)</a:t>
                </a:r>
                <a:endParaRPr lang="ru-RU" sz="4000">
                  <a:solidFill>
                    <a:srgbClr val="66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758824" name="Text Box 40"/>
            <p:cNvSpPr txBox="1">
              <a:spLocks noChangeArrowheads="1"/>
            </p:cNvSpPr>
            <p:nvPr/>
          </p:nvSpPr>
          <p:spPr bwMode="auto">
            <a:xfrm>
              <a:off x="624" y="1594"/>
              <a:ext cx="54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dirty="0" smtClean="0">
                  <a:solidFill>
                    <a:srgbClr val="66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1 - </a:t>
              </a:r>
              <a:r>
                <a:rPr lang="en-US" dirty="0" err="1" smtClean="0">
                  <a:solidFill>
                    <a:srgbClr val="66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usul</a:t>
              </a:r>
              <a:endParaRPr lang="ru-RU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grpSp>
          <p:nvGrpSpPr>
            <p:cNvPr id="758825" name="Group 41"/>
            <p:cNvGrpSpPr>
              <a:grpSpLocks/>
            </p:cNvGrpSpPr>
            <p:nvPr/>
          </p:nvGrpSpPr>
          <p:grpSpPr bwMode="auto">
            <a:xfrm>
              <a:off x="3216" y="3542"/>
              <a:ext cx="1776" cy="442"/>
              <a:chOff x="513" y="1334"/>
              <a:chExt cx="1776" cy="442"/>
            </a:xfrm>
          </p:grpSpPr>
          <p:sp>
            <p:nvSpPr>
              <p:cNvPr id="758826" name="Text Box 42"/>
              <p:cNvSpPr txBox="1">
                <a:spLocks noChangeArrowheads="1"/>
              </p:cNvSpPr>
              <p:nvPr/>
            </p:nvSpPr>
            <p:spPr bwMode="auto">
              <a:xfrm>
                <a:off x="513" y="1334"/>
                <a:ext cx="1776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 </a:t>
                </a:r>
                <a:r>
                  <a:rPr lang="ru-RU" sz="4000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- </a:t>
                </a:r>
                <a:r>
                  <a:rPr lang="en-US" sz="4000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b </a:t>
                </a:r>
                <a:r>
                  <a:rPr lang="en-US" sz="400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{3; 2}</a:t>
                </a:r>
                <a:endParaRPr lang="ru-RU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58827" name="Freeform 43"/>
              <p:cNvSpPr>
                <a:spLocks/>
              </p:cNvSpPr>
              <p:nvPr/>
            </p:nvSpPr>
            <p:spPr bwMode="auto">
              <a:xfrm>
                <a:off x="561" y="1478"/>
                <a:ext cx="184" cy="1"/>
              </a:xfrm>
              <a:custGeom>
                <a:avLst/>
                <a:gdLst>
                  <a:gd name="T0" fmla="*/ 0 w 184"/>
                  <a:gd name="T1" fmla="*/ 0 h 1"/>
                  <a:gd name="T2" fmla="*/ 184 w 184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4" h="1">
                    <a:moveTo>
                      <a:pt x="0" y="0"/>
                    </a:moveTo>
                    <a:lnTo>
                      <a:pt x="184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58828" name="Freeform 44"/>
              <p:cNvSpPr>
                <a:spLocks/>
              </p:cNvSpPr>
              <p:nvPr/>
            </p:nvSpPr>
            <p:spPr bwMode="auto">
              <a:xfrm>
                <a:off x="993" y="1392"/>
                <a:ext cx="184" cy="1"/>
              </a:xfrm>
              <a:custGeom>
                <a:avLst/>
                <a:gdLst>
                  <a:gd name="T0" fmla="*/ 0 w 184"/>
                  <a:gd name="T1" fmla="*/ 0 h 1"/>
                  <a:gd name="T2" fmla="*/ 184 w 184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4" h="1">
                    <a:moveTo>
                      <a:pt x="0" y="0"/>
                    </a:moveTo>
                    <a:lnTo>
                      <a:pt x="184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58829" name="Text Box 45"/>
            <p:cNvSpPr txBox="1">
              <a:spLocks noChangeArrowheads="1"/>
            </p:cNvSpPr>
            <p:nvPr/>
          </p:nvSpPr>
          <p:spPr bwMode="auto">
            <a:xfrm>
              <a:off x="3648" y="1632"/>
              <a:ext cx="54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dirty="0" smtClean="0">
                  <a:solidFill>
                    <a:srgbClr val="66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2</a:t>
              </a:r>
              <a:r>
                <a:rPr lang="en-US" dirty="0" smtClean="0">
                  <a:solidFill>
                    <a:srgbClr val="66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 - </a:t>
              </a:r>
              <a:r>
                <a:rPr lang="en-US" dirty="0" err="1" smtClean="0">
                  <a:solidFill>
                    <a:srgbClr val="66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usul</a:t>
              </a:r>
              <a:endParaRPr lang="ru-RU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grpSp>
          <p:nvGrpSpPr>
            <p:cNvPr id="758836" name="Group 52"/>
            <p:cNvGrpSpPr>
              <a:grpSpLocks/>
            </p:cNvGrpSpPr>
            <p:nvPr/>
          </p:nvGrpSpPr>
          <p:grpSpPr bwMode="auto">
            <a:xfrm>
              <a:off x="816" y="1978"/>
              <a:ext cx="1440" cy="442"/>
              <a:chOff x="3744" y="2736"/>
              <a:chExt cx="1440" cy="442"/>
            </a:xfrm>
          </p:grpSpPr>
          <p:sp>
            <p:nvSpPr>
              <p:cNvPr id="758837" name="Text Box 53"/>
              <p:cNvSpPr txBox="1">
                <a:spLocks noChangeArrowheads="1"/>
              </p:cNvSpPr>
              <p:nvPr/>
            </p:nvSpPr>
            <p:spPr bwMode="auto">
              <a:xfrm>
                <a:off x="3744" y="2736"/>
                <a:ext cx="1440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 </a:t>
                </a:r>
                <a:r>
                  <a:rPr lang="en-US" sz="400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{5; 3}</a:t>
                </a:r>
                <a:endParaRPr lang="ru-RU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58838" name="Freeform 54"/>
              <p:cNvSpPr>
                <a:spLocks/>
              </p:cNvSpPr>
              <p:nvPr/>
            </p:nvSpPr>
            <p:spPr bwMode="auto">
              <a:xfrm>
                <a:off x="3792" y="2880"/>
                <a:ext cx="184" cy="1"/>
              </a:xfrm>
              <a:custGeom>
                <a:avLst/>
                <a:gdLst>
                  <a:gd name="T0" fmla="*/ 0 w 184"/>
                  <a:gd name="T1" fmla="*/ 0 h 1"/>
                  <a:gd name="T2" fmla="*/ 184 w 184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4" h="1">
                    <a:moveTo>
                      <a:pt x="0" y="0"/>
                    </a:moveTo>
                    <a:lnTo>
                      <a:pt x="184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58839" name="Group 55"/>
            <p:cNvGrpSpPr>
              <a:grpSpLocks/>
            </p:cNvGrpSpPr>
            <p:nvPr/>
          </p:nvGrpSpPr>
          <p:grpSpPr bwMode="auto">
            <a:xfrm>
              <a:off x="816" y="2448"/>
              <a:ext cx="1440" cy="442"/>
              <a:chOff x="945" y="844"/>
              <a:chExt cx="1440" cy="442"/>
            </a:xfrm>
          </p:grpSpPr>
          <p:sp>
            <p:nvSpPr>
              <p:cNvPr id="758840" name="Text Box 56"/>
              <p:cNvSpPr txBox="1">
                <a:spLocks noChangeArrowheads="1"/>
              </p:cNvSpPr>
              <p:nvPr/>
            </p:nvSpPr>
            <p:spPr bwMode="auto">
              <a:xfrm>
                <a:off x="945" y="844"/>
                <a:ext cx="1440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b </a:t>
                </a:r>
                <a:r>
                  <a:rPr lang="en-US" sz="400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{2; 1}</a:t>
                </a:r>
                <a:endParaRPr lang="ru-RU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58841" name="Freeform 57"/>
              <p:cNvSpPr>
                <a:spLocks/>
              </p:cNvSpPr>
              <p:nvPr/>
            </p:nvSpPr>
            <p:spPr bwMode="auto">
              <a:xfrm>
                <a:off x="993" y="912"/>
                <a:ext cx="184" cy="1"/>
              </a:xfrm>
              <a:custGeom>
                <a:avLst/>
                <a:gdLst>
                  <a:gd name="T0" fmla="*/ 0 w 184"/>
                  <a:gd name="T1" fmla="*/ 0 h 1"/>
                  <a:gd name="T2" fmla="*/ 184 w 184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4" h="1">
                    <a:moveTo>
                      <a:pt x="0" y="0"/>
                    </a:moveTo>
                    <a:lnTo>
                      <a:pt x="184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58847" name="Group 63"/>
            <p:cNvGrpSpPr>
              <a:grpSpLocks/>
            </p:cNvGrpSpPr>
            <p:nvPr/>
          </p:nvGrpSpPr>
          <p:grpSpPr bwMode="auto">
            <a:xfrm>
              <a:off x="3648" y="1968"/>
              <a:ext cx="1440" cy="442"/>
              <a:chOff x="945" y="844"/>
              <a:chExt cx="1440" cy="442"/>
            </a:xfrm>
          </p:grpSpPr>
          <p:sp>
            <p:nvSpPr>
              <p:cNvPr id="758848" name="Text Box 64"/>
              <p:cNvSpPr txBox="1">
                <a:spLocks noChangeArrowheads="1"/>
              </p:cNvSpPr>
              <p:nvPr/>
            </p:nvSpPr>
            <p:spPr bwMode="auto">
              <a:xfrm>
                <a:off x="945" y="844"/>
                <a:ext cx="1440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i="1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b </a:t>
                </a:r>
                <a:r>
                  <a:rPr lang="en-US" sz="4000">
                    <a:solidFill>
                      <a:srgbClr val="3333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{2; 1}</a:t>
                </a:r>
                <a:endParaRPr lang="ru-RU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58849" name="Freeform 65"/>
              <p:cNvSpPr>
                <a:spLocks/>
              </p:cNvSpPr>
              <p:nvPr/>
            </p:nvSpPr>
            <p:spPr bwMode="auto">
              <a:xfrm>
                <a:off x="993" y="912"/>
                <a:ext cx="184" cy="1"/>
              </a:xfrm>
              <a:custGeom>
                <a:avLst/>
                <a:gdLst>
                  <a:gd name="T0" fmla="*/ 0 w 184"/>
                  <a:gd name="T1" fmla="*/ 0 h 1"/>
                  <a:gd name="T2" fmla="*/ 184 w 184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4" h="1">
                    <a:moveTo>
                      <a:pt x="0" y="0"/>
                    </a:moveTo>
                    <a:lnTo>
                      <a:pt x="184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758851" name="Freeform 67"/>
          <p:cNvSpPr>
            <a:spLocks/>
          </p:cNvSpPr>
          <p:nvPr/>
        </p:nvSpPr>
        <p:spPr bwMode="auto">
          <a:xfrm flipH="1" flipV="1">
            <a:off x="1524000" y="2209800"/>
            <a:ext cx="9906000" cy="76200"/>
          </a:xfrm>
          <a:custGeom>
            <a:avLst/>
            <a:gdLst>
              <a:gd name="T0" fmla="*/ 70 w 3594"/>
              <a:gd name="T1" fmla="*/ 4 h 46"/>
              <a:gd name="T2" fmla="*/ 3575 w 3594"/>
              <a:gd name="T3" fmla="*/ 0 h 46"/>
              <a:gd name="T4" fmla="*/ 3594 w 3594"/>
              <a:gd name="T5" fmla="*/ 30 h 46"/>
              <a:gd name="T6" fmla="*/ 3580 w 3594"/>
              <a:gd name="T7" fmla="*/ 46 h 46"/>
              <a:gd name="T8" fmla="*/ 3552 w 3594"/>
              <a:gd name="T9" fmla="*/ 46 h 46"/>
              <a:gd name="T10" fmla="*/ 85 w 3594"/>
              <a:gd name="T11" fmla="*/ 35 h 46"/>
              <a:gd name="T12" fmla="*/ 69 w 3594"/>
              <a:gd name="T13" fmla="*/ 27 h 46"/>
              <a:gd name="T14" fmla="*/ 0 w 3594"/>
              <a:gd name="T15" fmla="*/ 16 h 46"/>
              <a:gd name="T16" fmla="*/ 84 w 3594"/>
              <a:gd name="T17" fmla="*/ 4 h 46"/>
              <a:gd name="T18" fmla="*/ 669 w 3594"/>
              <a:gd name="T19" fmla="*/ 7 h 46"/>
              <a:gd name="T20" fmla="*/ 747 w 3594"/>
              <a:gd name="T21" fmla="*/ 8 h 46"/>
              <a:gd name="T22" fmla="*/ 70 w 3594"/>
              <a:gd name="T23" fmla="*/ 4 h 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3594" h="46">
                <a:moveTo>
                  <a:pt x="70" y="4"/>
                </a:moveTo>
                <a:lnTo>
                  <a:pt x="3575" y="0"/>
                </a:lnTo>
                <a:lnTo>
                  <a:pt x="3594" y="30"/>
                </a:lnTo>
                <a:lnTo>
                  <a:pt x="3580" y="46"/>
                </a:lnTo>
                <a:lnTo>
                  <a:pt x="3552" y="46"/>
                </a:lnTo>
                <a:lnTo>
                  <a:pt x="85" y="35"/>
                </a:lnTo>
                <a:lnTo>
                  <a:pt x="69" y="27"/>
                </a:lnTo>
                <a:lnTo>
                  <a:pt x="0" y="16"/>
                </a:lnTo>
                <a:lnTo>
                  <a:pt x="84" y="4"/>
                </a:lnTo>
                <a:lnTo>
                  <a:pt x="669" y="7"/>
                </a:lnTo>
                <a:lnTo>
                  <a:pt x="747" y="8"/>
                </a:lnTo>
                <a:lnTo>
                  <a:pt x="70" y="4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alpha val="44000"/>
                </a:schemeClr>
              </a:gs>
              <a:gs pos="50000">
                <a:srgbClr val="0066FF">
                  <a:alpha val="38000"/>
                </a:srgbClr>
              </a:gs>
              <a:gs pos="100000">
                <a:schemeClr val="bg1">
                  <a:alpha val="44000"/>
                </a:schemeClr>
              </a:gs>
            </a:gsLst>
            <a:lin ang="5400000" scaled="1"/>
          </a:gradFill>
          <a:ln w="9525" cap="flat" cmpd="sng">
            <a:solidFill>
              <a:srgbClr val="0099FF">
                <a:alpha val="61000"/>
              </a:srgbClr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758852" name="Group 68"/>
          <p:cNvGrpSpPr>
            <a:grpSpLocks/>
          </p:cNvGrpSpPr>
          <p:nvPr/>
        </p:nvGrpSpPr>
        <p:grpSpPr bwMode="auto">
          <a:xfrm>
            <a:off x="1848097" y="2095501"/>
            <a:ext cx="9144000" cy="4648200"/>
            <a:chOff x="48" y="1728"/>
            <a:chExt cx="5649" cy="2539"/>
          </a:xfrm>
        </p:grpSpPr>
        <p:sp>
          <p:nvSpPr>
            <p:cNvPr id="758853" name="Freeform 69"/>
            <p:cNvSpPr>
              <a:spLocks/>
            </p:cNvSpPr>
            <p:nvPr/>
          </p:nvSpPr>
          <p:spPr bwMode="auto">
            <a:xfrm>
              <a:off x="48" y="1811"/>
              <a:ext cx="5649" cy="2456"/>
            </a:xfrm>
            <a:custGeom>
              <a:avLst/>
              <a:gdLst>
                <a:gd name="T0" fmla="*/ 401 w 5649"/>
                <a:gd name="T1" fmla="*/ 57 h 2456"/>
                <a:gd name="T2" fmla="*/ 707 w 5649"/>
                <a:gd name="T3" fmla="*/ 47 h 2456"/>
                <a:gd name="T4" fmla="*/ 1030 w 5649"/>
                <a:gd name="T5" fmla="*/ 57 h 2456"/>
                <a:gd name="T6" fmla="*/ 1354 w 5649"/>
                <a:gd name="T7" fmla="*/ 57 h 2456"/>
                <a:gd name="T8" fmla="*/ 1660 w 5649"/>
                <a:gd name="T9" fmla="*/ 57 h 2456"/>
                <a:gd name="T10" fmla="*/ 1971 w 5649"/>
                <a:gd name="T11" fmla="*/ 51 h 2456"/>
                <a:gd name="T12" fmla="*/ 2268 w 5649"/>
                <a:gd name="T13" fmla="*/ 49 h 2456"/>
                <a:gd name="T14" fmla="*/ 2575 w 5649"/>
                <a:gd name="T15" fmla="*/ 45 h 2456"/>
                <a:gd name="T16" fmla="*/ 2917 w 5649"/>
                <a:gd name="T17" fmla="*/ 35 h 2456"/>
                <a:gd name="T18" fmla="*/ 3261 w 5649"/>
                <a:gd name="T19" fmla="*/ 33 h 2456"/>
                <a:gd name="T20" fmla="*/ 3635 w 5649"/>
                <a:gd name="T21" fmla="*/ 35 h 2456"/>
                <a:gd name="T22" fmla="*/ 3966 w 5649"/>
                <a:gd name="T23" fmla="*/ 37 h 2456"/>
                <a:gd name="T24" fmla="*/ 4331 w 5649"/>
                <a:gd name="T25" fmla="*/ 33 h 2456"/>
                <a:gd name="T26" fmla="*/ 4694 w 5649"/>
                <a:gd name="T27" fmla="*/ 29 h 2456"/>
                <a:gd name="T28" fmla="*/ 5041 w 5649"/>
                <a:gd name="T29" fmla="*/ 33 h 2456"/>
                <a:gd name="T30" fmla="*/ 5404 w 5649"/>
                <a:gd name="T31" fmla="*/ 39 h 2456"/>
                <a:gd name="T32" fmla="*/ 5408 w 5649"/>
                <a:gd name="T33" fmla="*/ 901 h 2456"/>
                <a:gd name="T34" fmla="*/ 5496 w 5649"/>
                <a:gd name="T35" fmla="*/ 2013 h 2456"/>
                <a:gd name="T36" fmla="*/ 5584 w 5649"/>
                <a:gd name="T37" fmla="*/ 2293 h 2456"/>
                <a:gd name="T38" fmla="*/ 5528 w 5649"/>
                <a:gd name="T39" fmla="*/ 2373 h 2456"/>
                <a:gd name="T40" fmla="*/ 4726 w 5649"/>
                <a:gd name="T41" fmla="*/ 2253 h 2456"/>
                <a:gd name="T42" fmla="*/ 4036 w 5649"/>
                <a:gd name="T43" fmla="*/ 2317 h 2456"/>
                <a:gd name="T44" fmla="*/ 3460 w 5649"/>
                <a:gd name="T45" fmla="*/ 2405 h 2456"/>
                <a:gd name="T46" fmla="*/ 3007 w 5649"/>
                <a:gd name="T47" fmla="*/ 2397 h 2456"/>
                <a:gd name="T48" fmla="*/ 2417 w 5649"/>
                <a:gd name="T49" fmla="*/ 2373 h 2456"/>
                <a:gd name="T50" fmla="*/ 1988 w 5649"/>
                <a:gd name="T51" fmla="*/ 2223 h 2456"/>
                <a:gd name="T52" fmla="*/ 1687 w 5649"/>
                <a:gd name="T53" fmla="*/ 2398 h 2456"/>
                <a:gd name="T54" fmla="*/ 1113 w 5649"/>
                <a:gd name="T55" fmla="*/ 2398 h 2456"/>
                <a:gd name="T56" fmla="*/ 429 w 5649"/>
                <a:gd name="T57" fmla="*/ 2398 h 2456"/>
                <a:gd name="T58" fmla="*/ 19 w 5649"/>
                <a:gd name="T59" fmla="*/ 2252 h 2456"/>
                <a:gd name="T60" fmla="*/ 210 w 5649"/>
                <a:gd name="T61" fmla="*/ 1901 h 2456"/>
                <a:gd name="T62" fmla="*/ 237 w 5649"/>
                <a:gd name="T63" fmla="*/ 701 h 2456"/>
                <a:gd name="T64" fmla="*/ 266 w 5649"/>
                <a:gd name="T65" fmla="*/ 152 h 24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5649" h="2456">
                  <a:moveTo>
                    <a:pt x="264" y="155"/>
                  </a:moveTo>
                  <a:cubicBezTo>
                    <a:pt x="287" y="140"/>
                    <a:pt x="354" y="57"/>
                    <a:pt x="401" y="57"/>
                  </a:cubicBezTo>
                  <a:cubicBezTo>
                    <a:pt x="449" y="58"/>
                    <a:pt x="496" y="161"/>
                    <a:pt x="548" y="160"/>
                  </a:cubicBezTo>
                  <a:cubicBezTo>
                    <a:pt x="598" y="158"/>
                    <a:pt x="655" y="50"/>
                    <a:pt x="707" y="47"/>
                  </a:cubicBezTo>
                  <a:cubicBezTo>
                    <a:pt x="760" y="45"/>
                    <a:pt x="812" y="143"/>
                    <a:pt x="867" y="145"/>
                  </a:cubicBezTo>
                  <a:cubicBezTo>
                    <a:pt x="921" y="147"/>
                    <a:pt x="977" y="55"/>
                    <a:pt x="1030" y="57"/>
                  </a:cubicBezTo>
                  <a:cubicBezTo>
                    <a:pt x="1084" y="59"/>
                    <a:pt x="1136" y="155"/>
                    <a:pt x="1191" y="155"/>
                  </a:cubicBezTo>
                  <a:cubicBezTo>
                    <a:pt x="1245" y="155"/>
                    <a:pt x="1301" y="57"/>
                    <a:pt x="1354" y="57"/>
                  </a:cubicBezTo>
                  <a:cubicBezTo>
                    <a:pt x="1407" y="58"/>
                    <a:pt x="1459" y="160"/>
                    <a:pt x="1510" y="160"/>
                  </a:cubicBezTo>
                  <a:cubicBezTo>
                    <a:pt x="1561" y="160"/>
                    <a:pt x="1608" y="55"/>
                    <a:pt x="1660" y="57"/>
                  </a:cubicBezTo>
                  <a:cubicBezTo>
                    <a:pt x="1712" y="60"/>
                    <a:pt x="1772" y="175"/>
                    <a:pt x="1824" y="174"/>
                  </a:cubicBezTo>
                  <a:cubicBezTo>
                    <a:pt x="1877" y="173"/>
                    <a:pt x="1921" y="48"/>
                    <a:pt x="1971" y="51"/>
                  </a:cubicBezTo>
                  <a:cubicBezTo>
                    <a:pt x="2021" y="54"/>
                    <a:pt x="2078" y="191"/>
                    <a:pt x="2128" y="191"/>
                  </a:cubicBezTo>
                  <a:cubicBezTo>
                    <a:pt x="2177" y="191"/>
                    <a:pt x="2219" y="51"/>
                    <a:pt x="2268" y="49"/>
                  </a:cubicBezTo>
                  <a:cubicBezTo>
                    <a:pt x="2316" y="47"/>
                    <a:pt x="2369" y="182"/>
                    <a:pt x="2421" y="181"/>
                  </a:cubicBezTo>
                  <a:cubicBezTo>
                    <a:pt x="2472" y="180"/>
                    <a:pt x="2523" y="43"/>
                    <a:pt x="2575" y="45"/>
                  </a:cubicBezTo>
                  <a:cubicBezTo>
                    <a:pt x="2627" y="47"/>
                    <a:pt x="2679" y="193"/>
                    <a:pt x="2735" y="191"/>
                  </a:cubicBezTo>
                  <a:cubicBezTo>
                    <a:pt x="2792" y="189"/>
                    <a:pt x="2856" y="39"/>
                    <a:pt x="2917" y="35"/>
                  </a:cubicBezTo>
                  <a:cubicBezTo>
                    <a:pt x="2978" y="31"/>
                    <a:pt x="3043" y="165"/>
                    <a:pt x="3100" y="165"/>
                  </a:cubicBezTo>
                  <a:cubicBezTo>
                    <a:pt x="3158" y="165"/>
                    <a:pt x="3200" y="30"/>
                    <a:pt x="3261" y="33"/>
                  </a:cubicBezTo>
                  <a:cubicBezTo>
                    <a:pt x="3321" y="36"/>
                    <a:pt x="3398" y="181"/>
                    <a:pt x="3460" y="181"/>
                  </a:cubicBezTo>
                  <a:cubicBezTo>
                    <a:pt x="3522" y="181"/>
                    <a:pt x="3578" y="37"/>
                    <a:pt x="3635" y="35"/>
                  </a:cubicBezTo>
                  <a:cubicBezTo>
                    <a:pt x="3691" y="33"/>
                    <a:pt x="3743" y="167"/>
                    <a:pt x="3798" y="167"/>
                  </a:cubicBezTo>
                  <a:cubicBezTo>
                    <a:pt x="3853" y="167"/>
                    <a:pt x="3906" y="37"/>
                    <a:pt x="3966" y="37"/>
                  </a:cubicBezTo>
                  <a:cubicBezTo>
                    <a:pt x="4025" y="37"/>
                    <a:pt x="4091" y="166"/>
                    <a:pt x="4153" y="165"/>
                  </a:cubicBezTo>
                  <a:cubicBezTo>
                    <a:pt x="4214" y="164"/>
                    <a:pt x="4273" y="35"/>
                    <a:pt x="4331" y="33"/>
                  </a:cubicBezTo>
                  <a:cubicBezTo>
                    <a:pt x="4388" y="31"/>
                    <a:pt x="4439" y="156"/>
                    <a:pt x="4500" y="155"/>
                  </a:cubicBezTo>
                  <a:cubicBezTo>
                    <a:pt x="4560" y="154"/>
                    <a:pt x="4633" y="30"/>
                    <a:pt x="4694" y="29"/>
                  </a:cubicBezTo>
                  <a:cubicBezTo>
                    <a:pt x="4755" y="28"/>
                    <a:pt x="4807" y="150"/>
                    <a:pt x="4865" y="151"/>
                  </a:cubicBezTo>
                  <a:cubicBezTo>
                    <a:pt x="4922" y="152"/>
                    <a:pt x="4979" y="31"/>
                    <a:pt x="5041" y="33"/>
                  </a:cubicBezTo>
                  <a:cubicBezTo>
                    <a:pt x="5103" y="35"/>
                    <a:pt x="5179" y="162"/>
                    <a:pt x="5239" y="163"/>
                  </a:cubicBezTo>
                  <a:cubicBezTo>
                    <a:pt x="5299" y="164"/>
                    <a:pt x="5353" y="0"/>
                    <a:pt x="5404" y="39"/>
                  </a:cubicBezTo>
                  <a:cubicBezTo>
                    <a:pt x="5456" y="78"/>
                    <a:pt x="5545" y="253"/>
                    <a:pt x="5546" y="397"/>
                  </a:cubicBezTo>
                  <a:cubicBezTo>
                    <a:pt x="5547" y="541"/>
                    <a:pt x="5408" y="701"/>
                    <a:pt x="5408" y="901"/>
                  </a:cubicBezTo>
                  <a:cubicBezTo>
                    <a:pt x="5408" y="1101"/>
                    <a:pt x="5529" y="1412"/>
                    <a:pt x="5544" y="1597"/>
                  </a:cubicBezTo>
                  <a:cubicBezTo>
                    <a:pt x="5559" y="1782"/>
                    <a:pt x="5504" y="1908"/>
                    <a:pt x="5496" y="2013"/>
                  </a:cubicBezTo>
                  <a:cubicBezTo>
                    <a:pt x="5488" y="2118"/>
                    <a:pt x="5481" y="2182"/>
                    <a:pt x="5496" y="2229"/>
                  </a:cubicBezTo>
                  <a:cubicBezTo>
                    <a:pt x="5511" y="2276"/>
                    <a:pt x="5560" y="2280"/>
                    <a:pt x="5584" y="2293"/>
                  </a:cubicBezTo>
                  <a:cubicBezTo>
                    <a:pt x="5608" y="2306"/>
                    <a:pt x="5649" y="2296"/>
                    <a:pt x="5640" y="2309"/>
                  </a:cubicBezTo>
                  <a:cubicBezTo>
                    <a:pt x="5631" y="2322"/>
                    <a:pt x="5603" y="2357"/>
                    <a:pt x="5528" y="2373"/>
                  </a:cubicBezTo>
                  <a:cubicBezTo>
                    <a:pt x="5453" y="2389"/>
                    <a:pt x="5326" y="2425"/>
                    <a:pt x="5192" y="2405"/>
                  </a:cubicBezTo>
                  <a:cubicBezTo>
                    <a:pt x="5058" y="2385"/>
                    <a:pt x="4872" y="2246"/>
                    <a:pt x="4726" y="2253"/>
                  </a:cubicBezTo>
                  <a:cubicBezTo>
                    <a:pt x="4580" y="2260"/>
                    <a:pt x="4431" y="2434"/>
                    <a:pt x="4316" y="2445"/>
                  </a:cubicBezTo>
                  <a:cubicBezTo>
                    <a:pt x="4201" y="2456"/>
                    <a:pt x="4135" y="2345"/>
                    <a:pt x="4036" y="2317"/>
                  </a:cubicBezTo>
                  <a:cubicBezTo>
                    <a:pt x="3936" y="2289"/>
                    <a:pt x="3815" y="2262"/>
                    <a:pt x="3719" y="2277"/>
                  </a:cubicBezTo>
                  <a:cubicBezTo>
                    <a:pt x="3623" y="2292"/>
                    <a:pt x="3542" y="2396"/>
                    <a:pt x="3460" y="2405"/>
                  </a:cubicBezTo>
                  <a:cubicBezTo>
                    <a:pt x="3378" y="2414"/>
                    <a:pt x="3305" y="2334"/>
                    <a:pt x="3230" y="2333"/>
                  </a:cubicBezTo>
                  <a:cubicBezTo>
                    <a:pt x="3154" y="2332"/>
                    <a:pt x="3096" y="2412"/>
                    <a:pt x="3007" y="2397"/>
                  </a:cubicBezTo>
                  <a:cubicBezTo>
                    <a:pt x="2918" y="2382"/>
                    <a:pt x="2796" y="2249"/>
                    <a:pt x="2698" y="2245"/>
                  </a:cubicBezTo>
                  <a:cubicBezTo>
                    <a:pt x="2600" y="2241"/>
                    <a:pt x="2497" y="2356"/>
                    <a:pt x="2417" y="2373"/>
                  </a:cubicBezTo>
                  <a:cubicBezTo>
                    <a:pt x="2337" y="2390"/>
                    <a:pt x="2287" y="2374"/>
                    <a:pt x="2216" y="2349"/>
                  </a:cubicBezTo>
                  <a:cubicBezTo>
                    <a:pt x="2145" y="2324"/>
                    <a:pt x="2048" y="2224"/>
                    <a:pt x="1988" y="2223"/>
                  </a:cubicBezTo>
                  <a:cubicBezTo>
                    <a:pt x="1928" y="2222"/>
                    <a:pt x="1902" y="2311"/>
                    <a:pt x="1851" y="2340"/>
                  </a:cubicBezTo>
                  <a:cubicBezTo>
                    <a:pt x="1801" y="2369"/>
                    <a:pt x="1761" y="2408"/>
                    <a:pt x="1687" y="2398"/>
                  </a:cubicBezTo>
                  <a:cubicBezTo>
                    <a:pt x="1615" y="2389"/>
                    <a:pt x="1510" y="2281"/>
                    <a:pt x="1414" y="2281"/>
                  </a:cubicBezTo>
                  <a:cubicBezTo>
                    <a:pt x="1318" y="2281"/>
                    <a:pt x="1227" y="2398"/>
                    <a:pt x="1113" y="2398"/>
                  </a:cubicBezTo>
                  <a:cubicBezTo>
                    <a:pt x="999" y="2398"/>
                    <a:pt x="843" y="2281"/>
                    <a:pt x="729" y="2281"/>
                  </a:cubicBezTo>
                  <a:cubicBezTo>
                    <a:pt x="616" y="2281"/>
                    <a:pt x="511" y="2384"/>
                    <a:pt x="429" y="2398"/>
                  </a:cubicBezTo>
                  <a:cubicBezTo>
                    <a:pt x="346" y="2413"/>
                    <a:pt x="306" y="2393"/>
                    <a:pt x="237" y="2369"/>
                  </a:cubicBezTo>
                  <a:cubicBezTo>
                    <a:pt x="169" y="2345"/>
                    <a:pt x="36" y="2281"/>
                    <a:pt x="19" y="2252"/>
                  </a:cubicBezTo>
                  <a:cubicBezTo>
                    <a:pt x="0" y="2223"/>
                    <a:pt x="95" y="2252"/>
                    <a:pt x="128" y="2194"/>
                  </a:cubicBezTo>
                  <a:cubicBezTo>
                    <a:pt x="160" y="2135"/>
                    <a:pt x="192" y="2022"/>
                    <a:pt x="210" y="1901"/>
                  </a:cubicBezTo>
                  <a:cubicBezTo>
                    <a:pt x="228" y="1780"/>
                    <a:pt x="236" y="1666"/>
                    <a:pt x="241" y="1466"/>
                  </a:cubicBezTo>
                  <a:cubicBezTo>
                    <a:pt x="245" y="1266"/>
                    <a:pt x="239" y="885"/>
                    <a:pt x="237" y="701"/>
                  </a:cubicBezTo>
                  <a:cubicBezTo>
                    <a:pt x="236" y="518"/>
                    <a:pt x="225" y="455"/>
                    <a:pt x="229" y="364"/>
                  </a:cubicBezTo>
                  <a:cubicBezTo>
                    <a:pt x="235" y="272"/>
                    <a:pt x="258" y="196"/>
                    <a:pt x="266" y="152"/>
                  </a:cubicBezTo>
                </a:path>
              </a:pathLst>
            </a:custGeom>
            <a:gradFill rotWithShape="1">
              <a:gsLst>
                <a:gs pos="0">
                  <a:srgbClr val="A6D6DA"/>
                </a:gs>
                <a:gs pos="50000">
                  <a:schemeClr val="bg1"/>
                </a:gs>
                <a:gs pos="100000">
                  <a:srgbClr val="A6D6DA"/>
                </a:gs>
              </a:gsLst>
              <a:lin ang="0" scaled="1"/>
            </a:gradFill>
            <a:ln w="952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758854" name="Group 70"/>
            <p:cNvGrpSpPr>
              <a:grpSpLocks/>
            </p:cNvGrpSpPr>
            <p:nvPr/>
          </p:nvGrpSpPr>
          <p:grpSpPr bwMode="auto">
            <a:xfrm>
              <a:off x="387" y="1751"/>
              <a:ext cx="92" cy="235"/>
              <a:chOff x="275" y="191"/>
              <a:chExt cx="161" cy="385"/>
            </a:xfrm>
          </p:grpSpPr>
          <p:sp>
            <p:nvSpPr>
              <p:cNvPr id="758855" name="Oval 71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58856" name="Freeform 72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>
                  <a:gd name="T0" fmla="*/ 97 w 161"/>
                  <a:gd name="T1" fmla="*/ 295 h 367"/>
                  <a:gd name="T2" fmla="*/ 88 w 161"/>
                  <a:gd name="T3" fmla="*/ 363 h 367"/>
                  <a:gd name="T4" fmla="*/ 51 w 161"/>
                  <a:gd name="T5" fmla="*/ 319 h 367"/>
                  <a:gd name="T6" fmla="*/ 6 w 161"/>
                  <a:gd name="T7" fmla="*/ 216 h 367"/>
                  <a:gd name="T8" fmla="*/ 13 w 161"/>
                  <a:gd name="T9" fmla="*/ 95 h 367"/>
                  <a:gd name="T10" fmla="*/ 37 w 161"/>
                  <a:gd name="T11" fmla="*/ 25 h 367"/>
                  <a:gd name="T12" fmla="*/ 82 w 161"/>
                  <a:gd name="T13" fmla="*/ 0 h 367"/>
                  <a:gd name="T14" fmla="*/ 130 w 161"/>
                  <a:gd name="T15" fmla="*/ 25 h 367"/>
                  <a:gd name="T16" fmla="*/ 156 w 161"/>
                  <a:gd name="T17" fmla="*/ 81 h 367"/>
                  <a:gd name="T18" fmla="*/ 159 w 161"/>
                  <a:gd name="T19" fmla="*/ 198 h 367"/>
                  <a:gd name="T20" fmla="*/ 145 w 161"/>
                  <a:gd name="T21" fmla="*/ 198 h 367"/>
                  <a:gd name="T22" fmla="*/ 133 w 161"/>
                  <a:gd name="T23" fmla="*/ 195 h 367"/>
                  <a:gd name="T24" fmla="*/ 136 w 161"/>
                  <a:gd name="T25" fmla="*/ 134 h 367"/>
                  <a:gd name="T26" fmla="*/ 129 w 161"/>
                  <a:gd name="T27" fmla="*/ 85 h 367"/>
                  <a:gd name="T28" fmla="*/ 108 w 161"/>
                  <a:gd name="T29" fmla="*/ 53 h 367"/>
                  <a:gd name="T30" fmla="*/ 82 w 161"/>
                  <a:gd name="T31" fmla="*/ 43 h 367"/>
                  <a:gd name="T32" fmla="*/ 61 w 161"/>
                  <a:gd name="T33" fmla="*/ 53 h 367"/>
                  <a:gd name="T34" fmla="*/ 42 w 161"/>
                  <a:gd name="T35" fmla="*/ 111 h 367"/>
                  <a:gd name="T36" fmla="*/ 39 w 161"/>
                  <a:gd name="T37" fmla="*/ 193 h 367"/>
                  <a:gd name="T38" fmla="*/ 58 w 161"/>
                  <a:gd name="T39" fmla="*/ 264 h 367"/>
                  <a:gd name="T40" fmla="*/ 84 w 161"/>
                  <a:gd name="T41" fmla="*/ 292 h 367"/>
                  <a:gd name="T42" fmla="*/ 97 w 161"/>
                  <a:gd name="T43" fmla="*/ 295 h 3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58857" name="Group 73"/>
            <p:cNvGrpSpPr>
              <a:grpSpLocks/>
            </p:cNvGrpSpPr>
            <p:nvPr/>
          </p:nvGrpSpPr>
          <p:grpSpPr bwMode="auto">
            <a:xfrm>
              <a:off x="695" y="1752"/>
              <a:ext cx="93" cy="234"/>
              <a:chOff x="275" y="191"/>
              <a:chExt cx="161" cy="385"/>
            </a:xfrm>
          </p:grpSpPr>
          <p:sp>
            <p:nvSpPr>
              <p:cNvPr id="758858" name="Oval 74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58859" name="Freeform 75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>
                  <a:gd name="T0" fmla="*/ 97 w 161"/>
                  <a:gd name="T1" fmla="*/ 295 h 367"/>
                  <a:gd name="T2" fmla="*/ 88 w 161"/>
                  <a:gd name="T3" fmla="*/ 363 h 367"/>
                  <a:gd name="T4" fmla="*/ 51 w 161"/>
                  <a:gd name="T5" fmla="*/ 319 h 367"/>
                  <a:gd name="T6" fmla="*/ 6 w 161"/>
                  <a:gd name="T7" fmla="*/ 216 h 367"/>
                  <a:gd name="T8" fmla="*/ 13 w 161"/>
                  <a:gd name="T9" fmla="*/ 95 h 367"/>
                  <a:gd name="T10" fmla="*/ 37 w 161"/>
                  <a:gd name="T11" fmla="*/ 25 h 367"/>
                  <a:gd name="T12" fmla="*/ 82 w 161"/>
                  <a:gd name="T13" fmla="*/ 0 h 367"/>
                  <a:gd name="T14" fmla="*/ 130 w 161"/>
                  <a:gd name="T15" fmla="*/ 25 h 367"/>
                  <a:gd name="T16" fmla="*/ 156 w 161"/>
                  <a:gd name="T17" fmla="*/ 81 h 367"/>
                  <a:gd name="T18" fmla="*/ 159 w 161"/>
                  <a:gd name="T19" fmla="*/ 198 h 367"/>
                  <a:gd name="T20" fmla="*/ 145 w 161"/>
                  <a:gd name="T21" fmla="*/ 198 h 367"/>
                  <a:gd name="T22" fmla="*/ 133 w 161"/>
                  <a:gd name="T23" fmla="*/ 195 h 367"/>
                  <a:gd name="T24" fmla="*/ 136 w 161"/>
                  <a:gd name="T25" fmla="*/ 134 h 367"/>
                  <a:gd name="T26" fmla="*/ 129 w 161"/>
                  <a:gd name="T27" fmla="*/ 85 h 367"/>
                  <a:gd name="T28" fmla="*/ 108 w 161"/>
                  <a:gd name="T29" fmla="*/ 53 h 367"/>
                  <a:gd name="T30" fmla="*/ 82 w 161"/>
                  <a:gd name="T31" fmla="*/ 43 h 367"/>
                  <a:gd name="T32" fmla="*/ 61 w 161"/>
                  <a:gd name="T33" fmla="*/ 53 h 367"/>
                  <a:gd name="T34" fmla="*/ 42 w 161"/>
                  <a:gd name="T35" fmla="*/ 111 h 367"/>
                  <a:gd name="T36" fmla="*/ 39 w 161"/>
                  <a:gd name="T37" fmla="*/ 193 h 367"/>
                  <a:gd name="T38" fmla="*/ 58 w 161"/>
                  <a:gd name="T39" fmla="*/ 264 h 367"/>
                  <a:gd name="T40" fmla="*/ 84 w 161"/>
                  <a:gd name="T41" fmla="*/ 292 h 367"/>
                  <a:gd name="T42" fmla="*/ 97 w 161"/>
                  <a:gd name="T43" fmla="*/ 295 h 3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58860" name="Group 76"/>
            <p:cNvGrpSpPr>
              <a:grpSpLocks/>
            </p:cNvGrpSpPr>
            <p:nvPr/>
          </p:nvGrpSpPr>
          <p:grpSpPr bwMode="auto">
            <a:xfrm>
              <a:off x="1025" y="1752"/>
              <a:ext cx="90" cy="234"/>
              <a:chOff x="275" y="191"/>
              <a:chExt cx="161" cy="385"/>
            </a:xfrm>
          </p:grpSpPr>
          <p:sp>
            <p:nvSpPr>
              <p:cNvPr id="758861" name="Oval 77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58862" name="Freeform 78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>
                  <a:gd name="T0" fmla="*/ 97 w 161"/>
                  <a:gd name="T1" fmla="*/ 295 h 367"/>
                  <a:gd name="T2" fmla="*/ 88 w 161"/>
                  <a:gd name="T3" fmla="*/ 363 h 367"/>
                  <a:gd name="T4" fmla="*/ 51 w 161"/>
                  <a:gd name="T5" fmla="*/ 319 h 367"/>
                  <a:gd name="T6" fmla="*/ 6 w 161"/>
                  <a:gd name="T7" fmla="*/ 216 h 367"/>
                  <a:gd name="T8" fmla="*/ 13 w 161"/>
                  <a:gd name="T9" fmla="*/ 95 h 367"/>
                  <a:gd name="T10" fmla="*/ 37 w 161"/>
                  <a:gd name="T11" fmla="*/ 25 h 367"/>
                  <a:gd name="T12" fmla="*/ 82 w 161"/>
                  <a:gd name="T13" fmla="*/ 0 h 367"/>
                  <a:gd name="T14" fmla="*/ 130 w 161"/>
                  <a:gd name="T15" fmla="*/ 25 h 367"/>
                  <a:gd name="T16" fmla="*/ 156 w 161"/>
                  <a:gd name="T17" fmla="*/ 81 h 367"/>
                  <a:gd name="T18" fmla="*/ 159 w 161"/>
                  <a:gd name="T19" fmla="*/ 198 h 367"/>
                  <a:gd name="T20" fmla="*/ 145 w 161"/>
                  <a:gd name="T21" fmla="*/ 198 h 367"/>
                  <a:gd name="T22" fmla="*/ 133 w 161"/>
                  <a:gd name="T23" fmla="*/ 195 h 367"/>
                  <a:gd name="T24" fmla="*/ 136 w 161"/>
                  <a:gd name="T25" fmla="*/ 134 h 367"/>
                  <a:gd name="T26" fmla="*/ 129 w 161"/>
                  <a:gd name="T27" fmla="*/ 85 h 367"/>
                  <a:gd name="T28" fmla="*/ 108 w 161"/>
                  <a:gd name="T29" fmla="*/ 53 h 367"/>
                  <a:gd name="T30" fmla="*/ 82 w 161"/>
                  <a:gd name="T31" fmla="*/ 43 h 367"/>
                  <a:gd name="T32" fmla="*/ 61 w 161"/>
                  <a:gd name="T33" fmla="*/ 53 h 367"/>
                  <a:gd name="T34" fmla="*/ 42 w 161"/>
                  <a:gd name="T35" fmla="*/ 111 h 367"/>
                  <a:gd name="T36" fmla="*/ 39 w 161"/>
                  <a:gd name="T37" fmla="*/ 193 h 367"/>
                  <a:gd name="T38" fmla="*/ 58 w 161"/>
                  <a:gd name="T39" fmla="*/ 264 h 367"/>
                  <a:gd name="T40" fmla="*/ 84 w 161"/>
                  <a:gd name="T41" fmla="*/ 292 h 367"/>
                  <a:gd name="T42" fmla="*/ 97 w 161"/>
                  <a:gd name="T43" fmla="*/ 295 h 3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58863" name="Group 79"/>
            <p:cNvGrpSpPr>
              <a:grpSpLocks/>
            </p:cNvGrpSpPr>
            <p:nvPr/>
          </p:nvGrpSpPr>
          <p:grpSpPr bwMode="auto">
            <a:xfrm>
              <a:off x="1352" y="1752"/>
              <a:ext cx="92" cy="234"/>
              <a:chOff x="275" y="191"/>
              <a:chExt cx="161" cy="385"/>
            </a:xfrm>
          </p:grpSpPr>
          <p:sp>
            <p:nvSpPr>
              <p:cNvPr id="758864" name="Oval 80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58865" name="Freeform 81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>
                  <a:gd name="T0" fmla="*/ 97 w 161"/>
                  <a:gd name="T1" fmla="*/ 295 h 367"/>
                  <a:gd name="T2" fmla="*/ 88 w 161"/>
                  <a:gd name="T3" fmla="*/ 363 h 367"/>
                  <a:gd name="T4" fmla="*/ 51 w 161"/>
                  <a:gd name="T5" fmla="*/ 319 h 367"/>
                  <a:gd name="T6" fmla="*/ 6 w 161"/>
                  <a:gd name="T7" fmla="*/ 216 h 367"/>
                  <a:gd name="T8" fmla="*/ 13 w 161"/>
                  <a:gd name="T9" fmla="*/ 95 h 367"/>
                  <a:gd name="T10" fmla="*/ 37 w 161"/>
                  <a:gd name="T11" fmla="*/ 25 h 367"/>
                  <a:gd name="T12" fmla="*/ 82 w 161"/>
                  <a:gd name="T13" fmla="*/ 0 h 367"/>
                  <a:gd name="T14" fmla="*/ 130 w 161"/>
                  <a:gd name="T15" fmla="*/ 25 h 367"/>
                  <a:gd name="T16" fmla="*/ 156 w 161"/>
                  <a:gd name="T17" fmla="*/ 81 h 367"/>
                  <a:gd name="T18" fmla="*/ 159 w 161"/>
                  <a:gd name="T19" fmla="*/ 198 h 367"/>
                  <a:gd name="T20" fmla="*/ 145 w 161"/>
                  <a:gd name="T21" fmla="*/ 198 h 367"/>
                  <a:gd name="T22" fmla="*/ 133 w 161"/>
                  <a:gd name="T23" fmla="*/ 195 h 367"/>
                  <a:gd name="T24" fmla="*/ 136 w 161"/>
                  <a:gd name="T25" fmla="*/ 134 h 367"/>
                  <a:gd name="T26" fmla="*/ 129 w 161"/>
                  <a:gd name="T27" fmla="*/ 85 h 367"/>
                  <a:gd name="T28" fmla="*/ 108 w 161"/>
                  <a:gd name="T29" fmla="*/ 53 h 367"/>
                  <a:gd name="T30" fmla="*/ 82 w 161"/>
                  <a:gd name="T31" fmla="*/ 43 h 367"/>
                  <a:gd name="T32" fmla="*/ 61 w 161"/>
                  <a:gd name="T33" fmla="*/ 53 h 367"/>
                  <a:gd name="T34" fmla="*/ 42 w 161"/>
                  <a:gd name="T35" fmla="*/ 111 h 367"/>
                  <a:gd name="T36" fmla="*/ 39 w 161"/>
                  <a:gd name="T37" fmla="*/ 193 h 367"/>
                  <a:gd name="T38" fmla="*/ 58 w 161"/>
                  <a:gd name="T39" fmla="*/ 264 h 367"/>
                  <a:gd name="T40" fmla="*/ 84 w 161"/>
                  <a:gd name="T41" fmla="*/ 292 h 367"/>
                  <a:gd name="T42" fmla="*/ 97 w 161"/>
                  <a:gd name="T43" fmla="*/ 295 h 3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58866" name="Group 82"/>
            <p:cNvGrpSpPr>
              <a:grpSpLocks/>
            </p:cNvGrpSpPr>
            <p:nvPr/>
          </p:nvGrpSpPr>
          <p:grpSpPr bwMode="auto">
            <a:xfrm>
              <a:off x="1643" y="1752"/>
              <a:ext cx="92" cy="234"/>
              <a:chOff x="275" y="191"/>
              <a:chExt cx="161" cy="385"/>
            </a:xfrm>
          </p:grpSpPr>
          <p:sp>
            <p:nvSpPr>
              <p:cNvPr id="758867" name="Oval 83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58868" name="Freeform 84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>
                  <a:gd name="T0" fmla="*/ 97 w 161"/>
                  <a:gd name="T1" fmla="*/ 295 h 367"/>
                  <a:gd name="T2" fmla="*/ 88 w 161"/>
                  <a:gd name="T3" fmla="*/ 363 h 367"/>
                  <a:gd name="T4" fmla="*/ 51 w 161"/>
                  <a:gd name="T5" fmla="*/ 319 h 367"/>
                  <a:gd name="T6" fmla="*/ 6 w 161"/>
                  <a:gd name="T7" fmla="*/ 216 h 367"/>
                  <a:gd name="T8" fmla="*/ 13 w 161"/>
                  <a:gd name="T9" fmla="*/ 95 h 367"/>
                  <a:gd name="T10" fmla="*/ 37 w 161"/>
                  <a:gd name="T11" fmla="*/ 25 h 367"/>
                  <a:gd name="T12" fmla="*/ 82 w 161"/>
                  <a:gd name="T13" fmla="*/ 0 h 367"/>
                  <a:gd name="T14" fmla="*/ 130 w 161"/>
                  <a:gd name="T15" fmla="*/ 25 h 367"/>
                  <a:gd name="T16" fmla="*/ 156 w 161"/>
                  <a:gd name="T17" fmla="*/ 81 h 367"/>
                  <a:gd name="T18" fmla="*/ 159 w 161"/>
                  <a:gd name="T19" fmla="*/ 198 h 367"/>
                  <a:gd name="T20" fmla="*/ 145 w 161"/>
                  <a:gd name="T21" fmla="*/ 198 h 367"/>
                  <a:gd name="T22" fmla="*/ 133 w 161"/>
                  <a:gd name="T23" fmla="*/ 195 h 367"/>
                  <a:gd name="T24" fmla="*/ 136 w 161"/>
                  <a:gd name="T25" fmla="*/ 134 h 367"/>
                  <a:gd name="T26" fmla="*/ 129 w 161"/>
                  <a:gd name="T27" fmla="*/ 85 h 367"/>
                  <a:gd name="T28" fmla="*/ 108 w 161"/>
                  <a:gd name="T29" fmla="*/ 53 h 367"/>
                  <a:gd name="T30" fmla="*/ 82 w 161"/>
                  <a:gd name="T31" fmla="*/ 43 h 367"/>
                  <a:gd name="T32" fmla="*/ 61 w 161"/>
                  <a:gd name="T33" fmla="*/ 53 h 367"/>
                  <a:gd name="T34" fmla="*/ 42 w 161"/>
                  <a:gd name="T35" fmla="*/ 111 h 367"/>
                  <a:gd name="T36" fmla="*/ 39 w 161"/>
                  <a:gd name="T37" fmla="*/ 193 h 367"/>
                  <a:gd name="T38" fmla="*/ 58 w 161"/>
                  <a:gd name="T39" fmla="*/ 264 h 367"/>
                  <a:gd name="T40" fmla="*/ 84 w 161"/>
                  <a:gd name="T41" fmla="*/ 292 h 367"/>
                  <a:gd name="T42" fmla="*/ 97 w 161"/>
                  <a:gd name="T43" fmla="*/ 295 h 3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58869" name="Group 85"/>
            <p:cNvGrpSpPr>
              <a:grpSpLocks/>
            </p:cNvGrpSpPr>
            <p:nvPr/>
          </p:nvGrpSpPr>
          <p:grpSpPr bwMode="auto">
            <a:xfrm>
              <a:off x="1972" y="1752"/>
              <a:ext cx="92" cy="234"/>
              <a:chOff x="275" y="191"/>
              <a:chExt cx="161" cy="385"/>
            </a:xfrm>
          </p:grpSpPr>
          <p:sp>
            <p:nvSpPr>
              <p:cNvPr id="758870" name="Oval 86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58871" name="Freeform 87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>
                  <a:gd name="T0" fmla="*/ 97 w 161"/>
                  <a:gd name="T1" fmla="*/ 295 h 367"/>
                  <a:gd name="T2" fmla="*/ 88 w 161"/>
                  <a:gd name="T3" fmla="*/ 363 h 367"/>
                  <a:gd name="T4" fmla="*/ 51 w 161"/>
                  <a:gd name="T5" fmla="*/ 319 h 367"/>
                  <a:gd name="T6" fmla="*/ 6 w 161"/>
                  <a:gd name="T7" fmla="*/ 216 h 367"/>
                  <a:gd name="T8" fmla="*/ 13 w 161"/>
                  <a:gd name="T9" fmla="*/ 95 h 367"/>
                  <a:gd name="T10" fmla="*/ 37 w 161"/>
                  <a:gd name="T11" fmla="*/ 25 h 367"/>
                  <a:gd name="T12" fmla="*/ 82 w 161"/>
                  <a:gd name="T13" fmla="*/ 0 h 367"/>
                  <a:gd name="T14" fmla="*/ 130 w 161"/>
                  <a:gd name="T15" fmla="*/ 25 h 367"/>
                  <a:gd name="T16" fmla="*/ 156 w 161"/>
                  <a:gd name="T17" fmla="*/ 81 h 367"/>
                  <a:gd name="T18" fmla="*/ 159 w 161"/>
                  <a:gd name="T19" fmla="*/ 198 h 367"/>
                  <a:gd name="T20" fmla="*/ 145 w 161"/>
                  <a:gd name="T21" fmla="*/ 198 h 367"/>
                  <a:gd name="T22" fmla="*/ 133 w 161"/>
                  <a:gd name="T23" fmla="*/ 195 h 367"/>
                  <a:gd name="T24" fmla="*/ 136 w 161"/>
                  <a:gd name="T25" fmla="*/ 134 h 367"/>
                  <a:gd name="T26" fmla="*/ 129 w 161"/>
                  <a:gd name="T27" fmla="*/ 85 h 367"/>
                  <a:gd name="T28" fmla="*/ 108 w 161"/>
                  <a:gd name="T29" fmla="*/ 53 h 367"/>
                  <a:gd name="T30" fmla="*/ 82 w 161"/>
                  <a:gd name="T31" fmla="*/ 43 h 367"/>
                  <a:gd name="T32" fmla="*/ 61 w 161"/>
                  <a:gd name="T33" fmla="*/ 53 h 367"/>
                  <a:gd name="T34" fmla="*/ 42 w 161"/>
                  <a:gd name="T35" fmla="*/ 111 h 367"/>
                  <a:gd name="T36" fmla="*/ 39 w 161"/>
                  <a:gd name="T37" fmla="*/ 193 h 367"/>
                  <a:gd name="T38" fmla="*/ 58 w 161"/>
                  <a:gd name="T39" fmla="*/ 264 h 367"/>
                  <a:gd name="T40" fmla="*/ 84 w 161"/>
                  <a:gd name="T41" fmla="*/ 292 h 367"/>
                  <a:gd name="T42" fmla="*/ 97 w 161"/>
                  <a:gd name="T43" fmla="*/ 295 h 3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58872" name="Freeform 88"/>
            <p:cNvSpPr>
              <a:spLocks/>
            </p:cNvSpPr>
            <p:nvPr/>
          </p:nvSpPr>
          <p:spPr bwMode="auto">
            <a:xfrm>
              <a:off x="1868" y="2585"/>
              <a:ext cx="141" cy="1449"/>
            </a:xfrm>
            <a:custGeom>
              <a:avLst/>
              <a:gdLst>
                <a:gd name="T0" fmla="*/ 206 w 206"/>
                <a:gd name="T1" fmla="*/ 2377 h 2377"/>
                <a:gd name="T2" fmla="*/ 86 w 206"/>
                <a:gd name="T3" fmla="*/ 2100 h 2377"/>
                <a:gd name="T4" fmla="*/ 9 w 206"/>
                <a:gd name="T5" fmla="*/ 1200 h 2377"/>
                <a:gd name="T6" fmla="*/ 33 w 206"/>
                <a:gd name="T7" fmla="*/ 0 h 2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6" h="2377">
                  <a:moveTo>
                    <a:pt x="206" y="2377"/>
                  </a:moveTo>
                  <a:cubicBezTo>
                    <a:pt x="166" y="2331"/>
                    <a:pt x="119" y="2296"/>
                    <a:pt x="86" y="2100"/>
                  </a:cubicBezTo>
                  <a:cubicBezTo>
                    <a:pt x="53" y="1904"/>
                    <a:pt x="18" y="1550"/>
                    <a:pt x="9" y="1200"/>
                  </a:cubicBezTo>
                  <a:cubicBezTo>
                    <a:pt x="0" y="850"/>
                    <a:pt x="28" y="250"/>
                    <a:pt x="33" y="0"/>
                  </a:cubicBezTo>
                </a:path>
              </a:pathLst>
            </a:custGeom>
            <a:noFill/>
            <a:ln w="9525" cap="flat" cmpd="sng">
              <a:solidFill>
                <a:srgbClr val="0099FF">
                  <a:alpha val="50000"/>
                </a:srgbClr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58873" name="Freeform 89"/>
            <p:cNvSpPr>
              <a:spLocks/>
            </p:cNvSpPr>
            <p:nvPr/>
          </p:nvSpPr>
          <p:spPr bwMode="auto">
            <a:xfrm>
              <a:off x="1298" y="2951"/>
              <a:ext cx="218" cy="1141"/>
            </a:xfrm>
            <a:custGeom>
              <a:avLst/>
              <a:gdLst>
                <a:gd name="T0" fmla="*/ 384 w 384"/>
                <a:gd name="T1" fmla="*/ 1248 h 1248"/>
                <a:gd name="T2" fmla="*/ 240 w 384"/>
                <a:gd name="T3" fmla="*/ 1104 h 1248"/>
                <a:gd name="T4" fmla="*/ 96 w 384"/>
                <a:gd name="T5" fmla="*/ 672 h 1248"/>
                <a:gd name="T6" fmla="*/ 0 w 384"/>
                <a:gd name="T7" fmla="*/ 0 h 1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4" h="1248">
                  <a:moveTo>
                    <a:pt x="384" y="1248"/>
                  </a:moveTo>
                  <a:cubicBezTo>
                    <a:pt x="336" y="1224"/>
                    <a:pt x="288" y="1200"/>
                    <a:pt x="240" y="1104"/>
                  </a:cubicBezTo>
                  <a:cubicBezTo>
                    <a:pt x="192" y="1008"/>
                    <a:pt x="136" y="856"/>
                    <a:pt x="96" y="672"/>
                  </a:cubicBezTo>
                  <a:cubicBezTo>
                    <a:pt x="56" y="488"/>
                    <a:pt x="28" y="244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99FF">
                  <a:alpha val="50000"/>
                </a:srgbClr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58874" name="Freeform 90"/>
            <p:cNvSpPr>
              <a:spLocks/>
            </p:cNvSpPr>
            <p:nvPr/>
          </p:nvSpPr>
          <p:spPr bwMode="auto">
            <a:xfrm>
              <a:off x="695" y="3332"/>
              <a:ext cx="220" cy="790"/>
            </a:xfrm>
            <a:custGeom>
              <a:avLst/>
              <a:gdLst>
                <a:gd name="T0" fmla="*/ 384 w 384"/>
                <a:gd name="T1" fmla="*/ 1248 h 1248"/>
                <a:gd name="T2" fmla="*/ 240 w 384"/>
                <a:gd name="T3" fmla="*/ 1104 h 1248"/>
                <a:gd name="T4" fmla="*/ 96 w 384"/>
                <a:gd name="T5" fmla="*/ 672 h 1248"/>
                <a:gd name="T6" fmla="*/ 0 w 384"/>
                <a:gd name="T7" fmla="*/ 0 h 1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4" h="1248">
                  <a:moveTo>
                    <a:pt x="384" y="1248"/>
                  </a:moveTo>
                  <a:cubicBezTo>
                    <a:pt x="336" y="1224"/>
                    <a:pt x="288" y="1200"/>
                    <a:pt x="240" y="1104"/>
                  </a:cubicBezTo>
                  <a:cubicBezTo>
                    <a:pt x="192" y="1008"/>
                    <a:pt x="136" y="856"/>
                    <a:pt x="96" y="672"/>
                  </a:cubicBezTo>
                  <a:cubicBezTo>
                    <a:pt x="56" y="488"/>
                    <a:pt x="28" y="244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99FF">
                  <a:alpha val="50000"/>
                </a:srgbClr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758875" name="Group 91"/>
            <p:cNvGrpSpPr>
              <a:grpSpLocks/>
            </p:cNvGrpSpPr>
            <p:nvPr/>
          </p:nvGrpSpPr>
          <p:grpSpPr bwMode="auto">
            <a:xfrm>
              <a:off x="2279" y="1751"/>
              <a:ext cx="92" cy="235"/>
              <a:chOff x="275" y="191"/>
              <a:chExt cx="161" cy="385"/>
            </a:xfrm>
          </p:grpSpPr>
          <p:sp>
            <p:nvSpPr>
              <p:cNvPr id="758876" name="Oval 92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58877" name="Freeform 93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>
                  <a:gd name="T0" fmla="*/ 97 w 161"/>
                  <a:gd name="T1" fmla="*/ 295 h 367"/>
                  <a:gd name="T2" fmla="*/ 88 w 161"/>
                  <a:gd name="T3" fmla="*/ 363 h 367"/>
                  <a:gd name="T4" fmla="*/ 51 w 161"/>
                  <a:gd name="T5" fmla="*/ 319 h 367"/>
                  <a:gd name="T6" fmla="*/ 6 w 161"/>
                  <a:gd name="T7" fmla="*/ 216 h 367"/>
                  <a:gd name="T8" fmla="*/ 13 w 161"/>
                  <a:gd name="T9" fmla="*/ 95 h 367"/>
                  <a:gd name="T10" fmla="*/ 37 w 161"/>
                  <a:gd name="T11" fmla="*/ 25 h 367"/>
                  <a:gd name="T12" fmla="*/ 82 w 161"/>
                  <a:gd name="T13" fmla="*/ 0 h 367"/>
                  <a:gd name="T14" fmla="*/ 130 w 161"/>
                  <a:gd name="T15" fmla="*/ 25 h 367"/>
                  <a:gd name="T16" fmla="*/ 156 w 161"/>
                  <a:gd name="T17" fmla="*/ 81 h 367"/>
                  <a:gd name="T18" fmla="*/ 159 w 161"/>
                  <a:gd name="T19" fmla="*/ 198 h 367"/>
                  <a:gd name="T20" fmla="*/ 145 w 161"/>
                  <a:gd name="T21" fmla="*/ 198 h 367"/>
                  <a:gd name="T22" fmla="*/ 133 w 161"/>
                  <a:gd name="T23" fmla="*/ 195 h 367"/>
                  <a:gd name="T24" fmla="*/ 136 w 161"/>
                  <a:gd name="T25" fmla="*/ 134 h 367"/>
                  <a:gd name="T26" fmla="*/ 129 w 161"/>
                  <a:gd name="T27" fmla="*/ 85 h 367"/>
                  <a:gd name="T28" fmla="*/ 108 w 161"/>
                  <a:gd name="T29" fmla="*/ 53 h 367"/>
                  <a:gd name="T30" fmla="*/ 82 w 161"/>
                  <a:gd name="T31" fmla="*/ 43 h 367"/>
                  <a:gd name="T32" fmla="*/ 61 w 161"/>
                  <a:gd name="T33" fmla="*/ 53 h 367"/>
                  <a:gd name="T34" fmla="*/ 42 w 161"/>
                  <a:gd name="T35" fmla="*/ 111 h 367"/>
                  <a:gd name="T36" fmla="*/ 39 w 161"/>
                  <a:gd name="T37" fmla="*/ 193 h 367"/>
                  <a:gd name="T38" fmla="*/ 58 w 161"/>
                  <a:gd name="T39" fmla="*/ 264 h 367"/>
                  <a:gd name="T40" fmla="*/ 84 w 161"/>
                  <a:gd name="T41" fmla="*/ 292 h 367"/>
                  <a:gd name="T42" fmla="*/ 97 w 161"/>
                  <a:gd name="T43" fmla="*/ 295 h 3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58878" name="Group 94"/>
            <p:cNvGrpSpPr>
              <a:grpSpLocks/>
            </p:cNvGrpSpPr>
            <p:nvPr/>
          </p:nvGrpSpPr>
          <p:grpSpPr bwMode="auto">
            <a:xfrm>
              <a:off x="2551" y="1728"/>
              <a:ext cx="92" cy="235"/>
              <a:chOff x="275" y="191"/>
              <a:chExt cx="161" cy="385"/>
            </a:xfrm>
          </p:grpSpPr>
          <p:sp>
            <p:nvSpPr>
              <p:cNvPr id="758879" name="Oval 95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58880" name="Freeform 96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>
                  <a:gd name="T0" fmla="*/ 97 w 161"/>
                  <a:gd name="T1" fmla="*/ 295 h 367"/>
                  <a:gd name="T2" fmla="*/ 88 w 161"/>
                  <a:gd name="T3" fmla="*/ 363 h 367"/>
                  <a:gd name="T4" fmla="*/ 51 w 161"/>
                  <a:gd name="T5" fmla="*/ 319 h 367"/>
                  <a:gd name="T6" fmla="*/ 6 w 161"/>
                  <a:gd name="T7" fmla="*/ 216 h 367"/>
                  <a:gd name="T8" fmla="*/ 13 w 161"/>
                  <a:gd name="T9" fmla="*/ 95 h 367"/>
                  <a:gd name="T10" fmla="*/ 37 w 161"/>
                  <a:gd name="T11" fmla="*/ 25 h 367"/>
                  <a:gd name="T12" fmla="*/ 82 w 161"/>
                  <a:gd name="T13" fmla="*/ 0 h 367"/>
                  <a:gd name="T14" fmla="*/ 130 w 161"/>
                  <a:gd name="T15" fmla="*/ 25 h 367"/>
                  <a:gd name="T16" fmla="*/ 156 w 161"/>
                  <a:gd name="T17" fmla="*/ 81 h 367"/>
                  <a:gd name="T18" fmla="*/ 159 w 161"/>
                  <a:gd name="T19" fmla="*/ 198 h 367"/>
                  <a:gd name="T20" fmla="*/ 145 w 161"/>
                  <a:gd name="T21" fmla="*/ 198 h 367"/>
                  <a:gd name="T22" fmla="*/ 133 w 161"/>
                  <a:gd name="T23" fmla="*/ 195 h 367"/>
                  <a:gd name="T24" fmla="*/ 136 w 161"/>
                  <a:gd name="T25" fmla="*/ 134 h 367"/>
                  <a:gd name="T26" fmla="*/ 129 w 161"/>
                  <a:gd name="T27" fmla="*/ 85 h 367"/>
                  <a:gd name="T28" fmla="*/ 108 w 161"/>
                  <a:gd name="T29" fmla="*/ 53 h 367"/>
                  <a:gd name="T30" fmla="*/ 82 w 161"/>
                  <a:gd name="T31" fmla="*/ 43 h 367"/>
                  <a:gd name="T32" fmla="*/ 61 w 161"/>
                  <a:gd name="T33" fmla="*/ 53 h 367"/>
                  <a:gd name="T34" fmla="*/ 42 w 161"/>
                  <a:gd name="T35" fmla="*/ 111 h 367"/>
                  <a:gd name="T36" fmla="*/ 39 w 161"/>
                  <a:gd name="T37" fmla="*/ 193 h 367"/>
                  <a:gd name="T38" fmla="*/ 58 w 161"/>
                  <a:gd name="T39" fmla="*/ 264 h 367"/>
                  <a:gd name="T40" fmla="*/ 84 w 161"/>
                  <a:gd name="T41" fmla="*/ 292 h 367"/>
                  <a:gd name="T42" fmla="*/ 97 w 161"/>
                  <a:gd name="T43" fmla="*/ 295 h 3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58881" name="Group 97"/>
            <p:cNvGrpSpPr>
              <a:grpSpLocks/>
            </p:cNvGrpSpPr>
            <p:nvPr/>
          </p:nvGrpSpPr>
          <p:grpSpPr bwMode="auto">
            <a:xfrm>
              <a:off x="2897" y="1728"/>
              <a:ext cx="91" cy="234"/>
              <a:chOff x="275" y="191"/>
              <a:chExt cx="161" cy="385"/>
            </a:xfrm>
          </p:grpSpPr>
          <p:sp>
            <p:nvSpPr>
              <p:cNvPr id="758882" name="Oval 98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58883" name="Freeform 99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>
                  <a:gd name="T0" fmla="*/ 97 w 161"/>
                  <a:gd name="T1" fmla="*/ 295 h 367"/>
                  <a:gd name="T2" fmla="*/ 88 w 161"/>
                  <a:gd name="T3" fmla="*/ 363 h 367"/>
                  <a:gd name="T4" fmla="*/ 51 w 161"/>
                  <a:gd name="T5" fmla="*/ 319 h 367"/>
                  <a:gd name="T6" fmla="*/ 6 w 161"/>
                  <a:gd name="T7" fmla="*/ 216 h 367"/>
                  <a:gd name="T8" fmla="*/ 13 w 161"/>
                  <a:gd name="T9" fmla="*/ 95 h 367"/>
                  <a:gd name="T10" fmla="*/ 37 w 161"/>
                  <a:gd name="T11" fmla="*/ 25 h 367"/>
                  <a:gd name="T12" fmla="*/ 82 w 161"/>
                  <a:gd name="T13" fmla="*/ 0 h 367"/>
                  <a:gd name="T14" fmla="*/ 130 w 161"/>
                  <a:gd name="T15" fmla="*/ 25 h 367"/>
                  <a:gd name="T16" fmla="*/ 156 w 161"/>
                  <a:gd name="T17" fmla="*/ 81 h 367"/>
                  <a:gd name="T18" fmla="*/ 159 w 161"/>
                  <a:gd name="T19" fmla="*/ 198 h 367"/>
                  <a:gd name="T20" fmla="*/ 145 w 161"/>
                  <a:gd name="T21" fmla="*/ 198 h 367"/>
                  <a:gd name="T22" fmla="*/ 133 w 161"/>
                  <a:gd name="T23" fmla="*/ 195 h 367"/>
                  <a:gd name="T24" fmla="*/ 136 w 161"/>
                  <a:gd name="T25" fmla="*/ 134 h 367"/>
                  <a:gd name="T26" fmla="*/ 129 w 161"/>
                  <a:gd name="T27" fmla="*/ 85 h 367"/>
                  <a:gd name="T28" fmla="*/ 108 w 161"/>
                  <a:gd name="T29" fmla="*/ 53 h 367"/>
                  <a:gd name="T30" fmla="*/ 82 w 161"/>
                  <a:gd name="T31" fmla="*/ 43 h 367"/>
                  <a:gd name="T32" fmla="*/ 61 w 161"/>
                  <a:gd name="T33" fmla="*/ 53 h 367"/>
                  <a:gd name="T34" fmla="*/ 42 w 161"/>
                  <a:gd name="T35" fmla="*/ 111 h 367"/>
                  <a:gd name="T36" fmla="*/ 39 w 161"/>
                  <a:gd name="T37" fmla="*/ 193 h 367"/>
                  <a:gd name="T38" fmla="*/ 58 w 161"/>
                  <a:gd name="T39" fmla="*/ 264 h 367"/>
                  <a:gd name="T40" fmla="*/ 84 w 161"/>
                  <a:gd name="T41" fmla="*/ 292 h 367"/>
                  <a:gd name="T42" fmla="*/ 97 w 161"/>
                  <a:gd name="T43" fmla="*/ 295 h 3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58884" name="Group 100"/>
            <p:cNvGrpSpPr>
              <a:grpSpLocks/>
            </p:cNvGrpSpPr>
            <p:nvPr/>
          </p:nvGrpSpPr>
          <p:grpSpPr bwMode="auto">
            <a:xfrm>
              <a:off x="3242" y="1728"/>
              <a:ext cx="92" cy="234"/>
              <a:chOff x="275" y="191"/>
              <a:chExt cx="161" cy="385"/>
            </a:xfrm>
          </p:grpSpPr>
          <p:sp>
            <p:nvSpPr>
              <p:cNvPr id="758885" name="Oval 101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58886" name="Freeform 102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>
                  <a:gd name="T0" fmla="*/ 97 w 161"/>
                  <a:gd name="T1" fmla="*/ 295 h 367"/>
                  <a:gd name="T2" fmla="*/ 88 w 161"/>
                  <a:gd name="T3" fmla="*/ 363 h 367"/>
                  <a:gd name="T4" fmla="*/ 51 w 161"/>
                  <a:gd name="T5" fmla="*/ 319 h 367"/>
                  <a:gd name="T6" fmla="*/ 6 w 161"/>
                  <a:gd name="T7" fmla="*/ 216 h 367"/>
                  <a:gd name="T8" fmla="*/ 13 w 161"/>
                  <a:gd name="T9" fmla="*/ 95 h 367"/>
                  <a:gd name="T10" fmla="*/ 37 w 161"/>
                  <a:gd name="T11" fmla="*/ 25 h 367"/>
                  <a:gd name="T12" fmla="*/ 82 w 161"/>
                  <a:gd name="T13" fmla="*/ 0 h 367"/>
                  <a:gd name="T14" fmla="*/ 130 w 161"/>
                  <a:gd name="T15" fmla="*/ 25 h 367"/>
                  <a:gd name="T16" fmla="*/ 156 w 161"/>
                  <a:gd name="T17" fmla="*/ 81 h 367"/>
                  <a:gd name="T18" fmla="*/ 159 w 161"/>
                  <a:gd name="T19" fmla="*/ 198 h 367"/>
                  <a:gd name="T20" fmla="*/ 145 w 161"/>
                  <a:gd name="T21" fmla="*/ 198 h 367"/>
                  <a:gd name="T22" fmla="*/ 133 w 161"/>
                  <a:gd name="T23" fmla="*/ 195 h 367"/>
                  <a:gd name="T24" fmla="*/ 136 w 161"/>
                  <a:gd name="T25" fmla="*/ 134 h 367"/>
                  <a:gd name="T26" fmla="*/ 129 w 161"/>
                  <a:gd name="T27" fmla="*/ 85 h 367"/>
                  <a:gd name="T28" fmla="*/ 108 w 161"/>
                  <a:gd name="T29" fmla="*/ 53 h 367"/>
                  <a:gd name="T30" fmla="*/ 82 w 161"/>
                  <a:gd name="T31" fmla="*/ 43 h 367"/>
                  <a:gd name="T32" fmla="*/ 61 w 161"/>
                  <a:gd name="T33" fmla="*/ 53 h 367"/>
                  <a:gd name="T34" fmla="*/ 42 w 161"/>
                  <a:gd name="T35" fmla="*/ 111 h 367"/>
                  <a:gd name="T36" fmla="*/ 39 w 161"/>
                  <a:gd name="T37" fmla="*/ 193 h 367"/>
                  <a:gd name="T38" fmla="*/ 58 w 161"/>
                  <a:gd name="T39" fmla="*/ 264 h 367"/>
                  <a:gd name="T40" fmla="*/ 84 w 161"/>
                  <a:gd name="T41" fmla="*/ 292 h 367"/>
                  <a:gd name="T42" fmla="*/ 97 w 161"/>
                  <a:gd name="T43" fmla="*/ 295 h 3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58887" name="Group 103"/>
            <p:cNvGrpSpPr>
              <a:grpSpLocks/>
            </p:cNvGrpSpPr>
            <p:nvPr/>
          </p:nvGrpSpPr>
          <p:grpSpPr bwMode="auto">
            <a:xfrm>
              <a:off x="3625" y="1728"/>
              <a:ext cx="92" cy="234"/>
              <a:chOff x="275" y="191"/>
              <a:chExt cx="161" cy="385"/>
            </a:xfrm>
          </p:grpSpPr>
          <p:sp>
            <p:nvSpPr>
              <p:cNvPr id="758888" name="Oval 104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58889" name="Freeform 105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>
                  <a:gd name="T0" fmla="*/ 97 w 161"/>
                  <a:gd name="T1" fmla="*/ 295 h 367"/>
                  <a:gd name="T2" fmla="*/ 88 w 161"/>
                  <a:gd name="T3" fmla="*/ 363 h 367"/>
                  <a:gd name="T4" fmla="*/ 51 w 161"/>
                  <a:gd name="T5" fmla="*/ 319 h 367"/>
                  <a:gd name="T6" fmla="*/ 6 w 161"/>
                  <a:gd name="T7" fmla="*/ 216 h 367"/>
                  <a:gd name="T8" fmla="*/ 13 w 161"/>
                  <a:gd name="T9" fmla="*/ 95 h 367"/>
                  <a:gd name="T10" fmla="*/ 37 w 161"/>
                  <a:gd name="T11" fmla="*/ 25 h 367"/>
                  <a:gd name="T12" fmla="*/ 82 w 161"/>
                  <a:gd name="T13" fmla="*/ 0 h 367"/>
                  <a:gd name="T14" fmla="*/ 130 w 161"/>
                  <a:gd name="T15" fmla="*/ 25 h 367"/>
                  <a:gd name="T16" fmla="*/ 156 w 161"/>
                  <a:gd name="T17" fmla="*/ 81 h 367"/>
                  <a:gd name="T18" fmla="*/ 159 w 161"/>
                  <a:gd name="T19" fmla="*/ 198 h 367"/>
                  <a:gd name="T20" fmla="*/ 145 w 161"/>
                  <a:gd name="T21" fmla="*/ 198 h 367"/>
                  <a:gd name="T22" fmla="*/ 133 w 161"/>
                  <a:gd name="T23" fmla="*/ 195 h 367"/>
                  <a:gd name="T24" fmla="*/ 136 w 161"/>
                  <a:gd name="T25" fmla="*/ 134 h 367"/>
                  <a:gd name="T26" fmla="*/ 129 w 161"/>
                  <a:gd name="T27" fmla="*/ 85 h 367"/>
                  <a:gd name="T28" fmla="*/ 108 w 161"/>
                  <a:gd name="T29" fmla="*/ 53 h 367"/>
                  <a:gd name="T30" fmla="*/ 82 w 161"/>
                  <a:gd name="T31" fmla="*/ 43 h 367"/>
                  <a:gd name="T32" fmla="*/ 61 w 161"/>
                  <a:gd name="T33" fmla="*/ 53 h 367"/>
                  <a:gd name="T34" fmla="*/ 42 w 161"/>
                  <a:gd name="T35" fmla="*/ 111 h 367"/>
                  <a:gd name="T36" fmla="*/ 39 w 161"/>
                  <a:gd name="T37" fmla="*/ 193 h 367"/>
                  <a:gd name="T38" fmla="*/ 58 w 161"/>
                  <a:gd name="T39" fmla="*/ 264 h 367"/>
                  <a:gd name="T40" fmla="*/ 84 w 161"/>
                  <a:gd name="T41" fmla="*/ 292 h 367"/>
                  <a:gd name="T42" fmla="*/ 97 w 161"/>
                  <a:gd name="T43" fmla="*/ 295 h 3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58890" name="Group 106"/>
            <p:cNvGrpSpPr>
              <a:grpSpLocks/>
            </p:cNvGrpSpPr>
            <p:nvPr/>
          </p:nvGrpSpPr>
          <p:grpSpPr bwMode="auto">
            <a:xfrm>
              <a:off x="3976" y="1728"/>
              <a:ext cx="91" cy="234"/>
              <a:chOff x="275" y="191"/>
              <a:chExt cx="161" cy="385"/>
            </a:xfrm>
          </p:grpSpPr>
          <p:sp>
            <p:nvSpPr>
              <p:cNvPr id="758891" name="Oval 107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58892" name="Freeform 108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>
                  <a:gd name="T0" fmla="*/ 97 w 161"/>
                  <a:gd name="T1" fmla="*/ 295 h 367"/>
                  <a:gd name="T2" fmla="*/ 88 w 161"/>
                  <a:gd name="T3" fmla="*/ 363 h 367"/>
                  <a:gd name="T4" fmla="*/ 51 w 161"/>
                  <a:gd name="T5" fmla="*/ 319 h 367"/>
                  <a:gd name="T6" fmla="*/ 6 w 161"/>
                  <a:gd name="T7" fmla="*/ 216 h 367"/>
                  <a:gd name="T8" fmla="*/ 13 w 161"/>
                  <a:gd name="T9" fmla="*/ 95 h 367"/>
                  <a:gd name="T10" fmla="*/ 37 w 161"/>
                  <a:gd name="T11" fmla="*/ 25 h 367"/>
                  <a:gd name="T12" fmla="*/ 82 w 161"/>
                  <a:gd name="T13" fmla="*/ 0 h 367"/>
                  <a:gd name="T14" fmla="*/ 130 w 161"/>
                  <a:gd name="T15" fmla="*/ 25 h 367"/>
                  <a:gd name="T16" fmla="*/ 156 w 161"/>
                  <a:gd name="T17" fmla="*/ 81 h 367"/>
                  <a:gd name="T18" fmla="*/ 159 w 161"/>
                  <a:gd name="T19" fmla="*/ 198 h 367"/>
                  <a:gd name="T20" fmla="*/ 145 w 161"/>
                  <a:gd name="T21" fmla="*/ 198 h 367"/>
                  <a:gd name="T22" fmla="*/ 133 w 161"/>
                  <a:gd name="T23" fmla="*/ 195 h 367"/>
                  <a:gd name="T24" fmla="*/ 136 w 161"/>
                  <a:gd name="T25" fmla="*/ 134 h 367"/>
                  <a:gd name="T26" fmla="*/ 129 w 161"/>
                  <a:gd name="T27" fmla="*/ 85 h 367"/>
                  <a:gd name="T28" fmla="*/ 108 w 161"/>
                  <a:gd name="T29" fmla="*/ 53 h 367"/>
                  <a:gd name="T30" fmla="*/ 82 w 161"/>
                  <a:gd name="T31" fmla="*/ 43 h 367"/>
                  <a:gd name="T32" fmla="*/ 61 w 161"/>
                  <a:gd name="T33" fmla="*/ 53 h 367"/>
                  <a:gd name="T34" fmla="*/ 42 w 161"/>
                  <a:gd name="T35" fmla="*/ 111 h 367"/>
                  <a:gd name="T36" fmla="*/ 39 w 161"/>
                  <a:gd name="T37" fmla="*/ 193 h 367"/>
                  <a:gd name="T38" fmla="*/ 58 w 161"/>
                  <a:gd name="T39" fmla="*/ 264 h 367"/>
                  <a:gd name="T40" fmla="*/ 84 w 161"/>
                  <a:gd name="T41" fmla="*/ 292 h 367"/>
                  <a:gd name="T42" fmla="*/ 97 w 161"/>
                  <a:gd name="T43" fmla="*/ 295 h 3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58893" name="Group 109"/>
            <p:cNvGrpSpPr>
              <a:grpSpLocks/>
            </p:cNvGrpSpPr>
            <p:nvPr/>
          </p:nvGrpSpPr>
          <p:grpSpPr bwMode="auto">
            <a:xfrm>
              <a:off x="4321" y="1728"/>
              <a:ext cx="92" cy="234"/>
              <a:chOff x="275" y="191"/>
              <a:chExt cx="161" cy="385"/>
            </a:xfrm>
          </p:grpSpPr>
          <p:sp>
            <p:nvSpPr>
              <p:cNvPr id="758894" name="Oval 110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58895" name="Freeform 111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>
                  <a:gd name="T0" fmla="*/ 97 w 161"/>
                  <a:gd name="T1" fmla="*/ 295 h 367"/>
                  <a:gd name="T2" fmla="*/ 88 w 161"/>
                  <a:gd name="T3" fmla="*/ 363 h 367"/>
                  <a:gd name="T4" fmla="*/ 51 w 161"/>
                  <a:gd name="T5" fmla="*/ 319 h 367"/>
                  <a:gd name="T6" fmla="*/ 6 w 161"/>
                  <a:gd name="T7" fmla="*/ 216 h 367"/>
                  <a:gd name="T8" fmla="*/ 13 w 161"/>
                  <a:gd name="T9" fmla="*/ 95 h 367"/>
                  <a:gd name="T10" fmla="*/ 37 w 161"/>
                  <a:gd name="T11" fmla="*/ 25 h 367"/>
                  <a:gd name="T12" fmla="*/ 82 w 161"/>
                  <a:gd name="T13" fmla="*/ 0 h 367"/>
                  <a:gd name="T14" fmla="*/ 130 w 161"/>
                  <a:gd name="T15" fmla="*/ 25 h 367"/>
                  <a:gd name="T16" fmla="*/ 156 w 161"/>
                  <a:gd name="T17" fmla="*/ 81 h 367"/>
                  <a:gd name="T18" fmla="*/ 159 w 161"/>
                  <a:gd name="T19" fmla="*/ 198 h 367"/>
                  <a:gd name="T20" fmla="*/ 145 w 161"/>
                  <a:gd name="T21" fmla="*/ 198 h 367"/>
                  <a:gd name="T22" fmla="*/ 133 w 161"/>
                  <a:gd name="T23" fmla="*/ 195 h 367"/>
                  <a:gd name="T24" fmla="*/ 136 w 161"/>
                  <a:gd name="T25" fmla="*/ 134 h 367"/>
                  <a:gd name="T26" fmla="*/ 129 w 161"/>
                  <a:gd name="T27" fmla="*/ 85 h 367"/>
                  <a:gd name="T28" fmla="*/ 108 w 161"/>
                  <a:gd name="T29" fmla="*/ 53 h 367"/>
                  <a:gd name="T30" fmla="*/ 82 w 161"/>
                  <a:gd name="T31" fmla="*/ 43 h 367"/>
                  <a:gd name="T32" fmla="*/ 61 w 161"/>
                  <a:gd name="T33" fmla="*/ 53 h 367"/>
                  <a:gd name="T34" fmla="*/ 42 w 161"/>
                  <a:gd name="T35" fmla="*/ 111 h 367"/>
                  <a:gd name="T36" fmla="*/ 39 w 161"/>
                  <a:gd name="T37" fmla="*/ 193 h 367"/>
                  <a:gd name="T38" fmla="*/ 58 w 161"/>
                  <a:gd name="T39" fmla="*/ 264 h 367"/>
                  <a:gd name="T40" fmla="*/ 84 w 161"/>
                  <a:gd name="T41" fmla="*/ 292 h 367"/>
                  <a:gd name="T42" fmla="*/ 97 w 161"/>
                  <a:gd name="T43" fmla="*/ 295 h 3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58896" name="Group 112"/>
            <p:cNvGrpSpPr>
              <a:grpSpLocks/>
            </p:cNvGrpSpPr>
            <p:nvPr/>
          </p:nvGrpSpPr>
          <p:grpSpPr bwMode="auto">
            <a:xfrm>
              <a:off x="4710" y="1728"/>
              <a:ext cx="91" cy="234"/>
              <a:chOff x="275" y="191"/>
              <a:chExt cx="161" cy="385"/>
            </a:xfrm>
          </p:grpSpPr>
          <p:sp>
            <p:nvSpPr>
              <p:cNvPr id="758897" name="Oval 113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58898" name="Freeform 114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>
                  <a:gd name="T0" fmla="*/ 97 w 161"/>
                  <a:gd name="T1" fmla="*/ 295 h 367"/>
                  <a:gd name="T2" fmla="*/ 88 w 161"/>
                  <a:gd name="T3" fmla="*/ 363 h 367"/>
                  <a:gd name="T4" fmla="*/ 51 w 161"/>
                  <a:gd name="T5" fmla="*/ 319 h 367"/>
                  <a:gd name="T6" fmla="*/ 6 w 161"/>
                  <a:gd name="T7" fmla="*/ 216 h 367"/>
                  <a:gd name="T8" fmla="*/ 13 w 161"/>
                  <a:gd name="T9" fmla="*/ 95 h 367"/>
                  <a:gd name="T10" fmla="*/ 37 w 161"/>
                  <a:gd name="T11" fmla="*/ 25 h 367"/>
                  <a:gd name="T12" fmla="*/ 82 w 161"/>
                  <a:gd name="T13" fmla="*/ 0 h 367"/>
                  <a:gd name="T14" fmla="*/ 130 w 161"/>
                  <a:gd name="T15" fmla="*/ 25 h 367"/>
                  <a:gd name="T16" fmla="*/ 156 w 161"/>
                  <a:gd name="T17" fmla="*/ 81 h 367"/>
                  <a:gd name="T18" fmla="*/ 159 w 161"/>
                  <a:gd name="T19" fmla="*/ 198 h 367"/>
                  <a:gd name="T20" fmla="*/ 145 w 161"/>
                  <a:gd name="T21" fmla="*/ 198 h 367"/>
                  <a:gd name="T22" fmla="*/ 133 w 161"/>
                  <a:gd name="T23" fmla="*/ 195 h 367"/>
                  <a:gd name="T24" fmla="*/ 136 w 161"/>
                  <a:gd name="T25" fmla="*/ 134 h 367"/>
                  <a:gd name="T26" fmla="*/ 129 w 161"/>
                  <a:gd name="T27" fmla="*/ 85 h 367"/>
                  <a:gd name="T28" fmla="*/ 108 w 161"/>
                  <a:gd name="T29" fmla="*/ 53 h 367"/>
                  <a:gd name="T30" fmla="*/ 82 w 161"/>
                  <a:gd name="T31" fmla="*/ 43 h 367"/>
                  <a:gd name="T32" fmla="*/ 61 w 161"/>
                  <a:gd name="T33" fmla="*/ 53 h 367"/>
                  <a:gd name="T34" fmla="*/ 42 w 161"/>
                  <a:gd name="T35" fmla="*/ 111 h 367"/>
                  <a:gd name="T36" fmla="*/ 39 w 161"/>
                  <a:gd name="T37" fmla="*/ 193 h 367"/>
                  <a:gd name="T38" fmla="*/ 58 w 161"/>
                  <a:gd name="T39" fmla="*/ 264 h 367"/>
                  <a:gd name="T40" fmla="*/ 84 w 161"/>
                  <a:gd name="T41" fmla="*/ 292 h 367"/>
                  <a:gd name="T42" fmla="*/ 97 w 161"/>
                  <a:gd name="T43" fmla="*/ 295 h 3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58899" name="Group 115"/>
            <p:cNvGrpSpPr>
              <a:grpSpLocks/>
            </p:cNvGrpSpPr>
            <p:nvPr/>
          </p:nvGrpSpPr>
          <p:grpSpPr bwMode="auto">
            <a:xfrm>
              <a:off x="5055" y="1734"/>
              <a:ext cx="92" cy="234"/>
              <a:chOff x="275" y="191"/>
              <a:chExt cx="161" cy="385"/>
            </a:xfrm>
          </p:grpSpPr>
          <p:sp>
            <p:nvSpPr>
              <p:cNvPr id="758900" name="Oval 116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58901" name="Freeform 117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>
                  <a:gd name="T0" fmla="*/ 97 w 161"/>
                  <a:gd name="T1" fmla="*/ 295 h 367"/>
                  <a:gd name="T2" fmla="*/ 88 w 161"/>
                  <a:gd name="T3" fmla="*/ 363 h 367"/>
                  <a:gd name="T4" fmla="*/ 51 w 161"/>
                  <a:gd name="T5" fmla="*/ 319 h 367"/>
                  <a:gd name="T6" fmla="*/ 6 w 161"/>
                  <a:gd name="T7" fmla="*/ 216 h 367"/>
                  <a:gd name="T8" fmla="*/ 13 w 161"/>
                  <a:gd name="T9" fmla="*/ 95 h 367"/>
                  <a:gd name="T10" fmla="*/ 37 w 161"/>
                  <a:gd name="T11" fmla="*/ 25 h 367"/>
                  <a:gd name="T12" fmla="*/ 82 w 161"/>
                  <a:gd name="T13" fmla="*/ 0 h 367"/>
                  <a:gd name="T14" fmla="*/ 130 w 161"/>
                  <a:gd name="T15" fmla="*/ 25 h 367"/>
                  <a:gd name="T16" fmla="*/ 156 w 161"/>
                  <a:gd name="T17" fmla="*/ 81 h 367"/>
                  <a:gd name="T18" fmla="*/ 159 w 161"/>
                  <a:gd name="T19" fmla="*/ 198 h 367"/>
                  <a:gd name="T20" fmla="*/ 145 w 161"/>
                  <a:gd name="T21" fmla="*/ 198 h 367"/>
                  <a:gd name="T22" fmla="*/ 133 w 161"/>
                  <a:gd name="T23" fmla="*/ 195 h 367"/>
                  <a:gd name="T24" fmla="*/ 136 w 161"/>
                  <a:gd name="T25" fmla="*/ 134 h 367"/>
                  <a:gd name="T26" fmla="*/ 129 w 161"/>
                  <a:gd name="T27" fmla="*/ 85 h 367"/>
                  <a:gd name="T28" fmla="*/ 108 w 161"/>
                  <a:gd name="T29" fmla="*/ 53 h 367"/>
                  <a:gd name="T30" fmla="*/ 82 w 161"/>
                  <a:gd name="T31" fmla="*/ 43 h 367"/>
                  <a:gd name="T32" fmla="*/ 61 w 161"/>
                  <a:gd name="T33" fmla="*/ 53 h 367"/>
                  <a:gd name="T34" fmla="*/ 42 w 161"/>
                  <a:gd name="T35" fmla="*/ 111 h 367"/>
                  <a:gd name="T36" fmla="*/ 39 w 161"/>
                  <a:gd name="T37" fmla="*/ 193 h 367"/>
                  <a:gd name="T38" fmla="*/ 58 w 161"/>
                  <a:gd name="T39" fmla="*/ 264 h 367"/>
                  <a:gd name="T40" fmla="*/ 84 w 161"/>
                  <a:gd name="T41" fmla="*/ 292 h 367"/>
                  <a:gd name="T42" fmla="*/ 97 w 161"/>
                  <a:gd name="T43" fmla="*/ 295 h 3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58902" name="Group 118"/>
            <p:cNvGrpSpPr>
              <a:grpSpLocks/>
            </p:cNvGrpSpPr>
            <p:nvPr/>
          </p:nvGrpSpPr>
          <p:grpSpPr bwMode="auto">
            <a:xfrm>
              <a:off x="5400" y="1728"/>
              <a:ext cx="92" cy="234"/>
              <a:chOff x="275" y="191"/>
              <a:chExt cx="161" cy="385"/>
            </a:xfrm>
          </p:grpSpPr>
          <p:sp>
            <p:nvSpPr>
              <p:cNvPr id="758903" name="Oval 119"/>
              <p:cNvSpPr>
                <a:spLocks noChangeArrowheads="1"/>
              </p:cNvSpPr>
              <p:nvPr/>
            </p:nvSpPr>
            <p:spPr bwMode="auto">
              <a:xfrm>
                <a:off x="336" y="480"/>
                <a:ext cx="48" cy="96"/>
              </a:xfrm>
              <a:prstGeom prst="ellipse">
                <a:avLst/>
              </a:prstGeom>
              <a:noFill/>
              <a:ln w="9525">
                <a:solidFill>
                  <a:schemeClr val="tx2"/>
                </a:solidFill>
                <a:round/>
                <a:headEnd type="none" w="lg" len="lg"/>
                <a:tailEnd type="none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758904" name="Freeform 120"/>
              <p:cNvSpPr>
                <a:spLocks/>
              </p:cNvSpPr>
              <p:nvPr/>
            </p:nvSpPr>
            <p:spPr bwMode="auto">
              <a:xfrm>
                <a:off x="275" y="191"/>
                <a:ext cx="161" cy="367"/>
              </a:xfrm>
              <a:custGeom>
                <a:avLst/>
                <a:gdLst>
                  <a:gd name="T0" fmla="*/ 97 w 161"/>
                  <a:gd name="T1" fmla="*/ 295 h 367"/>
                  <a:gd name="T2" fmla="*/ 88 w 161"/>
                  <a:gd name="T3" fmla="*/ 363 h 367"/>
                  <a:gd name="T4" fmla="*/ 51 w 161"/>
                  <a:gd name="T5" fmla="*/ 319 h 367"/>
                  <a:gd name="T6" fmla="*/ 6 w 161"/>
                  <a:gd name="T7" fmla="*/ 216 h 367"/>
                  <a:gd name="T8" fmla="*/ 13 w 161"/>
                  <a:gd name="T9" fmla="*/ 95 h 367"/>
                  <a:gd name="T10" fmla="*/ 37 w 161"/>
                  <a:gd name="T11" fmla="*/ 25 h 367"/>
                  <a:gd name="T12" fmla="*/ 82 w 161"/>
                  <a:gd name="T13" fmla="*/ 0 h 367"/>
                  <a:gd name="T14" fmla="*/ 130 w 161"/>
                  <a:gd name="T15" fmla="*/ 25 h 367"/>
                  <a:gd name="T16" fmla="*/ 156 w 161"/>
                  <a:gd name="T17" fmla="*/ 81 h 367"/>
                  <a:gd name="T18" fmla="*/ 159 w 161"/>
                  <a:gd name="T19" fmla="*/ 198 h 367"/>
                  <a:gd name="T20" fmla="*/ 145 w 161"/>
                  <a:gd name="T21" fmla="*/ 198 h 367"/>
                  <a:gd name="T22" fmla="*/ 133 w 161"/>
                  <a:gd name="T23" fmla="*/ 195 h 367"/>
                  <a:gd name="T24" fmla="*/ 136 w 161"/>
                  <a:gd name="T25" fmla="*/ 134 h 367"/>
                  <a:gd name="T26" fmla="*/ 129 w 161"/>
                  <a:gd name="T27" fmla="*/ 85 h 367"/>
                  <a:gd name="T28" fmla="*/ 108 w 161"/>
                  <a:gd name="T29" fmla="*/ 53 h 367"/>
                  <a:gd name="T30" fmla="*/ 82 w 161"/>
                  <a:gd name="T31" fmla="*/ 43 h 367"/>
                  <a:gd name="T32" fmla="*/ 61 w 161"/>
                  <a:gd name="T33" fmla="*/ 53 h 367"/>
                  <a:gd name="T34" fmla="*/ 42 w 161"/>
                  <a:gd name="T35" fmla="*/ 111 h 367"/>
                  <a:gd name="T36" fmla="*/ 39 w 161"/>
                  <a:gd name="T37" fmla="*/ 193 h 367"/>
                  <a:gd name="T38" fmla="*/ 58 w 161"/>
                  <a:gd name="T39" fmla="*/ 264 h 367"/>
                  <a:gd name="T40" fmla="*/ 84 w 161"/>
                  <a:gd name="T41" fmla="*/ 292 h 367"/>
                  <a:gd name="T42" fmla="*/ 97 w 161"/>
                  <a:gd name="T43" fmla="*/ 295 h 3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61" h="367">
                    <a:moveTo>
                      <a:pt x="97" y="295"/>
                    </a:moveTo>
                    <a:cubicBezTo>
                      <a:pt x="98" y="308"/>
                      <a:pt x="96" y="359"/>
                      <a:pt x="88" y="363"/>
                    </a:cubicBezTo>
                    <a:cubicBezTo>
                      <a:pt x="80" y="367"/>
                      <a:pt x="65" y="344"/>
                      <a:pt x="51" y="319"/>
                    </a:cubicBezTo>
                    <a:cubicBezTo>
                      <a:pt x="37" y="294"/>
                      <a:pt x="12" y="253"/>
                      <a:pt x="6" y="216"/>
                    </a:cubicBezTo>
                    <a:cubicBezTo>
                      <a:pt x="0" y="179"/>
                      <a:pt x="8" y="127"/>
                      <a:pt x="13" y="95"/>
                    </a:cubicBezTo>
                    <a:cubicBezTo>
                      <a:pt x="18" y="63"/>
                      <a:pt x="25" y="41"/>
                      <a:pt x="37" y="25"/>
                    </a:cubicBezTo>
                    <a:cubicBezTo>
                      <a:pt x="49" y="9"/>
                      <a:pt x="67" y="0"/>
                      <a:pt x="82" y="0"/>
                    </a:cubicBezTo>
                    <a:cubicBezTo>
                      <a:pt x="97" y="0"/>
                      <a:pt x="118" y="11"/>
                      <a:pt x="130" y="25"/>
                    </a:cubicBezTo>
                    <a:cubicBezTo>
                      <a:pt x="142" y="39"/>
                      <a:pt x="151" y="52"/>
                      <a:pt x="156" y="81"/>
                    </a:cubicBezTo>
                    <a:cubicBezTo>
                      <a:pt x="161" y="110"/>
                      <a:pt x="161" y="179"/>
                      <a:pt x="159" y="198"/>
                    </a:cubicBezTo>
                    <a:cubicBezTo>
                      <a:pt x="157" y="217"/>
                      <a:pt x="149" y="198"/>
                      <a:pt x="145" y="198"/>
                    </a:cubicBezTo>
                    <a:cubicBezTo>
                      <a:pt x="141" y="198"/>
                      <a:pt x="134" y="206"/>
                      <a:pt x="133" y="195"/>
                    </a:cubicBezTo>
                    <a:cubicBezTo>
                      <a:pt x="132" y="184"/>
                      <a:pt x="137" y="152"/>
                      <a:pt x="136" y="134"/>
                    </a:cubicBezTo>
                    <a:cubicBezTo>
                      <a:pt x="135" y="116"/>
                      <a:pt x="134" y="98"/>
                      <a:pt x="129" y="85"/>
                    </a:cubicBezTo>
                    <a:cubicBezTo>
                      <a:pt x="124" y="72"/>
                      <a:pt x="116" y="60"/>
                      <a:pt x="108" y="53"/>
                    </a:cubicBezTo>
                    <a:cubicBezTo>
                      <a:pt x="100" y="46"/>
                      <a:pt x="90" y="43"/>
                      <a:pt x="82" y="43"/>
                    </a:cubicBezTo>
                    <a:cubicBezTo>
                      <a:pt x="74" y="43"/>
                      <a:pt x="68" y="42"/>
                      <a:pt x="61" y="53"/>
                    </a:cubicBezTo>
                    <a:cubicBezTo>
                      <a:pt x="54" y="64"/>
                      <a:pt x="46" y="88"/>
                      <a:pt x="42" y="111"/>
                    </a:cubicBezTo>
                    <a:cubicBezTo>
                      <a:pt x="38" y="134"/>
                      <a:pt x="36" y="167"/>
                      <a:pt x="39" y="193"/>
                    </a:cubicBezTo>
                    <a:cubicBezTo>
                      <a:pt x="42" y="219"/>
                      <a:pt x="51" y="248"/>
                      <a:pt x="58" y="264"/>
                    </a:cubicBezTo>
                    <a:cubicBezTo>
                      <a:pt x="65" y="280"/>
                      <a:pt x="78" y="287"/>
                      <a:pt x="84" y="292"/>
                    </a:cubicBezTo>
                    <a:cubicBezTo>
                      <a:pt x="90" y="297"/>
                      <a:pt x="94" y="295"/>
                      <a:pt x="97" y="295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1">
                      <a:alpha val="49001"/>
                    </a:schemeClr>
                  </a:gs>
                  <a:gs pos="50000">
                    <a:srgbClr val="0000FF">
                      <a:alpha val="45000"/>
                    </a:srgbClr>
                  </a:gs>
                  <a:gs pos="100000">
                    <a:schemeClr val="bg1">
                      <a:alpha val="49001"/>
                    </a:schemeClr>
                  </a:gs>
                </a:gsLst>
                <a:lin ang="0" scaled="1"/>
              </a:gradFill>
              <a:ln w="9525" cap="flat" cmpd="sng">
                <a:solidFill>
                  <a:srgbClr val="0000FF">
                    <a:alpha val="50000"/>
                  </a:srgbClr>
                </a:solidFill>
                <a:prstDash val="solid"/>
                <a:round/>
                <a:headEnd type="none" w="lg" len="lg"/>
                <a:tailEnd type="none" w="lg" len="lg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58905" name="Freeform 121"/>
            <p:cNvSpPr>
              <a:spLocks/>
            </p:cNvSpPr>
            <p:nvPr/>
          </p:nvSpPr>
          <p:spPr bwMode="auto">
            <a:xfrm>
              <a:off x="2638" y="2592"/>
              <a:ext cx="141" cy="1449"/>
            </a:xfrm>
            <a:custGeom>
              <a:avLst/>
              <a:gdLst>
                <a:gd name="T0" fmla="*/ 206 w 206"/>
                <a:gd name="T1" fmla="*/ 2377 h 2377"/>
                <a:gd name="T2" fmla="*/ 86 w 206"/>
                <a:gd name="T3" fmla="*/ 2100 h 2377"/>
                <a:gd name="T4" fmla="*/ 9 w 206"/>
                <a:gd name="T5" fmla="*/ 1200 h 2377"/>
                <a:gd name="T6" fmla="*/ 33 w 206"/>
                <a:gd name="T7" fmla="*/ 0 h 2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6" h="2377">
                  <a:moveTo>
                    <a:pt x="206" y="2377"/>
                  </a:moveTo>
                  <a:cubicBezTo>
                    <a:pt x="166" y="2331"/>
                    <a:pt x="119" y="2296"/>
                    <a:pt x="86" y="2100"/>
                  </a:cubicBezTo>
                  <a:cubicBezTo>
                    <a:pt x="53" y="1904"/>
                    <a:pt x="18" y="1550"/>
                    <a:pt x="9" y="1200"/>
                  </a:cubicBezTo>
                  <a:cubicBezTo>
                    <a:pt x="0" y="850"/>
                    <a:pt x="28" y="250"/>
                    <a:pt x="33" y="0"/>
                  </a:cubicBezTo>
                </a:path>
              </a:pathLst>
            </a:custGeom>
            <a:noFill/>
            <a:ln w="9525" cap="flat" cmpd="sng">
              <a:solidFill>
                <a:srgbClr val="0099FF">
                  <a:alpha val="50000"/>
                </a:srgbClr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58906" name="Freeform 122"/>
            <p:cNvSpPr>
              <a:spLocks/>
            </p:cNvSpPr>
            <p:nvPr/>
          </p:nvSpPr>
          <p:spPr bwMode="auto">
            <a:xfrm>
              <a:off x="3630" y="2976"/>
              <a:ext cx="220" cy="1078"/>
            </a:xfrm>
            <a:custGeom>
              <a:avLst/>
              <a:gdLst>
                <a:gd name="T0" fmla="*/ 384 w 384"/>
                <a:gd name="T1" fmla="*/ 1248 h 1248"/>
                <a:gd name="T2" fmla="*/ 240 w 384"/>
                <a:gd name="T3" fmla="*/ 1104 h 1248"/>
                <a:gd name="T4" fmla="*/ 96 w 384"/>
                <a:gd name="T5" fmla="*/ 672 h 1248"/>
                <a:gd name="T6" fmla="*/ 0 w 384"/>
                <a:gd name="T7" fmla="*/ 0 h 1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4" h="1248">
                  <a:moveTo>
                    <a:pt x="384" y="1248"/>
                  </a:moveTo>
                  <a:cubicBezTo>
                    <a:pt x="336" y="1224"/>
                    <a:pt x="288" y="1200"/>
                    <a:pt x="240" y="1104"/>
                  </a:cubicBezTo>
                  <a:cubicBezTo>
                    <a:pt x="192" y="1008"/>
                    <a:pt x="136" y="856"/>
                    <a:pt x="96" y="672"/>
                  </a:cubicBezTo>
                  <a:cubicBezTo>
                    <a:pt x="56" y="488"/>
                    <a:pt x="28" y="244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99FF">
                  <a:alpha val="50000"/>
                </a:srgbClr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58907" name="Freeform 123"/>
            <p:cNvSpPr>
              <a:spLocks/>
            </p:cNvSpPr>
            <p:nvPr/>
          </p:nvSpPr>
          <p:spPr bwMode="auto">
            <a:xfrm>
              <a:off x="4623" y="3264"/>
              <a:ext cx="220" cy="790"/>
            </a:xfrm>
            <a:custGeom>
              <a:avLst/>
              <a:gdLst>
                <a:gd name="T0" fmla="*/ 384 w 384"/>
                <a:gd name="T1" fmla="*/ 1248 h 1248"/>
                <a:gd name="T2" fmla="*/ 240 w 384"/>
                <a:gd name="T3" fmla="*/ 1104 h 1248"/>
                <a:gd name="T4" fmla="*/ 96 w 384"/>
                <a:gd name="T5" fmla="*/ 672 h 1248"/>
                <a:gd name="T6" fmla="*/ 0 w 384"/>
                <a:gd name="T7" fmla="*/ 0 h 1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4" h="1248">
                  <a:moveTo>
                    <a:pt x="384" y="1248"/>
                  </a:moveTo>
                  <a:cubicBezTo>
                    <a:pt x="336" y="1224"/>
                    <a:pt x="288" y="1200"/>
                    <a:pt x="240" y="1104"/>
                  </a:cubicBezTo>
                  <a:cubicBezTo>
                    <a:pt x="192" y="1008"/>
                    <a:pt x="136" y="856"/>
                    <a:pt x="96" y="672"/>
                  </a:cubicBezTo>
                  <a:cubicBezTo>
                    <a:pt x="56" y="488"/>
                    <a:pt x="28" y="244"/>
                    <a:pt x="0" y="0"/>
                  </a:cubicBezTo>
                </a:path>
              </a:pathLst>
            </a:custGeom>
            <a:noFill/>
            <a:ln w="9525" cap="flat" cmpd="sng">
              <a:solidFill>
                <a:srgbClr val="0099FF">
                  <a:alpha val="50000"/>
                </a:srgbClr>
              </a:solidFill>
              <a:prstDash val="solid"/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080337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44444E-6 L 0.91667 -0.0055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588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833" y="-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6886" name="Group 150"/>
          <p:cNvGrpSpPr>
            <a:grpSpLocks/>
          </p:cNvGrpSpPr>
          <p:nvPr/>
        </p:nvGrpSpPr>
        <p:grpSpPr bwMode="auto">
          <a:xfrm>
            <a:off x="5410200" y="914401"/>
            <a:ext cx="2286000" cy="701675"/>
            <a:chOff x="945" y="844"/>
            <a:chExt cx="1440" cy="442"/>
          </a:xfrm>
        </p:grpSpPr>
        <p:sp>
          <p:nvSpPr>
            <p:cNvPr id="756887" name="Text Box 151"/>
            <p:cNvSpPr txBox="1">
              <a:spLocks noChangeArrowheads="1"/>
            </p:cNvSpPr>
            <p:nvPr/>
          </p:nvSpPr>
          <p:spPr bwMode="auto">
            <a:xfrm>
              <a:off x="945" y="844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 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{-8;12}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56888" name="Freeform 152"/>
            <p:cNvSpPr>
              <a:spLocks/>
            </p:cNvSpPr>
            <p:nvPr/>
          </p:nvSpPr>
          <p:spPr bwMode="auto">
            <a:xfrm>
              <a:off x="993" y="912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56892" name="Group 156"/>
          <p:cNvGrpSpPr>
            <a:grpSpLocks/>
          </p:cNvGrpSpPr>
          <p:nvPr/>
        </p:nvGrpSpPr>
        <p:grpSpPr bwMode="auto">
          <a:xfrm>
            <a:off x="5410200" y="914401"/>
            <a:ext cx="2286000" cy="701675"/>
            <a:chOff x="945" y="844"/>
            <a:chExt cx="1440" cy="442"/>
          </a:xfrm>
        </p:grpSpPr>
        <p:sp>
          <p:nvSpPr>
            <p:cNvPr id="756893" name="Text Box 157"/>
            <p:cNvSpPr txBox="1">
              <a:spLocks noChangeArrowheads="1"/>
            </p:cNvSpPr>
            <p:nvPr/>
          </p:nvSpPr>
          <p:spPr bwMode="auto">
            <a:xfrm>
              <a:off x="945" y="844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 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{-8;12}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56894" name="Freeform 158"/>
            <p:cNvSpPr>
              <a:spLocks/>
            </p:cNvSpPr>
            <p:nvPr/>
          </p:nvSpPr>
          <p:spPr bwMode="auto">
            <a:xfrm>
              <a:off x="993" y="912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56889" name="Group 153"/>
          <p:cNvGrpSpPr>
            <a:grpSpLocks/>
          </p:cNvGrpSpPr>
          <p:nvPr/>
        </p:nvGrpSpPr>
        <p:grpSpPr bwMode="auto">
          <a:xfrm>
            <a:off x="2895600" y="898526"/>
            <a:ext cx="2286000" cy="701675"/>
            <a:chOff x="3744" y="2736"/>
            <a:chExt cx="1440" cy="442"/>
          </a:xfrm>
        </p:grpSpPr>
        <p:sp>
          <p:nvSpPr>
            <p:cNvPr id="756890" name="Text Box 154"/>
            <p:cNvSpPr txBox="1">
              <a:spLocks noChangeArrowheads="1"/>
            </p:cNvSpPr>
            <p:nvPr/>
          </p:nvSpPr>
          <p:spPr bwMode="auto">
            <a:xfrm>
              <a:off x="3744" y="2736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 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{-6; 9}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56891" name="Freeform 155"/>
            <p:cNvSpPr>
              <a:spLocks/>
            </p:cNvSpPr>
            <p:nvPr/>
          </p:nvSpPr>
          <p:spPr bwMode="auto">
            <a:xfrm>
              <a:off x="3792" y="2880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56799" name="Group 63"/>
          <p:cNvGrpSpPr>
            <a:grpSpLocks/>
          </p:cNvGrpSpPr>
          <p:nvPr/>
        </p:nvGrpSpPr>
        <p:grpSpPr bwMode="auto">
          <a:xfrm>
            <a:off x="2185988" y="2803525"/>
            <a:ext cx="2538412" cy="1143000"/>
            <a:chOff x="129" y="1104"/>
            <a:chExt cx="1599" cy="720"/>
          </a:xfrm>
        </p:grpSpPr>
        <p:sp>
          <p:nvSpPr>
            <p:cNvPr id="756800" name="Text Box 64"/>
            <p:cNvSpPr txBox="1">
              <a:spLocks noChangeArrowheads="1"/>
            </p:cNvSpPr>
            <p:nvPr/>
          </p:nvSpPr>
          <p:spPr bwMode="auto">
            <a:xfrm>
              <a:off x="129" y="1104"/>
              <a:ext cx="223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400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-</a:t>
              </a:r>
              <a:endParaRPr lang="ru-RU" sz="4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756801" name="Line 65"/>
            <p:cNvSpPr>
              <a:spLocks noChangeShapeType="1"/>
            </p:cNvSpPr>
            <p:nvPr/>
          </p:nvSpPr>
          <p:spPr bwMode="auto">
            <a:xfrm>
              <a:off x="336" y="1824"/>
              <a:ext cx="139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56854" name="Group 118"/>
          <p:cNvGrpSpPr>
            <a:grpSpLocks/>
          </p:cNvGrpSpPr>
          <p:nvPr/>
        </p:nvGrpSpPr>
        <p:grpSpPr bwMode="auto">
          <a:xfrm>
            <a:off x="1828800" y="3946526"/>
            <a:ext cx="2819400" cy="701675"/>
            <a:chOff x="513" y="1334"/>
            <a:chExt cx="1776" cy="442"/>
          </a:xfrm>
        </p:grpSpPr>
        <p:sp>
          <p:nvSpPr>
            <p:cNvPr id="756803" name="Text Box 67"/>
            <p:cNvSpPr txBox="1">
              <a:spLocks noChangeArrowheads="1"/>
            </p:cNvSpPr>
            <p:nvPr/>
          </p:nvSpPr>
          <p:spPr bwMode="auto">
            <a:xfrm>
              <a:off x="513" y="1334"/>
              <a:ext cx="1776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 </a:t>
              </a:r>
              <a:r>
                <a:rPr lang="ru-RU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 </a:t>
              </a:r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 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{2;-3}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56804" name="Freeform 68"/>
            <p:cNvSpPr>
              <a:spLocks/>
            </p:cNvSpPr>
            <p:nvPr/>
          </p:nvSpPr>
          <p:spPr bwMode="auto">
            <a:xfrm>
              <a:off x="561" y="1478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56805" name="Freeform 69"/>
            <p:cNvSpPr>
              <a:spLocks/>
            </p:cNvSpPr>
            <p:nvPr/>
          </p:nvSpPr>
          <p:spPr bwMode="auto">
            <a:xfrm>
              <a:off x="993" y="1392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56812" name="Group 76"/>
          <p:cNvGrpSpPr>
            <a:grpSpLocks/>
          </p:cNvGrpSpPr>
          <p:nvPr/>
        </p:nvGrpSpPr>
        <p:grpSpPr bwMode="auto">
          <a:xfrm>
            <a:off x="6629401" y="3794125"/>
            <a:ext cx="2538413" cy="1143000"/>
            <a:chOff x="129" y="1104"/>
            <a:chExt cx="1599" cy="720"/>
          </a:xfrm>
        </p:grpSpPr>
        <p:sp>
          <p:nvSpPr>
            <p:cNvPr id="756813" name="Text Box 77"/>
            <p:cNvSpPr txBox="1">
              <a:spLocks noChangeArrowheads="1"/>
            </p:cNvSpPr>
            <p:nvPr/>
          </p:nvSpPr>
          <p:spPr bwMode="auto">
            <a:xfrm>
              <a:off x="129" y="1104"/>
              <a:ext cx="277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400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+</a:t>
              </a:r>
            </a:p>
          </p:txBody>
        </p:sp>
        <p:sp>
          <p:nvSpPr>
            <p:cNvPr id="756814" name="Line 78"/>
            <p:cNvSpPr>
              <a:spLocks noChangeShapeType="1"/>
            </p:cNvSpPr>
            <p:nvPr/>
          </p:nvSpPr>
          <p:spPr bwMode="auto">
            <a:xfrm>
              <a:off x="336" y="1824"/>
              <a:ext cx="139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56852" name="Group 116"/>
          <p:cNvGrpSpPr>
            <a:grpSpLocks/>
          </p:cNvGrpSpPr>
          <p:nvPr/>
        </p:nvGrpSpPr>
        <p:grpSpPr bwMode="auto">
          <a:xfrm>
            <a:off x="1338264" y="87314"/>
            <a:ext cx="5730875" cy="708025"/>
            <a:chOff x="5040" y="192"/>
            <a:chExt cx="3610" cy="446"/>
          </a:xfrm>
        </p:grpSpPr>
        <p:sp>
          <p:nvSpPr>
            <p:cNvPr id="756848" name="Text Box 112"/>
            <p:cNvSpPr txBox="1">
              <a:spLocks noChangeArrowheads="1"/>
            </p:cNvSpPr>
            <p:nvPr/>
          </p:nvSpPr>
          <p:spPr bwMode="auto">
            <a:xfrm>
              <a:off x="5040" y="192"/>
              <a:ext cx="3610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4000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r>
                <a:rPr lang="ru-RU" sz="4000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4000" i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–</a:t>
              </a:r>
              <a:r>
                <a:rPr lang="en-US" sz="4000" i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b </a:t>
              </a:r>
              <a:r>
                <a:rPr lang="en-US" sz="4000" i="1" dirty="0" err="1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ayirmani</a:t>
              </a:r>
              <a:r>
                <a:rPr lang="en-US" sz="4000" i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toping </a:t>
              </a:r>
              <a:endParaRPr lang="ru-RU" sz="40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56849" name="Freeform 113"/>
            <p:cNvSpPr>
              <a:spLocks/>
            </p:cNvSpPr>
            <p:nvPr/>
          </p:nvSpPr>
          <p:spPr bwMode="auto">
            <a:xfrm>
              <a:off x="5088" y="336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56851" name="Freeform 115"/>
            <p:cNvSpPr>
              <a:spLocks/>
            </p:cNvSpPr>
            <p:nvPr/>
          </p:nvSpPr>
          <p:spPr bwMode="auto">
            <a:xfrm>
              <a:off x="5528" y="240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56867" name="Group 131"/>
          <p:cNvGrpSpPr>
            <a:grpSpLocks/>
          </p:cNvGrpSpPr>
          <p:nvPr/>
        </p:nvGrpSpPr>
        <p:grpSpPr bwMode="auto">
          <a:xfrm>
            <a:off x="7010400" y="3549651"/>
            <a:ext cx="2286000" cy="701675"/>
            <a:chOff x="4080" y="864"/>
            <a:chExt cx="1440" cy="442"/>
          </a:xfrm>
        </p:grpSpPr>
        <p:sp>
          <p:nvSpPr>
            <p:cNvPr id="756856" name="Text Box 120"/>
            <p:cNvSpPr txBox="1">
              <a:spLocks noChangeArrowheads="1"/>
            </p:cNvSpPr>
            <p:nvPr/>
          </p:nvSpPr>
          <p:spPr bwMode="auto">
            <a:xfrm>
              <a:off x="4080" y="864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-b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{8;-12}</a:t>
              </a:r>
              <a:endParaRPr lang="ru-RU" sz="4000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56857" name="Freeform 121"/>
            <p:cNvSpPr>
              <a:spLocks/>
            </p:cNvSpPr>
            <p:nvPr/>
          </p:nvSpPr>
          <p:spPr bwMode="auto">
            <a:xfrm>
              <a:off x="4232" y="932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56866" name="Group 130"/>
          <p:cNvGrpSpPr>
            <a:grpSpLocks/>
          </p:cNvGrpSpPr>
          <p:nvPr/>
        </p:nvGrpSpPr>
        <p:grpSpPr bwMode="auto">
          <a:xfrm>
            <a:off x="8839200" y="2498725"/>
            <a:ext cx="1371600" cy="762000"/>
            <a:chOff x="4272" y="3072"/>
            <a:chExt cx="864" cy="480"/>
          </a:xfrm>
        </p:grpSpPr>
        <p:sp>
          <p:nvSpPr>
            <p:cNvPr id="756863" name="Line 127"/>
            <p:cNvSpPr>
              <a:spLocks noChangeShapeType="1"/>
            </p:cNvSpPr>
            <p:nvPr/>
          </p:nvSpPr>
          <p:spPr bwMode="auto">
            <a:xfrm flipH="1">
              <a:off x="4272" y="3120"/>
              <a:ext cx="192" cy="432"/>
            </a:xfrm>
            <a:prstGeom prst="line">
              <a:avLst/>
            </a:prstGeom>
            <a:noFill/>
            <a:ln w="28575">
              <a:solidFill>
                <a:srgbClr val="660066"/>
              </a:solidFill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756864" name="Object 128"/>
            <p:cNvGraphicFramePr>
              <a:graphicFrameLocks noChangeAspect="1"/>
            </p:cNvGraphicFramePr>
            <p:nvPr/>
          </p:nvGraphicFramePr>
          <p:xfrm>
            <a:off x="4368" y="3264"/>
            <a:ext cx="207" cy="2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7" name="Формула" r:id="rId4" imgW="101520" imgH="139680" progId="Equation.3">
                    <p:embed/>
                  </p:oleObj>
                </mc:Choice>
                <mc:Fallback>
                  <p:oleObj name="Формула" r:id="rId4" imgW="101520" imgH="1396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68" y="3264"/>
                          <a:ext cx="207" cy="2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56865" name="Text Box 129"/>
            <p:cNvSpPr txBox="1">
              <a:spLocks noChangeArrowheads="1"/>
            </p:cNvSpPr>
            <p:nvPr/>
          </p:nvSpPr>
          <p:spPr bwMode="auto">
            <a:xfrm>
              <a:off x="4416" y="3072"/>
              <a:ext cx="72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>
                  <a:solidFill>
                    <a:srgbClr val="66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(-1)</a:t>
              </a:r>
              <a:endParaRPr lang="ru-RU" sz="400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</p:grpSp>
      <p:sp>
        <p:nvSpPr>
          <p:cNvPr id="756868" name="Text Box 132"/>
          <p:cNvSpPr txBox="1">
            <a:spLocks noChangeArrowheads="1"/>
          </p:cNvSpPr>
          <p:nvPr/>
        </p:nvSpPr>
        <p:spPr bwMode="auto">
          <a:xfrm>
            <a:off x="2286001" y="1752600"/>
            <a:ext cx="86433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 </a:t>
            </a:r>
            <a:r>
              <a:rPr lang="en-US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- </a:t>
            </a:r>
            <a:r>
              <a:rPr lang="en-US" dirty="0" err="1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usul</a:t>
            </a:r>
            <a:endParaRPr lang="ru-RU" dirty="0">
              <a:solidFill>
                <a:srgbClr val="6600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756872" name="Group 136"/>
          <p:cNvGrpSpPr>
            <a:grpSpLocks/>
          </p:cNvGrpSpPr>
          <p:nvPr/>
        </p:nvGrpSpPr>
        <p:grpSpPr bwMode="auto">
          <a:xfrm>
            <a:off x="6553200" y="4937126"/>
            <a:ext cx="2819400" cy="701675"/>
            <a:chOff x="513" y="1334"/>
            <a:chExt cx="1776" cy="442"/>
          </a:xfrm>
        </p:grpSpPr>
        <p:sp>
          <p:nvSpPr>
            <p:cNvPr id="756873" name="Text Box 137"/>
            <p:cNvSpPr txBox="1">
              <a:spLocks noChangeArrowheads="1"/>
            </p:cNvSpPr>
            <p:nvPr/>
          </p:nvSpPr>
          <p:spPr bwMode="auto">
            <a:xfrm>
              <a:off x="513" y="1334"/>
              <a:ext cx="1776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 </a:t>
              </a:r>
              <a:r>
                <a:rPr lang="ru-RU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 </a:t>
              </a:r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 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{2;-3}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56874" name="Freeform 138"/>
            <p:cNvSpPr>
              <a:spLocks/>
            </p:cNvSpPr>
            <p:nvPr/>
          </p:nvSpPr>
          <p:spPr bwMode="auto">
            <a:xfrm>
              <a:off x="561" y="1478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56875" name="Freeform 139"/>
            <p:cNvSpPr>
              <a:spLocks/>
            </p:cNvSpPr>
            <p:nvPr/>
          </p:nvSpPr>
          <p:spPr bwMode="auto">
            <a:xfrm>
              <a:off x="993" y="1392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56876" name="Text Box 140"/>
          <p:cNvSpPr txBox="1">
            <a:spLocks noChangeArrowheads="1"/>
          </p:cNvSpPr>
          <p:nvPr/>
        </p:nvSpPr>
        <p:spPr bwMode="auto">
          <a:xfrm>
            <a:off x="7391401" y="1736725"/>
            <a:ext cx="86433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 type="none" w="lg" len="lg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- </a:t>
            </a:r>
            <a:r>
              <a:rPr lang="en-US" dirty="0" err="1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usul</a:t>
            </a:r>
            <a:endParaRPr lang="ru-RU" dirty="0">
              <a:solidFill>
                <a:srgbClr val="6600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756877" name="Group 141"/>
          <p:cNvGrpSpPr>
            <a:grpSpLocks/>
          </p:cNvGrpSpPr>
          <p:nvPr/>
        </p:nvGrpSpPr>
        <p:grpSpPr bwMode="auto">
          <a:xfrm>
            <a:off x="2895600" y="898526"/>
            <a:ext cx="2286000" cy="701675"/>
            <a:chOff x="3744" y="2736"/>
            <a:chExt cx="1440" cy="442"/>
          </a:xfrm>
        </p:grpSpPr>
        <p:sp>
          <p:nvSpPr>
            <p:cNvPr id="756878" name="Text Box 142"/>
            <p:cNvSpPr txBox="1">
              <a:spLocks noChangeArrowheads="1"/>
            </p:cNvSpPr>
            <p:nvPr/>
          </p:nvSpPr>
          <p:spPr bwMode="auto">
            <a:xfrm>
              <a:off x="3744" y="2736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 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{-6; 9}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56879" name="Freeform 143"/>
            <p:cNvSpPr>
              <a:spLocks/>
            </p:cNvSpPr>
            <p:nvPr/>
          </p:nvSpPr>
          <p:spPr bwMode="auto">
            <a:xfrm>
              <a:off x="3792" y="2880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56880" name="Group 144"/>
          <p:cNvGrpSpPr>
            <a:grpSpLocks/>
          </p:cNvGrpSpPr>
          <p:nvPr/>
        </p:nvGrpSpPr>
        <p:grpSpPr bwMode="auto">
          <a:xfrm>
            <a:off x="5410200" y="914401"/>
            <a:ext cx="2286000" cy="701675"/>
            <a:chOff x="945" y="844"/>
            <a:chExt cx="1440" cy="442"/>
          </a:xfrm>
        </p:grpSpPr>
        <p:sp>
          <p:nvSpPr>
            <p:cNvPr id="756881" name="Text Box 145"/>
            <p:cNvSpPr txBox="1">
              <a:spLocks noChangeArrowheads="1"/>
            </p:cNvSpPr>
            <p:nvPr/>
          </p:nvSpPr>
          <p:spPr bwMode="auto">
            <a:xfrm>
              <a:off x="945" y="844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 </a:t>
              </a:r>
              <a:r>
                <a:rPr lang="en-US" sz="4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{-8;12}</a:t>
              </a:r>
              <a:endParaRPr lang="ru-RU" sz="40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56882" name="Freeform 146"/>
            <p:cNvSpPr>
              <a:spLocks/>
            </p:cNvSpPr>
            <p:nvPr/>
          </p:nvSpPr>
          <p:spPr bwMode="auto">
            <a:xfrm>
              <a:off x="993" y="912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56883" name="Group 147"/>
          <p:cNvGrpSpPr>
            <a:grpSpLocks/>
          </p:cNvGrpSpPr>
          <p:nvPr/>
        </p:nvGrpSpPr>
        <p:grpSpPr bwMode="auto">
          <a:xfrm>
            <a:off x="2895600" y="898526"/>
            <a:ext cx="2286000" cy="701675"/>
            <a:chOff x="3744" y="2736"/>
            <a:chExt cx="1440" cy="442"/>
          </a:xfrm>
        </p:grpSpPr>
        <p:sp>
          <p:nvSpPr>
            <p:cNvPr id="756884" name="Text Box 148"/>
            <p:cNvSpPr txBox="1">
              <a:spLocks noChangeArrowheads="1"/>
            </p:cNvSpPr>
            <p:nvPr/>
          </p:nvSpPr>
          <p:spPr bwMode="auto">
            <a:xfrm>
              <a:off x="3744" y="2736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 </a:t>
              </a:r>
              <a:r>
                <a:rPr lang="en-US" sz="40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{-6; 9}</a:t>
              </a:r>
              <a:endParaRPr lang="ru-RU" sz="40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56885" name="Freeform 149"/>
            <p:cNvSpPr>
              <a:spLocks/>
            </p:cNvSpPr>
            <p:nvPr/>
          </p:nvSpPr>
          <p:spPr bwMode="auto">
            <a:xfrm>
              <a:off x="3792" y="2880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04165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8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56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56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56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5686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568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5686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568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5686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5686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5686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5686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07407E-6 L -0.02361 0.13263 L -0.04167 0.23148 " pathEditMode="relative" rAng="0" ptsTypes="AAA">
                                      <p:cBhvr>
                                        <p:cTn id="22" dur="1000" fill="hold"/>
                                        <p:tgtEl>
                                          <p:spTgt spid="7568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3" y="115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7.40741E-7 L -0.21549 0.29051 L -0.24792 0.3331 " pathEditMode="relative" rAng="0" ptsTypes="AAA">
                                      <p:cBhvr>
                                        <p:cTn id="25" dur="1000" fill="hold"/>
                                        <p:tgtEl>
                                          <p:spTgt spid="7568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96" y="16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56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756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8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56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56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56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568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568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568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568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568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568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568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568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7.40741E-7 L 0.06133 0.13588 L 0.1125 0.2375 " pathEditMode="relative" rAng="0" ptsTypes="AAA">
                                      <p:cBhvr>
                                        <p:cTn id="54" dur="1000" fill="hold"/>
                                        <p:tgtEl>
                                          <p:spTgt spid="7568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25" y="118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5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56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56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75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4.07407E-6 L 0.2 0.27662 L 0.34583 0.4743 " pathEditMode="relative" rAng="0" ptsTypes="AAA">
                                      <p:cBhvr>
                                        <p:cTn id="68" dur="1000" fill="hold"/>
                                        <p:tgtEl>
                                          <p:spTgt spid="7568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292" y="237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756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75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6868" grpId="0"/>
      <p:bldP spid="75687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580" name="Oval 12"/>
          <p:cNvSpPr>
            <a:spLocks noChangeArrowheads="1"/>
          </p:cNvSpPr>
          <p:nvPr/>
        </p:nvSpPr>
        <p:spPr bwMode="auto">
          <a:xfrm>
            <a:off x="551384" y="327254"/>
            <a:ext cx="609600" cy="60960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ru-RU" sz="2800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0</a:t>
            </a:r>
            <a:endParaRPr lang="ru-RU" sz="280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749620" name="Group 52"/>
          <p:cNvGrpSpPr>
            <a:grpSpLocks/>
          </p:cNvGrpSpPr>
          <p:nvPr/>
        </p:nvGrpSpPr>
        <p:grpSpPr bwMode="auto">
          <a:xfrm>
            <a:off x="2133600" y="2422526"/>
            <a:ext cx="2667000" cy="701675"/>
            <a:chOff x="1632" y="1488"/>
            <a:chExt cx="1680" cy="442"/>
          </a:xfrm>
        </p:grpSpPr>
        <p:sp>
          <p:nvSpPr>
            <p:cNvPr id="749582" name="Text Box 14"/>
            <p:cNvSpPr txBox="1">
              <a:spLocks noChangeArrowheads="1"/>
            </p:cNvSpPr>
            <p:nvPr/>
          </p:nvSpPr>
          <p:spPr bwMode="auto">
            <a:xfrm>
              <a:off x="1632" y="1488"/>
              <a:ext cx="168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b="1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 </a:t>
              </a:r>
              <a:r>
                <a:rPr lang="en-US" sz="40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= </a:t>
              </a:r>
              <a:r>
                <a:rPr lang="en-US" sz="4000" b="1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x</a:t>
              </a:r>
              <a:r>
                <a:rPr lang="en-US" sz="4000" b="1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i</a:t>
              </a:r>
              <a:r>
                <a:rPr lang="en-US" sz="4000" b="1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+y</a:t>
              </a:r>
              <a:r>
                <a:rPr lang="en-US" sz="800" b="1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  </a:t>
              </a:r>
              <a:r>
                <a:rPr lang="en-US" sz="4000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j</a:t>
              </a:r>
              <a:endParaRPr lang="ru-RU" sz="4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49583" name="Freeform 15"/>
            <p:cNvSpPr>
              <a:spLocks/>
            </p:cNvSpPr>
            <p:nvPr/>
          </p:nvSpPr>
          <p:spPr bwMode="auto">
            <a:xfrm>
              <a:off x="1680" y="1632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49584" name="Freeform 16"/>
            <p:cNvSpPr>
              <a:spLocks/>
            </p:cNvSpPr>
            <p:nvPr/>
          </p:nvSpPr>
          <p:spPr bwMode="auto">
            <a:xfrm>
              <a:off x="2352" y="1582"/>
              <a:ext cx="152" cy="2"/>
            </a:xfrm>
            <a:custGeom>
              <a:avLst/>
              <a:gdLst>
                <a:gd name="T0" fmla="*/ 0 w 152"/>
                <a:gd name="T1" fmla="*/ 0 h 2"/>
                <a:gd name="T2" fmla="*/ 152 w 152"/>
                <a:gd name="T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52" h="2">
                  <a:moveTo>
                    <a:pt x="0" y="0"/>
                  </a:moveTo>
                  <a:lnTo>
                    <a:pt x="152" y="2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49585" name="Freeform 17"/>
            <p:cNvSpPr>
              <a:spLocks/>
            </p:cNvSpPr>
            <p:nvPr/>
          </p:nvSpPr>
          <p:spPr bwMode="auto">
            <a:xfrm>
              <a:off x="2928" y="1579"/>
              <a:ext cx="144" cy="3"/>
            </a:xfrm>
            <a:custGeom>
              <a:avLst/>
              <a:gdLst>
                <a:gd name="T0" fmla="*/ 0 w 144"/>
                <a:gd name="T1" fmla="*/ 0 h 3"/>
                <a:gd name="T2" fmla="*/ 144 w 144"/>
                <a:gd name="T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4" h="3">
                  <a:moveTo>
                    <a:pt x="0" y="0"/>
                  </a:moveTo>
                  <a:lnTo>
                    <a:pt x="144" y="3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49626" name="Group 58"/>
          <p:cNvGrpSpPr>
            <a:grpSpLocks/>
          </p:cNvGrpSpPr>
          <p:nvPr/>
        </p:nvGrpSpPr>
        <p:grpSpPr bwMode="auto">
          <a:xfrm>
            <a:off x="1981200" y="4860926"/>
            <a:ext cx="2514600" cy="701675"/>
            <a:chOff x="1392" y="3590"/>
            <a:chExt cx="1584" cy="442"/>
          </a:xfrm>
        </p:grpSpPr>
        <p:sp>
          <p:nvSpPr>
            <p:cNvPr id="749592" name="Text Box 24"/>
            <p:cNvSpPr txBox="1">
              <a:spLocks noChangeArrowheads="1"/>
            </p:cNvSpPr>
            <p:nvPr/>
          </p:nvSpPr>
          <p:spPr bwMode="auto">
            <a:xfrm>
              <a:off x="1392" y="3590"/>
              <a:ext cx="15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b="1" i="1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ka</a:t>
              </a:r>
              <a:r>
                <a:rPr lang="en-US" sz="4000" b="1" i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sz="40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</a:t>
              </a:r>
              <a:r>
                <a:rPr lang="en-US" sz="4000" b="1" i="1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kx</a:t>
              </a:r>
              <a:r>
                <a:rPr lang="en-US" sz="40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; </a:t>
              </a:r>
              <a:r>
                <a:rPr lang="en-US" sz="4000" b="1" i="1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ky</a:t>
              </a:r>
              <a:r>
                <a:rPr lang="en-US" sz="40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}</a:t>
              </a:r>
              <a:endParaRPr lang="ru-RU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49593" name="Freeform 25"/>
            <p:cNvSpPr>
              <a:spLocks/>
            </p:cNvSpPr>
            <p:nvPr/>
          </p:nvSpPr>
          <p:spPr bwMode="auto">
            <a:xfrm>
              <a:off x="1632" y="3734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2060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49629" name="Group 61"/>
          <p:cNvGrpSpPr>
            <a:grpSpLocks/>
          </p:cNvGrpSpPr>
          <p:nvPr/>
        </p:nvGrpSpPr>
        <p:grpSpPr bwMode="auto">
          <a:xfrm>
            <a:off x="404812" y="1244601"/>
            <a:ext cx="5462588" cy="701675"/>
            <a:chOff x="-705" y="784"/>
            <a:chExt cx="3441" cy="442"/>
          </a:xfrm>
        </p:grpSpPr>
        <p:grpSp>
          <p:nvGrpSpPr>
            <p:cNvPr id="749596" name="Group 28"/>
            <p:cNvGrpSpPr>
              <a:grpSpLocks/>
            </p:cNvGrpSpPr>
            <p:nvPr/>
          </p:nvGrpSpPr>
          <p:grpSpPr bwMode="auto">
            <a:xfrm>
              <a:off x="-705" y="784"/>
              <a:ext cx="1440" cy="442"/>
              <a:chOff x="735" y="2656"/>
              <a:chExt cx="1440" cy="442"/>
            </a:xfrm>
          </p:grpSpPr>
          <p:sp>
            <p:nvSpPr>
              <p:cNvPr id="749597" name="Text Box 29"/>
              <p:cNvSpPr txBox="1">
                <a:spLocks noChangeArrowheads="1"/>
              </p:cNvSpPr>
              <p:nvPr/>
            </p:nvSpPr>
            <p:spPr bwMode="auto">
              <a:xfrm>
                <a:off x="735" y="2656"/>
                <a:ext cx="1440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b="1" i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 </a:t>
                </a:r>
                <a:r>
                  <a:rPr lang="en-US" sz="40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{</a:t>
                </a:r>
                <a:r>
                  <a:rPr lang="en-US" sz="4000" b="1" i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x</a:t>
                </a:r>
                <a:r>
                  <a:rPr lang="en-US" sz="40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; </a:t>
                </a:r>
                <a:r>
                  <a:rPr lang="en-US" sz="4000" b="1" i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y</a:t>
                </a:r>
                <a:r>
                  <a:rPr lang="en-US" sz="4000" b="1" dirty="0">
                    <a:solidFill>
                      <a:srgbClr val="00206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}</a:t>
                </a:r>
                <a:endParaRPr lang="ru-RU" sz="40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49598" name="Freeform 30"/>
              <p:cNvSpPr>
                <a:spLocks/>
              </p:cNvSpPr>
              <p:nvPr/>
            </p:nvSpPr>
            <p:spPr bwMode="auto">
              <a:xfrm>
                <a:off x="843" y="2743"/>
                <a:ext cx="184" cy="1"/>
              </a:xfrm>
              <a:custGeom>
                <a:avLst/>
                <a:gdLst>
                  <a:gd name="T0" fmla="*/ 0 w 184"/>
                  <a:gd name="T1" fmla="*/ 0 h 1"/>
                  <a:gd name="T2" fmla="*/ 184 w 184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4" h="1">
                    <a:moveTo>
                      <a:pt x="0" y="0"/>
                    </a:moveTo>
                    <a:lnTo>
                      <a:pt x="184" y="0"/>
                    </a:lnTo>
                  </a:path>
                </a:pathLst>
              </a:custGeom>
              <a:noFill/>
              <a:ln w="19050">
                <a:solidFill>
                  <a:srgbClr val="002060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49602" name="Text Box 34"/>
            <p:cNvSpPr txBox="1">
              <a:spLocks noChangeArrowheads="1"/>
            </p:cNvSpPr>
            <p:nvPr/>
          </p:nvSpPr>
          <p:spPr bwMode="auto">
            <a:xfrm>
              <a:off x="424" y="926"/>
              <a:ext cx="2312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v</a:t>
              </a:r>
              <a:r>
                <a:rPr lang="en-US" sz="24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ektor</a:t>
              </a:r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berilgan</a:t>
              </a:r>
              <a:r>
                <a:rPr lang="en-US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bo‘lsin</a:t>
              </a:r>
              <a:r>
                <a:rPr lang="ru-RU" sz="2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                           </a:t>
              </a:r>
              <a:endParaRPr lang="ru-RU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49619" name="Group 51"/>
          <p:cNvGrpSpPr>
            <a:grpSpLocks/>
          </p:cNvGrpSpPr>
          <p:nvPr/>
        </p:nvGrpSpPr>
        <p:grpSpPr bwMode="auto">
          <a:xfrm>
            <a:off x="4800600" y="2422525"/>
            <a:ext cx="914400" cy="762000"/>
            <a:chOff x="3312" y="1488"/>
            <a:chExt cx="576" cy="480"/>
          </a:xfrm>
        </p:grpSpPr>
        <p:sp>
          <p:nvSpPr>
            <p:cNvPr id="749612" name="Line 44"/>
            <p:cNvSpPr>
              <a:spLocks noChangeShapeType="1"/>
            </p:cNvSpPr>
            <p:nvPr/>
          </p:nvSpPr>
          <p:spPr bwMode="auto">
            <a:xfrm flipH="1">
              <a:off x="3312" y="1536"/>
              <a:ext cx="192" cy="432"/>
            </a:xfrm>
            <a:prstGeom prst="line">
              <a:avLst/>
            </a:prstGeom>
            <a:noFill/>
            <a:ln w="28575">
              <a:solidFill>
                <a:srgbClr val="660066"/>
              </a:solidFill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749613" name="Object 45"/>
            <p:cNvGraphicFramePr>
              <a:graphicFrameLocks noChangeAspect="1"/>
            </p:cNvGraphicFramePr>
            <p:nvPr/>
          </p:nvGraphicFramePr>
          <p:xfrm>
            <a:off x="3504" y="1680"/>
            <a:ext cx="207" cy="2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11" name="Формула" r:id="rId4" imgW="101520" imgH="139680" progId="Equation.3">
                    <p:embed/>
                  </p:oleObj>
                </mc:Choice>
                <mc:Fallback>
                  <p:oleObj name="Формула" r:id="rId4" imgW="101520" imgH="1396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04" y="1680"/>
                          <a:ext cx="207" cy="2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49615" name="Text Box 47"/>
            <p:cNvSpPr txBox="1">
              <a:spLocks noChangeArrowheads="1"/>
            </p:cNvSpPr>
            <p:nvPr/>
          </p:nvSpPr>
          <p:spPr bwMode="auto">
            <a:xfrm>
              <a:off x="3600" y="1488"/>
              <a:ext cx="2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>
                  <a:solidFill>
                    <a:srgbClr val="66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k</a:t>
              </a:r>
              <a:endParaRPr lang="ru-RU" sz="400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49627" name="Group 59"/>
          <p:cNvGrpSpPr>
            <a:grpSpLocks/>
          </p:cNvGrpSpPr>
          <p:nvPr/>
        </p:nvGrpSpPr>
        <p:grpSpPr bwMode="auto">
          <a:xfrm>
            <a:off x="1981200" y="3641726"/>
            <a:ext cx="3124200" cy="701675"/>
            <a:chOff x="1488" y="2208"/>
            <a:chExt cx="1968" cy="442"/>
          </a:xfrm>
        </p:grpSpPr>
        <p:sp>
          <p:nvSpPr>
            <p:cNvPr id="749622" name="Text Box 54"/>
            <p:cNvSpPr txBox="1">
              <a:spLocks noChangeArrowheads="1"/>
            </p:cNvSpPr>
            <p:nvPr/>
          </p:nvSpPr>
          <p:spPr bwMode="auto">
            <a:xfrm>
              <a:off x="1488" y="2208"/>
              <a:ext cx="196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b="1" i="1" dirty="0" err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ka</a:t>
              </a:r>
              <a:r>
                <a:rPr lang="en-US" sz="4000" b="1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sz="40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= </a:t>
              </a:r>
              <a:r>
                <a:rPr lang="en-US" sz="4000" b="1" i="1" dirty="0" err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kx</a:t>
              </a:r>
              <a:r>
                <a:rPr lang="en-US" sz="4000" b="1" i="1" dirty="0" err="1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i</a:t>
              </a:r>
              <a:r>
                <a:rPr lang="en-US" sz="4000" b="1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+</a:t>
              </a:r>
              <a:r>
                <a:rPr lang="en-US" sz="4000" b="1" i="1" dirty="0" err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ky</a:t>
              </a:r>
              <a:r>
                <a:rPr lang="en-US" sz="800" b="1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  </a:t>
              </a:r>
              <a:r>
                <a:rPr lang="en-US" sz="4000" b="1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j</a:t>
              </a:r>
              <a:endPara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49623" name="Freeform 55"/>
            <p:cNvSpPr>
              <a:spLocks/>
            </p:cNvSpPr>
            <p:nvPr/>
          </p:nvSpPr>
          <p:spPr bwMode="auto">
            <a:xfrm>
              <a:off x="1728" y="2352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49624" name="Freeform 56"/>
            <p:cNvSpPr>
              <a:spLocks/>
            </p:cNvSpPr>
            <p:nvPr/>
          </p:nvSpPr>
          <p:spPr bwMode="auto">
            <a:xfrm>
              <a:off x="2544" y="2302"/>
              <a:ext cx="152" cy="2"/>
            </a:xfrm>
            <a:custGeom>
              <a:avLst/>
              <a:gdLst>
                <a:gd name="T0" fmla="*/ 0 w 152"/>
                <a:gd name="T1" fmla="*/ 0 h 2"/>
                <a:gd name="T2" fmla="*/ 152 w 152"/>
                <a:gd name="T3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52" h="2">
                  <a:moveTo>
                    <a:pt x="0" y="0"/>
                  </a:moveTo>
                  <a:lnTo>
                    <a:pt x="152" y="2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49625" name="Freeform 57"/>
            <p:cNvSpPr>
              <a:spLocks/>
            </p:cNvSpPr>
            <p:nvPr/>
          </p:nvSpPr>
          <p:spPr bwMode="auto">
            <a:xfrm>
              <a:off x="3264" y="2299"/>
              <a:ext cx="144" cy="3"/>
            </a:xfrm>
            <a:custGeom>
              <a:avLst/>
              <a:gdLst>
                <a:gd name="T0" fmla="*/ 0 w 144"/>
                <a:gd name="T1" fmla="*/ 0 h 3"/>
                <a:gd name="T2" fmla="*/ 144 w 144"/>
                <a:gd name="T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4" h="3">
                  <a:moveTo>
                    <a:pt x="0" y="0"/>
                  </a:moveTo>
                  <a:lnTo>
                    <a:pt x="144" y="3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aphicFrame>
        <p:nvGraphicFramePr>
          <p:cNvPr id="749628" name="Object 60"/>
          <p:cNvGraphicFramePr>
            <a:graphicFrameLocks noChangeAspect="1"/>
          </p:cNvGraphicFramePr>
          <p:nvPr/>
        </p:nvGraphicFramePr>
        <p:xfrm>
          <a:off x="5029200" y="3794126"/>
          <a:ext cx="704850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2" name="Формула" r:id="rId6" imgW="190440" imgH="152280" progId="Equation.3">
                  <p:embed/>
                </p:oleObj>
              </mc:Choice>
              <mc:Fallback>
                <p:oleObj name="Формула" r:id="rId6" imgW="190440" imgH="1522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3794126"/>
                        <a:ext cx="704850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49633" name="Group 65"/>
          <p:cNvGrpSpPr>
            <a:grpSpLocks/>
          </p:cNvGrpSpPr>
          <p:nvPr/>
        </p:nvGrpSpPr>
        <p:grpSpPr bwMode="auto">
          <a:xfrm>
            <a:off x="9372600" y="1371600"/>
            <a:ext cx="914400" cy="762000"/>
            <a:chOff x="3312" y="1488"/>
            <a:chExt cx="576" cy="480"/>
          </a:xfrm>
        </p:grpSpPr>
        <p:sp>
          <p:nvSpPr>
            <p:cNvPr id="749634" name="Line 66"/>
            <p:cNvSpPr>
              <a:spLocks noChangeShapeType="1"/>
            </p:cNvSpPr>
            <p:nvPr/>
          </p:nvSpPr>
          <p:spPr bwMode="auto">
            <a:xfrm flipH="1">
              <a:off x="3312" y="1536"/>
              <a:ext cx="192" cy="432"/>
            </a:xfrm>
            <a:prstGeom prst="line">
              <a:avLst/>
            </a:prstGeom>
            <a:noFill/>
            <a:ln w="28575">
              <a:solidFill>
                <a:srgbClr val="660066"/>
              </a:solidFill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749635" name="Object 67"/>
            <p:cNvGraphicFramePr>
              <a:graphicFrameLocks noChangeAspect="1"/>
            </p:cNvGraphicFramePr>
            <p:nvPr/>
          </p:nvGraphicFramePr>
          <p:xfrm>
            <a:off x="3504" y="1680"/>
            <a:ext cx="207" cy="2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13" name="Формула" r:id="rId8" imgW="101520" imgH="139680" progId="Equation.3">
                    <p:embed/>
                  </p:oleObj>
                </mc:Choice>
                <mc:Fallback>
                  <p:oleObj name="Формула" r:id="rId8" imgW="101520" imgH="1396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04" y="1680"/>
                          <a:ext cx="207" cy="2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49636" name="Text Box 68"/>
            <p:cNvSpPr txBox="1">
              <a:spLocks noChangeArrowheads="1"/>
            </p:cNvSpPr>
            <p:nvPr/>
          </p:nvSpPr>
          <p:spPr bwMode="auto">
            <a:xfrm>
              <a:off x="3600" y="1488"/>
              <a:ext cx="28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>
                  <a:solidFill>
                    <a:srgbClr val="66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3</a:t>
              </a:r>
              <a:endParaRPr lang="ru-RU" sz="400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49640" name="Group 72"/>
          <p:cNvGrpSpPr>
            <a:grpSpLocks/>
          </p:cNvGrpSpPr>
          <p:nvPr/>
        </p:nvGrpSpPr>
        <p:grpSpPr bwMode="auto">
          <a:xfrm>
            <a:off x="7391400" y="1981201"/>
            <a:ext cx="2286000" cy="701675"/>
            <a:chOff x="624" y="3792"/>
            <a:chExt cx="1440" cy="442"/>
          </a:xfrm>
        </p:grpSpPr>
        <p:sp>
          <p:nvSpPr>
            <p:cNvPr id="749638" name="Text Box 70"/>
            <p:cNvSpPr txBox="1">
              <a:spLocks noChangeArrowheads="1"/>
            </p:cNvSpPr>
            <p:nvPr/>
          </p:nvSpPr>
          <p:spPr bwMode="auto">
            <a:xfrm>
              <a:off x="624" y="3792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3</a:t>
              </a:r>
              <a:r>
                <a:rPr lang="en-US" sz="4000" b="1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{-6; 3}</a:t>
              </a:r>
              <a:endParaRPr lang="ru-RU" sz="4000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49639" name="Freeform 71"/>
            <p:cNvSpPr>
              <a:spLocks/>
            </p:cNvSpPr>
            <p:nvPr/>
          </p:nvSpPr>
          <p:spPr bwMode="auto">
            <a:xfrm>
              <a:off x="872" y="3936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49630" name="Group 62"/>
          <p:cNvGrpSpPr>
            <a:grpSpLocks/>
          </p:cNvGrpSpPr>
          <p:nvPr/>
        </p:nvGrpSpPr>
        <p:grpSpPr bwMode="auto">
          <a:xfrm>
            <a:off x="7467600" y="1371601"/>
            <a:ext cx="2286000" cy="701675"/>
            <a:chOff x="3744" y="2736"/>
            <a:chExt cx="1440" cy="442"/>
          </a:xfrm>
        </p:grpSpPr>
        <p:sp>
          <p:nvSpPr>
            <p:cNvPr id="749631" name="Text Box 63"/>
            <p:cNvSpPr txBox="1">
              <a:spLocks noChangeArrowheads="1"/>
            </p:cNvSpPr>
            <p:nvPr/>
          </p:nvSpPr>
          <p:spPr bwMode="auto">
            <a:xfrm>
              <a:off x="3744" y="2736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b="1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 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{-2; 1}</a:t>
              </a:r>
              <a:endParaRPr lang="ru-RU" sz="4000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49632" name="Freeform 64"/>
            <p:cNvSpPr>
              <a:spLocks/>
            </p:cNvSpPr>
            <p:nvPr/>
          </p:nvSpPr>
          <p:spPr bwMode="auto">
            <a:xfrm>
              <a:off x="3792" y="2880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49641" name="Line 73"/>
          <p:cNvSpPr>
            <a:spLocks noChangeShapeType="1"/>
          </p:cNvSpPr>
          <p:nvPr/>
        </p:nvSpPr>
        <p:spPr bwMode="auto">
          <a:xfrm>
            <a:off x="6858000" y="1524000"/>
            <a:ext cx="76200" cy="51816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749656" name="Group 88"/>
          <p:cNvGrpSpPr>
            <a:grpSpLocks/>
          </p:cNvGrpSpPr>
          <p:nvPr/>
        </p:nvGrpSpPr>
        <p:grpSpPr bwMode="auto">
          <a:xfrm>
            <a:off x="9220200" y="3124200"/>
            <a:ext cx="1600200" cy="762000"/>
            <a:chOff x="4176" y="3072"/>
            <a:chExt cx="1008" cy="480"/>
          </a:xfrm>
        </p:grpSpPr>
        <p:sp>
          <p:nvSpPr>
            <p:cNvPr id="749644" name="Line 76"/>
            <p:cNvSpPr>
              <a:spLocks noChangeShapeType="1"/>
            </p:cNvSpPr>
            <p:nvPr/>
          </p:nvSpPr>
          <p:spPr bwMode="auto">
            <a:xfrm flipH="1">
              <a:off x="4176" y="3120"/>
              <a:ext cx="192" cy="432"/>
            </a:xfrm>
            <a:prstGeom prst="line">
              <a:avLst/>
            </a:prstGeom>
            <a:noFill/>
            <a:ln w="28575">
              <a:solidFill>
                <a:srgbClr val="660066"/>
              </a:solidFill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749645" name="Object 77"/>
            <p:cNvGraphicFramePr>
              <a:graphicFrameLocks noChangeAspect="1"/>
            </p:cNvGraphicFramePr>
            <p:nvPr/>
          </p:nvGraphicFramePr>
          <p:xfrm>
            <a:off x="4368" y="3264"/>
            <a:ext cx="207" cy="2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14" name="Формула" r:id="rId9" imgW="101520" imgH="139680" progId="Equation.3">
                    <p:embed/>
                  </p:oleObj>
                </mc:Choice>
                <mc:Fallback>
                  <p:oleObj name="Формула" r:id="rId9" imgW="101520" imgH="1396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68" y="3264"/>
                          <a:ext cx="207" cy="2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49646" name="Text Box 78"/>
            <p:cNvSpPr txBox="1">
              <a:spLocks noChangeArrowheads="1"/>
            </p:cNvSpPr>
            <p:nvPr/>
          </p:nvSpPr>
          <p:spPr bwMode="auto">
            <a:xfrm>
              <a:off x="4464" y="3072"/>
              <a:ext cx="72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>
                  <a:solidFill>
                    <a:srgbClr val="66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(-2)</a:t>
              </a:r>
              <a:endParaRPr lang="ru-RU" sz="400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49655" name="Group 87"/>
          <p:cNvGrpSpPr>
            <a:grpSpLocks/>
          </p:cNvGrpSpPr>
          <p:nvPr/>
        </p:nvGrpSpPr>
        <p:grpSpPr bwMode="auto">
          <a:xfrm>
            <a:off x="7162800" y="3886201"/>
            <a:ext cx="2895600" cy="701675"/>
            <a:chOff x="2832" y="3638"/>
            <a:chExt cx="1824" cy="442"/>
          </a:xfrm>
        </p:grpSpPr>
        <p:sp>
          <p:nvSpPr>
            <p:cNvPr id="749648" name="Text Box 80"/>
            <p:cNvSpPr txBox="1">
              <a:spLocks noChangeArrowheads="1"/>
            </p:cNvSpPr>
            <p:nvPr/>
          </p:nvSpPr>
          <p:spPr bwMode="auto">
            <a:xfrm>
              <a:off x="2832" y="3638"/>
              <a:ext cx="182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-2</a:t>
              </a:r>
              <a:r>
                <a:rPr lang="en-US" sz="4000" b="1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 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{4; 0}</a:t>
              </a:r>
              <a:endParaRPr lang="ru-RU" sz="4000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49649" name="Freeform 81"/>
            <p:cNvSpPr>
              <a:spLocks/>
            </p:cNvSpPr>
            <p:nvPr/>
          </p:nvSpPr>
          <p:spPr bwMode="auto">
            <a:xfrm>
              <a:off x="3176" y="3782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49651" name="Group 83"/>
          <p:cNvGrpSpPr>
            <a:grpSpLocks/>
          </p:cNvGrpSpPr>
          <p:nvPr/>
        </p:nvGrpSpPr>
        <p:grpSpPr bwMode="auto">
          <a:xfrm>
            <a:off x="7391400" y="3124201"/>
            <a:ext cx="2286000" cy="701675"/>
            <a:chOff x="3744" y="2736"/>
            <a:chExt cx="1440" cy="442"/>
          </a:xfrm>
        </p:grpSpPr>
        <p:sp>
          <p:nvSpPr>
            <p:cNvPr id="749652" name="Text Box 84"/>
            <p:cNvSpPr txBox="1">
              <a:spLocks noChangeArrowheads="1"/>
            </p:cNvSpPr>
            <p:nvPr/>
          </p:nvSpPr>
          <p:spPr bwMode="auto">
            <a:xfrm>
              <a:off x="3744" y="2736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b="1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{-2; 0}</a:t>
              </a:r>
              <a:endParaRPr lang="ru-RU" sz="4000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49653" name="Freeform 85"/>
            <p:cNvSpPr>
              <a:spLocks/>
            </p:cNvSpPr>
            <p:nvPr/>
          </p:nvSpPr>
          <p:spPr bwMode="auto">
            <a:xfrm>
              <a:off x="3792" y="2880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49657" name="Group 89"/>
          <p:cNvGrpSpPr>
            <a:grpSpLocks/>
          </p:cNvGrpSpPr>
          <p:nvPr/>
        </p:nvGrpSpPr>
        <p:grpSpPr bwMode="auto">
          <a:xfrm>
            <a:off x="9144000" y="5105400"/>
            <a:ext cx="1371600" cy="762000"/>
            <a:chOff x="1344" y="816"/>
            <a:chExt cx="864" cy="480"/>
          </a:xfrm>
        </p:grpSpPr>
        <p:sp>
          <p:nvSpPr>
            <p:cNvPr id="749658" name="Line 90"/>
            <p:cNvSpPr>
              <a:spLocks noChangeShapeType="1"/>
            </p:cNvSpPr>
            <p:nvPr/>
          </p:nvSpPr>
          <p:spPr bwMode="auto">
            <a:xfrm flipH="1">
              <a:off x="1344" y="864"/>
              <a:ext cx="192" cy="432"/>
            </a:xfrm>
            <a:prstGeom prst="line">
              <a:avLst/>
            </a:prstGeom>
            <a:noFill/>
            <a:ln w="28575">
              <a:solidFill>
                <a:srgbClr val="660066"/>
              </a:solidFill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749659" name="Object 91"/>
            <p:cNvGraphicFramePr>
              <a:graphicFrameLocks noChangeAspect="1"/>
            </p:cNvGraphicFramePr>
            <p:nvPr/>
          </p:nvGraphicFramePr>
          <p:xfrm>
            <a:off x="1440" y="1008"/>
            <a:ext cx="207" cy="2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15" name="Формула" r:id="rId10" imgW="101520" imgH="139680" progId="Equation.3">
                    <p:embed/>
                  </p:oleObj>
                </mc:Choice>
                <mc:Fallback>
                  <p:oleObj name="Формула" r:id="rId10" imgW="101520" imgH="1396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40" y="1008"/>
                          <a:ext cx="207" cy="2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49660" name="Text Box 92"/>
            <p:cNvSpPr txBox="1">
              <a:spLocks noChangeArrowheads="1"/>
            </p:cNvSpPr>
            <p:nvPr/>
          </p:nvSpPr>
          <p:spPr bwMode="auto">
            <a:xfrm>
              <a:off x="1488" y="816"/>
              <a:ext cx="72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>
                  <a:solidFill>
                    <a:srgbClr val="66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(-</a:t>
              </a:r>
              <a:r>
                <a:rPr lang="ru-RU" sz="4000">
                  <a:solidFill>
                    <a:srgbClr val="66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</a:t>
              </a:r>
              <a:r>
                <a:rPr lang="en-US" sz="4000">
                  <a:solidFill>
                    <a:srgbClr val="66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)</a:t>
              </a:r>
              <a:endParaRPr lang="ru-RU" sz="400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49661" name="Group 93"/>
          <p:cNvGrpSpPr>
            <a:grpSpLocks/>
          </p:cNvGrpSpPr>
          <p:nvPr/>
        </p:nvGrpSpPr>
        <p:grpSpPr bwMode="auto">
          <a:xfrm>
            <a:off x="6934200" y="5791201"/>
            <a:ext cx="2895600" cy="701675"/>
            <a:chOff x="2832" y="3638"/>
            <a:chExt cx="1824" cy="442"/>
          </a:xfrm>
        </p:grpSpPr>
        <p:sp>
          <p:nvSpPr>
            <p:cNvPr id="749662" name="Text Box 94"/>
            <p:cNvSpPr txBox="1">
              <a:spLocks noChangeArrowheads="1"/>
            </p:cNvSpPr>
            <p:nvPr/>
          </p:nvSpPr>
          <p:spPr bwMode="auto">
            <a:xfrm>
              <a:off x="2832" y="3638"/>
              <a:ext cx="182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 </a:t>
              </a:r>
              <a:r>
                <a:rPr lang="en-US" sz="40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</a:t>
              </a:r>
              <a:r>
                <a:rPr lang="en-US" sz="4000" b="1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 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</a:t>
              </a:r>
              <a:r>
                <a:rPr lang="ru-RU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2; -5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}</a:t>
              </a:r>
              <a:endParaRPr lang="ru-RU" sz="4000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49663" name="Freeform 95"/>
            <p:cNvSpPr>
              <a:spLocks/>
            </p:cNvSpPr>
            <p:nvPr/>
          </p:nvSpPr>
          <p:spPr bwMode="auto">
            <a:xfrm>
              <a:off x="3176" y="3782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49664" name="Group 96"/>
          <p:cNvGrpSpPr>
            <a:grpSpLocks/>
          </p:cNvGrpSpPr>
          <p:nvPr/>
        </p:nvGrpSpPr>
        <p:grpSpPr bwMode="auto">
          <a:xfrm>
            <a:off x="7315200" y="5105401"/>
            <a:ext cx="2286000" cy="701675"/>
            <a:chOff x="3744" y="2736"/>
            <a:chExt cx="1440" cy="442"/>
          </a:xfrm>
        </p:grpSpPr>
        <p:sp>
          <p:nvSpPr>
            <p:cNvPr id="749665" name="Text Box 97"/>
            <p:cNvSpPr txBox="1">
              <a:spLocks noChangeArrowheads="1"/>
            </p:cNvSpPr>
            <p:nvPr/>
          </p:nvSpPr>
          <p:spPr bwMode="auto">
            <a:xfrm>
              <a:off x="3744" y="2736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b="1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{-2; </a:t>
              </a:r>
              <a:r>
                <a:rPr lang="ru-RU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5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}</a:t>
              </a:r>
              <a:endParaRPr lang="ru-RU" sz="4000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49666" name="Freeform 98"/>
            <p:cNvSpPr>
              <a:spLocks/>
            </p:cNvSpPr>
            <p:nvPr/>
          </p:nvSpPr>
          <p:spPr bwMode="auto">
            <a:xfrm>
              <a:off x="3792" y="2880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1271464" y="357637"/>
            <a:ext cx="103701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Koordinatalari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vektorlarni</a:t>
            </a:r>
            <a:r>
              <a:rPr lang="en-US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songa</a:t>
            </a:r>
            <a:r>
              <a:rPr lang="en-US" sz="28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ru-RU" sz="2800" b="1" dirty="0" smtClean="0">
                <a:solidFill>
                  <a:srgbClr val="0033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33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5307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49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49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49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49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49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49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49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49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749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49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49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49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749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749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749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749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749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9165" name="Group 141"/>
          <p:cNvGrpSpPr>
            <a:grpSpLocks/>
          </p:cNvGrpSpPr>
          <p:nvPr/>
        </p:nvGrpSpPr>
        <p:grpSpPr bwMode="auto">
          <a:xfrm>
            <a:off x="6553200" y="5867401"/>
            <a:ext cx="2438400" cy="701675"/>
            <a:chOff x="4272" y="2544"/>
            <a:chExt cx="1536" cy="442"/>
          </a:xfrm>
        </p:grpSpPr>
        <p:sp>
          <p:nvSpPr>
            <p:cNvPr id="769166" name="Text Box 142"/>
            <p:cNvSpPr txBox="1">
              <a:spLocks noChangeArrowheads="1"/>
            </p:cNvSpPr>
            <p:nvPr/>
          </p:nvSpPr>
          <p:spPr bwMode="auto">
            <a:xfrm>
              <a:off x="4272" y="2544"/>
              <a:ext cx="1536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n</a:t>
              </a:r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{26;-24}</a:t>
              </a:r>
              <a:endParaRPr lang="ru-RU" sz="4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69167" name="Freeform 143"/>
            <p:cNvSpPr>
              <a:spLocks/>
            </p:cNvSpPr>
            <p:nvPr/>
          </p:nvSpPr>
          <p:spPr bwMode="auto">
            <a:xfrm>
              <a:off x="4320" y="2688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69110" name="Group 86"/>
          <p:cNvGrpSpPr>
            <a:grpSpLocks/>
          </p:cNvGrpSpPr>
          <p:nvPr/>
        </p:nvGrpSpPr>
        <p:grpSpPr bwMode="auto">
          <a:xfrm>
            <a:off x="6705600" y="152401"/>
            <a:ext cx="2286000" cy="701675"/>
            <a:chOff x="945" y="844"/>
            <a:chExt cx="1440" cy="442"/>
          </a:xfrm>
        </p:grpSpPr>
        <p:sp>
          <p:nvSpPr>
            <p:cNvPr id="769111" name="Text Box 87"/>
            <p:cNvSpPr txBox="1">
              <a:spLocks noChangeArrowheads="1"/>
            </p:cNvSpPr>
            <p:nvPr/>
          </p:nvSpPr>
          <p:spPr bwMode="auto">
            <a:xfrm>
              <a:off x="945" y="844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{-</a:t>
              </a:r>
              <a:r>
                <a:rPr lang="ru-RU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5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;</a:t>
              </a:r>
              <a:r>
                <a:rPr lang="ru-RU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3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}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69112" name="Freeform 88"/>
            <p:cNvSpPr>
              <a:spLocks/>
            </p:cNvSpPr>
            <p:nvPr/>
          </p:nvSpPr>
          <p:spPr bwMode="auto">
            <a:xfrm>
              <a:off x="993" y="912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69107" name="Group 83"/>
          <p:cNvGrpSpPr>
            <a:grpSpLocks/>
          </p:cNvGrpSpPr>
          <p:nvPr/>
        </p:nvGrpSpPr>
        <p:grpSpPr bwMode="auto">
          <a:xfrm>
            <a:off x="4587987" y="136526"/>
            <a:ext cx="2286000" cy="701675"/>
            <a:chOff x="3744" y="2736"/>
            <a:chExt cx="1440" cy="442"/>
          </a:xfrm>
        </p:grpSpPr>
        <p:sp>
          <p:nvSpPr>
            <p:cNvPr id="769108" name="Text Box 84"/>
            <p:cNvSpPr txBox="1">
              <a:spLocks noChangeArrowheads="1"/>
            </p:cNvSpPr>
            <p:nvPr/>
          </p:nvSpPr>
          <p:spPr bwMode="auto">
            <a:xfrm>
              <a:off x="3744" y="2736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</a:t>
              </a:r>
              <a:r>
                <a:rPr lang="ru-RU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;</a:t>
              </a:r>
              <a:r>
                <a:rPr lang="ru-RU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-4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}</a:t>
              </a:r>
              <a:endParaRPr lang="ru-RU" sz="4000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69109" name="Freeform 85"/>
            <p:cNvSpPr>
              <a:spLocks/>
            </p:cNvSpPr>
            <p:nvPr/>
          </p:nvSpPr>
          <p:spPr bwMode="auto">
            <a:xfrm>
              <a:off x="3792" y="2880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69044" name="Group 20"/>
          <p:cNvGrpSpPr>
            <a:grpSpLocks/>
          </p:cNvGrpSpPr>
          <p:nvPr/>
        </p:nvGrpSpPr>
        <p:grpSpPr bwMode="auto">
          <a:xfrm>
            <a:off x="6096001" y="1981200"/>
            <a:ext cx="2538413" cy="1143000"/>
            <a:chOff x="129" y="1104"/>
            <a:chExt cx="1599" cy="720"/>
          </a:xfrm>
        </p:grpSpPr>
        <p:sp>
          <p:nvSpPr>
            <p:cNvPr id="769045" name="Text Box 21"/>
            <p:cNvSpPr txBox="1">
              <a:spLocks noChangeArrowheads="1"/>
            </p:cNvSpPr>
            <p:nvPr/>
          </p:nvSpPr>
          <p:spPr bwMode="auto">
            <a:xfrm>
              <a:off x="129" y="1104"/>
              <a:ext cx="277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400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+</a:t>
              </a:r>
              <a:endParaRPr lang="ru-RU" sz="4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  <p:sp>
          <p:nvSpPr>
            <p:cNvPr id="769046" name="Line 22"/>
            <p:cNvSpPr>
              <a:spLocks noChangeShapeType="1"/>
            </p:cNvSpPr>
            <p:nvPr/>
          </p:nvSpPr>
          <p:spPr bwMode="auto">
            <a:xfrm>
              <a:off x="336" y="1824"/>
              <a:ext cx="139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69146" name="Group 122"/>
          <p:cNvGrpSpPr>
            <a:grpSpLocks/>
          </p:cNvGrpSpPr>
          <p:nvPr/>
        </p:nvGrpSpPr>
        <p:grpSpPr bwMode="auto">
          <a:xfrm>
            <a:off x="5715000" y="3200401"/>
            <a:ext cx="3505200" cy="701675"/>
            <a:chOff x="2496" y="2064"/>
            <a:chExt cx="2208" cy="442"/>
          </a:xfrm>
        </p:grpSpPr>
        <p:sp>
          <p:nvSpPr>
            <p:cNvPr id="769048" name="Text Box 24"/>
            <p:cNvSpPr txBox="1">
              <a:spLocks noChangeArrowheads="1"/>
            </p:cNvSpPr>
            <p:nvPr/>
          </p:nvSpPr>
          <p:spPr bwMode="auto">
            <a:xfrm>
              <a:off x="2496" y="2064"/>
              <a:ext cx="220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4</a:t>
              </a:r>
              <a:r>
                <a:rPr lang="en-US" sz="4000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ru-RU" sz="4000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</a:t>
              </a:r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r>
                <a:rPr lang="en-US" sz="4000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 </a:t>
              </a:r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{18;-22}</a:t>
              </a:r>
              <a:endParaRPr lang="ru-RU" sz="4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69049" name="Freeform 25"/>
            <p:cNvSpPr>
              <a:spLocks/>
            </p:cNvSpPr>
            <p:nvPr/>
          </p:nvSpPr>
          <p:spPr bwMode="auto">
            <a:xfrm>
              <a:off x="2736" y="2208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69050" name="Freeform 26"/>
            <p:cNvSpPr>
              <a:spLocks/>
            </p:cNvSpPr>
            <p:nvPr/>
          </p:nvSpPr>
          <p:spPr bwMode="auto">
            <a:xfrm>
              <a:off x="3128" y="2159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69051" name="Group 27"/>
          <p:cNvGrpSpPr>
            <a:grpSpLocks/>
          </p:cNvGrpSpPr>
          <p:nvPr/>
        </p:nvGrpSpPr>
        <p:grpSpPr bwMode="auto">
          <a:xfrm>
            <a:off x="5943600" y="4724400"/>
            <a:ext cx="3048000" cy="1143000"/>
            <a:chOff x="129" y="1104"/>
            <a:chExt cx="1599" cy="720"/>
          </a:xfrm>
        </p:grpSpPr>
        <p:sp>
          <p:nvSpPr>
            <p:cNvPr id="769052" name="Text Box 28"/>
            <p:cNvSpPr txBox="1">
              <a:spLocks noChangeArrowheads="1"/>
            </p:cNvSpPr>
            <p:nvPr/>
          </p:nvSpPr>
          <p:spPr bwMode="auto">
            <a:xfrm>
              <a:off x="129" y="1104"/>
              <a:ext cx="303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2"/>
                  </a:solidFill>
                  <a:miter lim="800000"/>
                  <a:headEnd type="none" w="lg" len="lg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ru-RU" sz="400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+</a:t>
              </a:r>
            </a:p>
          </p:txBody>
        </p:sp>
        <p:sp>
          <p:nvSpPr>
            <p:cNvPr id="769053" name="Line 29"/>
            <p:cNvSpPr>
              <a:spLocks noChangeShapeType="1"/>
            </p:cNvSpPr>
            <p:nvPr/>
          </p:nvSpPr>
          <p:spPr bwMode="auto">
            <a:xfrm>
              <a:off x="336" y="1824"/>
              <a:ext cx="139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69063" name="Group 39"/>
          <p:cNvGrpSpPr>
            <a:grpSpLocks/>
          </p:cNvGrpSpPr>
          <p:nvPr/>
        </p:nvGrpSpPr>
        <p:grpSpPr bwMode="auto">
          <a:xfrm>
            <a:off x="3657600" y="1676400"/>
            <a:ext cx="1371600" cy="762000"/>
            <a:chOff x="4272" y="3072"/>
            <a:chExt cx="864" cy="480"/>
          </a:xfrm>
        </p:grpSpPr>
        <p:sp>
          <p:nvSpPr>
            <p:cNvPr id="769064" name="Line 40"/>
            <p:cNvSpPr>
              <a:spLocks noChangeShapeType="1"/>
            </p:cNvSpPr>
            <p:nvPr/>
          </p:nvSpPr>
          <p:spPr bwMode="auto">
            <a:xfrm flipH="1">
              <a:off x="4272" y="3120"/>
              <a:ext cx="192" cy="432"/>
            </a:xfrm>
            <a:prstGeom prst="line">
              <a:avLst/>
            </a:prstGeom>
            <a:noFill/>
            <a:ln w="28575">
              <a:solidFill>
                <a:srgbClr val="660066"/>
              </a:solidFill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769065" name="Object 41"/>
            <p:cNvGraphicFramePr>
              <a:graphicFrameLocks noChangeAspect="1"/>
            </p:cNvGraphicFramePr>
            <p:nvPr/>
          </p:nvGraphicFramePr>
          <p:xfrm>
            <a:off x="4368" y="3264"/>
            <a:ext cx="207" cy="2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66" name="Формула" r:id="rId4" imgW="101520" imgH="139680" progId="Equation.3">
                    <p:embed/>
                  </p:oleObj>
                </mc:Choice>
                <mc:Fallback>
                  <p:oleObj name="Формула" r:id="rId4" imgW="101520" imgH="1396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68" y="3264"/>
                          <a:ext cx="207" cy="2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69066" name="Text Box 42"/>
            <p:cNvSpPr txBox="1">
              <a:spLocks noChangeArrowheads="1"/>
            </p:cNvSpPr>
            <p:nvPr/>
          </p:nvSpPr>
          <p:spPr bwMode="auto">
            <a:xfrm>
              <a:off x="4416" y="3072"/>
              <a:ext cx="72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>
                  <a:solidFill>
                    <a:srgbClr val="66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4</a:t>
              </a:r>
              <a:endParaRPr lang="ru-RU" sz="400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69082" name="Group 58"/>
          <p:cNvGrpSpPr>
            <a:grpSpLocks/>
          </p:cNvGrpSpPr>
          <p:nvPr/>
        </p:nvGrpSpPr>
        <p:grpSpPr bwMode="auto">
          <a:xfrm>
            <a:off x="4572000" y="136526"/>
            <a:ext cx="2286000" cy="701675"/>
            <a:chOff x="3744" y="2736"/>
            <a:chExt cx="1440" cy="442"/>
          </a:xfrm>
        </p:grpSpPr>
        <p:sp>
          <p:nvSpPr>
            <p:cNvPr id="769083" name="Text Box 59"/>
            <p:cNvSpPr txBox="1">
              <a:spLocks noChangeArrowheads="1"/>
            </p:cNvSpPr>
            <p:nvPr/>
          </p:nvSpPr>
          <p:spPr bwMode="auto">
            <a:xfrm>
              <a:off x="3744" y="2736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</a:t>
              </a:r>
              <a:r>
                <a:rPr lang="ru-RU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;</a:t>
              </a:r>
              <a:r>
                <a:rPr lang="ru-RU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-4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}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69084" name="Freeform 60"/>
            <p:cNvSpPr>
              <a:spLocks/>
            </p:cNvSpPr>
            <p:nvPr/>
          </p:nvSpPr>
          <p:spPr bwMode="auto">
            <a:xfrm>
              <a:off x="3792" y="2880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69085" name="Group 61"/>
          <p:cNvGrpSpPr>
            <a:grpSpLocks/>
          </p:cNvGrpSpPr>
          <p:nvPr/>
        </p:nvGrpSpPr>
        <p:grpSpPr bwMode="auto">
          <a:xfrm>
            <a:off x="6705600" y="152401"/>
            <a:ext cx="2286000" cy="701675"/>
            <a:chOff x="945" y="844"/>
            <a:chExt cx="1440" cy="442"/>
          </a:xfrm>
        </p:grpSpPr>
        <p:sp>
          <p:nvSpPr>
            <p:cNvPr id="769086" name="Text Box 62"/>
            <p:cNvSpPr txBox="1">
              <a:spLocks noChangeArrowheads="1"/>
            </p:cNvSpPr>
            <p:nvPr/>
          </p:nvSpPr>
          <p:spPr bwMode="auto">
            <a:xfrm>
              <a:off x="945" y="844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{-</a:t>
              </a:r>
              <a:r>
                <a:rPr lang="ru-RU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5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;</a:t>
              </a:r>
              <a:r>
                <a:rPr lang="ru-RU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3</a:t>
              </a:r>
              <a:r>
                <a:rPr lang="en-US" sz="400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}</a:t>
              </a:r>
              <a:endParaRPr lang="ru-RU" sz="400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69087" name="Freeform 63"/>
            <p:cNvSpPr>
              <a:spLocks/>
            </p:cNvSpPr>
            <p:nvPr/>
          </p:nvSpPr>
          <p:spPr bwMode="auto">
            <a:xfrm>
              <a:off x="993" y="912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69093" name="Group 69"/>
          <p:cNvGrpSpPr>
            <a:grpSpLocks/>
          </p:cNvGrpSpPr>
          <p:nvPr/>
        </p:nvGrpSpPr>
        <p:grpSpPr bwMode="auto">
          <a:xfrm>
            <a:off x="474472" y="832442"/>
            <a:ext cx="2600325" cy="708025"/>
            <a:chOff x="2544" y="480"/>
            <a:chExt cx="1638" cy="446"/>
          </a:xfrm>
        </p:grpSpPr>
        <p:sp>
          <p:nvSpPr>
            <p:cNvPr id="769089" name="Text Box 65"/>
            <p:cNvSpPr txBox="1">
              <a:spLocks noChangeArrowheads="1"/>
            </p:cNvSpPr>
            <p:nvPr/>
          </p:nvSpPr>
          <p:spPr bwMode="auto">
            <a:xfrm>
              <a:off x="2544" y="480"/>
              <a:ext cx="1638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4000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m = </a:t>
              </a:r>
              <a:r>
                <a:rPr lang="en-US" sz="4000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4</a:t>
              </a:r>
              <a:r>
                <a:rPr lang="en-US" sz="4000" i="1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a-</a:t>
              </a:r>
              <a:r>
                <a:rPr lang="en-US" sz="4000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r>
                <a:rPr lang="en-US" sz="4000" i="1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 ,</a:t>
              </a:r>
              <a:endParaRPr lang="ru-RU" sz="4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69090" name="Freeform 66"/>
            <p:cNvSpPr>
              <a:spLocks/>
            </p:cNvSpPr>
            <p:nvPr/>
          </p:nvSpPr>
          <p:spPr bwMode="auto">
            <a:xfrm>
              <a:off x="2592" y="624"/>
              <a:ext cx="272" cy="8"/>
            </a:xfrm>
            <a:custGeom>
              <a:avLst/>
              <a:gdLst>
                <a:gd name="T0" fmla="*/ 0 w 272"/>
                <a:gd name="T1" fmla="*/ 0 h 8"/>
                <a:gd name="T2" fmla="*/ 272 w 272"/>
                <a:gd name="T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72" h="8">
                  <a:moveTo>
                    <a:pt x="0" y="0"/>
                  </a:moveTo>
                  <a:lnTo>
                    <a:pt x="272" y="8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69091" name="Freeform 67"/>
            <p:cNvSpPr>
              <a:spLocks/>
            </p:cNvSpPr>
            <p:nvPr/>
          </p:nvSpPr>
          <p:spPr bwMode="auto">
            <a:xfrm>
              <a:off x="3360" y="624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69092" name="Freeform 68"/>
            <p:cNvSpPr>
              <a:spLocks/>
            </p:cNvSpPr>
            <p:nvPr/>
          </p:nvSpPr>
          <p:spPr bwMode="auto">
            <a:xfrm>
              <a:off x="3792" y="576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69100" name="Group 76"/>
          <p:cNvGrpSpPr>
            <a:grpSpLocks/>
          </p:cNvGrpSpPr>
          <p:nvPr/>
        </p:nvGrpSpPr>
        <p:grpSpPr bwMode="auto">
          <a:xfrm>
            <a:off x="3333437" y="795338"/>
            <a:ext cx="2438400" cy="701675"/>
            <a:chOff x="4224" y="480"/>
            <a:chExt cx="1536" cy="442"/>
          </a:xfrm>
        </p:grpSpPr>
        <p:sp>
          <p:nvSpPr>
            <p:cNvPr id="769095" name="Text Box 71"/>
            <p:cNvSpPr txBox="1">
              <a:spLocks noChangeArrowheads="1"/>
            </p:cNvSpPr>
            <p:nvPr/>
          </p:nvSpPr>
          <p:spPr bwMode="auto">
            <a:xfrm>
              <a:off x="4224" y="480"/>
              <a:ext cx="1536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n = </a:t>
              </a:r>
              <a:r>
                <a:rPr lang="ru-RU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3</a:t>
              </a:r>
              <a:r>
                <a:rPr lang="en-US" sz="4000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a-</a:t>
              </a:r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4</a:t>
              </a:r>
              <a:r>
                <a:rPr lang="en-US" sz="4000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</a:t>
              </a:r>
              <a:endParaRPr lang="ru-RU" sz="4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69097" name="Freeform 73"/>
            <p:cNvSpPr>
              <a:spLocks/>
            </p:cNvSpPr>
            <p:nvPr/>
          </p:nvSpPr>
          <p:spPr bwMode="auto">
            <a:xfrm>
              <a:off x="4992" y="624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69098" name="Freeform 74"/>
            <p:cNvSpPr>
              <a:spLocks/>
            </p:cNvSpPr>
            <p:nvPr/>
          </p:nvSpPr>
          <p:spPr bwMode="auto">
            <a:xfrm>
              <a:off x="5376" y="576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69099" name="Freeform 75"/>
            <p:cNvSpPr>
              <a:spLocks/>
            </p:cNvSpPr>
            <p:nvPr/>
          </p:nvSpPr>
          <p:spPr bwMode="auto">
            <a:xfrm>
              <a:off x="4272" y="624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69101" name="Group 77"/>
          <p:cNvGrpSpPr>
            <a:grpSpLocks/>
          </p:cNvGrpSpPr>
          <p:nvPr/>
        </p:nvGrpSpPr>
        <p:grpSpPr bwMode="auto">
          <a:xfrm>
            <a:off x="4553174" y="149415"/>
            <a:ext cx="2552700" cy="708025"/>
            <a:chOff x="3744" y="2736"/>
            <a:chExt cx="1608" cy="446"/>
          </a:xfrm>
        </p:grpSpPr>
        <p:sp>
          <p:nvSpPr>
            <p:cNvPr id="769102" name="Text Box 78"/>
            <p:cNvSpPr txBox="1">
              <a:spLocks noChangeArrowheads="1"/>
            </p:cNvSpPr>
            <p:nvPr/>
          </p:nvSpPr>
          <p:spPr bwMode="auto">
            <a:xfrm>
              <a:off x="3744" y="2736"/>
              <a:ext cx="1608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</a:t>
              </a:r>
              <a:r>
                <a:rPr lang="ru-RU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;</a:t>
              </a:r>
              <a:r>
                <a:rPr lang="ru-RU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-4</a:t>
              </a:r>
              <a:r>
                <a:rPr lang="en-US" sz="4000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}</a:t>
              </a:r>
              <a:endParaRPr lang="ru-RU" sz="3600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69103" name="Freeform 79"/>
            <p:cNvSpPr>
              <a:spLocks/>
            </p:cNvSpPr>
            <p:nvPr/>
          </p:nvSpPr>
          <p:spPr bwMode="auto">
            <a:xfrm>
              <a:off x="3792" y="2880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69104" name="Group 80"/>
          <p:cNvGrpSpPr>
            <a:grpSpLocks/>
          </p:cNvGrpSpPr>
          <p:nvPr/>
        </p:nvGrpSpPr>
        <p:grpSpPr bwMode="auto">
          <a:xfrm>
            <a:off x="6705600" y="152401"/>
            <a:ext cx="2286000" cy="708025"/>
            <a:chOff x="945" y="844"/>
            <a:chExt cx="1440" cy="446"/>
          </a:xfrm>
        </p:grpSpPr>
        <p:sp>
          <p:nvSpPr>
            <p:cNvPr id="769105" name="Text Box 81"/>
            <p:cNvSpPr txBox="1">
              <a:spLocks noChangeArrowheads="1"/>
            </p:cNvSpPr>
            <p:nvPr/>
          </p:nvSpPr>
          <p:spPr bwMode="auto">
            <a:xfrm>
              <a:off x="945" y="844"/>
              <a:ext cx="1440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{-</a:t>
              </a:r>
              <a:r>
                <a:rPr lang="ru-RU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5</a:t>
              </a:r>
              <a:r>
                <a:rPr lang="en-US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;</a:t>
              </a:r>
              <a:r>
                <a:rPr lang="ru-RU" sz="4000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3</a:t>
              </a:r>
              <a:r>
                <a:rPr lang="en-US" sz="4000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}</a:t>
              </a:r>
              <a:endParaRPr lang="ru-RU" sz="4000" dirty="0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69106" name="Freeform 82"/>
            <p:cNvSpPr>
              <a:spLocks/>
            </p:cNvSpPr>
            <p:nvPr/>
          </p:nvSpPr>
          <p:spPr bwMode="auto">
            <a:xfrm>
              <a:off x="993" y="912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69113" name="Freeform 89"/>
          <p:cNvSpPr>
            <a:spLocks/>
          </p:cNvSpPr>
          <p:nvPr/>
        </p:nvSpPr>
        <p:spPr bwMode="auto">
          <a:xfrm>
            <a:off x="1500326" y="1397379"/>
            <a:ext cx="609600" cy="141288"/>
          </a:xfrm>
          <a:custGeom>
            <a:avLst/>
            <a:gdLst>
              <a:gd name="T0" fmla="*/ 0 w 384"/>
              <a:gd name="T1" fmla="*/ 0 h 89"/>
              <a:gd name="T2" fmla="*/ 168 w 384"/>
              <a:gd name="T3" fmla="*/ 88 h 89"/>
              <a:gd name="T4" fmla="*/ 384 w 384"/>
              <a:gd name="T5" fmla="*/ 8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84" h="89">
                <a:moveTo>
                  <a:pt x="0" y="0"/>
                </a:moveTo>
                <a:cubicBezTo>
                  <a:pt x="28" y="15"/>
                  <a:pt x="104" y="87"/>
                  <a:pt x="168" y="88"/>
                </a:cubicBezTo>
                <a:cubicBezTo>
                  <a:pt x="232" y="89"/>
                  <a:pt x="339" y="25"/>
                  <a:pt x="384" y="8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769126" name="Group 102"/>
          <p:cNvGrpSpPr>
            <a:grpSpLocks/>
          </p:cNvGrpSpPr>
          <p:nvPr/>
        </p:nvGrpSpPr>
        <p:grpSpPr bwMode="auto">
          <a:xfrm>
            <a:off x="3657600" y="2362200"/>
            <a:ext cx="1371600" cy="762000"/>
            <a:chOff x="4272" y="3072"/>
            <a:chExt cx="864" cy="480"/>
          </a:xfrm>
        </p:grpSpPr>
        <p:sp>
          <p:nvSpPr>
            <p:cNvPr id="769127" name="Line 103"/>
            <p:cNvSpPr>
              <a:spLocks noChangeShapeType="1"/>
            </p:cNvSpPr>
            <p:nvPr/>
          </p:nvSpPr>
          <p:spPr bwMode="auto">
            <a:xfrm flipH="1">
              <a:off x="4272" y="3120"/>
              <a:ext cx="192" cy="432"/>
            </a:xfrm>
            <a:prstGeom prst="line">
              <a:avLst/>
            </a:prstGeom>
            <a:noFill/>
            <a:ln w="28575">
              <a:solidFill>
                <a:srgbClr val="660066"/>
              </a:solidFill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769128" name="Object 104"/>
            <p:cNvGraphicFramePr>
              <a:graphicFrameLocks noChangeAspect="1"/>
            </p:cNvGraphicFramePr>
            <p:nvPr/>
          </p:nvGraphicFramePr>
          <p:xfrm>
            <a:off x="4368" y="3264"/>
            <a:ext cx="207" cy="2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67" name="Формула" r:id="rId6" imgW="101520" imgH="139680" progId="Equation.3">
                    <p:embed/>
                  </p:oleObj>
                </mc:Choice>
                <mc:Fallback>
                  <p:oleObj name="Формула" r:id="rId6" imgW="101520" imgH="1396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68" y="3264"/>
                          <a:ext cx="207" cy="2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69129" name="Text Box 105"/>
            <p:cNvSpPr txBox="1">
              <a:spLocks noChangeArrowheads="1"/>
            </p:cNvSpPr>
            <p:nvPr/>
          </p:nvSpPr>
          <p:spPr bwMode="auto">
            <a:xfrm>
              <a:off x="4416" y="3072"/>
              <a:ext cx="72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>
                  <a:solidFill>
                    <a:srgbClr val="66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(-2)</a:t>
              </a:r>
              <a:endParaRPr lang="ru-RU" sz="400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69130" name="Group 106"/>
          <p:cNvGrpSpPr>
            <a:grpSpLocks/>
          </p:cNvGrpSpPr>
          <p:nvPr/>
        </p:nvGrpSpPr>
        <p:grpSpPr bwMode="auto">
          <a:xfrm>
            <a:off x="3505200" y="4495800"/>
            <a:ext cx="1371600" cy="762000"/>
            <a:chOff x="4272" y="3072"/>
            <a:chExt cx="864" cy="480"/>
          </a:xfrm>
        </p:grpSpPr>
        <p:sp>
          <p:nvSpPr>
            <p:cNvPr id="769131" name="Line 107"/>
            <p:cNvSpPr>
              <a:spLocks noChangeShapeType="1"/>
            </p:cNvSpPr>
            <p:nvPr/>
          </p:nvSpPr>
          <p:spPr bwMode="auto">
            <a:xfrm flipH="1">
              <a:off x="4272" y="3120"/>
              <a:ext cx="192" cy="432"/>
            </a:xfrm>
            <a:prstGeom prst="line">
              <a:avLst/>
            </a:prstGeom>
            <a:noFill/>
            <a:ln w="28575">
              <a:solidFill>
                <a:srgbClr val="660066"/>
              </a:solidFill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769132" name="Object 108"/>
            <p:cNvGraphicFramePr>
              <a:graphicFrameLocks noChangeAspect="1"/>
            </p:cNvGraphicFramePr>
            <p:nvPr/>
          </p:nvGraphicFramePr>
          <p:xfrm>
            <a:off x="4368" y="3264"/>
            <a:ext cx="207" cy="2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68" name="Формула" r:id="rId7" imgW="101520" imgH="139680" progId="Equation.3">
                    <p:embed/>
                  </p:oleObj>
                </mc:Choice>
                <mc:Fallback>
                  <p:oleObj name="Формула" r:id="rId7" imgW="101520" imgH="1396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68" y="3264"/>
                          <a:ext cx="207" cy="2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69133" name="Text Box 109"/>
            <p:cNvSpPr txBox="1">
              <a:spLocks noChangeArrowheads="1"/>
            </p:cNvSpPr>
            <p:nvPr/>
          </p:nvSpPr>
          <p:spPr bwMode="auto">
            <a:xfrm>
              <a:off x="4416" y="3072"/>
              <a:ext cx="72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>
                  <a:solidFill>
                    <a:srgbClr val="66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3</a:t>
              </a:r>
              <a:endParaRPr lang="ru-RU" sz="400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69134" name="Group 110"/>
          <p:cNvGrpSpPr>
            <a:grpSpLocks/>
          </p:cNvGrpSpPr>
          <p:nvPr/>
        </p:nvGrpSpPr>
        <p:grpSpPr bwMode="auto">
          <a:xfrm>
            <a:off x="3505200" y="5257800"/>
            <a:ext cx="1371600" cy="762000"/>
            <a:chOff x="4272" y="3072"/>
            <a:chExt cx="864" cy="480"/>
          </a:xfrm>
        </p:grpSpPr>
        <p:sp>
          <p:nvSpPr>
            <p:cNvPr id="769135" name="Line 111"/>
            <p:cNvSpPr>
              <a:spLocks noChangeShapeType="1"/>
            </p:cNvSpPr>
            <p:nvPr/>
          </p:nvSpPr>
          <p:spPr bwMode="auto">
            <a:xfrm flipH="1">
              <a:off x="4272" y="3120"/>
              <a:ext cx="192" cy="432"/>
            </a:xfrm>
            <a:prstGeom prst="line">
              <a:avLst/>
            </a:prstGeom>
            <a:noFill/>
            <a:ln w="28575">
              <a:solidFill>
                <a:srgbClr val="660066"/>
              </a:solidFill>
              <a:round/>
              <a:headEnd type="none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769136" name="Object 112"/>
            <p:cNvGraphicFramePr>
              <a:graphicFrameLocks noChangeAspect="1"/>
            </p:cNvGraphicFramePr>
            <p:nvPr/>
          </p:nvGraphicFramePr>
          <p:xfrm>
            <a:off x="4368" y="3264"/>
            <a:ext cx="207" cy="2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69" name="Формула" r:id="rId8" imgW="101520" imgH="139680" progId="Equation.3">
                    <p:embed/>
                  </p:oleObj>
                </mc:Choice>
                <mc:Fallback>
                  <p:oleObj name="Формула" r:id="rId8" imgW="101520" imgH="1396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68" y="3264"/>
                          <a:ext cx="207" cy="2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69137" name="Text Box 113"/>
            <p:cNvSpPr txBox="1">
              <a:spLocks noChangeArrowheads="1"/>
            </p:cNvSpPr>
            <p:nvPr/>
          </p:nvSpPr>
          <p:spPr bwMode="auto">
            <a:xfrm>
              <a:off x="4416" y="3072"/>
              <a:ext cx="72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>
                  <a:solidFill>
                    <a:srgbClr val="660066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(-4)</a:t>
              </a:r>
              <a:endParaRPr lang="ru-RU" sz="400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69141" name="Group 117"/>
          <p:cNvGrpSpPr>
            <a:grpSpLocks/>
          </p:cNvGrpSpPr>
          <p:nvPr/>
        </p:nvGrpSpPr>
        <p:grpSpPr bwMode="auto">
          <a:xfrm>
            <a:off x="6553200" y="1524001"/>
            <a:ext cx="2286000" cy="701675"/>
            <a:chOff x="2928" y="960"/>
            <a:chExt cx="1440" cy="442"/>
          </a:xfrm>
        </p:grpSpPr>
        <p:sp>
          <p:nvSpPr>
            <p:cNvPr id="769139" name="Text Box 115"/>
            <p:cNvSpPr txBox="1">
              <a:spLocks noChangeArrowheads="1"/>
            </p:cNvSpPr>
            <p:nvPr/>
          </p:nvSpPr>
          <p:spPr bwMode="auto">
            <a:xfrm>
              <a:off x="2928" y="960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4</a:t>
              </a:r>
              <a:r>
                <a:rPr lang="en-US" sz="4000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{8;</a:t>
              </a:r>
              <a:r>
                <a:rPr lang="ru-RU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</a:t>
              </a:r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16}</a:t>
              </a:r>
              <a:endParaRPr lang="ru-RU" sz="4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69140" name="Freeform 116"/>
            <p:cNvSpPr>
              <a:spLocks/>
            </p:cNvSpPr>
            <p:nvPr/>
          </p:nvSpPr>
          <p:spPr bwMode="auto">
            <a:xfrm>
              <a:off x="3128" y="1104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69145" name="Group 121"/>
          <p:cNvGrpSpPr>
            <a:grpSpLocks/>
          </p:cNvGrpSpPr>
          <p:nvPr/>
        </p:nvGrpSpPr>
        <p:grpSpPr bwMode="auto">
          <a:xfrm>
            <a:off x="6400800" y="2286001"/>
            <a:ext cx="2971800" cy="701675"/>
            <a:chOff x="2976" y="1440"/>
            <a:chExt cx="1872" cy="442"/>
          </a:xfrm>
        </p:grpSpPr>
        <p:sp>
          <p:nvSpPr>
            <p:cNvPr id="769143" name="Text Box 119"/>
            <p:cNvSpPr txBox="1">
              <a:spLocks noChangeArrowheads="1"/>
            </p:cNvSpPr>
            <p:nvPr/>
          </p:nvSpPr>
          <p:spPr bwMode="auto">
            <a:xfrm>
              <a:off x="2976" y="1440"/>
              <a:ext cx="187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</a:t>
              </a:r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</a:t>
              </a:r>
              <a:r>
                <a:rPr lang="en-US" sz="4000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</a:t>
              </a:r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{10;-6}</a:t>
              </a:r>
              <a:endParaRPr lang="ru-RU" sz="4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69144" name="Freeform 120"/>
            <p:cNvSpPr>
              <a:spLocks/>
            </p:cNvSpPr>
            <p:nvPr/>
          </p:nvSpPr>
          <p:spPr bwMode="auto">
            <a:xfrm>
              <a:off x="3272" y="1508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69147" name="Group 123"/>
          <p:cNvGrpSpPr>
            <a:grpSpLocks/>
          </p:cNvGrpSpPr>
          <p:nvPr/>
        </p:nvGrpSpPr>
        <p:grpSpPr bwMode="auto">
          <a:xfrm>
            <a:off x="6477000" y="4419601"/>
            <a:ext cx="2286000" cy="701675"/>
            <a:chOff x="2928" y="960"/>
            <a:chExt cx="1440" cy="442"/>
          </a:xfrm>
        </p:grpSpPr>
        <p:sp>
          <p:nvSpPr>
            <p:cNvPr id="769148" name="Text Box 124"/>
            <p:cNvSpPr txBox="1">
              <a:spLocks noChangeArrowheads="1"/>
            </p:cNvSpPr>
            <p:nvPr/>
          </p:nvSpPr>
          <p:spPr bwMode="auto">
            <a:xfrm>
              <a:off x="2928" y="960"/>
              <a:ext cx="144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3</a:t>
              </a:r>
              <a:r>
                <a:rPr lang="en-US" sz="4000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{6;</a:t>
              </a:r>
              <a:r>
                <a:rPr lang="ru-RU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</a:t>
              </a:r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12}</a:t>
              </a:r>
              <a:endParaRPr lang="ru-RU" sz="4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69149" name="Freeform 125"/>
            <p:cNvSpPr>
              <a:spLocks/>
            </p:cNvSpPr>
            <p:nvPr/>
          </p:nvSpPr>
          <p:spPr bwMode="auto">
            <a:xfrm>
              <a:off x="3128" y="1104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69150" name="Group 126"/>
          <p:cNvGrpSpPr>
            <a:grpSpLocks/>
          </p:cNvGrpSpPr>
          <p:nvPr/>
        </p:nvGrpSpPr>
        <p:grpSpPr bwMode="auto">
          <a:xfrm>
            <a:off x="6172200" y="5105401"/>
            <a:ext cx="2971800" cy="701675"/>
            <a:chOff x="2976" y="1440"/>
            <a:chExt cx="1872" cy="442"/>
          </a:xfrm>
        </p:grpSpPr>
        <p:sp>
          <p:nvSpPr>
            <p:cNvPr id="769151" name="Text Box 127"/>
            <p:cNvSpPr txBox="1">
              <a:spLocks noChangeArrowheads="1"/>
            </p:cNvSpPr>
            <p:nvPr/>
          </p:nvSpPr>
          <p:spPr bwMode="auto">
            <a:xfrm>
              <a:off x="2976" y="1440"/>
              <a:ext cx="187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</a:t>
              </a:r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4</a:t>
              </a:r>
              <a:r>
                <a:rPr lang="en-US" sz="4000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</a:t>
              </a:r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{20;-12}</a:t>
              </a:r>
              <a:endParaRPr lang="ru-RU" sz="4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69152" name="Freeform 128"/>
            <p:cNvSpPr>
              <a:spLocks/>
            </p:cNvSpPr>
            <p:nvPr/>
          </p:nvSpPr>
          <p:spPr bwMode="auto">
            <a:xfrm>
              <a:off x="3272" y="1508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69153" name="Group 129"/>
          <p:cNvGrpSpPr>
            <a:grpSpLocks/>
          </p:cNvGrpSpPr>
          <p:nvPr/>
        </p:nvGrpSpPr>
        <p:grpSpPr bwMode="auto">
          <a:xfrm>
            <a:off x="5500352" y="5860740"/>
            <a:ext cx="3505200" cy="701675"/>
            <a:chOff x="2496" y="2064"/>
            <a:chExt cx="2208" cy="442"/>
          </a:xfrm>
        </p:grpSpPr>
        <p:sp>
          <p:nvSpPr>
            <p:cNvPr id="769154" name="Text Box 130"/>
            <p:cNvSpPr txBox="1">
              <a:spLocks noChangeArrowheads="1"/>
            </p:cNvSpPr>
            <p:nvPr/>
          </p:nvSpPr>
          <p:spPr bwMode="auto">
            <a:xfrm>
              <a:off x="2496" y="2064"/>
              <a:ext cx="220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3</a:t>
              </a:r>
              <a:r>
                <a:rPr lang="en-US" sz="4000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ru-RU" sz="4000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</a:t>
              </a:r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4</a:t>
              </a:r>
              <a:r>
                <a:rPr lang="en-US" sz="4000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 </a:t>
              </a:r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{26;-24}</a:t>
              </a:r>
              <a:endParaRPr lang="ru-RU" sz="4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69155" name="Freeform 131"/>
            <p:cNvSpPr>
              <a:spLocks/>
            </p:cNvSpPr>
            <p:nvPr/>
          </p:nvSpPr>
          <p:spPr bwMode="auto">
            <a:xfrm>
              <a:off x="2736" y="2208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69156" name="Freeform 132"/>
            <p:cNvSpPr>
              <a:spLocks/>
            </p:cNvSpPr>
            <p:nvPr/>
          </p:nvSpPr>
          <p:spPr bwMode="auto">
            <a:xfrm>
              <a:off x="3128" y="2159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69157" name="Freeform 133"/>
          <p:cNvSpPr>
            <a:spLocks/>
          </p:cNvSpPr>
          <p:nvPr/>
        </p:nvSpPr>
        <p:spPr bwMode="auto">
          <a:xfrm>
            <a:off x="2155142" y="1395104"/>
            <a:ext cx="609600" cy="141288"/>
          </a:xfrm>
          <a:custGeom>
            <a:avLst/>
            <a:gdLst>
              <a:gd name="T0" fmla="*/ 0 w 384"/>
              <a:gd name="T1" fmla="*/ 0 h 89"/>
              <a:gd name="T2" fmla="*/ 168 w 384"/>
              <a:gd name="T3" fmla="*/ 88 h 89"/>
              <a:gd name="T4" fmla="*/ 384 w 384"/>
              <a:gd name="T5" fmla="*/ 8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84" h="89">
                <a:moveTo>
                  <a:pt x="0" y="0"/>
                </a:moveTo>
                <a:cubicBezTo>
                  <a:pt x="28" y="15"/>
                  <a:pt x="104" y="87"/>
                  <a:pt x="168" y="88"/>
                </a:cubicBezTo>
                <a:cubicBezTo>
                  <a:pt x="232" y="89"/>
                  <a:pt x="339" y="25"/>
                  <a:pt x="384" y="8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69158" name="Freeform 134"/>
          <p:cNvSpPr>
            <a:spLocks/>
          </p:cNvSpPr>
          <p:nvPr/>
        </p:nvSpPr>
        <p:spPr bwMode="auto">
          <a:xfrm>
            <a:off x="4225478" y="1397379"/>
            <a:ext cx="609600" cy="141288"/>
          </a:xfrm>
          <a:custGeom>
            <a:avLst/>
            <a:gdLst>
              <a:gd name="T0" fmla="*/ 0 w 384"/>
              <a:gd name="T1" fmla="*/ 0 h 89"/>
              <a:gd name="T2" fmla="*/ 168 w 384"/>
              <a:gd name="T3" fmla="*/ 88 h 89"/>
              <a:gd name="T4" fmla="*/ 384 w 384"/>
              <a:gd name="T5" fmla="*/ 8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84" h="89">
                <a:moveTo>
                  <a:pt x="0" y="0"/>
                </a:moveTo>
                <a:cubicBezTo>
                  <a:pt x="28" y="15"/>
                  <a:pt x="104" y="87"/>
                  <a:pt x="168" y="88"/>
                </a:cubicBezTo>
                <a:cubicBezTo>
                  <a:pt x="232" y="89"/>
                  <a:pt x="339" y="25"/>
                  <a:pt x="384" y="8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69159" name="Freeform 135"/>
          <p:cNvSpPr>
            <a:spLocks/>
          </p:cNvSpPr>
          <p:nvPr/>
        </p:nvSpPr>
        <p:spPr bwMode="auto">
          <a:xfrm>
            <a:off x="5003487" y="1384546"/>
            <a:ext cx="609600" cy="141288"/>
          </a:xfrm>
          <a:custGeom>
            <a:avLst/>
            <a:gdLst>
              <a:gd name="T0" fmla="*/ 0 w 384"/>
              <a:gd name="T1" fmla="*/ 0 h 89"/>
              <a:gd name="T2" fmla="*/ 168 w 384"/>
              <a:gd name="T3" fmla="*/ 88 h 89"/>
              <a:gd name="T4" fmla="*/ 384 w 384"/>
              <a:gd name="T5" fmla="*/ 8 h 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84" h="89">
                <a:moveTo>
                  <a:pt x="0" y="0"/>
                </a:moveTo>
                <a:cubicBezTo>
                  <a:pt x="28" y="15"/>
                  <a:pt x="104" y="87"/>
                  <a:pt x="168" y="88"/>
                </a:cubicBezTo>
                <a:cubicBezTo>
                  <a:pt x="232" y="89"/>
                  <a:pt x="339" y="25"/>
                  <a:pt x="384" y="8"/>
                </a:cubicBezTo>
              </a:path>
            </a:pathLst>
          </a:custGeom>
          <a:noFill/>
          <a:ln w="28575" cap="flat" cmpd="sng">
            <a:solidFill>
              <a:srgbClr val="FF0000"/>
            </a:solidFill>
            <a:prstDash val="solid"/>
            <a:round/>
            <a:headEnd type="none" w="lg" len="lg"/>
            <a:tailEnd type="none" w="lg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pSp>
        <p:nvGrpSpPr>
          <p:cNvPr id="769164" name="Group 140"/>
          <p:cNvGrpSpPr>
            <a:grpSpLocks/>
          </p:cNvGrpSpPr>
          <p:nvPr/>
        </p:nvGrpSpPr>
        <p:grpSpPr bwMode="auto">
          <a:xfrm>
            <a:off x="6667500" y="3216276"/>
            <a:ext cx="2438400" cy="701675"/>
            <a:chOff x="4272" y="2544"/>
            <a:chExt cx="1536" cy="442"/>
          </a:xfrm>
        </p:grpSpPr>
        <p:sp>
          <p:nvSpPr>
            <p:cNvPr id="769161" name="Text Box 137"/>
            <p:cNvSpPr txBox="1">
              <a:spLocks noChangeArrowheads="1"/>
            </p:cNvSpPr>
            <p:nvPr/>
          </p:nvSpPr>
          <p:spPr bwMode="auto">
            <a:xfrm>
              <a:off x="4272" y="2544"/>
              <a:ext cx="1536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m</a:t>
              </a:r>
              <a:r>
                <a:rPr lang="en-US" sz="40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{18;-22}</a:t>
              </a:r>
              <a:endParaRPr lang="ru-RU" sz="40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69162" name="Freeform 138"/>
            <p:cNvSpPr>
              <a:spLocks/>
            </p:cNvSpPr>
            <p:nvPr/>
          </p:nvSpPr>
          <p:spPr bwMode="auto">
            <a:xfrm>
              <a:off x="4320" y="2688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5685978" y="940456"/>
            <a:ext cx="58689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ektorlarning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koordinatalarini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88703" y="103189"/>
            <a:ext cx="96625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vektorlar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3621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4.81481E-6 L -0.24166 0.17338 L -0.29166 0.21112 " pathEditMode="relative" rAng="0" ptsTypes="AAA">
                                      <p:cBhvr>
                                        <p:cTn id="6" dur="1000" fill="hold"/>
                                        <p:tgtEl>
                                          <p:spTgt spid="769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583" y="1055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691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69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69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769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69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69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769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7 L -0.48473 0.29143 L -0.525 0.31921 " pathEditMode="relative" rAng="0" ptsTypes="AAA">
                                      <p:cBhvr>
                                        <p:cTn id="39" dur="1000" fill="hold"/>
                                        <p:tgtEl>
                                          <p:spTgt spid="769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250" y="15949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6915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69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69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769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769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69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8" dur="1000"/>
                                        <p:tgtEl>
                                          <p:spTgt spid="769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769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769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69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69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69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6916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691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6916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691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6916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6916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6916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6916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2000"/>
                                        <p:tgtEl>
                                          <p:spTgt spid="769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9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7037E-7 L -0.26667 0.56227 L -0.29727 0.62523 " pathEditMode="relative" rAng="0" ptsTypes="AAA">
                                      <p:cBhvr>
                                        <p:cTn id="102" dur="1000" fill="hold"/>
                                        <p:tgtEl>
                                          <p:spTgt spid="7691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870" y="31250"/>
                                    </p:animMotion>
                                  </p:childTnLst>
                                </p:cTn>
                              </p:par>
                              <p:par>
                                <p:cTn id="10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69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69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69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691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691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691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691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691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691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691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691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769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769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769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9" dur="1000"/>
                                        <p:tgtEl>
                                          <p:spTgt spid="769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2.59259E-6 L -0.5 0.7007 L -0.53333 0.74445 " pathEditMode="relative" rAng="0" ptsTypes="AAA">
                                      <p:cBhvr>
                                        <p:cTn id="133" dur="1000" fill="hold"/>
                                        <p:tgtEl>
                                          <p:spTgt spid="769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667" y="37222"/>
                                    </p:animMotion>
                                  </p:childTnLst>
                                </p:cTn>
                              </p:par>
                              <p:par>
                                <p:cTn id="13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69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69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69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6915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691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6915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691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6915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691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6915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6915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3" dur="500"/>
                                        <p:tgtEl>
                                          <p:spTgt spid="769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 nodeType="clickPar">
                      <p:stCondLst>
                        <p:cond delay="indefinite"/>
                      </p:stCondLst>
                      <p:childTnLst>
                        <p:par>
                          <p:cTn id="1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769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769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0" dur="1000"/>
                                        <p:tgtEl>
                                          <p:spTgt spid="769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769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769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769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1" dur="1000"/>
                                        <p:tgtEl>
                                          <p:spTgt spid="769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 nodeType="clickPar">
                      <p:stCondLst>
                        <p:cond delay="indefinite"/>
                      </p:stCondLst>
                      <p:childTnLst>
                        <p:par>
                          <p:cTn id="1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2000"/>
                                        <p:tgtEl>
                                          <p:spTgt spid="769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9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9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69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69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69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6916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691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6916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691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6916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6916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6916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6916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9113" grpId="0" animBg="1"/>
      <p:bldP spid="769157" grpId="0" animBg="1"/>
      <p:bldP spid="769158" grpId="0" animBg="1"/>
      <p:bldP spid="76915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6194" name="Group 2"/>
          <p:cNvGrpSpPr>
            <a:grpSpLocks/>
          </p:cNvGrpSpPr>
          <p:nvPr/>
        </p:nvGrpSpPr>
        <p:grpSpPr bwMode="auto">
          <a:xfrm>
            <a:off x="2730500" y="2856267"/>
            <a:ext cx="2438400" cy="701675"/>
            <a:chOff x="816" y="1008"/>
            <a:chExt cx="1536" cy="442"/>
          </a:xfrm>
        </p:grpSpPr>
        <p:sp>
          <p:nvSpPr>
            <p:cNvPr id="776195" name="Text Box 3"/>
            <p:cNvSpPr txBox="1">
              <a:spLocks noChangeArrowheads="1"/>
            </p:cNvSpPr>
            <p:nvPr/>
          </p:nvSpPr>
          <p:spPr bwMode="auto">
            <a:xfrm>
              <a:off x="816" y="1008"/>
              <a:ext cx="1536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 + b</a:t>
              </a:r>
              <a:endParaRPr lang="ru-RU" sz="4000" dirty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76196" name="Freeform 4"/>
            <p:cNvSpPr>
              <a:spLocks/>
            </p:cNvSpPr>
            <p:nvPr/>
          </p:nvSpPr>
          <p:spPr bwMode="auto">
            <a:xfrm>
              <a:off x="912" y="1104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76197" name="Freeform 5"/>
            <p:cNvSpPr>
              <a:spLocks/>
            </p:cNvSpPr>
            <p:nvPr/>
          </p:nvSpPr>
          <p:spPr bwMode="auto">
            <a:xfrm>
              <a:off x="1392" y="1088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76207" name="Text Box 15"/>
          <p:cNvSpPr txBox="1">
            <a:spLocks noChangeArrowheads="1"/>
          </p:cNvSpPr>
          <p:nvPr/>
        </p:nvSpPr>
        <p:spPr bwMode="auto">
          <a:xfrm>
            <a:off x="1925216" y="2180647"/>
            <a:ext cx="750336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Vektor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koordinatalarini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76208" name="Group 16"/>
          <p:cNvGrpSpPr>
            <a:grpSpLocks/>
          </p:cNvGrpSpPr>
          <p:nvPr/>
        </p:nvGrpSpPr>
        <p:grpSpPr bwMode="auto">
          <a:xfrm>
            <a:off x="2362200" y="1544992"/>
            <a:ext cx="3962400" cy="641350"/>
            <a:chOff x="1488" y="912"/>
            <a:chExt cx="2496" cy="404"/>
          </a:xfrm>
        </p:grpSpPr>
        <p:sp>
          <p:nvSpPr>
            <p:cNvPr id="776209" name="Text Box 17"/>
            <p:cNvSpPr txBox="1">
              <a:spLocks noChangeArrowheads="1"/>
            </p:cNvSpPr>
            <p:nvPr/>
          </p:nvSpPr>
          <p:spPr bwMode="auto">
            <a:xfrm>
              <a:off x="2544" y="912"/>
              <a:ext cx="144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3600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b</a:t>
              </a:r>
              <a:r>
                <a:rPr lang="en-US" sz="36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{-3;-2};</a:t>
              </a:r>
              <a:endParaRPr lang="ru-RU" sz="3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76210" name="Freeform 18"/>
            <p:cNvSpPr>
              <a:spLocks/>
            </p:cNvSpPr>
            <p:nvPr/>
          </p:nvSpPr>
          <p:spPr bwMode="auto">
            <a:xfrm>
              <a:off x="2640" y="960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76211" name="Text Box 19"/>
            <p:cNvSpPr txBox="1">
              <a:spLocks noChangeArrowheads="1"/>
            </p:cNvSpPr>
            <p:nvPr/>
          </p:nvSpPr>
          <p:spPr bwMode="auto">
            <a:xfrm>
              <a:off x="1488" y="912"/>
              <a:ext cx="144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3600" i="1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</a:t>
              </a:r>
              <a:r>
                <a:rPr lang="en-US" sz="36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{</a:t>
              </a:r>
              <a:r>
                <a:rPr lang="ru-RU" sz="36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</a:t>
              </a:r>
              <a:r>
                <a:rPr lang="en-US" sz="36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4; 8</a:t>
              </a:r>
              <a:r>
                <a:rPr lang="en-US" sz="3600" dirty="0" smtClean="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}; </a:t>
              </a:r>
              <a:endParaRPr lang="ru-RU" sz="3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76212" name="Freeform 20"/>
            <p:cNvSpPr>
              <a:spLocks/>
            </p:cNvSpPr>
            <p:nvPr/>
          </p:nvSpPr>
          <p:spPr bwMode="auto">
            <a:xfrm>
              <a:off x="1536" y="960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76213" name="Group 21"/>
          <p:cNvGrpSpPr>
            <a:grpSpLocks/>
          </p:cNvGrpSpPr>
          <p:nvPr/>
        </p:nvGrpSpPr>
        <p:grpSpPr bwMode="auto">
          <a:xfrm>
            <a:off x="7430120" y="3800393"/>
            <a:ext cx="838200" cy="701675"/>
            <a:chOff x="672" y="1440"/>
            <a:chExt cx="528" cy="442"/>
          </a:xfrm>
        </p:grpSpPr>
        <p:sp>
          <p:nvSpPr>
            <p:cNvPr id="776214" name="Text Box 22"/>
            <p:cNvSpPr txBox="1">
              <a:spLocks noChangeArrowheads="1"/>
            </p:cNvSpPr>
            <p:nvPr/>
          </p:nvSpPr>
          <p:spPr bwMode="auto">
            <a:xfrm>
              <a:off x="672" y="1440"/>
              <a:ext cx="52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2a</a:t>
              </a:r>
              <a:endParaRPr lang="ru-RU" sz="4000" dirty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76215" name="Freeform 23"/>
            <p:cNvSpPr>
              <a:spLocks/>
            </p:cNvSpPr>
            <p:nvPr/>
          </p:nvSpPr>
          <p:spPr bwMode="auto">
            <a:xfrm>
              <a:off x="912" y="1584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76216" name="Group 24"/>
          <p:cNvGrpSpPr>
            <a:grpSpLocks/>
          </p:cNvGrpSpPr>
          <p:nvPr/>
        </p:nvGrpSpPr>
        <p:grpSpPr bwMode="auto">
          <a:xfrm>
            <a:off x="2694904" y="4854169"/>
            <a:ext cx="1219200" cy="701675"/>
            <a:chOff x="672" y="2112"/>
            <a:chExt cx="768" cy="442"/>
          </a:xfrm>
        </p:grpSpPr>
        <p:sp>
          <p:nvSpPr>
            <p:cNvPr id="776217" name="Text Box 25"/>
            <p:cNvSpPr txBox="1">
              <a:spLocks noChangeArrowheads="1"/>
            </p:cNvSpPr>
            <p:nvPr/>
          </p:nvSpPr>
          <p:spPr bwMode="auto">
            <a:xfrm>
              <a:off x="672" y="2112"/>
              <a:ext cx="76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-3b</a:t>
              </a:r>
              <a:endParaRPr lang="ru-RU" sz="4000" dirty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76218" name="Freeform 26"/>
            <p:cNvSpPr>
              <a:spLocks/>
            </p:cNvSpPr>
            <p:nvPr/>
          </p:nvSpPr>
          <p:spPr bwMode="auto">
            <a:xfrm>
              <a:off x="1008" y="2176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76219" name="Group 27"/>
          <p:cNvGrpSpPr>
            <a:grpSpLocks/>
          </p:cNvGrpSpPr>
          <p:nvPr/>
        </p:nvGrpSpPr>
        <p:grpSpPr bwMode="auto">
          <a:xfrm>
            <a:off x="6953870" y="4878040"/>
            <a:ext cx="1790700" cy="711200"/>
            <a:chOff x="480" y="3648"/>
            <a:chExt cx="1128" cy="448"/>
          </a:xfrm>
        </p:grpSpPr>
        <p:grpSp>
          <p:nvGrpSpPr>
            <p:cNvPr id="776220" name="Group 28"/>
            <p:cNvGrpSpPr>
              <a:grpSpLocks/>
            </p:cNvGrpSpPr>
            <p:nvPr/>
          </p:nvGrpSpPr>
          <p:grpSpPr bwMode="auto">
            <a:xfrm>
              <a:off x="480" y="3648"/>
              <a:ext cx="528" cy="442"/>
              <a:chOff x="672" y="1440"/>
              <a:chExt cx="528" cy="442"/>
            </a:xfrm>
          </p:grpSpPr>
          <p:sp>
            <p:nvSpPr>
              <p:cNvPr id="776221" name="Text Box 29"/>
              <p:cNvSpPr txBox="1">
                <a:spLocks noChangeArrowheads="1"/>
              </p:cNvSpPr>
              <p:nvPr/>
            </p:nvSpPr>
            <p:spPr bwMode="auto">
              <a:xfrm>
                <a:off x="672" y="1440"/>
                <a:ext cx="528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4000" i="1" dirty="0">
                    <a:solidFill>
                      <a:srgbClr val="7A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2a</a:t>
                </a:r>
                <a:endParaRPr lang="ru-RU" sz="4000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776222" name="Freeform 30"/>
              <p:cNvSpPr>
                <a:spLocks/>
              </p:cNvSpPr>
              <p:nvPr/>
            </p:nvSpPr>
            <p:spPr bwMode="auto">
              <a:xfrm>
                <a:off x="912" y="1584"/>
                <a:ext cx="184" cy="1"/>
              </a:xfrm>
              <a:custGeom>
                <a:avLst/>
                <a:gdLst>
                  <a:gd name="T0" fmla="*/ 0 w 184"/>
                  <a:gd name="T1" fmla="*/ 0 h 1"/>
                  <a:gd name="T2" fmla="*/ 184 w 184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84" h="1">
                    <a:moveTo>
                      <a:pt x="0" y="0"/>
                    </a:moveTo>
                    <a:lnTo>
                      <a:pt x="184" y="0"/>
                    </a:lnTo>
                  </a:path>
                </a:pathLst>
              </a:custGeom>
              <a:noFill/>
              <a:ln w="19050">
                <a:solidFill>
                  <a:srgbClr val="0000FF"/>
                </a:solidFill>
                <a:round/>
                <a:headEnd/>
                <a:tailEnd type="stealth" w="lg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76223" name="Text Box 31"/>
            <p:cNvSpPr txBox="1">
              <a:spLocks noChangeArrowheads="1"/>
            </p:cNvSpPr>
            <p:nvPr/>
          </p:nvSpPr>
          <p:spPr bwMode="auto">
            <a:xfrm>
              <a:off x="840" y="3654"/>
              <a:ext cx="76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– 3b</a:t>
              </a:r>
              <a:endParaRPr lang="ru-RU" sz="4000" dirty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76224" name="Freeform 32"/>
            <p:cNvSpPr>
              <a:spLocks/>
            </p:cNvSpPr>
            <p:nvPr/>
          </p:nvSpPr>
          <p:spPr bwMode="auto">
            <a:xfrm>
              <a:off x="1304" y="3718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76225" name="Group 33"/>
          <p:cNvGrpSpPr>
            <a:grpSpLocks/>
          </p:cNvGrpSpPr>
          <p:nvPr/>
        </p:nvGrpSpPr>
        <p:grpSpPr bwMode="auto">
          <a:xfrm>
            <a:off x="7176120" y="2802292"/>
            <a:ext cx="838200" cy="701675"/>
            <a:chOff x="672" y="1440"/>
            <a:chExt cx="528" cy="442"/>
          </a:xfrm>
        </p:grpSpPr>
        <p:sp>
          <p:nvSpPr>
            <p:cNvPr id="776226" name="Text Box 34"/>
            <p:cNvSpPr txBox="1">
              <a:spLocks noChangeArrowheads="1"/>
            </p:cNvSpPr>
            <p:nvPr/>
          </p:nvSpPr>
          <p:spPr bwMode="auto">
            <a:xfrm>
              <a:off x="672" y="1440"/>
              <a:ext cx="528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 </a:t>
              </a:r>
              <a:r>
                <a:rPr lang="en-US" sz="4000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-a</a:t>
              </a:r>
              <a:endParaRPr lang="ru-RU" sz="4000" dirty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76227" name="Freeform 35"/>
            <p:cNvSpPr>
              <a:spLocks/>
            </p:cNvSpPr>
            <p:nvPr/>
          </p:nvSpPr>
          <p:spPr bwMode="auto">
            <a:xfrm>
              <a:off x="912" y="1584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76228" name="Group 36"/>
          <p:cNvGrpSpPr>
            <a:grpSpLocks/>
          </p:cNvGrpSpPr>
          <p:nvPr/>
        </p:nvGrpSpPr>
        <p:grpSpPr bwMode="auto">
          <a:xfrm>
            <a:off x="2730500" y="3874304"/>
            <a:ext cx="2438400" cy="701675"/>
            <a:chOff x="816" y="1440"/>
            <a:chExt cx="1536" cy="442"/>
          </a:xfrm>
        </p:grpSpPr>
        <p:sp>
          <p:nvSpPr>
            <p:cNvPr id="776229" name="Text Box 37"/>
            <p:cNvSpPr txBox="1">
              <a:spLocks noChangeArrowheads="1"/>
            </p:cNvSpPr>
            <p:nvPr/>
          </p:nvSpPr>
          <p:spPr bwMode="auto">
            <a:xfrm>
              <a:off x="816" y="1440"/>
              <a:ext cx="1536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4000" i="1" dirty="0">
                  <a:solidFill>
                    <a:srgbClr val="7A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a – b</a:t>
              </a:r>
              <a:endParaRPr lang="ru-RU" sz="4000" dirty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776230" name="Freeform 38"/>
            <p:cNvSpPr>
              <a:spLocks/>
            </p:cNvSpPr>
            <p:nvPr/>
          </p:nvSpPr>
          <p:spPr bwMode="auto">
            <a:xfrm>
              <a:off x="912" y="1536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76231" name="Freeform 39"/>
            <p:cNvSpPr>
              <a:spLocks/>
            </p:cNvSpPr>
            <p:nvPr/>
          </p:nvSpPr>
          <p:spPr bwMode="auto">
            <a:xfrm>
              <a:off x="1368" y="1520"/>
              <a:ext cx="184" cy="1"/>
            </a:xfrm>
            <a:custGeom>
              <a:avLst/>
              <a:gdLst>
                <a:gd name="T0" fmla="*/ 0 w 184"/>
                <a:gd name="T1" fmla="*/ 0 h 1"/>
                <a:gd name="T2" fmla="*/ 184 w 184"/>
                <a:gd name="T3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4" h="1">
                  <a:moveTo>
                    <a:pt x="0" y="0"/>
                  </a:moveTo>
                  <a:lnTo>
                    <a:pt x="184" y="0"/>
                  </a:lnTo>
                </a:path>
              </a:pathLst>
            </a:custGeom>
            <a:noFill/>
            <a:ln w="19050">
              <a:solidFill>
                <a:srgbClr val="0000FF"/>
              </a:solidFill>
              <a:round/>
              <a:headEnd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76232" name="Text Box 40"/>
          <p:cNvSpPr txBox="1">
            <a:spLocks noChangeArrowheads="1"/>
          </p:cNvSpPr>
          <p:nvPr/>
        </p:nvSpPr>
        <p:spPr bwMode="auto">
          <a:xfrm>
            <a:off x="3962400" y="3868644"/>
            <a:ext cx="1676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{-1;10}</a:t>
            </a:r>
            <a:endParaRPr lang="ru-RU" sz="36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776233" name="Text Box 41"/>
          <p:cNvSpPr txBox="1">
            <a:spLocks noChangeArrowheads="1"/>
          </p:cNvSpPr>
          <p:nvPr/>
        </p:nvSpPr>
        <p:spPr bwMode="auto">
          <a:xfrm>
            <a:off x="3937000" y="2878469"/>
            <a:ext cx="1676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{-7; 6}</a:t>
            </a:r>
            <a:endParaRPr lang="ru-RU" sz="36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776234" name="Text Box 42"/>
          <p:cNvSpPr txBox="1">
            <a:spLocks noChangeArrowheads="1"/>
          </p:cNvSpPr>
          <p:nvPr/>
        </p:nvSpPr>
        <p:spPr bwMode="auto">
          <a:xfrm>
            <a:off x="8014320" y="2832454"/>
            <a:ext cx="1676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{4;-8}</a:t>
            </a:r>
            <a:endParaRPr lang="ru-RU" sz="36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776235" name="Text Box 43"/>
          <p:cNvSpPr txBox="1">
            <a:spLocks noChangeArrowheads="1"/>
          </p:cNvSpPr>
          <p:nvPr/>
        </p:nvSpPr>
        <p:spPr bwMode="auto">
          <a:xfrm>
            <a:off x="8014320" y="3861736"/>
            <a:ext cx="1676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{-8;16}</a:t>
            </a:r>
            <a:endParaRPr lang="ru-RU" sz="36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776236" name="Text Box 44"/>
          <p:cNvSpPr txBox="1">
            <a:spLocks noChangeArrowheads="1"/>
          </p:cNvSpPr>
          <p:nvPr/>
        </p:nvSpPr>
        <p:spPr bwMode="auto">
          <a:xfrm>
            <a:off x="3594100" y="4829554"/>
            <a:ext cx="1676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{ 9; 6}</a:t>
            </a:r>
            <a:endParaRPr lang="ru-RU" sz="36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776237" name="Text Box 45"/>
          <p:cNvSpPr txBox="1">
            <a:spLocks noChangeArrowheads="1"/>
          </p:cNvSpPr>
          <p:nvPr/>
        </p:nvSpPr>
        <p:spPr bwMode="auto">
          <a:xfrm>
            <a:off x="8477870" y="4876874"/>
            <a:ext cx="1676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3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rPr>
              <a:t>{ 1; 22}</a:t>
            </a:r>
            <a:endParaRPr lang="ru-RU" sz="36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92000" cy="98072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5234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76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76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76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76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76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76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6232" grpId="0"/>
      <p:bldP spid="776233" grpId="0"/>
      <p:bldP spid="776234" grpId="0"/>
      <p:bldP spid="776235" grpId="0"/>
      <p:bldP spid="776236" grpId="0"/>
      <p:bldP spid="77623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388ffcb6f4dd68df1bcfc39a34cd964eaa2b3f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4561</TotalTime>
  <Words>833</Words>
  <Application>Microsoft Office PowerPoint</Application>
  <PresentationFormat>Широкоэкранный</PresentationFormat>
  <Paragraphs>174</Paragraphs>
  <Slides>11</Slides>
  <Notes>8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Wingdings</vt:lpstr>
      <vt:lpstr>Тема Office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Админ</cp:lastModifiedBy>
  <cp:revision>562</cp:revision>
  <dcterms:created xsi:type="dcterms:W3CDTF">2020-06-19T20:52:49Z</dcterms:created>
  <dcterms:modified xsi:type="dcterms:W3CDTF">2020-12-13T15:37:41Z</dcterms:modified>
</cp:coreProperties>
</file>