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39" r:id="rId3"/>
    <p:sldId id="345" r:id="rId4"/>
    <p:sldId id="346" r:id="rId5"/>
    <p:sldId id="349" r:id="rId6"/>
    <p:sldId id="352" r:id="rId7"/>
    <p:sldId id="343" r:id="rId8"/>
    <p:sldId id="351" r:id="rId9"/>
    <p:sldId id="353" r:id="rId10"/>
    <p:sldId id="354" r:id="rId11"/>
    <p:sldId id="355" r:id="rId12"/>
    <p:sldId id="356" r:id="rId13"/>
    <p:sldId id="357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2B133D"/>
    <a:srgbClr val="5D288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537" autoAdjust="0"/>
  </p:normalViewPr>
  <p:slideViewPr>
    <p:cSldViewPr>
      <p:cViewPr varScale="1">
        <p:scale>
          <a:sx n="72" d="100"/>
          <a:sy n="72" d="100"/>
        </p:scale>
        <p:origin x="7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478336-1FC4-466E-9753-1FF83838CF8C}" type="slidenum">
              <a:rPr lang="ru-RU"/>
              <a:pPr/>
              <a:t>2</a:t>
            </a:fld>
            <a:endParaRPr lang="ru-RU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9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8EDA1C-6D66-4B0E-8B09-9C2470A6EAD1}" type="slidenum">
              <a:rPr lang="ru-RU"/>
              <a:pPr/>
              <a:t>3</a:t>
            </a:fld>
            <a:endParaRPr lang="ru-RU"/>
          </a:p>
        </p:txBody>
      </p:sp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030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5912C3-F173-48B9-A946-911276373EB3}" type="slidenum">
              <a:rPr lang="ru-RU"/>
              <a:pPr/>
              <a:t>4</a:t>
            </a:fld>
            <a:endParaRPr lang="ru-RU"/>
          </a:p>
        </p:txBody>
      </p:sp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652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B37802-CD3C-491E-B1B6-51E13C8DC991}" type="slidenum">
              <a:rPr lang="ru-RU"/>
              <a:pPr/>
              <a:t>5</a:t>
            </a:fld>
            <a:endParaRPr lang="ru-RU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19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00" y="228600"/>
            <a:ext cx="94488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82651" y="19050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82651" y="40386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5253-162B-41EF-8688-6C5B20A90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43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7214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336360" y="2687557"/>
            <a:ext cx="2376281" cy="25350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325143" y="2344338"/>
            <a:ext cx="801121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VEKTORNING 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KOORDINATALARI MAVZUSIDA MASALALAR YECHISH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715" y="1087453"/>
            <a:ext cx="11036100" cy="156092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00000"/>
              </a:lnSpc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1-xulosa.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oxirining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632" y="-22797"/>
            <a:ext cx="12232675" cy="10192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070563"/>
              </p:ext>
            </p:extLst>
          </p:nvPr>
        </p:nvGraphicFramePr>
        <p:xfrm>
          <a:off x="479376" y="2512146"/>
          <a:ext cx="6519380" cy="4013198"/>
        </p:xfrm>
        <a:graphic>
          <a:graphicData uri="http://schemas.openxmlformats.org/drawingml/2006/table">
            <a:tbl>
              <a:tblPr/>
              <a:tblGrid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</a:tblGrid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3" name="Line 99"/>
          <p:cNvSpPr>
            <a:spLocks noChangeShapeType="1"/>
          </p:cNvSpPr>
          <p:nvPr/>
        </p:nvSpPr>
        <p:spPr bwMode="auto">
          <a:xfrm flipV="1">
            <a:off x="3054614" y="2836686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" name="Line 100"/>
          <p:cNvSpPr>
            <a:spLocks noChangeShapeType="1"/>
          </p:cNvSpPr>
          <p:nvPr/>
        </p:nvSpPr>
        <p:spPr bwMode="auto">
          <a:xfrm>
            <a:off x="2298359" y="4818784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" name="Text Box 102"/>
          <p:cNvSpPr txBox="1">
            <a:spLocks noChangeArrowheads="1"/>
          </p:cNvSpPr>
          <p:nvPr/>
        </p:nvSpPr>
        <p:spPr bwMode="auto">
          <a:xfrm>
            <a:off x="2622814" y="472678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8000"/>
                </a:solidFill>
              </a:rPr>
              <a:t>О</a:t>
            </a:r>
          </a:p>
        </p:txBody>
      </p:sp>
      <p:sp>
        <p:nvSpPr>
          <p:cNvPr id="32" name="Text Box 109"/>
          <p:cNvSpPr txBox="1">
            <a:spLocks noChangeArrowheads="1"/>
          </p:cNvSpPr>
          <p:nvPr/>
        </p:nvSpPr>
        <p:spPr bwMode="auto">
          <a:xfrm>
            <a:off x="4931300" y="2707406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7A0000"/>
                </a:solidFill>
              </a:rPr>
              <a:t>A(</a:t>
            </a:r>
            <a:r>
              <a:rPr lang="en-US" sz="2400" dirty="0" err="1" smtClean="0">
                <a:solidFill>
                  <a:srgbClr val="7A0000"/>
                </a:solidFill>
              </a:rPr>
              <a:t>x;y</a:t>
            </a:r>
            <a:r>
              <a:rPr lang="en-US" sz="2400" dirty="0" smtClean="0">
                <a:solidFill>
                  <a:srgbClr val="7A0000"/>
                </a:solidFill>
              </a:rPr>
              <a:t>)</a:t>
            </a:r>
            <a:endParaRPr lang="ru-RU" sz="2400" dirty="0">
              <a:solidFill>
                <a:srgbClr val="7A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115"/>
              <p:cNvSpPr txBox="1">
                <a:spLocks noChangeArrowheads="1"/>
              </p:cNvSpPr>
              <p:nvPr/>
            </p:nvSpPr>
            <p:spPr bwMode="auto">
              <a:xfrm>
                <a:off x="2578491" y="2681127"/>
                <a:ext cx="287338" cy="3912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 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8491" y="2681127"/>
                <a:ext cx="287338" cy="391261"/>
              </a:xfrm>
              <a:prstGeom prst="rect">
                <a:avLst/>
              </a:prstGeom>
              <a:blipFill rotWithShape="0">
                <a:blip r:embed="rId2"/>
                <a:stretch>
                  <a:fillRect r="-42553" b="-312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Прямая со стрелкой 44"/>
          <p:cNvCxnSpPr/>
          <p:nvPr/>
        </p:nvCxnSpPr>
        <p:spPr>
          <a:xfrm flipV="1">
            <a:off x="3054614" y="3078009"/>
            <a:ext cx="1961266" cy="174077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927168" y="4842080"/>
                <a:ext cx="4968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168" y="4842080"/>
                <a:ext cx="496866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3054614" y="3072388"/>
            <a:ext cx="1872554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015880" y="3125820"/>
            <a:ext cx="0" cy="169296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90891" y="2609397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120086" y="3807029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458118" y="3120157"/>
            <a:ext cx="40970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Agar, A(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x;y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OA (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x;y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= (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x;y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3360" name="Прямая со стрелкой 143359"/>
          <p:cNvCxnSpPr/>
          <p:nvPr/>
        </p:nvCxnSpPr>
        <p:spPr>
          <a:xfrm>
            <a:off x="7536160" y="3948397"/>
            <a:ext cx="50405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62" name="Прямая соединительная линия 143361"/>
          <p:cNvCxnSpPr/>
          <p:nvPr/>
        </p:nvCxnSpPr>
        <p:spPr>
          <a:xfrm>
            <a:off x="9408368" y="3972302"/>
            <a:ext cx="5040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8263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3363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37715" y="1087453"/>
                <a:ext cx="11646918" cy="2196877"/>
              </a:xfrm>
            </p:spPr>
            <p:txBody>
              <a:bodyPr>
                <a:noAutofit/>
              </a:bodyPr>
              <a:lstStyle/>
              <a:p>
                <a:pPr algn="just">
                  <a:lnSpc>
                    <a:spcPct val="100000"/>
                  </a:lnSpc>
                  <a:buNone/>
                </a:pP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-xulosa.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nuqtalarini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koordinatalaridan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ayirish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kifoya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   </a:t>
                </a:r>
                <a:endParaRPr kumimoji="1"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36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37715" y="1087453"/>
                <a:ext cx="11646918" cy="2196877"/>
              </a:xfrm>
              <a:blipFill rotWithShape="0">
                <a:blip r:embed="rId2"/>
                <a:stretch>
                  <a:fillRect t="-3324" r="-1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3257035" y="1130583"/>
            <a:ext cx="360859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632" y="-22797"/>
            <a:ext cx="12232675" cy="10192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117"/>
              <p:cNvSpPr txBox="1">
                <a:spLocks noChangeArrowheads="1"/>
              </p:cNvSpPr>
              <p:nvPr/>
            </p:nvSpPr>
            <p:spPr bwMode="auto">
              <a:xfrm>
                <a:off x="3647728" y="3409836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x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kumimoji="1"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47728" y="3409836"/>
                <a:ext cx="2197490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0227" b="-29545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9840416" y="2060848"/>
            <a:ext cx="353695" cy="21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17"/>
              <p:cNvSpPr txBox="1">
                <a:spLocks noChangeArrowheads="1"/>
              </p:cNvSpPr>
              <p:nvPr/>
            </p:nvSpPr>
            <p:spPr bwMode="auto">
              <a:xfrm>
                <a:off x="6634814" y="3396625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kumimoji="1" lang="en-US" sz="2800" b="1" baseline="-25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y</a:t>
                </a:r>
                <a:r>
                  <a:rPr kumimoji="1" lang="en-US" sz="2800" b="1" baseline="-250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34814" y="3396625"/>
                <a:ext cx="2197490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0227" b="-29545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26232" y="4202578"/>
                <a:ext cx="11251474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asala. </a:t>
                </a:r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(-2;-3)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(4;-5)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endParaRPr lang="en-US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(A)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</a:p>
              <a:p>
                <a:endParaRPr lang="en-US" sz="2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32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kumimoji="1" lang="en-US" sz="3200" b="1" baseline="-25000" dirty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kumimoji="1" lang="en-US" sz="3200" b="1" baseline="-25000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32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-2 – 4 = -6</a:t>
                </a:r>
              </a:p>
              <a:p>
                <a:r>
                  <a:rPr kumimoji="1" lang="en-US" sz="32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</a:t>
                </a:r>
                <a:r>
                  <a:rPr kumimoji="1" lang="en-US" sz="3200" b="1" baseline="-25000" dirty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kumimoji="1" lang="en-US" sz="3200" b="1" baseline="-25000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32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-3 – (-5) = 2</a:t>
                </a:r>
                <a:endParaRPr lang="ru-RU" sz="3200" b="1" dirty="0">
                  <a:solidFill>
                    <a:srgbClr val="2B133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kumimoji="1" lang="en-US" sz="24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32" y="4202578"/>
                <a:ext cx="11251474" cy="2554545"/>
              </a:xfrm>
              <a:prstGeom prst="rect">
                <a:avLst/>
              </a:prstGeom>
              <a:blipFill rotWithShape="0">
                <a:blip r:embed="rId5"/>
                <a:stretch>
                  <a:fillRect l="-596" t="-16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 23"/>
          <p:cNvSpPr/>
          <p:nvPr/>
        </p:nvSpPr>
        <p:spPr>
          <a:xfrm>
            <a:off x="5085083" y="5589240"/>
            <a:ext cx="2658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(-6;2)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395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3363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37715" y="1087453"/>
                <a:ext cx="11574910" cy="2196877"/>
              </a:xfrm>
            </p:spPr>
            <p:txBody>
              <a:bodyPr>
                <a:noAutofit/>
              </a:bodyPr>
              <a:lstStyle/>
              <a:p>
                <a:pPr algn="just">
                  <a:lnSpc>
                    <a:spcPct val="100000"/>
                  </a:lnSpc>
                  <a:buNone/>
                </a:pPr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3 - </a:t>
                </a:r>
                <a:r>
                  <a:rPr lang="en-US" b="1" i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xulosa</a:t>
                </a:r>
                <a:r>
                  <a:rPr lang="en-US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algn="just">
                  <a:lnSpc>
                    <a:spcPct val="100000"/>
                  </a:lnSpc>
                  <a:buNone/>
                </a:pP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kooordinatalari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nuqtalarini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koordinatalariga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 algn="just">
                  <a:lnSpc>
                    <a:spcPct val="100000"/>
                  </a:lnSpc>
                  <a:buNone/>
                </a:pP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qo‘shish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kifoya</a:t>
                </a:r>
                <a:r>
                  <a:rPr lang="en-US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   </a:t>
                </a:r>
                <a:endParaRPr kumimoji="1"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36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37715" y="1087453"/>
                <a:ext cx="11574910" cy="2196877"/>
              </a:xfrm>
              <a:blipFill rotWithShape="0">
                <a:blip r:embed="rId2"/>
                <a:stretch>
                  <a:fillRect t="-3324" r="-1106" b="-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3143672" y="1196752"/>
            <a:ext cx="360859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632" y="-22797"/>
            <a:ext cx="12232675" cy="10192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117"/>
              <p:cNvSpPr txBox="1">
                <a:spLocks noChangeArrowheads="1"/>
              </p:cNvSpPr>
              <p:nvPr/>
            </p:nvSpPr>
            <p:spPr bwMode="auto">
              <a:xfrm>
                <a:off x="2783632" y="3423603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x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83632" y="3423603"/>
                <a:ext cx="2197490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276" t="-11494" b="-31034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031707" y="4395412"/>
                <a:ext cx="11251474" cy="24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12 - masala.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A(5;-3)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(-7;-8)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(B)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</a:p>
              <a:p>
                <a:endParaRPr lang="en-US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28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kumimoji="1" lang="en-US" sz="2800" b="1" baseline="-25000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kumimoji="1" lang="en-US" sz="28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5+(-7)= -2</a:t>
                </a:r>
              </a:p>
              <a:p>
                <a:r>
                  <a:rPr kumimoji="1" lang="en-US" sz="28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28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kumimoji="1" lang="en-US" sz="2800" b="1" baseline="-25000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kumimoji="1" lang="en-US" sz="2800" b="1" dirty="0" smtClean="0">
                    <a:solidFill>
                      <a:srgbClr val="2B13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-3+(-8) = -11</a:t>
                </a:r>
                <a:endParaRPr lang="ru-RU" sz="2800" b="1" dirty="0">
                  <a:solidFill>
                    <a:srgbClr val="2B133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kumimoji="1" lang="en-US" sz="24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707" y="4395412"/>
                <a:ext cx="11251474" cy="2431435"/>
              </a:xfrm>
              <a:prstGeom prst="rect">
                <a:avLst/>
              </a:prstGeom>
              <a:blipFill rotWithShape="0">
                <a:blip r:embed="rId4"/>
                <a:stretch>
                  <a:fillRect l="-813" t="-1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8904312" y="2185891"/>
            <a:ext cx="353695" cy="21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17"/>
              <p:cNvSpPr txBox="1">
                <a:spLocks noChangeArrowheads="1"/>
              </p:cNvSpPr>
              <p:nvPr/>
            </p:nvSpPr>
            <p:spPr bwMode="auto">
              <a:xfrm>
                <a:off x="6146375" y="3427819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y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6375" y="3427819"/>
                <a:ext cx="2197490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10227" b="-29545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5447928" y="5517232"/>
            <a:ext cx="28867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(-2;-11)</a:t>
            </a:r>
            <a:endParaRPr lang="ru-RU" sz="2800" dirty="0">
              <a:solidFill>
                <a:srgbClr val="7A0000"/>
              </a:solidFill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5303912" y="4509120"/>
            <a:ext cx="28803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613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2" grpId="0" animBg="1"/>
      <p:bldP spid="3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84186" y="1730172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9922" y="3167916"/>
            <a:ext cx="43300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89 -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48146" y="3999226"/>
            <a:ext cx="2800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13 - masala 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8146" y="287552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103" name="Group 15"/>
          <p:cNvGrpSpPr>
            <a:grpSpLocks/>
          </p:cNvGrpSpPr>
          <p:nvPr/>
        </p:nvGrpSpPr>
        <p:grpSpPr bwMode="auto">
          <a:xfrm>
            <a:off x="1941514" y="825500"/>
            <a:ext cx="5253037" cy="425450"/>
            <a:chOff x="480" y="1020"/>
            <a:chExt cx="1436" cy="153"/>
          </a:xfrm>
        </p:grpSpPr>
        <p:sp>
          <p:nvSpPr>
            <p:cNvPr id="729104" name="Freeform 16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05" name="Freeform 17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107" name="Freeform 19"/>
          <p:cNvSpPr>
            <a:spLocks/>
          </p:cNvSpPr>
          <p:nvPr/>
        </p:nvSpPr>
        <p:spPr bwMode="auto">
          <a:xfrm>
            <a:off x="1941514" y="1698626"/>
            <a:ext cx="5253037" cy="3175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08" name="Freeform 20"/>
          <p:cNvSpPr>
            <a:spLocks/>
          </p:cNvSpPr>
          <p:nvPr/>
        </p:nvSpPr>
        <p:spPr bwMode="auto">
          <a:xfrm>
            <a:off x="1905000" y="2095500"/>
            <a:ext cx="5308600" cy="12700"/>
          </a:xfrm>
          <a:custGeom>
            <a:avLst/>
            <a:gdLst>
              <a:gd name="T0" fmla="*/ 0 w 3344"/>
              <a:gd name="T1" fmla="*/ 0 h 8"/>
              <a:gd name="T2" fmla="*/ 3344 w 334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29109" name="Group 21"/>
          <p:cNvGrpSpPr>
            <a:grpSpLocks/>
          </p:cNvGrpSpPr>
          <p:nvPr/>
        </p:nvGrpSpPr>
        <p:grpSpPr bwMode="auto">
          <a:xfrm>
            <a:off x="1941514" y="2522538"/>
            <a:ext cx="5253037" cy="425450"/>
            <a:chOff x="480" y="1020"/>
            <a:chExt cx="1436" cy="153"/>
          </a:xfrm>
        </p:grpSpPr>
        <p:sp>
          <p:nvSpPr>
            <p:cNvPr id="729110" name="Freeform 2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1" name="Freeform 2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2" name="Group 24"/>
          <p:cNvGrpSpPr>
            <a:grpSpLocks/>
          </p:cNvGrpSpPr>
          <p:nvPr/>
        </p:nvGrpSpPr>
        <p:grpSpPr bwMode="auto">
          <a:xfrm>
            <a:off x="1928813" y="3376613"/>
            <a:ext cx="5295900" cy="444500"/>
            <a:chOff x="476" y="1940"/>
            <a:chExt cx="1448" cy="160"/>
          </a:xfrm>
        </p:grpSpPr>
        <p:sp>
          <p:nvSpPr>
            <p:cNvPr id="729113" name="Freeform 25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4" name="Freeform 26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5" name="Group 27"/>
          <p:cNvGrpSpPr>
            <a:grpSpLocks/>
          </p:cNvGrpSpPr>
          <p:nvPr/>
        </p:nvGrpSpPr>
        <p:grpSpPr bwMode="auto">
          <a:xfrm>
            <a:off x="1941513" y="4210050"/>
            <a:ext cx="5295900" cy="444500"/>
            <a:chOff x="476" y="1940"/>
            <a:chExt cx="1448" cy="160"/>
          </a:xfrm>
        </p:grpSpPr>
        <p:sp>
          <p:nvSpPr>
            <p:cNvPr id="729116" name="Freeform 28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7" name="Freeform 29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8" name="Group 30"/>
          <p:cNvGrpSpPr>
            <a:grpSpLocks/>
          </p:cNvGrpSpPr>
          <p:nvPr/>
        </p:nvGrpSpPr>
        <p:grpSpPr bwMode="auto">
          <a:xfrm>
            <a:off x="1928813" y="5075239"/>
            <a:ext cx="5308600" cy="454025"/>
            <a:chOff x="476" y="2552"/>
            <a:chExt cx="1452" cy="164"/>
          </a:xfrm>
        </p:grpSpPr>
        <p:sp>
          <p:nvSpPr>
            <p:cNvPr id="729119" name="Freeform 31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>
                <a:gd name="T0" fmla="*/ 0 w 1440"/>
                <a:gd name="T1" fmla="*/ 0 h 1"/>
                <a:gd name="T2" fmla="*/ 1440 w 144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20" name="Freeform 32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>
                <a:gd name="T0" fmla="*/ 0 w 1452"/>
                <a:gd name="T1" fmla="*/ 8 h 8"/>
                <a:gd name="T2" fmla="*/ 1452 w 145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121" name="Freeform 33"/>
          <p:cNvSpPr>
            <a:spLocks/>
          </p:cNvSpPr>
          <p:nvPr/>
        </p:nvSpPr>
        <p:spPr bwMode="auto">
          <a:xfrm>
            <a:off x="1928814" y="5929313"/>
            <a:ext cx="5265737" cy="12700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2" name="Freeform 34"/>
          <p:cNvSpPr>
            <a:spLocks/>
          </p:cNvSpPr>
          <p:nvPr/>
        </p:nvSpPr>
        <p:spPr bwMode="auto">
          <a:xfrm>
            <a:off x="1928813" y="6362700"/>
            <a:ext cx="5249862" cy="1588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3" name="Freeform 35"/>
          <p:cNvSpPr>
            <a:spLocks/>
          </p:cNvSpPr>
          <p:nvPr/>
        </p:nvSpPr>
        <p:spPr bwMode="auto">
          <a:xfrm>
            <a:off x="1941514" y="392113"/>
            <a:ext cx="5265737" cy="11112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4" name="Line 36"/>
          <p:cNvSpPr>
            <a:spLocks noChangeShapeType="1"/>
          </p:cNvSpPr>
          <p:nvPr/>
        </p:nvSpPr>
        <p:spPr bwMode="auto">
          <a:xfrm>
            <a:off x="1938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5" name="Line 37"/>
          <p:cNvSpPr>
            <a:spLocks noChangeShapeType="1"/>
          </p:cNvSpPr>
          <p:nvPr/>
        </p:nvSpPr>
        <p:spPr bwMode="auto">
          <a:xfrm>
            <a:off x="5888039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6" name="Freeform 38"/>
          <p:cNvSpPr>
            <a:spLocks/>
          </p:cNvSpPr>
          <p:nvPr/>
        </p:nvSpPr>
        <p:spPr bwMode="auto">
          <a:xfrm>
            <a:off x="5430839" y="392113"/>
            <a:ext cx="9525" cy="5994400"/>
          </a:xfrm>
          <a:custGeom>
            <a:avLst/>
            <a:gdLst>
              <a:gd name="T0" fmla="*/ 4 w 4"/>
              <a:gd name="T1" fmla="*/ 0 h 2160"/>
              <a:gd name="T2" fmla="*/ 0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7" name="Freeform 39"/>
          <p:cNvSpPr>
            <a:spLocks/>
          </p:cNvSpPr>
          <p:nvPr/>
        </p:nvSpPr>
        <p:spPr bwMode="auto">
          <a:xfrm>
            <a:off x="4983163" y="381000"/>
            <a:ext cx="11112" cy="6015038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8" name="Freeform 40"/>
          <p:cNvSpPr>
            <a:spLocks/>
          </p:cNvSpPr>
          <p:nvPr/>
        </p:nvSpPr>
        <p:spPr bwMode="auto">
          <a:xfrm>
            <a:off x="4557713" y="392114"/>
            <a:ext cx="11112" cy="6015037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9" name="Freeform 41"/>
          <p:cNvSpPr>
            <a:spLocks/>
          </p:cNvSpPr>
          <p:nvPr/>
        </p:nvSpPr>
        <p:spPr bwMode="auto">
          <a:xfrm>
            <a:off x="4111626" y="381001"/>
            <a:ext cx="9525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0" name="Freeform 42"/>
          <p:cNvSpPr>
            <a:spLocks/>
          </p:cNvSpPr>
          <p:nvPr/>
        </p:nvSpPr>
        <p:spPr bwMode="auto">
          <a:xfrm>
            <a:off x="367347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1" name="Freeform 43"/>
          <p:cNvSpPr>
            <a:spLocks/>
          </p:cNvSpPr>
          <p:nvPr/>
        </p:nvSpPr>
        <p:spPr bwMode="auto">
          <a:xfrm>
            <a:off x="324802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2" name="Freeform 44"/>
          <p:cNvSpPr>
            <a:spLocks/>
          </p:cNvSpPr>
          <p:nvPr/>
        </p:nvSpPr>
        <p:spPr bwMode="auto">
          <a:xfrm>
            <a:off x="2813051" y="392114"/>
            <a:ext cx="9525" cy="5970587"/>
          </a:xfrm>
          <a:custGeom>
            <a:avLst/>
            <a:gdLst>
              <a:gd name="T0" fmla="*/ 0 w 4"/>
              <a:gd name="T1" fmla="*/ 0 h 2152"/>
              <a:gd name="T2" fmla="*/ 4 w 4"/>
              <a:gd name="T3" fmla="*/ 2152 h 2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3" name="Freeform 45"/>
          <p:cNvSpPr>
            <a:spLocks/>
          </p:cNvSpPr>
          <p:nvPr/>
        </p:nvSpPr>
        <p:spPr bwMode="auto">
          <a:xfrm>
            <a:off x="2365376" y="381001"/>
            <a:ext cx="11113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4" name="Freeform 46"/>
          <p:cNvSpPr>
            <a:spLocks/>
          </p:cNvSpPr>
          <p:nvPr/>
        </p:nvSpPr>
        <p:spPr bwMode="auto">
          <a:xfrm>
            <a:off x="1905001" y="3381376"/>
            <a:ext cx="5332413" cy="17463"/>
          </a:xfrm>
          <a:custGeom>
            <a:avLst/>
            <a:gdLst>
              <a:gd name="T0" fmla="*/ 0 w 2656"/>
              <a:gd name="T1" fmla="*/ 0 h 8"/>
              <a:gd name="T2" fmla="*/ 2656 w 2656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5" name="Freeform 47"/>
          <p:cNvSpPr>
            <a:spLocks/>
          </p:cNvSpPr>
          <p:nvPr/>
        </p:nvSpPr>
        <p:spPr bwMode="auto">
          <a:xfrm>
            <a:off x="6337301" y="388938"/>
            <a:ext cx="15875" cy="5967412"/>
          </a:xfrm>
          <a:custGeom>
            <a:avLst/>
            <a:gdLst>
              <a:gd name="T0" fmla="*/ 0 w 8"/>
              <a:gd name="T1" fmla="*/ 0 h 2808"/>
              <a:gd name="T2" fmla="*/ 8 w 8"/>
              <a:gd name="T3" fmla="*/ 2808 h 2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6" name="Freeform 48"/>
          <p:cNvSpPr>
            <a:spLocks/>
          </p:cNvSpPr>
          <p:nvPr/>
        </p:nvSpPr>
        <p:spPr bwMode="auto">
          <a:xfrm>
            <a:off x="6786564" y="388938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7" name="Line 49"/>
          <p:cNvSpPr>
            <a:spLocks noChangeShapeType="1"/>
          </p:cNvSpPr>
          <p:nvPr/>
        </p:nvSpPr>
        <p:spPr bwMode="auto">
          <a:xfrm>
            <a:off x="7237414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8" name="Text Box 50"/>
          <p:cNvSpPr txBox="1">
            <a:spLocks noChangeArrowheads="1"/>
          </p:cNvSpPr>
          <p:nvPr/>
        </p:nvSpPr>
        <p:spPr bwMode="auto">
          <a:xfrm>
            <a:off x="4057650" y="3348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29139" name="Freeform 51"/>
          <p:cNvSpPr>
            <a:spLocks/>
          </p:cNvSpPr>
          <p:nvPr/>
        </p:nvSpPr>
        <p:spPr bwMode="auto">
          <a:xfrm>
            <a:off x="4538663" y="423864"/>
            <a:ext cx="31750" cy="5983287"/>
          </a:xfrm>
          <a:custGeom>
            <a:avLst/>
            <a:gdLst>
              <a:gd name="T0" fmla="*/ 16 w 16"/>
              <a:gd name="T1" fmla="*/ 2816 h 2816"/>
              <a:gd name="T2" fmla="*/ 0 w 16"/>
              <a:gd name="T3" fmla="*/ 0 h 2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29168" name="Group 80"/>
          <p:cNvGrpSpPr>
            <a:grpSpLocks/>
          </p:cNvGrpSpPr>
          <p:nvPr/>
        </p:nvGrpSpPr>
        <p:grpSpPr bwMode="auto">
          <a:xfrm>
            <a:off x="4546600" y="2108200"/>
            <a:ext cx="1803400" cy="1282700"/>
            <a:chOff x="1904" y="1328"/>
            <a:chExt cx="1136" cy="808"/>
          </a:xfrm>
        </p:grpSpPr>
        <p:sp>
          <p:nvSpPr>
            <p:cNvPr id="729140" name="Freeform 52"/>
            <p:cNvSpPr>
              <a:spLocks/>
            </p:cNvSpPr>
            <p:nvPr/>
          </p:nvSpPr>
          <p:spPr bwMode="auto">
            <a:xfrm>
              <a:off x="1904" y="1328"/>
              <a:ext cx="1136" cy="808"/>
            </a:xfrm>
            <a:custGeom>
              <a:avLst/>
              <a:gdLst>
                <a:gd name="T0" fmla="*/ 0 w 1136"/>
                <a:gd name="T1" fmla="*/ 808 h 808"/>
                <a:gd name="T2" fmla="*/ 1136 w 1136"/>
                <a:gd name="T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6" h="808">
                  <a:moveTo>
                    <a:pt x="0" y="808"/>
                  </a:moveTo>
                  <a:lnTo>
                    <a:pt x="1136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29143" name="Group 55"/>
            <p:cNvGrpSpPr>
              <a:grpSpLocks/>
            </p:cNvGrpSpPr>
            <p:nvPr/>
          </p:nvGrpSpPr>
          <p:grpSpPr bwMode="auto">
            <a:xfrm>
              <a:off x="2256" y="1344"/>
              <a:ext cx="384" cy="442"/>
              <a:chOff x="2832" y="1776"/>
              <a:chExt cx="384" cy="442"/>
            </a:xfrm>
          </p:grpSpPr>
          <p:sp>
            <p:nvSpPr>
              <p:cNvPr id="729144" name="Text Box 56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45" name="Line 57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29198" name="Group 110"/>
          <p:cNvGrpSpPr>
            <a:grpSpLocks/>
          </p:cNvGrpSpPr>
          <p:nvPr/>
        </p:nvGrpSpPr>
        <p:grpSpPr bwMode="auto">
          <a:xfrm>
            <a:off x="7239000" y="228600"/>
            <a:ext cx="4473575" cy="762001"/>
            <a:chOff x="3600" y="144"/>
            <a:chExt cx="2818" cy="480"/>
          </a:xfrm>
        </p:grpSpPr>
        <p:sp>
          <p:nvSpPr>
            <p:cNvPr id="729101" name="Text Box 13"/>
            <p:cNvSpPr txBox="1">
              <a:spLocks noChangeArrowheads="1"/>
            </p:cNvSpPr>
            <p:nvPr/>
          </p:nvSpPr>
          <p:spPr bwMode="auto">
            <a:xfrm>
              <a:off x="3600" y="288"/>
              <a:ext cx="281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en-US" sz="28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8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sz="28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28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juftligi</a:t>
              </a:r>
              <a:endPara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29146" name="Group 58"/>
            <p:cNvGrpSpPr>
              <a:grpSpLocks/>
            </p:cNvGrpSpPr>
            <p:nvPr/>
          </p:nvGrpSpPr>
          <p:grpSpPr bwMode="auto">
            <a:xfrm>
              <a:off x="3600" y="144"/>
              <a:ext cx="384" cy="480"/>
              <a:chOff x="3744" y="1392"/>
              <a:chExt cx="384" cy="480"/>
            </a:xfrm>
          </p:grpSpPr>
          <p:sp>
            <p:nvSpPr>
              <p:cNvPr id="729147" name="Text Box 59"/>
              <p:cNvSpPr txBox="1">
                <a:spLocks noChangeArrowheads="1"/>
              </p:cNvSpPr>
              <p:nvPr/>
            </p:nvSpPr>
            <p:spPr bwMode="auto">
              <a:xfrm>
                <a:off x="3744" y="1392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i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48" name="Freeform 60"/>
              <p:cNvSpPr>
                <a:spLocks/>
              </p:cNvSpPr>
              <p:nvPr/>
            </p:nvSpPr>
            <p:spPr bwMode="auto">
              <a:xfrm>
                <a:off x="3896" y="1479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9149" name="Group 61"/>
            <p:cNvGrpSpPr>
              <a:grpSpLocks/>
            </p:cNvGrpSpPr>
            <p:nvPr/>
          </p:nvGrpSpPr>
          <p:grpSpPr bwMode="auto">
            <a:xfrm>
              <a:off x="4128" y="144"/>
              <a:ext cx="384" cy="480"/>
              <a:chOff x="4512" y="1056"/>
              <a:chExt cx="384" cy="480"/>
            </a:xfrm>
          </p:grpSpPr>
          <p:sp>
            <p:nvSpPr>
              <p:cNvPr id="729150" name="Text Box 62"/>
              <p:cNvSpPr txBox="1">
                <a:spLocks noChangeArrowheads="1"/>
              </p:cNvSpPr>
              <p:nvPr/>
            </p:nvSpPr>
            <p:spPr bwMode="auto">
              <a:xfrm>
                <a:off x="4512" y="1056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j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51" name="Freeform 63"/>
              <p:cNvSpPr>
                <a:spLocks/>
              </p:cNvSpPr>
              <p:nvPr/>
            </p:nvSpPr>
            <p:spPr bwMode="auto">
              <a:xfrm>
                <a:off x="4656" y="1143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29157" name="Group 69"/>
          <p:cNvGrpSpPr>
            <a:grpSpLocks/>
          </p:cNvGrpSpPr>
          <p:nvPr/>
        </p:nvGrpSpPr>
        <p:grpSpPr bwMode="auto">
          <a:xfrm>
            <a:off x="4760914" y="5270501"/>
            <a:ext cx="6303963" cy="1384300"/>
            <a:chOff x="1991" y="2744"/>
            <a:chExt cx="3971" cy="872"/>
          </a:xfrm>
        </p:grpSpPr>
        <p:sp>
          <p:nvSpPr>
            <p:cNvPr id="729158" name="Text Box 70"/>
            <p:cNvSpPr txBox="1">
              <a:spLocks noChangeArrowheads="1"/>
            </p:cNvSpPr>
            <p:nvPr/>
          </p:nvSpPr>
          <p:spPr bwMode="auto">
            <a:xfrm>
              <a:off x="1991" y="2744"/>
              <a:ext cx="3971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p{ x; y</a:t>
              </a:r>
              <a:r>
                <a:rPr lang="en-US" sz="40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 </a:t>
              </a:r>
              <a:r>
                <a:rPr lang="en-US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32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koordinatasi</a:t>
              </a:r>
              <a:endPara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44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</a:t>
              </a:r>
            </a:p>
          </p:txBody>
        </p:sp>
        <p:sp>
          <p:nvSpPr>
            <p:cNvPr id="729159" name="Freeform 71"/>
            <p:cNvSpPr>
              <a:spLocks/>
            </p:cNvSpPr>
            <p:nvPr/>
          </p:nvSpPr>
          <p:spPr bwMode="auto">
            <a:xfrm>
              <a:off x="2022" y="2865"/>
              <a:ext cx="200" cy="1"/>
            </a:xfrm>
            <a:custGeom>
              <a:avLst/>
              <a:gdLst>
                <a:gd name="T0" fmla="*/ 0 w 200"/>
                <a:gd name="T1" fmla="*/ 0 h 1"/>
                <a:gd name="T2" fmla="*/ 200 w 20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0" h="1">
                  <a:moveTo>
                    <a:pt x="0" y="0"/>
                  </a:moveTo>
                  <a:lnTo>
                    <a:pt x="20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93" name="Group 105"/>
          <p:cNvGrpSpPr>
            <a:grpSpLocks/>
          </p:cNvGrpSpPr>
          <p:nvPr/>
        </p:nvGrpSpPr>
        <p:grpSpPr bwMode="auto">
          <a:xfrm>
            <a:off x="268837" y="1416052"/>
            <a:ext cx="3541163" cy="646113"/>
            <a:chOff x="192" y="432"/>
            <a:chExt cx="1152" cy="407"/>
          </a:xfrm>
        </p:grpSpPr>
        <p:sp>
          <p:nvSpPr>
            <p:cNvPr id="729161" name="Text Box 7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{4; 3}</a:t>
              </a:r>
              <a:endPara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62" name="Freeform 74"/>
            <p:cNvSpPr>
              <a:spLocks/>
            </p:cNvSpPr>
            <p:nvPr/>
          </p:nvSpPr>
          <p:spPr bwMode="auto">
            <a:xfrm>
              <a:off x="216" y="562"/>
              <a:ext cx="100" cy="29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65" name="Group 77"/>
          <p:cNvGrpSpPr>
            <a:grpSpLocks/>
          </p:cNvGrpSpPr>
          <p:nvPr/>
        </p:nvGrpSpPr>
        <p:grpSpPr bwMode="auto">
          <a:xfrm>
            <a:off x="6324594" y="1600200"/>
            <a:ext cx="349250" cy="533400"/>
            <a:chOff x="3024" y="1008"/>
            <a:chExt cx="220" cy="336"/>
          </a:xfrm>
        </p:grpSpPr>
        <p:sp>
          <p:nvSpPr>
            <p:cNvPr id="729163" name="Oval 75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9164" name="Text Box 76"/>
            <p:cNvSpPr txBox="1">
              <a:spLocks noChangeArrowheads="1"/>
            </p:cNvSpPr>
            <p:nvPr/>
          </p:nvSpPr>
          <p:spPr bwMode="auto">
            <a:xfrm>
              <a:off x="3024" y="1008"/>
              <a:ext cx="22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729169" name="Text Box 81"/>
          <p:cNvSpPr txBox="1">
            <a:spLocks noChangeArrowheads="1"/>
          </p:cNvSpPr>
          <p:nvPr/>
        </p:nvSpPr>
        <p:spPr bwMode="auto">
          <a:xfrm>
            <a:off x="4800600" y="3352800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29188" name="Group 100"/>
          <p:cNvGrpSpPr>
            <a:grpSpLocks/>
          </p:cNvGrpSpPr>
          <p:nvPr/>
        </p:nvGrpSpPr>
        <p:grpSpPr bwMode="auto">
          <a:xfrm>
            <a:off x="7639050" y="1752600"/>
            <a:ext cx="1100138" cy="762000"/>
            <a:chOff x="3648" y="1056"/>
            <a:chExt cx="693" cy="480"/>
          </a:xfrm>
        </p:grpSpPr>
        <p:grpSp>
          <p:nvGrpSpPr>
            <p:cNvPr id="729175" name="Group 87"/>
            <p:cNvGrpSpPr>
              <a:grpSpLocks/>
            </p:cNvGrpSpPr>
            <p:nvPr/>
          </p:nvGrpSpPr>
          <p:grpSpPr bwMode="auto">
            <a:xfrm>
              <a:off x="3648" y="1056"/>
              <a:ext cx="384" cy="480"/>
              <a:chOff x="3648" y="1056"/>
              <a:chExt cx="384" cy="480"/>
            </a:xfrm>
          </p:grpSpPr>
          <p:grpSp>
            <p:nvGrpSpPr>
              <p:cNvPr id="729170" name="Group 82"/>
              <p:cNvGrpSpPr>
                <a:grpSpLocks/>
              </p:cNvGrpSpPr>
              <p:nvPr/>
            </p:nvGrpSpPr>
            <p:grpSpPr bwMode="auto">
              <a:xfrm>
                <a:off x="3648" y="1056"/>
                <a:ext cx="384" cy="480"/>
                <a:chOff x="3744" y="1392"/>
                <a:chExt cx="384" cy="480"/>
              </a:xfrm>
            </p:grpSpPr>
            <p:sp>
              <p:nvSpPr>
                <p:cNvPr id="729171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3744" y="1392"/>
                  <a:ext cx="384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400" i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</a:t>
                  </a:r>
                  <a:endParaRPr lang="ru-RU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29172" name="Freeform 84"/>
                <p:cNvSpPr>
                  <a:spLocks/>
                </p:cNvSpPr>
                <p:nvPr/>
              </p:nvSpPr>
              <p:spPr bwMode="auto">
                <a:xfrm>
                  <a:off x="3896" y="1479"/>
                  <a:ext cx="184" cy="9"/>
                </a:xfrm>
                <a:custGeom>
                  <a:avLst/>
                  <a:gdLst>
                    <a:gd name="T0" fmla="*/ 0 w 184"/>
                    <a:gd name="T1" fmla="*/ 0 h 9"/>
                    <a:gd name="T2" fmla="*/ 184 w 184"/>
                    <a:gd name="T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9">
                      <a:moveTo>
                        <a:pt x="0" y="0"/>
                      </a:moveTo>
                      <a:lnTo>
                        <a:pt x="184" y="9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729173" name="Line 85"/>
              <p:cNvSpPr>
                <a:spLocks noChangeShapeType="1"/>
              </p:cNvSpPr>
              <p:nvPr/>
            </p:nvSpPr>
            <p:spPr bwMode="auto">
              <a:xfrm>
                <a:off x="3744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74" name="Line 86"/>
              <p:cNvSpPr>
                <a:spLocks noChangeShapeType="1"/>
              </p:cNvSpPr>
              <p:nvPr/>
            </p:nvSpPr>
            <p:spPr bwMode="auto">
              <a:xfrm>
                <a:off x="3936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76" name="Text Box 88"/>
            <p:cNvSpPr txBox="1">
              <a:spLocks noChangeArrowheads="1"/>
            </p:cNvSpPr>
            <p:nvPr/>
          </p:nvSpPr>
          <p:spPr bwMode="auto">
            <a:xfrm>
              <a:off x="3936" y="1170"/>
              <a:ext cx="40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=1;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729189" name="Group 101"/>
          <p:cNvGrpSpPr>
            <a:grpSpLocks/>
          </p:cNvGrpSpPr>
          <p:nvPr/>
        </p:nvGrpSpPr>
        <p:grpSpPr bwMode="auto">
          <a:xfrm>
            <a:off x="9163054" y="1676400"/>
            <a:ext cx="1004888" cy="762000"/>
            <a:chOff x="4560" y="1152"/>
            <a:chExt cx="633" cy="480"/>
          </a:xfrm>
        </p:grpSpPr>
        <p:grpSp>
          <p:nvGrpSpPr>
            <p:cNvPr id="729177" name="Group 89"/>
            <p:cNvGrpSpPr>
              <a:grpSpLocks/>
            </p:cNvGrpSpPr>
            <p:nvPr/>
          </p:nvGrpSpPr>
          <p:grpSpPr bwMode="auto">
            <a:xfrm>
              <a:off x="4560" y="1152"/>
              <a:ext cx="384" cy="480"/>
              <a:chOff x="4512" y="1056"/>
              <a:chExt cx="384" cy="480"/>
            </a:xfrm>
          </p:grpSpPr>
          <p:sp>
            <p:nvSpPr>
              <p:cNvPr id="729178" name="Text Box 90"/>
              <p:cNvSpPr txBox="1">
                <a:spLocks noChangeArrowheads="1"/>
              </p:cNvSpPr>
              <p:nvPr/>
            </p:nvSpPr>
            <p:spPr bwMode="auto">
              <a:xfrm>
                <a:off x="4512" y="1056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j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79" name="Freeform 91"/>
              <p:cNvSpPr>
                <a:spLocks/>
              </p:cNvSpPr>
              <p:nvPr/>
            </p:nvSpPr>
            <p:spPr bwMode="auto">
              <a:xfrm>
                <a:off x="4656" y="1143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9186" name="Group 98"/>
            <p:cNvGrpSpPr>
              <a:grpSpLocks/>
            </p:cNvGrpSpPr>
            <p:nvPr/>
          </p:nvGrpSpPr>
          <p:grpSpPr bwMode="auto">
            <a:xfrm>
              <a:off x="4608" y="1344"/>
              <a:ext cx="241" cy="240"/>
              <a:chOff x="5040" y="2544"/>
              <a:chExt cx="193" cy="240"/>
            </a:xfrm>
          </p:grpSpPr>
          <p:sp>
            <p:nvSpPr>
              <p:cNvPr id="729184" name="Line 96"/>
              <p:cNvSpPr>
                <a:spLocks noChangeShapeType="1"/>
              </p:cNvSpPr>
              <p:nvPr/>
            </p:nvSpPr>
            <p:spPr bwMode="auto">
              <a:xfrm>
                <a:off x="5040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85" name="Line 97"/>
              <p:cNvSpPr>
                <a:spLocks noChangeShapeType="1"/>
              </p:cNvSpPr>
              <p:nvPr/>
            </p:nvSpPr>
            <p:spPr bwMode="auto">
              <a:xfrm>
                <a:off x="5232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87" name="Text Box 99"/>
            <p:cNvSpPr txBox="1">
              <a:spLocks noChangeArrowheads="1"/>
            </p:cNvSpPr>
            <p:nvPr/>
          </p:nvSpPr>
          <p:spPr bwMode="auto">
            <a:xfrm>
              <a:off x="4848" y="1296"/>
              <a:ext cx="34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729197" name="Group 109"/>
          <p:cNvGrpSpPr>
            <a:grpSpLocks/>
          </p:cNvGrpSpPr>
          <p:nvPr/>
        </p:nvGrpSpPr>
        <p:grpSpPr bwMode="auto">
          <a:xfrm>
            <a:off x="7230148" y="2857984"/>
            <a:ext cx="4800600" cy="1376365"/>
            <a:chOff x="3570" y="1814"/>
            <a:chExt cx="3024" cy="867"/>
          </a:xfrm>
        </p:grpSpPr>
        <p:grpSp>
          <p:nvGrpSpPr>
            <p:cNvPr id="729152" name="Group 64"/>
            <p:cNvGrpSpPr>
              <a:grpSpLocks/>
            </p:cNvGrpSpPr>
            <p:nvPr/>
          </p:nvGrpSpPr>
          <p:grpSpPr bwMode="auto">
            <a:xfrm>
              <a:off x="3744" y="1814"/>
              <a:ext cx="1776" cy="442"/>
              <a:chOff x="3792" y="1488"/>
              <a:chExt cx="1776" cy="442"/>
            </a:xfrm>
          </p:grpSpPr>
          <p:sp>
            <p:nvSpPr>
              <p:cNvPr id="729153" name="Text Box 65"/>
              <p:cNvSpPr txBox="1">
                <a:spLocks noChangeArrowheads="1"/>
              </p:cNvSpPr>
              <p:nvPr/>
            </p:nvSpPr>
            <p:spPr bwMode="auto">
              <a:xfrm>
                <a:off x="3792" y="1488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 = xi + </a:t>
                </a:r>
                <a:r>
                  <a:rPr lang="en-US" sz="4000" b="1" i="1" dirty="0" err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yj</a:t>
                </a:r>
                <a:endParaRPr lang="ru-RU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54" name="Line 66"/>
              <p:cNvSpPr>
                <a:spLocks noChangeShapeType="1"/>
              </p:cNvSpPr>
              <p:nvPr/>
            </p:nvSpPr>
            <p:spPr bwMode="auto">
              <a:xfrm>
                <a:off x="3888" y="16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55" name="Freeform 67"/>
              <p:cNvSpPr>
                <a:spLocks/>
              </p:cNvSpPr>
              <p:nvPr/>
            </p:nvSpPr>
            <p:spPr bwMode="auto">
              <a:xfrm>
                <a:off x="4512" y="1584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56" name="Freeform 68"/>
              <p:cNvSpPr>
                <a:spLocks/>
              </p:cNvSpPr>
              <p:nvPr/>
            </p:nvSpPr>
            <p:spPr bwMode="auto">
              <a:xfrm>
                <a:off x="5088" y="1583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91" name="Text Box 103"/>
            <p:cNvSpPr txBox="1">
              <a:spLocks noChangeArrowheads="1"/>
            </p:cNvSpPr>
            <p:nvPr/>
          </p:nvSpPr>
          <p:spPr bwMode="auto">
            <a:xfrm>
              <a:off x="3570" y="2351"/>
              <a:ext cx="30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28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Vektorning</a:t>
              </a:r>
              <a:r>
                <a:rPr lang="en-US" sz="28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</a:t>
              </a:r>
              <a:r>
                <a:rPr lang="en-US" sz="28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ifodasi</a:t>
              </a:r>
              <a:endParaRPr lang="ru-RU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9195" name="Text Box 107"/>
          <p:cNvSpPr txBox="1">
            <a:spLocks noChangeArrowheads="1"/>
          </p:cNvSpPr>
          <p:nvPr/>
        </p:nvSpPr>
        <p:spPr bwMode="auto">
          <a:xfrm>
            <a:off x="305896" y="2275614"/>
            <a:ext cx="175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F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4; 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729209" name="Group 121"/>
          <p:cNvGrpSpPr>
            <a:grpSpLocks/>
          </p:cNvGrpSpPr>
          <p:nvPr/>
        </p:nvGrpSpPr>
        <p:grpSpPr bwMode="auto">
          <a:xfrm>
            <a:off x="4038600" y="2743200"/>
            <a:ext cx="609600" cy="647700"/>
            <a:chOff x="1584" y="1728"/>
            <a:chExt cx="384" cy="408"/>
          </a:xfrm>
        </p:grpSpPr>
        <p:sp>
          <p:nvSpPr>
            <p:cNvPr id="729091" name="Text Box 3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42" name="Freeform 54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03" name="Freeform 115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08" name="Group 120"/>
          <p:cNvGrpSpPr>
            <a:grpSpLocks/>
          </p:cNvGrpSpPr>
          <p:nvPr/>
        </p:nvGrpSpPr>
        <p:grpSpPr bwMode="auto">
          <a:xfrm>
            <a:off x="4419600" y="3352800"/>
            <a:ext cx="609600" cy="641350"/>
            <a:chOff x="1824" y="2112"/>
            <a:chExt cx="384" cy="404"/>
          </a:xfrm>
        </p:grpSpPr>
        <p:sp>
          <p:nvSpPr>
            <p:cNvPr id="729090" name="Text Box 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41" name="Freeform 53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07" name="Freeform 11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0" name="Group 122"/>
          <p:cNvGrpSpPr>
            <a:grpSpLocks/>
          </p:cNvGrpSpPr>
          <p:nvPr/>
        </p:nvGrpSpPr>
        <p:grpSpPr bwMode="auto">
          <a:xfrm>
            <a:off x="4876800" y="3352800"/>
            <a:ext cx="609600" cy="641350"/>
            <a:chOff x="1824" y="2112"/>
            <a:chExt cx="384" cy="404"/>
          </a:xfrm>
        </p:grpSpPr>
        <p:sp>
          <p:nvSpPr>
            <p:cNvPr id="729211" name="Text Box 123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12" name="Freeform 124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13" name="Freeform 125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4" name="Group 126"/>
          <p:cNvGrpSpPr>
            <a:grpSpLocks/>
          </p:cNvGrpSpPr>
          <p:nvPr/>
        </p:nvGrpSpPr>
        <p:grpSpPr bwMode="auto">
          <a:xfrm>
            <a:off x="5334000" y="3352800"/>
            <a:ext cx="609600" cy="641350"/>
            <a:chOff x="1824" y="2112"/>
            <a:chExt cx="384" cy="404"/>
          </a:xfrm>
        </p:grpSpPr>
        <p:sp>
          <p:nvSpPr>
            <p:cNvPr id="729215" name="Text Box 127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16" name="Freeform 128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17" name="Freeform 12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8" name="Group 130"/>
          <p:cNvGrpSpPr>
            <a:grpSpLocks/>
          </p:cNvGrpSpPr>
          <p:nvPr/>
        </p:nvGrpSpPr>
        <p:grpSpPr bwMode="auto">
          <a:xfrm>
            <a:off x="5791200" y="3352800"/>
            <a:ext cx="609600" cy="641350"/>
            <a:chOff x="1824" y="2112"/>
            <a:chExt cx="384" cy="404"/>
          </a:xfrm>
        </p:grpSpPr>
        <p:sp>
          <p:nvSpPr>
            <p:cNvPr id="729219" name="Text Box 131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0" name="Freeform 132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1" name="Freeform 13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22" name="Group 134"/>
          <p:cNvGrpSpPr>
            <a:grpSpLocks/>
          </p:cNvGrpSpPr>
          <p:nvPr/>
        </p:nvGrpSpPr>
        <p:grpSpPr bwMode="auto">
          <a:xfrm>
            <a:off x="4038600" y="2362200"/>
            <a:ext cx="609600" cy="647700"/>
            <a:chOff x="1584" y="1728"/>
            <a:chExt cx="384" cy="408"/>
          </a:xfrm>
        </p:grpSpPr>
        <p:sp>
          <p:nvSpPr>
            <p:cNvPr id="729223" name="Text Box 135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4" name="Freeform 136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5" name="Freeform 13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26" name="Group 138"/>
          <p:cNvGrpSpPr>
            <a:grpSpLocks/>
          </p:cNvGrpSpPr>
          <p:nvPr/>
        </p:nvGrpSpPr>
        <p:grpSpPr bwMode="auto">
          <a:xfrm>
            <a:off x="4038600" y="1905000"/>
            <a:ext cx="609600" cy="647700"/>
            <a:chOff x="1584" y="1728"/>
            <a:chExt cx="384" cy="408"/>
          </a:xfrm>
        </p:grpSpPr>
        <p:sp>
          <p:nvSpPr>
            <p:cNvPr id="729227" name="Text Box 139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8" name="Freeform 140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9" name="Freeform 141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35" name="Group 147"/>
          <p:cNvGrpSpPr>
            <a:grpSpLocks/>
          </p:cNvGrpSpPr>
          <p:nvPr/>
        </p:nvGrpSpPr>
        <p:grpSpPr bwMode="auto">
          <a:xfrm>
            <a:off x="268837" y="619125"/>
            <a:ext cx="2514600" cy="584200"/>
            <a:chOff x="288" y="374"/>
            <a:chExt cx="1584" cy="368"/>
          </a:xfrm>
        </p:grpSpPr>
        <p:sp>
          <p:nvSpPr>
            <p:cNvPr id="729231" name="Text Box 143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=4</a:t>
              </a:r>
              <a:r>
                <a:rPr lang="en-US" sz="3200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32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2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3200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32" name="Freeform 144"/>
            <p:cNvSpPr>
              <a:spLocks/>
            </p:cNvSpPr>
            <p:nvPr/>
          </p:nvSpPr>
          <p:spPr bwMode="auto">
            <a:xfrm>
              <a:off x="376" y="46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33" name="Freeform 145"/>
            <p:cNvSpPr>
              <a:spLocks/>
            </p:cNvSpPr>
            <p:nvPr/>
          </p:nvSpPr>
          <p:spPr bwMode="auto">
            <a:xfrm>
              <a:off x="815" y="462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34" name="Freeform 146"/>
            <p:cNvSpPr>
              <a:spLocks/>
            </p:cNvSpPr>
            <p:nvPr/>
          </p:nvSpPr>
          <p:spPr bwMode="auto">
            <a:xfrm>
              <a:off x="1227" y="417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238" name="Text Box 150"/>
          <p:cNvSpPr txBox="1">
            <a:spLocks noChangeArrowheads="1"/>
          </p:cNvSpPr>
          <p:nvPr/>
        </p:nvSpPr>
        <p:spPr bwMode="auto">
          <a:xfrm>
            <a:off x="6858000" y="26670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29239" name="Text Box 151"/>
          <p:cNvSpPr txBox="1">
            <a:spLocks noChangeArrowheads="1"/>
          </p:cNvSpPr>
          <p:nvPr/>
        </p:nvSpPr>
        <p:spPr bwMode="auto">
          <a:xfrm>
            <a:off x="4038600" y="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26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2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2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2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2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72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2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2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2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72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2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72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72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2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72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1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147" name="Group 11"/>
          <p:cNvGrpSpPr>
            <a:grpSpLocks/>
          </p:cNvGrpSpPr>
          <p:nvPr/>
        </p:nvGrpSpPr>
        <p:grpSpPr bwMode="auto">
          <a:xfrm>
            <a:off x="1091954" y="825500"/>
            <a:ext cx="5253037" cy="425450"/>
            <a:chOff x="480" y="1020"/>
            <a:chExt cx="1436" cy="153"/>
          </a:xfrm>
        </p:grpSpPr>
        <p:sp>
          <p:nvSpPr>
            <p:cNvPr id="731148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149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1150" name="Freeform 14"/>
          <p:cNvSpPr>
            <a:spLocks/>
          </p:cNvSpPr>
          <p:nvPr/>
        </p:nvSpPr>
        <p:spPr bwMode="auto">
          <a:xfrm>
            <a:off x="1091954" y="1698626"/>
            <a:ext cx="5253037" cy="3175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51" name="Freeform 15"/>
          <p:cNvSpPr>
            <a:spLocks/>
          </p:cNvSpPr>
          <p:nvPr/>
        </p:nvSpPr>
        <p:spPr bwMode="auto">
          <a:xfrm>
            <a:off x="1055440" y="2095500"/>
            <a:ext cx="5308600" cy="12700"/>
          </a:xfrm>
          <a:custGeom>
            <a:avLst/>
            <a:gdLst>
              <a:gd name="T0" fmla="*/ 0 w 3344"/>
              <a:gd name="T1" fmla="*/ 0 h 8"/>
              <a:gd name="T2" fmla="*/ 3344 w 334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1152" name="Group 16"/>
          <p:cNvGrpSpPr>
            <a:grpSpLocks/>
          </p:cNvGrpSpPr>
          <p:nvPr/>
        </p:nvGrpSpPr>
        <p:grpSpPr bwMode="auto">
          <a:xfrm>
            <a:off x="1091954" y="2522538"/>
            <a:ext cx="5253037" cy="425450"/>
            <a:chOff x="480" y="1020"/>
            <a:chExt cx="1436" cy="153"/>
          </a:xfrm>
        </p:grpSpPr>
        <p:sp>
          <p:nvSpPr>
            <p:cNvPr id="731153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154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155" name="Group 19"/>
          <p:cNvGrpSpPr>
            <a:grpSpLocks/>
          </p:cNvGrpSpPr>
          <p:nvPr/>
        </p:nvGrpSpPr>
        <p:grpSpPr bwMode="auto">
          <a:xfrm>
            <a:off x="1079253" y="3376613"/>
            <a:ext cx="5295900" cy="444500"/>
            <a:chOff x="476" y="1940"/>
            <a:chExt cx="1448" cy="160"/>
          </a:xfrm>
        </p:grpSpPr>
        <p:sp>
          <p:nvSpPr>
            <p:cNvPr id="731156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157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158" name="Group 22"/>
          <p:cNvGrpSpPr>
            <a:grpSpLocks/>
          </p:cNvGrpSpPr>
          <p:nvPr/>
        </p:nvGrpSpPr>
        <p:grpSpPr bwMode="auto">
          <a:xfrm>
            <a:off x="1091953" y="4210050"/>
            <a:ext cx="5295900" cy="444500"/>
            <a:chOff x="476" y="1940"/>
            <a:chExt cx="1448" cy="160"/>
          </a:xfrm>
        </p:grpSpPr>
        <p:sp>
          <p:nvSpPr>
            <p:cNvPr id="731159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160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161" name="Group 25"/>
          <p:cNvGrpSpPr>
            <a:grpSpLocks/>
          </p:cNvGrpSpPr>
          <p:nvPr/>
        </p:nvGrpSpPr>
        <p:grpSpPr bwMode="auto">
          <a:xfrm>
            <a:off x="1079253" y="5075239"/>
            <a:ext cx="5308600" cy="454025"/>
            <a:chOff x="476" y="2552"/>
            <a:chExt cx="1452" cy="164"/>
          </a:xfrm>
        </p:grpSpPr>
        <p:sp>
          <p:nvSpPr>
            <p:cNvPr id="731162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>
                <a:gd name="T0" fmla="*/ 0 w 1440"/>
                <a:gd name="T1" fmla="*/ 0 h 1"/>
                <a:gd name="T2" fmla="*/ 1440 w 144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163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>
                <a:gd name="T0" fmla="*/ 0 w 1452"/>
                <a:gd name="T1" fmla="*/ 8 h 8"/>
                <a:gd name="T2" fmla="*/ 1452 w 145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1164" name="Freeform 28"/>
          <p:cNvSpPr>
            <a:spLocks/>
          </p:cNvSpPr>
          <p:nvPr/>
        </p:nvSpPr>
        <p:spPr bwMode="auto">
          <a:xfrm>
            <a:off x="1079254" y="5929313"/>
            <a:ext cx="5265737" cy="12700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65" name="Freeform 29"/>
          <p:cNvSpPr>
            <a:spLocks/>
          </p:cNvSpPr>
          <p:nvPr/>
        </p:nvSpPr>
        <p:spPr bwMode="auto">
          <a:xfrm>
            <a:off x="1079253" y="6362700"/>
            <a:ext cx="5249862" cy="1588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66" name="Freeform 30"/>
          <p:cNvSpPr>
            <a:spLocks/>
          </p:cNvSpPr>
          <p:nvPr/>
        </p:nvSpPr>
        <p:spPr bwMode="auto">
          <a:xfrm>
            <a:off x="1091954" y="392113"/>
            <a:ext cx="5265737" cy="11112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67" name="Line 31"/>
          <p:cNvSpPr>
            <a:spLocks noChangeShapeType="1"/>
          </p:cNvSpPr>
          <p:nvPr/>
        </p:nvSpPr>
        <p:spPr bwMode="auto">
          <a:xfrm>
            <a:off x="108877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68" name="Line 32"/>
          <p:cNvSpPr>
            <a:spLocks noChangeShapeType="1"/>
          </p:cNvSpPr>
          <p:nvPr/>
        </p:nvSpPr>
        <p:spPr bwMode="auto">
          <a:xfrm>
            <a:off x="5038479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69" name="Freeform 33"/>
          <p:cNvSpPr>
            <a:spLocks/>
          </p:cNvSpPr>
          <p:nvPr/>
        </p:nvSpPr>
        <p:spPr bwMode="auto">
          <a:xfrm>
            <a:off x="4581279" y="392113"/>
            <a:ext cx="9525" cy="5994400"/>
          </a:xfrm>
          <a:custGeom>
            <a:avLst/>
            <a:gdLst>
              <a:gd name="T0" fmla="*/ 4 w 4"/>
              <a:gd name="T1" fmla="*/ 0 h 2160"/>
              <a:gd name="T2" fmla="*/ 0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0" name="Freeform 34"/>
          <p:cNvSpPr>
            <a:spLocks/>
          </p:cNvSpPr>
          <p:nvPr/>
        </p:nvSpPr>
        <p:spPr bwMode="auto">
          <a:xfrm>
            <a:off x="4133603" y="381000"/>
            <a:ext cx="11112" cy="6015038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1" name="Freeform 35"/>
          <p:cNvSpPr>
            <a:spLocks/>
          </p:cNvSpPr>
          <p:nvPr/>
        </p:nvSpPr>
        <p:spPr bwMode="auto">
          <a:xfrm>
            <a:off x="3708153" y="392114"/>
            <a:ext cx="11112" cy="6015037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2" name="Freeform 36"/>
          <p:cNvSpPr>
            <a:spLocks/>
          </p:cNvSpPr>
          <p:nvPr/>
        </p:nvSpPr>
        <p:spPr bwMode="auto">
          <a:xfrm>
            <a:off x="3262066" y="381001"/>
            <a:ext cx="9525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3" name="Freeform 37"/>
          <p:cNvSpPr>
            <a:spLocks/>
          </p:cNvSpPr>
          <p:nvPr/>
        </p:nvSpPr>
        <p:spPr bwMode="auto">
          <a:xfrm>
            <a:off x="282391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4" name="Freeform 38"/>
          <p:cNvSpPr>
            <a:spLocks/>
          </p:cNvSpPr>
          <p:nvPr/>
        </p:nvSpPr>
        <p:spPr bwMode="auto">
          <a:xfrm>
            <a:off x="239846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5" name="Freeform 39"/>
          <p:cNvSpPr>
            <a:spLocks/>
          </p:cNvSpPr>
          <p:nvPr/>
        </p:nvSpPr>
        <p:spPr bwMode="auto">
          <a:xfrm>
            <a:off x="1963491" y="392114"/>
            <a:ext cx="9525" cy="5970587"/>
          </a:xfrm>
          <a:custGeom>
            <a:avLst/>
            <a:gdLst>
              <a:gd name="T0" fmla="*/ 0 w 4"/>
              <a:gd name="T1" fmla="*/ 0 h 2152"/>
              <a:gd name="T2" fmla="*/ 4 w 4"/>
              <a:gd name="T3" fmla="*/ 2152 h 2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6" name="Freeform 40"/>
          <p:cNvSpPr>
            <a:spLocks/>
          </p:cNvSpPr>
          <p:nvPr/>
        </p:nvSpPr>
        <p:spPr bwMode="auto">
          <a:xfrm>
            <a:off x="1515816" y="381001"/>
            <a:ext cx="11113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7" name="Freeform 41"/>
          <p:cNvSpPr>
            <a:spLocks/>
          </p:cNvSpPr>
          <p:nvPr/>
        </p:nvSpPr>
        <p:spPr bwMode="auto">
          <a:xfrm>
            <a:off x="1055441" y="3381376"/>
            <a:ext cx="5332413" cy="17463"/>
          </a:xfrm>
          <a:custGeom>
            <a:avLst/>
            <a:gdLst>
              <a:gd name="T0" fmla="*/ 0 w 2656"/>
              <a:gd name="T1" fmla="*/ 0 h 8"/>
              <a:gd name="T2" fmla="*/ 2656 w 2656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8" name="Freeform 42"/>
          <p:cNvSpPr>
            <a:spLocks/>
          </p:cNvSpPr>
          <p:nvPr/>
        </p:nvSpPr>
        <p:spPr bwMode="auto">
          <a:xfrm>
            <a:off x="5487741" y="388938"/>
            <a:ext cx="15875" cy="5967412"/>
          </a:xfrm>
          <a:custGeom>
            <a:avLst/>
            <a:gdLst>
              <a:gd name="T0" fmla="*/ 0 w 8"/>
              <a:gd name="T1" fmla="*/ 0 h 2808"/>
              <a:gd name="T2" fmla="*/ 8 w 8"/>
              <a:gd name="T3" fmla="*/ 2808 h 2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79" name="Freeform 43"/>
          <p:cNvSpPr>
            <a:spLocks/>
          </p:cNvSpPr>
          <p:nvPr/>
        </p:nvSpPr>
        <p:spPr bwMode="auto">
          <a:xfrm>
            <a:off x="5937004" y="388938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181" name="Text Box 45"/>
          <p:cNvSpPr txBox="1">
            <a:spLocks noChangeArrowheads="1"/>
          </p:cNvSpPr>
          <p:nvPr/>
        </p:nvSpPr>
        <p:spPr bwMode="auto">
          <a:xfrm>
            <a:off x="3208090" y="3348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31182" name="Freeform 46"/>
          <p:cNvSpPr>
            <a:spLocks/>
          </p:cNvSpPr>
          <p:nvPr/>
        </p:nvSpPr>
        <p:spPr bwMode="auto">
          <a:xfrm>
            <a:off x="3689103" y="423864"/>
            <a:ext cx="31750" cy="5983287"/>
          </a:xfrm>
          <a:custGeom>
            <a:avLst/>
            <a:gdLst>
              <a:gd name="T0" fmla="*/ 16 w 16"/>
              <a:gd name="T1" fmla="*/ 2816 h 2816"/>
              <a:gd name="T2" fmla="*/ 0 w 16"/>
              <a:gd name="T3" fmla="*/ 0 h 2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1266" name="Group 130"/>
          <p:cNvGrpSpPr>
            <a:grpSpLocks/>
          </p:cNvGrpSpPr>
          <p:nvPr/>
        </p:nvGrpSpPr>
        <p:grpSpPr bwMode="auto">
          <a:xfrm>
            <a:off x="3697040" y="3390900"/>
            <a:ext cx="1346200" cy="2108200"/>
            <a:chOff x="1904" y="2136"/>
            <a:chExt cx="848" cy="1328"/>
          </a:xfrm>
        </p:grpSpPr>
        <p:sp>
          <p:nvSpPr>
            <p:cNvPr id="731184" name="Freeform 48"/>
            <p:cNvSpPr>
              <a:spLocks/>
            </p:cNvSpPr>
            <p:nvPr/>
          </p:nvSpPr>
          <p:spPr bwMode="auto">
            <a:xfrm>
              <a:off x="1904" y="2136"/>
              <a:ext cx="848" cy="1328"/>
            </a:xfrm>
            <a:custGeom>
              <a:avLst/>
              <a:gdLst>
                <a:gd name="T0" fmla="*/ 0 w 848"/>
                <a:gd name="T1" fmla="*/ 0 h 1328"/>
                <a:gd name="T2" fmla="*/ 848 w 848"/>
                <a:gd name="T3" fmla="*/ 1328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48" h="1328">
                  <a:moveTo>
                    <a:pt x="0" y="0"/>
                  </a:moveTo>
                  <a:lnTo>
                    <a:pt x="848" y="132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31185" name="Group 49"/>
            <p:cNvGrpSpPr>
              <a:grpSpLocks/>
            </p:cNvGrpSpPr>
            <p:nvPr/>
          </p:nvGrpSpPr>
          <p:grpSpPr bwMode="auto">
            <a:xfrm>
              <a:off x="2304" y="2448"/>
              <a:ext cx="384" cy="442"/>
              <a:chOff x="2832" y="1776"/>
              <a:chExt cx="384" cy="442"/>
            </a:xfrm>
          </p:grpSpPr>
          <p:sp>
            <p:nvSpPr>
              <p:cNvPr id="731186" name="Text Box 50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31187" name="Line 51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31199" name="Group 63"/>
          <p:cNvGrpSpPr>
            <a:grpSpLocks/>
          </p:cNvGrpSpPr>
          <p:nvPr/>
        </p:nvGrpSpPr>
        <p:grpSpPr bwMode="auto">
          <a:xfrm>
            <a:off x="7204971" y="2320926"/>
            <a:ext cx="3295918" cy="708025"/>
            <a:chOff x="171" y="432"/>
            <a:chExt cx="1173" cy="446"/>
          </a:xfrm>
        </p:grpSpPr>
        <p:sp>
          <p:nvSpPr>
            <p:cNvPr id="731200" name="Text Box 64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{3;-5}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01" name="Freeform 65"/>
            <p:cNvSpPr>
              <a:spLocks/>
            </p:cNvSpPr>
            <p:nvPr/>
          </p:nvSpPr>
          <p:spPr bwMode="auto">
            <a:xfrm>
              <a:off x="171" y="53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202" name="Group 66"/>
          <p:cNvGrpSpPr>
            <a:grpSpLocks/>
          </p:cNvGrpSpPr>
          <p:nvPr/>
        </p:nvGrpSpPr>
        <p:grpSpPr bwMode="auto">
          <a:xfrm>
            <a:off x="5017840" y="4983164"/>
            <a:ext cx="431800" cy="579437"/>
            <a:chOff x="3024" y="979"/>
            <a:chExt cx="272" cy="365"/>
          </a:xfrm>
        </p:grpSpPr>
        <p:sp>
          <p:nvSpPr>
            <p:cNvPr id="731203" name="Oval 67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1204" name="Text Box 68"/>
            <p:cNvSpPr txBox="1">
              <a:spLocks noChangeArrowheads="1"/>
            </p:cNvSpPr>
            <p:nvPr/>
          </p:nvSpPr>
          <p:spPr bwMode="auto">
            <a:xfrm>
              <a:off x="3024" y="979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731205" name="Text Box 69"/>
          <p:cNvSpPr txBox="1">
            <a:spLocks noChangeArrowheads="1"/>
          </p:cNvSpPr>
          <p:nvPr/>
        </p:nvSpPr>
        <p:spPr bwMode="auto">
          <a:xfrm>
            <a:off x="3951040" y="3352800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1229" name="Text Box 93"/>
          <p:cNvSpPr txBox="1">
            <a:spLocks noChangeArrowheads="1"/>
          </p:cNvSpPr>
          <p:nvPr/>
        </p:nvSpPr>
        <p:spPr bwMode="auto">
          <a:xfrm>
            <a:off x="7264671" y="1416343"/>
            <a:ext cx="198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P</a:t>
            </a:r>
            <a:r>
              <a:rPr lang="ru-RU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3;-5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731236" name="Freeform 100"/>
          <p:cNvSpPr>
            <a:spLocks/>
          </p:cNvSpPr>
          <p:nvPr/>
        </p:nvSpPr>
        <p:spPr bwMode="auto">
          <a:xfrm>
            <a:off x="3697040" y="3390900"/>
            <a:ext cx="471488" cy="1588"/>
          </a:xfrm>
          <a:custGeom>
            <a:avLst/>
            <a:gdLst>
              <a:gd name="T0" fmla="*/ 0 w 297"/>
              <a:gd name="T1" fmla="*/ 0 h 1"/>
              <a:gd name="T2" fmla="*/ 297 w 297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1265" name="Group 129"/>
          <p:cNvGrpSpPr>
            <a:grpSpLocks/>
          </p:cNvGrpSpPr>
          <p:nvPr/>
        </p:nvGrpSpPr>
        <p:grpSpPr bwMode="auto">
          <a:xfrm>
            <a:off x="3570040" y="3397250"/>
            <a:ext cx="609600" cy="641350"/>
            <a:chOff x="1824" y="2112"/>
            <a:chExt cx="384" cy="404"/>
          </a:xfrm>
        </p:grpSpPr>
        <p:sp>
          <p:nvSpPr>
            <p:cNvPr id="731235" name="Text Box 99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37" name="Freeform 101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258" name="Group 122"/>
          <p:cNvGrpSpPr>
            <a:grpSpLocks/>
          </p:cNvGrpSpPr>
          <p:nvPr/>
        </p:nvGrpSpPr>
        <p:grpSpPr bwMode="auto">
          <a:xfrm>
            <a:off x="9387506" y="2316163"/>
            <a:ext cx="2514600" cy="701675"/>
            <a:chOff x="288" y="374"/>
            <a:chExt cx="1584" cy="442"/>
          </a:xfrm>
        </p:grpSpPr>
        <p:sp>
          <p:nvSpPr>
            <p:cNvPr id="731259" name="Text Box 123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=3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 –5j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60" name="Freeform 124"/>
            <p:cNvSpPr>
              <a:spLocks/>
            </p:cNvSpPr>
            <p:nvPr/>
          </p:nvSpPr>
          <p:spPr bwMode="auto">
            <a:xfrm>
              <a:off x="384" y="51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261" name="Freeform 125"/>
            <p:cNvSpPr>
              <a:spLocks/>
            </p:cNvSpPr>
            <p:nvPr/>
          </p:nvSpPr>
          <p:spPr bwMode="auto">
            <a:xfrm>
              <a:off x="945" y="468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262" name="Freeform 126"/>
            <p:cNvSpPr>
              <a:spLocks/>
            </p:cNvSpPr>
            <p:nvPr/>
          </p:nvSpPr>
          <p:spPr bwMode="auto">
            <a:xfrm>
              <a:off x="1454" y="465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292" name="Group 156"/>
          <p:cNvGrpSpPr>
            <a:grpSpLocks/>
          </p:cNvGrpSpPr>
          <p:nvPr/>
        </p:nvGrpSpPr>
        <p:grpSpPr bwMode="auto">
          <a:xfrm>
            <a:off x="3112840" y="1689100"/>
            <a:ext cx="609600" cy="1689100"/>
            <a:chOff x="1536" y="1064"/>
            <a:chExt cx="384" cy="1064"/>
          </a:xfrm>
        </p:grpSpPr>
        <p:sp>
          <p:nvSpPr>
            <p:cNvPr id="731268" name="Freeform 132"/>
            <p:cNvSpPr>
              <a:spLocks/>
            </p:cNvSpPr>
            <p:nvPr/>
          </p:nvSpPr>
          <p:spPr bwMode="auto">
            <a:xfrm>
              <a:off x="1904" y="1064"/>
              <a:ext cx="8" cy="1064"/>
            </a:xfrm>
            <a:custGeom>
              <a:avLst/>
              <a:gdLst>
                <a:gd name="T0" fmla="*/ 8 w 8"/>
                <a:gd name="T1" fmla="*/ 1064 h 1064"/>
                <a:gd name="T2" fmla="*/ 0 w 8"/>
                <a:gd name="T3" fmla="*/ 0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1064">
                  <a:moveTo>
                    <a:pt x="8" y="106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31269" name="Group 133"/>
            <p:cNvGrpSpPr>
              <a:grpSpLocks/>
            </p:cNvGrpSpPr>
            <p:nvPr/>
          </p:nvGrpSpPr>
          <p:grpSpPr bwMode="auto">
            <a:xfrm>
              <a:off x="1536" y="1152"/>
              <a:ext cx="384" cy="442"/>
              <a:chOff x="2832" y="1776"/>
              <a:chExt cx="384" cy="442"/>
            </a:xfrm>
          </p:grpSpPr>
          <p:sp>
            <p:nvSpPr>
              <p:cNvPr id="731270" name="Text Box 134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m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31271" name="Line 135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31232" name="Freeform 96"/>
          <p:cNvSpPr>
            <a:spLocks/>
          </p:cNvSpPr>
          <p:nvPr/>
        </p:nvSpPr>
        <p:spPr bwMode="auto">
          <a:xfrm>
            <a:off x="3701804" y="2922588"/>
            <a:ext cx="1587" cy="468312"/>
          </a:xfrm>
          <a:custGeom>
            <a:avLst/>
            <a:gdLst>
              <a:gd name="T0" fmla="*/ 0 w 1"/>
              <a:gd name="T1" fmla="*/ 295 h 295"/>
              <a:gd name="T2" fmla="*/ 0 w 1"/>
              <a:gd name="T3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1272" name="Group 136"/>
          <p:cNvGrpSpPr>
            <a:grpSpLocks/>
          </p:cNvGrpSpPr>
          <p:nvPr/>
        </p:nvGrpSpPr>
        <p:grpSpPr bwMode="auto">
          <a:xfrm>
            <a:off x="3189040" y="2743200"/>
            <a:ext cx="609600" cy="641350"/>
            <a:chOff x="1584" y="1728"/>
            <a:chExt cx="384" cy="404"/>
          </a:xfrm>
        </p:grpSpPr>
        <p:sp>
          <p:nvSpPr>
            <p:cNvPr id="731231" name="Text Box 95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33" name="Freeform 9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1276" name="Group 140"/>
          <p:cNvGrpSpPr>
            <a:grpSpLocks/>
          </p:cNvGrpSpPr>
          <p:nvPr/>
        </p:nvGrpSpPr>
        <p:grpSpPr bwMode="auto">
          <a:xfrm>
            <a:off x="3646240" y="1143000"/>
            <a:ext cx="546100" cy="579438"/>
            <a:chOff x="3024" y="979"/>
            <a:chExt cx="344" cy="365"/>
          </a:xfrm>
        </p:grpSpPr>
        <p:sp>
          <p:nvSpPr>
            <p:cNvPr id="731277" name="Oval 141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1278" name="Text Box 142"/>
            <p:cNvSpPr txBox="1">
              <a:spLocks noChangeArrowheads="1"/>
            </p:cNvSpPr>
            <p:nvPr/>
          </p:nvSpPr>
          <p:spPr bwMode="auto">
            <a:xfrm>
              <a:off x="3024" y="979"/>
              <a:ext cx="3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31279" name="Group 143"/>
          <p:cNvGrpSpPr>
            <a:grpSpLocks/>
          </p:cNvGrpSpPr>
          <p:nvPr/>
        </p:nvGrpSpPr>
        <p:grpSpPr bwMode="auto">
          <a:xfrm>
            <a:off x="7406306" y="3999087"/>
            <a:ext cx="1828800" cy="701675"/>
            <a:chOff x="192" y="432"/>
            <a:chExt cx="1152" cy="442"/>
          </a:xfrm>
        </p:grpSpPr>
        <p:sp>
          <p:nvSpPr>
            <p:cNvPr id="731280" name="Text Box 144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{0; 4}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81" name="Freeform 145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1282" name="Text Box 146"/>
          <p:cNvSpPr txBox="1">
            <a:spLocks noChangeArrowheads="1"/>
          </p:cNvSpPr>
          <p:nvPr/>
        </p:nvSpPr>
        <p:spPr bwMode="auto">
          <a:xfrm>
            <a:off x="7406306" y="3237087"/>
            <a:ext cx="198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M</a:t>
            </a:r>
            <a:r>
              <a:rPr lang="ru-RU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0;4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731283" name="Group 147"/>
          <p:cNvGrpSpPr>
            <a:grpSpLocks/>
          </p:cNvGrpSpPr>
          <p:nvPr/>
        </p:nvGrpSpPr>
        <p:grpSpPr bwMode="auto">
          <a:xfrm>
            <a:off x="9485931" y="4075287"/>
            <a:ext cx="2514600" cy="701675"/>
            <a:chOff x="288" y="374"/>
            <a:chExt cx="1584" cy="442"/>
          </a:xfrm>
        </p:grpSpPr>
        <p:sp>
          <p:nvSpPr>
            <p:cNvPr id="731284" name="Text Box 148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=0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 +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85" name="Freeform 149"/>
            <p:cNvSpPr>
              <a:spLocks/>
            </p:cNvSpPr>
            <p:nvPr/>
          </p:nvSpPr>
          <p:spPr bwMode="auto">
            <a:xfrm>
              <a:off x="384" y="51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286" name="Freeform 150"/>
            <p:cNvSpPr>
              <a:spLocks/>
            </p:cNvSpPr>
            <p:nvPr/>
          </p:nvSpPr>
          <p:spPr bwMode="auto">
            <a:xfrm>
              <a:off x="945" y="468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287" name="Freeform 151"/>
            <p:cNvSpPr>
              <a:spLocks/>
            </p:cNvSpPr>
            <p:nvPr/>
          </p:nvSpPr>
          <p:spPr bwMode="auto">
            <a:xfrm>
              <a:off x="1454" y="465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1290" name="Text Box 154"/>
          <p:cNvSpPr txBox="1">
            <a:spLocks noChangeArrowheads="1"/>
          </p:cNvSpPr>
          <p:nvPr/>
        </p:nvSpPr>
        <p:spPr bwMode="auto">
          <a:xfrm>
            <a:off x="6008440" y="26670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31291" name="Text Box 155"/>
          <p:cNvSpPr txBox="1">
            <a:spLocks noChangeArrowheads="1"/>
          </p:cNvSpPr>
          <p:nvPr/>
        </p:nvSpPr>
        <p:spPr bwMode="auto">
          <a:xfrm>
            <a:off x="4039321" y="156845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731298" name="Group 162"/>
          <p:cNvGrpSpPr>
            <a:grpSpLocks/>
          </p:cNvGrpSpPr>
          <p:nvPr/>
        </p:nvGrpSpPr>
        <p:grpSpPr bwMode="auto">
          <a:xfrm>
            <a:off x="8396906" y="4724401"/>
            <a:ext cx="2514600" cy="701675"/>
            <a:chOff x="4032" y="3792"/>
            <a:chExt cx="1584" cy="442"/>
          </a:xfrm>
        </p:grpSpPr>
        <p:sp>
          <p:nvSpPr>
            <p:cNvPr id="731294" name="Text Box 158"/>
            <p:cNvSpPr txBox="1">
              <a:spLocks noChangeArrowheads="1"/>
            </p:cNvSpPr>
            <p:nvPr/>
          </p:nvSpPr>
          <p:spPr bwMode="auto">
            <a:xfrm>
              <a:off x="4032" y="3792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4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1295" name="Freeform 159"/>
            <p:cNvSpPr>
              <a:spLocks/>
            </p:cNvSpPr>
            <p:nvPr/>
          </p:nvSpPr>
          <p:spPr bwMode="auto">
            <a:xfrm>
              <a:off x="4128" y="39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1296" name="Freeform 160"/>
            <p:cNvSpPr>
              <a:spLocks/>
            </p:cNvSpPr>
            <p:nvPr/>
          </p:nvSpPr>
          <p:spPr bwMode="auto">
            <a:xfrm>
              <a:off x="4840" y="3886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6" name="Freeform 43"/>
          <p:cNvSpPr>
            <a:spLocks/>
          </p:cNvSpPr>
          <p:nvPr/>
        </p:nvSpPr>
        <p:spPr bwMode="auto">
          <a:xfrm>
            <a:off x="6365231" y="404664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406108" y="301281"/>
            <a:ext cx="54243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en-US" sz="28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ifodasini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11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3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12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3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3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3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73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12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3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3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73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3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229" grpId="0"/>
      <p:bldP spid="7312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6267" name="Group 11"/>
          <p:cNvGrpSpPr>
            <a:grpSpLocks/>
          </p:cNvGrpSpPr>
          <p:nvPr/>
        </p:nvGrpSpPr>
        <p:grpSpPr bwMode="auto">
          <a:xfrm>
            <a:off x="659906" y="825500"/>
            <a:ext cx="5253037" cy="425450"/>
            <a:chOff x="480" y="1020"/>
            <a:chExt cx="1436" cy="153"/>
          </a:xfrm>
        </p:grpSpPr>
        <p:sp>
          <p:nvSpPr>
            <p:cNvPr id="736268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269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6270" name="Freeform 14"/>
          <p:cNvSpPr>
            <a:spLocks/>
          </p:cNvSpPr>
          <p:nvPr/>
        </p:nvSpPr>
        <p:spPr bwMode="auto">
          <a:xfrm>
            <a:off x="659906" y="1698626"/>
            <a:ext cx="5253037" cy="3175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71" name="Freeform 15"/>
          <p:cNvSpPr>
            <a:spLocks/>
          </p:cNvSpPr>
          <p:nvPr/>
        </p:nvSpPr>
        <p:spPr bwMode="auto">
          <a:xfrm>
            <a:off x="623392" y="2095500"/>
            <a:ext cx="5308600" cy="12700"/>
          </a:xfrm>
          <a:custGeom>
            <a:avLst/>
            <a:gdLst>
              <a:gd name="T0" fmla="*/ 0 w 3344"/>
              <a:gd name="T1" fmla="*/ 0 h 8"/>
              <a:gd name="T2" fmla="*/ 3344 w 334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6272" name="Group 16"/>
          <p:cNvGrpSpPr>
            <a:grpSpLocks/>
          </p:cNvGrpSpPr>
          <p:nvPr/>
        </p:nvGrpSpPr>
        <p:grpSpPr bwMode="auto">
          <a:xfrm>
            <a:off x="659906" y="2522538"/>
            <a:ext cx="5253037" cy="425450"/>
            <a:chOff x="480" y="1020"/>
            <a:chExt cx="1436" cy="153"/>
          </a:xfrm>
        </p:grpSpPr>
        <p:sp>
          <p:nvSpPr>
            <p:cNvPr id="736273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274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275" name="Group 19"/>
          <p:cNvGrpSpPr>
            <a:grpSpLocks/>
          </p:cNvGrpSpPr>
          <p:nvPr/>
        </p:nvGrpSpPr>
        <p:grpSpPr bwMode="auto">
          <a:xfrm>
            <a:off x="647205" y="3376613"/>
            <a:ext cx="5295900" cy="444500"/>
            <a:chOff x="476" y="1940"/>
            <a:chExt cx="1448" cy="160"/>
          </a:xfrm>
        </p:grpSpPr>
        <p:sp>
          <p:nvSpPr>
            <p:cNvPr id="736276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277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278" name="Group 22"/>
          <p:cNvGrpSpPr>
            <a:grpSpLocks/>
          </p:cNvGrpSpPr>
          <p:nvPr/>
        </p:nvGrpSpPr>
        <p:grpSpPr bwMode="auto">
          <a:xfrm>
            <a:off x="659905" y="4210050"/>
            <a:ext cx="5295900" cy="444500"/>
            <a:chOff x="476" y="1940"/>
            <a:chExt cx="1448" cy="160"/>
          </a:xfrm>
        </p:grpSpPr>
        <p:sp>
          <p:nvSpPr>
            <p:cNvPr id="736279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280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281" name="Group 25"/>
          <p:cNvGrpSpPr>
            <a:grpSpLocks/>
          </p:cNvGrpSpPr>
          <p:nvPr/>
        </p:nvGrpSpPr>
        <p:grpSpPr bwMode="auto">
          <a:xfrm>
            <a:off x="647205" y="5075239"/>
            <a:ext cx="5308600" cy="454025"/>
            <a:chOff x="476" y="2552"/>
            <a:chExt cx="1452" cy="164"/>
          </a:xfrm>
        </p:grpSpPr>
        <p:sp>
          <p:nvSpPr>
            <p:cNvPr id="736282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>
                <a:gd name="T0" fmla="*/ 0 w 1440"/>
                <a:gd name="T1" fmla="*/ 0 h 1"/>
                <a:gd name="T2" fmla="*/ 1440 w 144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283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>
                <a:gd name="T0" fmla="*/ 0 w 1452"/>
                <a:gd name="T1" fmla="*/ 8 h 8"/>
                <a:gd name="T2" fmla="*/ 1452 w 145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6284" name="Freeform 28"/>
          <p:cNvSpPr>
            <a:spLocks/>
          </p:cNvSpPr>
          <p:nvPr/>
        </p:nvSpPr>
        <p:spPr bwMode="auto">
          <a:xfrm>
            <a:off x="647206" y="5929313"/>
            <a:ext cx="5265737" cy="12700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85" name="Freeform 29"/>
          <p:cNvSpPr>
            <a:spLocks/>
          </p:cNvSpPr>
          <p:nvPr/>
        </p:nvSpPr>
        <p:spPr bwMode="auto">
          <a:xfrm>
            <a:off x="647205" y="6362700"/>
            <a:ext cx="5249862" cy="1588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86" name="Freeform 30"/>
          <p:cNvSpPr>
            <a:spLocks/>
          </p:cNvSpPr>
          <p:nvPr/>
        </p:nvSpPr>
        <p:spPr bwMode="auto">
          <a:xfrm>
            <a:off x="659906" y="392113"/>
            <a:ext cx="5265737" cy="11112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87" name="Line 31"/>
          <p:cNvSpPr>
            <a:spLocks noChangeShapeType="1"/>
          </p:cNvSpPr>
          <p:nvPr/>
        </p:nvSpPr>
        <p:spPr bwMode="auto">
          <a:xfrm>
            <a:off x="656730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88" name="Line 32"/>
          <p:cNvSpPr>
            <a:spLocks noChangeShapeType="1"/>
          </p:cNvSpPr>
          <p:nvPr/>
        </p:nvSpPr>
        <p:spPr bwMode="auto">
          <a:xfrm>
            <a:off x="4606431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89" name="Freeform 33"/>
          <p:cNvSpPr>
            <a:spLocks/>
          </p:cNvSpPr>
          <p:nvPr/>
        </p:nvSpPr>
        <p:spPr bwMode="auto">
          <a:xfrm>
            <a:off x="4149231" y="392113"/>
            <a:ext cx="9525" cy="5994400"/>
          </a:xfrm>
          <a:custGeom>
            <a:avLst/>
            <a:gdLst>
              <a:gd name="T0" fmla="*/ 4 w 4"/>
              <a:gd name="T1" fmla="*/ 0 h 2160"/>
              <a:gd name="T2" fmla="*/ 0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0" name="Freeform 34"/>
          <p:cNvSpPr>
            <a:spLocks/>
          </p:cNvSpPr>
          <p:nvPr/>
        </p:nvSpPr>
        <p:spPr bwMode="auto">
          <a:xfrm>
            <a:off x="3701555" y="381000"/>
            <a:ext cx="11112" cy="6015038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1" name="Freeform 35"/>
          <p:cNvSpPr>
            <a:spLocks/>
          </p:cNvSpPr>
          <p:nvPr/>
        </p:nvSpPr>
        <p:spPr bwMode="auto">
          <a:xfrm>
            <a:off x="3276105" y="392114"/>
            <a:ext cx="11112" cy="6015037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2" name="Freeform 36"/>
          <p:cNvSpPr>
            <a:spLocks/>
          </p:cNvSpPr>
          <p:nvPr/>
        </p:nvSpPr>
        <p:spPr bwMode="auto">
          <a:xfrm>
            <a:off x="2830018" y="381001"/>
            <a:ext cx="9525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3" name="Freeform 37"/>
          <p:cNvSpPr>
            <a:spLocks/>
          </p:cNvSpPr>
          <p:nvPr/>
        </p:nvSpPr>
        <p:spPr bwMode="auto">
          <a:xfrm>
            <a:off x="2391868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4" name="Freeform 38"/>
          <p:cNvSpPr>
            <a:spLocks/>
          </p:cNvSpPr>
          <p:nvPr/>
        </p:nvSpPr>
        <p:spPr bwMode="auto">
          <a:xfrm>
            <a:off x="1966418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5" name="Freeform 39"/>
          <p:cNvSpPr>
            <a:spLocks/>
          </p:cNvSpPr>
          <p:nvPr/>
        </p:nvSpPr>
        <p:spPr bwMode="auto">
          <a:xfrm>
            <a:off x="1531443" y="392114"/>
            <a:ext cx="9525" cy="5970587"/>
          </a:xfrm>
          <a:custGeom>
            <a:avLst/>
            <a:gdLst>
              <a:gd name="T0" fmla="*/ 0 w 4"/>
              <a:gd name="T1" fmla="*/ 0 h 2152"/>
              <a:gd name="T2" fmla="*/ 4 w 4"/>
              <a:gd name="T3" fmla="*/ 2152 h 2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6" name="Freeform 40"/>
          <p:cNvSpPr>
            <a:spLocks/>
          </p:cNvSpPr>
          <p:nvPr/>
        </p:nvSpPr>
        <p:spPr bwMode="auto">
          <a:xfrm>
            <a:off x="1083768" y="381001"/>
            <a:ext cx="11113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7" name="Freeform 41"/>
          <p:cNvSpPr>
            <a:spLocks/>
          </p:cNvSpPr>
          <p:nvPr/>
        </p:nvSpPr>
        <p:spPr bwMode="auto">
          <a:xfrm>
            <a:off x="623393" y="3381376"/>
            <a:ext cx="5332413" cy="17463"/>
          </a:xfrm>
          <a:custGeom>
            <a:avLst/>
            <a:gdLst>
              <a:gd name="T0" fmla="*/ 0 w 2656"/>
              <a:gd name="T1" fmla="*/ 0 h 8"/>
              <a:gd name="T2" fmla="*/ 2656 w 2656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8" name="Freeform 42"/>
          <p:cNvSpPr>
            <a:spLocks/>
          </p:cNvSpPr>
          <p:nvPr/>
        </p:nvSpPr>
        <p:spPr bwMode="auto">
          <a:xfrm>
            <a:off x="5055693" y="388938"/>
            <a:ext cx="15875" cy="5967412"/>
          </a:xfrm>
          <a:custGeom>
            <a:avLst/>
            <a:gdLst>
              <a:gd name="T0" fmla="*/ 0 w 8"/>
              <a:gd name="T1" fmla="*/ 0 h 2808"/>
              <a:gd name="T2" fmla="*/ 8 w 8"/>
              <a:gd name="T3" fmla="*/ 2808 h 2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299" name="Freeform 43"/>
          <p:cNvSpPr>
            <a:spLocks/>
          </p:cNvSpPr>
          <p:nvPr/>
        </p:nvSpPr>
        <p:spPr bwMode="auto">
          <a:xfrm>
            <a:off x="5504956" y="388938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300" name="Line 44"/>
          <p:cNvSpPr>
            <a:spLocks noChangeShapeType="1"/>
          </p:cNvSpPr>
          <p:nvPr/>
        </p:nvSpPr>
        <p:spPr bwMode="auto">
          <a:xfrm>
            <a:off x="5955806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301" name="Text Box 45"/>
          <p:cNvSpPr txBox="1">
            <a:spLocks noChangeArrowheads="1"/>
          </p:cNvSpPr>
          <p:nvPr/>
        </p:nvSpPr>
        <p:spPr bwMode="auto">
          <a:xfrm>
            <a:off x="2776042" y="3348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36302" name="Freeform 46"/>
          <p:cNvSpPr>
            <a:spLocks/>
          </p:cNvSpPr>
          <p:nvPr/>
        </p:nvSpPr>
        <p:spPr bwMode="auto">
          <a:xfrm>
            <a:off x="3257055" y="423864"/>
            <a:ext cx="31750" cy="5983287"/>
          </a:xfrm>
          <a:custGeom>
            <a:avLst/>
            <a:gdLst>
              <a:gd name="T0" fmla="*/ 16 w 16"/>
              <a:gd name="T1" fmla="*/ 2816 h 2816"/>
              <a:gd name="T2" fmla="*/ 0 w 16"/>
              <a:gd name="T3" fmla="*/ 0 h 2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6353" name="Group 97"/>
          <p:cNvGrpSpPr>
            <a:grpSpLocks/>
          </p:cNvGrpSpPr>
          <p:nvPr/>
        </p:nvGrpSpPr>
        <p:grpSpPr bwMode="auto">
          <a:xfrm>
            <a:off x="1537792" y="3390900"/>
            <a:ext cx="1727200" cy="2133600"/>
            <a:chOff x="816" y="2136"/>
            <a:chExt cx="1088" cy="1344"/>
          </a:xfrm>
        </p:grpSpPr>
        <p:sp>
          <p:nvSpPr>
            <p:cNvPr id="736304" name="Freeform 48"/>
            <p:cNvSpPr>
              <a:spLocks/>
            </p:cNvSpPr>
            <p:nvPr/>
          </p:nvSpPr>
          <p:spPr bwMode="auto">
            <a:xfrm>
              <a:off x="816" y="2136"/>
              <a:ext cx="1088" cy="1344"/>
            </a:xfrm>
            <a:custGeom>
              <a:avLst/>
              <a:gdLst>
                <a:gd name="T0" fmla="*/ 1088 w 1088"/>
                <a:gd name="T1" fmla="*/ 0 h 1344"/>
                <a:gd name="T2" fmla="*/ 0 w 1088"/>
                <a:gd name="T3" fmla="*/ 1344 h 1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88" h="1344">
                  <a:moveTo>
                    <a:pt x="1088" y="0"/>
                  </a:moveTo>
                  <a:lnTo>
                    <a:pt x="0" y="1344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36305" name="Group 49"/>
            <p:cNvGrpSpPr>
              <a:grpSpLocks/>
            </p:cNvGrpSpPr>
            <p:nvPr/>
          </p:nvGrpSpPr>
          <p:grpSpPr bwMode="auto">
            <a:xfrm>
              <a:off x="960" y="2544"/>
              <a:ext cx="384" cy="442"/>
              <a:chOff x="2832" y="1776"/>
              <a:chExt cx="384" cy="442"/>
            </a:xfrm>
          </p:grpSpPr>
          <p:sp>
            <p:nvSpPr>
              <p:cNvPr id="736306" name="Text Box 50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n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36307" name="Line 51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36308" name="Group 52"/>
          <p:cNvGrpSpPr>
            <a:grpSpLocks/>
          </p:cNvGrpSpPr>
          <p:nvPr/>
        </p:nvGrpSpPr>
        <p:grpSpPr bwMode="auto">
          <a:xfrm>
            <a:off x="6303389" y="2355850"/>
            <a:ext cx="2693185" cy="708025"/>
            <a:chOff x="178" y="432"/>
            <a:chExt cx="1166" cy="446"/>
          </a:xfrm>
        </p:grpSpPr>
        <p:sp>
          <p:nvSpPr>
            <p:cNvPr id="736309" name="Text Box 5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{-4;-5}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10" name="Freeform 54"/>
            <p:cNvSpPr>
              <a:spLocks/>
            </p:cNvSpPr>
            <p:nvPr/>
          </p:nvSpPr>
          <p:spPr bwMode="auto">
            <a:xfrm>
              <a:off x="178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311" name="Group 55"/>
          <p:cNvGrpSpPr>
            <a:grpSpLocks/>
          </p:cNvGrpSpPr>
          <p:nvPr/>
        </p:nvGrpSpPr>
        <p:grpSpPr bwMode="auto">
          <a:xfrm>
            <a:off x="1486992" y="4953002"/>
            <a:ext cx="458788" cy="1077913"/>
            <a:chOff x="3024" y="979"/>
            <a:chExt cx="289" cy="679"/>
          </a:xfrm>
        </p:grpSpPr>
        <p:sp>
          <p:nvSpPr>
            <p:cNvPr id="736312" name="Oval 56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6313" name="Text Box 57"/>
            <p:cNvSpPr txBox="1">
              <a:spLocks noChangeArrowheads="1"/>
            </p:cNvSpPr>
            <p:nvPr/>
          </p:nvSpPr>
          <p:spPr bwMode="auto">
            <a:xfrm>
              <a:off x="3024" y="979"/>
              <a:ext cx="289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  <a:p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736314" name="Text Box 58"/>
          <p:cNvSpPr txBox="1">
            <a:spLocks noChangeArrowheads="1"/>
          </p:cNvSpPr>
          <p:nvPr/>
        </p:nvSpPr>
        <p:spPr bwMode="auto">
          <a:xfrm>
            <a:off x="3518992" y="3352800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6315" name="Text Box 59"/>
          <p:cNvSpPr txBox="1">
            <a:spLocks noChangeArrowheads="1"/>
          </p:cNvSpPr>
          <p:nvPr/>
        </p:nvSpPr>
        <p:spPr bwMode="auto">
          <a:xfrm>
            <a:off x="6545964" y="1412776"/>
            <a:ext cx="198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-4;-5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736316" name="Freeform 60"/>
          <p:cNvSpPr>
            <a:spLocks/>
          </p:cNvSpPr>
          <p:nvPr/>
        </p:nvSpPr>
        <p:spPr bwMode="auto">
          <a:xfrm>
            <a:off x="3264992" y="3390900"/>
            <a:ext cx="471488" cy="1588"/>
          </a:xfrm>
          <a:custGeom>
            <a:avLst/>
            <a:gdLst>
              <a:gd name="T0" fmla="*/ 0 w 297"/>
              <a:gd name="T1" fmla="*/ 0 h 1"/>
              <a:gd name="T2" fmla="*/ 297 w 297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6317" name="Group 61"/>
          <p:cNvGrpSpPr>
            <a:grpSpLocks/>
          </p:cNvGrpSpPr>
          <p:nvPr/>
        </p:nvGrpSpPr>
        <p:grpSpPr bwMode="auto">
          <a:xfrm>
            <a:off x="3137992" y="3397250"/>
            <a:ext cx="609600" cy="641350"/>
            <a:chOff x="1824" y="2112"/>
            <a:chExt cx="384" cy="404"/>
          </a:xfrm>
        </p:grpSpPr>
        <p:sp>
          <p:nvSpPr>
            <p:cNvPr id="736318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19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354" name="Group 98"/>
          <p:cNvGrpSpPr>
            <a:grpSpLocks/>
          </p:cNvGrpSpPr>
          <p:nvPr/>
        </p:nvGrpSpPr>
        <p:grpSpPr bwMode="auto">
          <a:xfrm>
            <a:off x="8619458" y="2392362"/>
            <a:ext cx="2514600" cy="701675"/>
            <a:chOff x="3744" y="1344"/>
            <a:chExt cx="1584" cy="442"/>
          </a:xfrm>
        </p:grpSpPr>
        <p:sp>
          <p:nvSpPr>
            <p:cNvPr id="736321" name="Text Box 65"/>
            <p:cNvSpPr txBox="1">
              <a:spLocks noChangeArrowheads="1"/>
            </p:cNvSpPr>
            <p:nvPr/>
          </p:nvSpPr>
          <p:spPr bwMode="auto">
            <a:xfrm>
              <a:off x="3744" y="1344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–4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 –5j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22" name="Freeform 66"/>
            <p:cNvSpPr>
              <a:spLocks/>
            </p:cNvSpPr>
            <p:nvPr/>
          </p:nvSpPr>
          <p:spPr bwMode="auto">
            <a:xfrm>
              <a:off x="3840" y="14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323" name="Freeform 67"/>
            <p:cNvSpPr>
              <a:spLocks/>
            </p:cNvSpPr>
            <p:nvPr/>
          </p:nvSpPr>
          <p:spPr bwMode="auto">
            <a:xfrm>
              <a:off x="4648" y="1438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324" name="Freeform 68"/>
            <p:cNvSpPr>
              <a:spLocks/>
            </p:cNvSpPr>
            <p:nvPr/>
          </p:nvSpPr>
          <p:spPr bwMode="auto">
            <a:xfrm>
              <a:off x="5136" y="1435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356" name="Group 100"/>
          <p:cNvGrpSpPr>
            <a:grpSpLocks/>
          </p:cNvGrpSpPr>
          <p:nvPr/>
        </p:nvGrpSpPr>
        <p:grpSpPr bwMode="auto">
          <a:xfrm>
            <a:off x="1740992" y="2743201"/>
            <a:ext cx="1536700" cy="701675"/>
            <a:chOff x="944" y="1728"/>
            <a:chExt cx="968" cy="442"/>
          </a:xfrm>
        </p:grpSpPr>
        <p:sp>
          <p:nvSpPr>
            <p:cNvPr id="736326" name="Freeform 70"/>
            <p:cNvSpPr>
              <a:spLocks/>
            </p:cNvSpPr>
            <p:nvPr/>
          </p:nvSpPr>
          <p:spPr bwMode="auto">
            <a:xfrm>
              <a:off x="944" y="2128"/>
              <a:ext cx="968" cy="8"/>
            </a:xfrm>
            <a:custGeom>
              <a:avLst/>
              <a:gdLst>
                <a:gd name="T0" fmla="*/ 968 w 968"/>
                <a:gd name="T1" fmla="*/ 0 h 8"/>
                <a:gd name="T2" fmla="*/ 0 w 96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68" h="8">
                  <a:moveTo>
                    <a:pt x="968" y="0"/>
                  </a:moveTo>
                  <a:lnTo>
                    <a:pt x="0" y="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36327" name="Group 71"/>
            <p:cNvGrpSpPr>
              <a:grpSpLocks/>
            </p:cNvGrpSpPr>
            <p:nvPr/>
          </p:nvGrpSpPr>
          <p:grpSpPr bwMode="auto">
            <a:xfrm>
              <a:off x="1200" y="1728"/>
              <a:ext cx="384" cy="442"/>
              <a:chOff x="2832" y="1776"/>
              <a:chExt cx="384" cy="442"/>
            </a:xfrm>
          </p:grpSpPr>
          <p:sp>
            <p:nvSpPr>
              <p:cNvPr id="736328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c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36329" name="Line 73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36330" name="Freeform 74"/>
          <p:cNvSpPr>
            <a:spLocks/>
          </p:cNvSpPr>
          <p:nvPr/>
        </p:nvSpPr>
        <p:spPr bwMode="auto">
          <a:xfrm>
            <a:off x="3269756" y="2922588"/>
            <a:ext cx="1587" cy="468312"/>
          </a:xfrm>
          <a:custGeom>
            <a:avLst/>
            <a:gdLst>
              <a:gd name="T0" fmla="*/ 0 w 1"/>
              <a:gd name="T1" fmla="*/ 295 h 295"/>
              <a:gd name="T2" fmla="*/ 0 w 1"/>
              <a:gd name="T3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36331" name="Group 75"/>
          <p:cNvGrpSpPr>
            <a:grpSpLocks/>
          </p:cNvGrpSpPr>
          <p:nvPr/>
        </p:nvGrpSpPr>
        <p:grpSpPr bwMode="auto">
          <a:xfrm>
            <a:off x="2756992" y="2743200"/>
            <a:ext cx="609600" cy="641350"/>
            <a:chOff x="1584" y="1728"/>
            <a:chExt cx="384" cy="404"/>
          </a:xfrm>
        </p:grpSpPr>
        <p:sp>
          <p:nvSpPr>
            <p:cNvPr id="736332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33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36355" name="Group 99"/>
          <p:cNvGrpSpPr>
            <a:grpSpLocks/>
          </p:cNvGrpSpPr>
          <p:nvPr/>
        </p:nvGrpSpPr>
        <p:grpSpPr bwMode="auto">
          <a:xfrm>
            <a:off x="1461593" y="3306764"/>
            <a:ext cx="455613" cy="579437"/>
            <a:chOff x="768" y="2083"/>
            <a:chExt cx="287" cy="365"/>
          </a:xfrm>
        </p:grpSpPr>
        <p:sp>
          <p:nvSpPr>
            <p:cNvPr id="736335" name="Oval 79"/>
            <p:cNvSpPr>
              <a:spLocks noChangeArrowheads="1"/>
            </p:cNvSpPr>
            <p:nvPr/>
          </p:nvSpPr>
          <p:spPr bwMode="auto">
            <a:xfrm>
              <a:off x="912" y="2093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36336" name="Text Box 80"/>
            <p:cNvSpPr txBox="1">
              <a:spLocks noChangeArrowheads="1"/>
            </p:cNvSpPr>
            <p:nvPr/>
          </p:nvSpPr>
          <p:spPr bwMode="auto">
            <a:xfrm>
              <a:off x="768" y="2083"/>
              <a:ext cx="28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36357" name="Group 101"/>
          <p:cNvGrpSpPr>
            <a:grpSpLocks/>
          </p:cNvGrpSpPr>
          <p:nvPr/>
        </p:nvGrpSpPr>
        <p:grpSpPr bwMode="auto">
          <a:xfrm>
            <a:off x="8911208" y="3430364"/>
            <a:ext cx="2286000" cy="701675"/>
            <a:chOff x="3744" y="2736"/>
            <a:chExt cx="1440" cy="442"/>
          </a:xfrm>
        </p:grpSpPr>
        <p:sp>
          <p:nvSpPr>
            <p:cNvPr id="736338" name="Text Box 82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{-3,5;0}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39" name="Freeform 83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6340" name="Text Box 84"/>
          <p:cNvSpPr txBox="1">
            <a:spLocks noChangeArrowheads="1"/>
          </p:cNvSpPr>
          <p:nvPr/>
        </p:nvSpPr>
        <p:spPr bwMode="auto">
          <a:xfrm>
            <a:off x="6217768" y="3452862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</a:t>
            </a:r>
            <a:r>
              <a:rPr lang="ru-RU" sz="4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-3,5;0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736358" name="Group 102"/>
          <p:cNvGrpSpPr>
            <a:grpSpLocks/>
          </p:cNvGrpSpPr>
          <p:nvPr/>
        </p:nvGrpSpPr>
        <p:grpSpPr bwMode="auto">
          <a:xfrm>
            <a:off x="6168008" y="4657775"/>
            <a:ext cx="2514600" cy="701675"/>
            <a:chOff x="3744" y="3312"/>
            <a:chExt cx="1584" cy="442"/>
          </a:xfrm>
        </p:grpSpPr>
        <p:sp>
          <p:nvSpPr>
            <p:cNvPr id="736342" name="Text Box 86"/>
            <p:cNvSpPr txBox="1">
              <a:spLocks noChangeArrowheads="1"/>
            </p:cNvSpPr>
            <p:nvPr/>
          </p:nvSpPr>
          <p:spPr bwMode="auto">
            <a:xfrm>
              <a:off x="3744" y="3312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=-3,5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i+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0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43" name="Freeform 87"/>
            <p:cNvSpPr>
              <a:spLocks/>
            </p:cNvSpPr>
            <p:nvPr/>
          </p:nvSpPr>
          <p:spPr bwMode="auto">
            <a:xfrm>
              <a:off x="3792" y="345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344" name="Freeform 88"/>
            <p:cNvSpPr>
              <a:spLocks/>
            </p:cNvSpPr>
            <p:nvPr/>
          </p:nvSpPr>
          <p:spPr bwMode="auto">
            <a:xfrm>
              <a:off x="4723" y="3406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345" name="Freeform 89"/>
            <p:cNvSpPr>
              <a:spLocks/>
            </p:cNvSpPr>
            <p:nvPr/>
          </p:nvSpPr>
          <p:spPr bwMode="auto">
            <a:xfrm>
              <a:off x="5136" y="3403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6346" name="Text Box 90"/>
          <p:cNvSpPr txBox="1">
            <a:spLocks noChangeArrowheads="1"/>
          </p:cNvSpPr>
          <p:nvPr/>
        </p:nvSpPr>
        <p:spPr bwMode="auto">
          <a:xfrm>
            <a:off x="5576392" y="26670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36347" name="Text Box 91"/>
          <p:cNvSpPr txBox="1">
            <a:spLocks noChangeArrowheads="1"/>
          </p:cNvSpPr>
          <p:nvPr/>
        </p:nvSpPr>
        <p:spPr bwMode="auto">
          <a:xfrm>
            <a:off x="2771522" y="76624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736359" name="Group 103"/>
          <p:cNvGrpSpPr>
            <a:grpSpLocks/>
          </p:cNvGrpSpPr>
          <p:nvPr/>
        </p:nvGrpSpPr>
        <p:grpSpPr bwMode="auto">
          <a:xfrm>
            <a:off x="9243551" y="4724401"/>
            <a:ext cx="2514600" cy="701675"/>
            <a:chOff x="3936" y="3744"/>
            <a:chExt cx="1584" cy="442"/>
          </a:xfrm>
        </p:grpSpPr>
        <p:sp>
          <p:nvSpPr>
            <p:cNvPr id="736349" name="Text Box 93"/>
            <p:cNvSpPr txBox="1">
              <a:spLocks noChangeArrowheads="1"/>
            </p:cNvSpPr>
            <p:nvPr/>
          </p:nvSpPr>
          <p:spPr bwMode="auto">
            <a:xfrm>
              <a:off x="3936" y="3744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-3,5</a:t>
              </a:r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36350" name="Freeform 94"/>
            <p:cNvSpPr>
              <a:spLocks/>
            </p:cNvSpPr>
            <p:nvPr/>
          </p:nvSpPr>
          <p:spPr bwMode="auto">
            <a:xfrm>
              <a:off x="3984" y="3888"/>
              <a:ext cx="208" cy="8"/>
            </a:xfrm>
            <a:custGeom>
              <a:avLst/>
              <a:gdLst>
                <a:gd name="T0" fmla="*/ 0 w 208"/>
                <a:gd name="T1" fmla="*/ 0 h 8"/>
                <a:gd name="T2" fmla="*/ 208 w 208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8" h="8">
                  <a:moveTo>
                    <a:pt x="0" y="0"/>
                  </a:moveTo>
                  <a:lnTo>
                    <a:pt x="208" y="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36351" name="Freeform 95"/>
            <p:cNvSpPr>
              <a:spLocks/>
            </p:cNvSpPr>
            <p:nvPr/>
          </p:nvSpPr>
          <p:spPr bwMode="auto">
            <a:xfrm>
              <a:off x="4992" y="3838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6206230" y="28481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ifodasini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7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3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6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3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3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3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73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63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3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3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73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3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315" grpId="0"/>
      <p:bldP spid="7363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720" name="Line 32"/>
          <p:cNvSpPr>
            <a:spLocks noChangeShapeType="1"/>
          </p:cNvSpPr>
          <p:nvPr/>
        </p:nvSpPr>
        <p:spPr bwMode="auto">
          <a:xfrm>
            <a:off x="5354639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1" name="Freeform 33"/>
          <p:cNvSpPr>
            <a:spLocks/>
          </p:cNvSpPr>
          <p:nvPr/>
        </p:nvSpPr>
        <p:spPr bwMode="auto">
          <a:xfrm>
            <a:off x="4897439" y="392113"/>
            <a:ext cx="9525" cy="5994400"/>
          </a:xfrm>
          <a:custGeom>
            <a:avLst/>
            <a:gdLst>
              <a:gd name="T0" fmla="*/ 4 w 4"/>
              <a:gd name="T1" fmla="*/ 0 h 2160"/>
              <a:gd name="T2" fmla="*/ 0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2" name="Freeform 34"/>
          <p:cNvSpPr>
            <a:spLocks/>
          </p:cNvSpPr>
          <p:nvPr/>
        </p:nvSpPr>
        <p:spPr bwMode="auto">
          <a:xfrm>
            <a:off x="4449763" y="381000"/>
            <a:ext cx="11112" cy="6015038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3" name="Freeform 35"/>
          <p:cNvSpPr>
            <a:spLocks/>
          </p:cNvSpPr>
          <p:nvPr/>
        </p:nvSpPr>
        <p:spPr bwMode="auto">
          <a:xfrm>
            <a:off x="4024313" y="392114"/>
            <a:ext cx="11112" cy="6015037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4" name="Freeform 36"/>
          <p:cNvSpPr>
            <a:spLocks/>
          </p:cNvSpPr>
          <p:nvPr/>
        </p:nvSpPr>
        <p:spPr bwMode="auto">
          <a:xfrm>
            <a:off x="3578226" y="381001"/>
            <a:ext cx="9525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5" name="Freeform 37"/>
          <p:cNvSpPr>
            <a:spLocks/>
          </p:cNvSpPr>
          <p:nvPr/>
        </p:nvSpPr>
        <p:spPr bwMode="auto">
          <a:xfrm>
            <a:off x="314007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6" name="Freeform 38"/>
          <p:cNvSpPr>
            <a:spLocks/>
          </p:cNvSpPr>
          <p:nvPr/>
        </p:nvSpPr>
        <p:spPr bwMode="auto">
          <a:xfrm>
            <a:off x="271462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7" name="Freeform 39"/>
          <p:cNvSpPr>
            <a:spLocks/>
          </p:cNvSpPr>
          <p:nvPr/>
        </p:nvSpPr>
        <p:spPr bwMode="auto">
          <a:xfrm>
            <a:off x="2279651" y="392114"/>
            <a:ext cx="9525" cy="5970587"/>
          </a:xfrm>
          <a:custGeom>
            <a:avLst/>
            <a:gdLst>
              <a:gd name="T0" fmla="*/ 0 w 4"/>
              <a:gd name="T1" fmla="*/ 0 h 2152"/>
              <a:gd name="T2" fmla="*/ 4 w 4"/>
              <a:gd name="T3" fmla="*/ 2152 h 2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28" name="Freeform 40"/>
          <p:cNvSpPr>
            <a:spLocks/>
          </p:cNvSpPr>
          <p:nvPr/>
        </p:nvSpPr>
        <p:spPr bwMode="auto">
          <a:xfrm>
            <a:off x="1831976" y="381001"/>
            <a:ext cx="11113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4794" name="Group 106"/>
          <p:cNvGrpSpPr>
            <a:grpSpLocks/>
          </p:cNvGrpSpPr>
          <p:nvPr/>
        </p:nvGrpSpPr>
        <p:grpSpPr bwMode="auto">
          <a:xfrm>
            <a:off x="1828800" y="392114"/>
            <a:ext cx="4495800" cy="5972175"/>
            <a:chOff x="240" y="247"/>
            <a:chExt cx="3359" cy="3762"/>
          </a:xfrm>
        </p:grpSpPr>
        <p:grpSp>
          <p:nvGrpSpPr>
            <p:cNvPr id="754699" name="Group 11"/>
            <p:cNvGrpSpPr>
              <a:grpSpLocks/>
            </p:cNvGrpSpPr>
            <p:nvPr/>
          </p:nvGrpSpPr>
          <p:grpSpPr bwMode="auto">
            <a:xfrm>
              <a:off x="263" y="520"/>
              <a:ext cx="3309" cy="268"/>
              <a:chOff x="480" y="1020"/>
              <a:chExt cx="1436" cy="153"/>
            </a:xfrm>
          </p:grpSpPr>
          <p:sp>
            <p:nvSpPr>
              <p:cNvPr id="754700" name="Freeform 12"/>
              <p:cNvSpPr>
                <a:spLocks/>
              </p:cNvSpPr>
              <p:nvPr/>
            </p:nvSpPr>
            <p:spPr bwMode="auto">
              <a:xfrm>
                <a:off x="480" y="1020"/>
                <a:ext cx="1436" cy="1"/>
              </a:xfrm>
              <a:custGeom>
                <a:avLst/>
                <a:gdLst>
                  <a:gd name="T0" fmla="*/ 0 w 1436"/>
                  <a:gd name="T1" fmla="*/ 0 h 1"/>
                  <a:gd name="T2" fmla="*/ 1436 w 1436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36" h="1">
                    <a:moveTo>
                      <a:pt x="0" y="0"/>
                    </a:moveTo>
                    <a:lnTo>
                      <a:pt x="1436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4701" name="Freeform 13"/>
              <p:cNvSpPr>
                <a:spLocks/>
              </p:cNvSpPr>
              <p:nvPr/>
            </p:nvSpPr>
            <p:spPr bwMode="auto">
              <a:xfrm>
                <a:off x="488" y="1172"/>
                <a:ext cx="1428" cy="1"/>
              </a:xfrm>
              <a:custGeom>
                <a:avLst/>
                <a:gdLst>
                  <a:gd name="T0" fmla="*/ 0 w 1428"/>
                  <a:gd name="T1" fmla="*/ 0 h 1"/>
                  <a:gd name="T2" fmla="*/ 1428 w 142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28" h="1">
                    <a:moveTo>
                      <a:pt x="0" y="0"/>
                    </a:moveTo>
                    <a:lnTo>
                      <a:pt x="1428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4702" name="Freeform 14"/>
            <p:cNvSpPr>
              <a:spLocks/>
            </p:cNvSpPr>
            <p:nvPr/>
          </p:nvSpPr>
          <p:spPr bwMode="auto">
            <a:xfrm>
              <a:off x="263" y="1070"/>
              <a:ext cx="3309" cy="2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703" name="Freeform 15"/>
            <p:cNvSpPr>
              <a:spLocks/>
            </p:cNvSpPr>
            <p:nvPr/>
          </p:nvSpPr>
          <p:spPr bwMode="auto">
            <a:xfrm>
              <a:off x="240" y="1320"/>
              <a:ext cx="3344" cy="8"/>
            </a:xfrm>
            <a:custGeom>
              <a:avLst/>
              <a:gdLst>
                <a:gd name="T0" fmla="*/ 0 w 3344"/>
                <a:gd name="T1" fmla="*/ 0 h 8"/>
                <a:gd name="T2" fmla="*/ 3344 w 334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44" h="8">
                  <a:moveTo>
                    <a:pt x="0" y="0"/>
                  </a:moveTo>
                  <a:lnTo>
                    <a:pt x="3344" y="8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4704" name="Group 16"/>
            <p:cNvGrpSpPr>
              <a:grpSpLocks/>
            </p:cNvGrpSpPr>
            <p:nvPr/>
          </p:nvGrpSpPr>
          <p:grpSpPr bwMode="auto">
            <a:xfrm>
              <a:off x="263" y="1589"/>
              <a:ext cx="3309" cy="268"/>
              <a:chOff x="480" y="1020"/>
              <a:chExt cx="1436" cy="153"/>
            </a:xfrm>
          </p:grpSpPr>
          <p:sp>
            <p:nvSpPr>
              <p:cNvPr id="754705" name="Freeform 17"/>
              <p:cNvSpPr>
                <a:spLocks/>
              </p:cNvSpPr>
              <p:nvPr/>
            </p:nvSpPr>
            <p:spPr bwMode="auto">
              <a:xfrm>
                <a:off x="480" y="1020"/>
                <a:ext cx="1436" cy="1"/>
              </a:xfrm>
              <a:custGeom>
                <a:avLst/>
                <a:gdLst>
                  <a:gd name="T0" fmla="*/ 0 w 1436"/>
                  <a:gd name="T1" fmla="*/ 0 h 1"/>
                  <a:gd name="T2" fmla="*/ 1436 w 1436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36" h="1">
                    <a:moveTo>
                      <a:pt x="0" y="0"/>
                    </a:moveTo>
                    <a:lnTo>
                      <a:pt x="1436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4706" name="Freeform 18"/>
              <p:cNvSpPr>
                <a:spLocks/>
              </p:cNvSpPr>
              <p:nvPr/>
            </p:nvSpPr>
            <p:spPr bwMode="auto">
              <a:xfrm>
                <a:off x="488" y="1172"/>
                <a:ext cx="1428" cy="1"/>
              </a:xfrm>
              <a:custGeom>
                <a:avLst/>
                <a:gdLst>
                  <a:gd name="T0" fmla="*/ 0 w 1428"/>
                  <a:gd name="T1" fmla="*/ 0 h 1"/>
                  <a:gd name="T2" fmla="*/ 1428 w 142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28" h="1">
                    <a:moveTo>
                      <a:pt x="0" y="0"/>
                    </a:moveTo>
                    <a:lnTo>
                      <a:pt x="1428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4707" name="Group 19"/>
            <p:cNvGrpSpPr>
              <a:grpSpLocks/>
            </p:cNvGrpSpPr>
            <p:nvPr/>
          </p:nvGrpSpPr>
          <p:grpSpPr bwMode="auto">
            <a:xfrm>
              <a:off x="255" y="2127"/>
              <a:ext cx="3336" cy="280"/>
              <a:chOff x="476" y="1940"/>
              <a:chExt cx="1448" cy="160"/>
            </a:xfrm>
          </p:grpSpPr>
          <p:sp>
            <p:nvSpPr>
              <p:cNvPr id="754708" name="Freeform 20"/>
              <p:cNvSpPr>
                <a:spLocks/>
              </p:cNvSpPr>
              <p:nvPr/>
            </p:nvSpPr>
            <p:spPr bwMode="auto">
              <a:xfrm>
                <a:off x="476" y="1940"/>
                <a:ext cx="1448" cy="4"/>
              </a:xfrm>
              <a:custGeom>
                <a:avLst/>
                <a:gdLst>
                  <a:gd name="T0" fmla="*/ 0 w 1448"/>
                  <a:gd name="T1" fmla="*/ 0 h 4"/>
                  <a:gd name="T2" fmla="*/ 1448 w 1448"/>
                  <a:gd name="T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8" h="4">
                    <a:moveTo>
                      <a:pt x="0" y="0"/>
                    </a:moveTo>
                    <a:lnTo>
                      <a:pt x="1448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4709" name="Freeform 21"/>
              <p:cNvSpPr>
                <a:spLocks/>
              </p:cNvSpPr>
              <p:nvPr/>
            </p:nvSpPr>
            <p:spPr bwMode="auto">
              <a:xfrm>
                <a:off x="492" y="2096"/>
                <a:ext cx="1432" cy="4"/>
              </a:xfrm>
              <a:custGeom>
                <a:avLst/>
                <a:gdLst>
                  <a:gd name="T0" fmla="*/ 0 w 1432"/>
                  <a:gd name="T1" fmla="*/ 0 h 4"/>
                  <a:gd name="T2" fmla="*/ 1432 w 1432"/>
                  <a:gd name="T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32" h="4">
                    <a:moveTo>
                      <a:pt x="0" y="0"/>
                    </a:moveTo>
                    <a:lnTo>
                      <a:pt x="1432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4710" name="Group 22"/>
            <p:cNvGrpSpPr>
              <a:grpSpLocks/>
            </p:cNvGrpSpPr>
            <p:nvPr/>
          </p:nvGrpSpPr>
          <p:grpSpPr bwMode="auto">
            <a:xfrm>
              <a:off x="263" y="2652"/>
              <a:ext cx="3336" cy="280"/>
              <a:chOff x="476" y="1940"/>
              <a:chExt cx="1448" cy="160"/>
            </a:xfrm>
          </p:grpSpPr>
          <p:sp>
            <p:nvSpPr>
              <p:cNvPr id="754711" name="Freeform 23"/>
              <p:cNvSpPr>
                <a:spLocks/>
              </p:cNvSpPr>
              <p:nvPr/>
            </p:nvSpPr>
            <p:spPr bwMode="auto">
              <a:xfrm>
                <a:off x="476" y="1940"/>
                <a:ext cx="1448" cy="4"/>
              </a:xfrm>
              <a:custGeom>
                <a:avLst/>
                <a:gdLst>
                  <a:gd name="T0" fmla="*/ 0 w 1448"/>
                  <a:gd name="T1" fmla="*/ 0 h 4"/>
                  <a:gd name="T2" fmla="*/ 1448 w 1448"/>
                  <a:gd name="T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8" h="4">
                    <a:moveTo>
                      <a:pt x="0" y="0"/>
                    </a:moveTo>
                    <a:lnTo>
                      <a:pt x="1448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4712" name="Freeform 24"/>
              <p:cNvSpPr>
                <a:spLocks/>
              </p:cNvSpPr>
              <p:nvPr/>
            </p:nvSpPr>
            <p:spPr bwMode="auto">
              <a:xfrm>
                <a:off x="492" y="2096"/>
                <a:ext cx="1432" cy="4"/>
              </a:xfrm>
              <a:custGeom>
                <a:avLst/>
                <a:gdLst>
                  <a:gd name="T0" fmla="*/ 0 w 1432"/>
                  <a:gd name="T1" fmla="*/ 0 h 4"/>
                  <a:gd name="T2" fmla="*/ 1432 w 1432"/>
                  <a:gd name="T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32" h="4">
                    <a:moveTo>
                      <a:pt x="0" y="0"/>
                    </a:moveTo>
                    <a:lnTo>
                      <a:pt x="1432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4713" name="Group 25"/>
            <p:cNvGrpSpPr>
              <a:grpSpLocks/>
            </p:cNvGrpSpPr>
            <p:nvPr/>
          </p:nvGrpSpPr>
          <p:grpSpPr bwMode="auto">
            <a:xfrm>
              <a:off x="255" y="3197"/>
              <a:ext cx="3344" cy="286"/>
              <a:chOff x="476" y="2552"/>
              <a:chExt cx="1452" cy="164"/>
            </a:xfrm>
          </p:grpSpPr>
          <p:sp>
            <p:nvSpPr>
              <p:cNvPr id="754714" name="Freeform 26"/>
              <p:cNvSpPr>
                <a:spLocks/>
              </p:cNvSpPr>
              <p:nvPr/>
            </p:nvSpPr>
            <p:spPr bwMode="auto">
              <a:xfrm>
                <a:off x="476" y="2552"/>
                <a:ext cx="1440" cy="1"/>
              </a:xfrm>
              <a:custGeom>
                <a:avLst/>
                <a:gdLst>
                  <a:gd name="T0" fmla="*/ 0 w 1440"/>
                  <a:gd name="T1" fmla="*/ 0 h 1"/>
                  <a:gd name="T2" fmla="*/ 1440 w 1440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0" h="1">
                    <a:moveTo>
                      <a:pt x="0" y="0"/>
                    </a:moveTo>
                    <a:lnTo>
                      <a:pt x="1440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4715" name="Freeform 27"/>
              <p:cNvSpPr>
                <a:spLocks/>
              </p:cNvSpPr>
              <p:nvPr/>
            </p:nvSpPr>
            <p:spPr bwMode="auto">
              <a:xfrm>
                <a:off x="476" y="2708"/>
                <a:ext cx="1452" cy="8"/>
              </a:xfrm>
              <a:custGeom>
                <a:avLst/>
                <a:gdLst>
                  <a:gd name="T0" fmla="*/ 0 w 1452"/>
                  <a:gd name="T1" fmla="*/ 8 h 8"/>
                  <a:gd name="T2" fmla="*/ 1452 w 1452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52" h="8">
                    <a:moveTo>
                      <a:pt x="0" y="8"/>
                    </a:moveTo>
                    <a:lnTo>
                      <a:pt x="1452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4716" name="Freeform 28"/>
            <p:cNvSpPr>
              <a:spLocks/>
            </p:cNvSpPr>
            <p:nvPr/>
          </p:nvSpPr>
          <p:spPr bwMode="auto">
            <a:xfrm>
              <a:off x="255" y="3735"/>
              <a:ext cx="3317" cy="8"/>
            </a:xfrm>
            <a:custGeom>
              <a:avLst/>
              <a:gdLst>
                <a:gd name="T0" fmla="*/ 0 w 1440"/>
                <a:gd name="T1" fmla="*/ 4 h 4"/>
                <a:gd name="T2" fmla="*/ 1440 w 1440"/>
                <a:gd name="T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4">
                  <a:moveTo>
                    <a:pt x="0" y="4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717" name="Freeform 29"/>
            <p:cNvSpPr>
              <a:spLocks/>
            </p:cNvSpPr>
            <p:nvPr/>
          </p:nvSpPr>
          <p:spPr bwMode="auto">
            <a:xfrm>
              <a:off x="255" y="4008"/>
              <a:ext cx="3307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718" name="Freeform 30"/>
            <p:cNvSpPr>
              <a:spLocks/>
            </p:cNvSpPr>
            <p:nvPr/>
          </p:nvSpPr>
          <p:spPr bwMode="auto">
            <a:xfrm>
              <a:off x="263" y="247"/>
              <a:ext cx="3317" cy="7"/>
            </a:xfrm>
            <a:custGeom>
              <a:avLst/>
              <a:gdLst>
                <a:gd name="T0" fmla="*/ 0 w 1440"/>
                <a:gd name="T1" fmla="*/ 4 h 4"/>
                <a:gd name="T2" fmla="*/ 1440 w 1440"/>
                <a:gd name="T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4">
                  <a:moveTo>
                    <a:pt x="0" y="4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729" name="Freeform 41"/>
            <p:cNvSpPr>
              <a:spLocks/>
            </p:cNvSpPr>
            <p:nvPr/>
          </p:nvSpPr>
          <p:spPr bwMode="auto">
            <a:xfrm>
              <a:off x="240" y="2130"/>
              <a:ext cx="3359" cy="11"/>
            </a:xfrm>
            <a:custGeom>
              <a:avLst/>
              <a:gdLst>
                <a:gd name="T0" fmla="*/ 0 w 2656"/>
                <a:gd name="T1" fmla="*/ 0 h 8"/>
                <a:gd name="T2" fmla="*/ 2656 w 2656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56" h="8">
                  <a:moveTo>
                    <a:pt x="0" y="0"/>
                  </a:moveTo>
                  <a:lnTo>
                    <a:pt x="2656" y="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4730" name="Freeform 42"/>
          <p:cNvSpPr>
            <a:spLocks/>
          </p:cNvSpPr>
          <p:nvPr/>
        </p:nvSpPr>
        <p:spPr bwMode="auto">
          <a:xfrm>
            <a:off x="5803901" y="388938"/>
            <a:ext cx="15875" cy="5967412"/>
          </a:xfrm>
          <a:custGeom>
            <a:avLst/>
            <a:gdLst>
              <a:gd name="T0" fmla="*/ 0 w 8"/>
              <a:gd name="T1" fmla="*/ 0 h 2808"/>
              <a:gd name="T2" fmla="*/ 8 w 8"/>
              <a:gd name="T3" fmla="*/ 2808 h 2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31" name="Freeform 43"/>
          <p:cNvSpPr>
            <a:spLocks/>
          </p:cNvSpPr>
          <p:nvPr/>
        </p:nvSpPr>
        <p:spPr bwMode="auto">
          <a:xfrm>
            <a:off x="6253164" y="388938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34" name="Freeform 46"/>
          <p:cNvSpPr>
            <a:spLocks/>
          </p:cNvSpPr>
          <p:nvPr/>
        </p:nvSpPr>
        <p:spPr bwMode="auto">
          <a:xfrm>
            <a:off x="4005263" y="423864"/>
            <a:ext cx="31750" cy="5983287"/>
          </a:xfrm>
          <a:custGeom>
            <a:avLst/>
            <a:gdLst>
              <a:gd name="T0" fmla="*/ 16 w 16"/>
              <a:gd name="T1" fmla="*/ 2816 h 2816"/>
              <a:gd name="T2" fmla="*/ 0 w 16"/>
              <a:gd name="T3" fmla="*/ 0 h 2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36" name="Freeform 48"/>
          <p:cNvSpPr>
            <a:spLocks/>
          </p:cNvSpPr>
          <p:nvPr/>
        </p:nvSpPr>
        <p:spPr bwMode="auto">
          <a:xfrm>
            <a:off x="3162300" y="3390900"/>
            <a:ext cx="850900" cy="1689100"/>
          </a:xfrm>
          <a:custGeom>
            <a:avLst/>
            <a:gdLst>
              <a:gd name="T0" fmla="*/ 536 w 536"/>
              <a:gd name="T1" fmla="*/ 0 h 1064"/>
              <a:gd name="T2" fmla="*/ 0 w 536"/>
              <a:gd name="T3" fmla="*/ 1064 h 10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36" h="1064">
                <a:moveTo>
                  <a:pt x="536" y="0"/>
                </a:moveTo>
                <a:lnTo>
                  <a:pt x="0" y="106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45" name="Text Box 57"/>
          <p:cNvSpPr txBox="1">
            <a:spLocks noChangeArrowheads="1"/>
          </p:cNvSpPr>
          <p:nvPr/>
        </p:nvSpPr>
        <p:spPr bwMode="auto">
          <a:xfrm>
            <a:off x="2971800" y="4983164"/>
            <a:ext cx="477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58" name="Freeform 70"/>
          <p:cNvSpPr>
            <a:spLocks/>
          </p:cNvSpPr>
          <p:nvPr/>
        </p:nvSpPr>
        <p:spPr bwMode="auto">
          <a:xfrm>
            <a:off x="2298700" y="3378200"/>
            <a:ext cx="1727200" cy="800100"/>
          </a:xfrm>
          <a:custGeom>
            <a:avLst/>
            <a:gdLst>
              <a:gd name="T0" fmla="*/ 1088 w 1088"/>
              <a:gd name="T1" fmla="*/ 0 h 504"/>
              <a:gd name="T2" fmla="*/ 0 w 1088"/>
              <a:gd name="T3" fmla="*/ 504 h 5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88" h="504">
                <a:moveTo>
                  <a:pt x="1088" y="0"/>
                </a:moveTo>
                <a:lnTo>
                  <a:pt x="0" y="50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68" name="Text Box 80"/>
          <p:cNvSpPr txBox="1">
            <a:spLocks noChangeArrowheads="1"/>
          </p:cNvSpPr>
          <p:nvPr/>
        </p:nvSpPr>
        <p:spPr bwMode="auto">
          <a:xfrm>
            <a:off x="1828800" y="4038601"/>
            <a:ext cx="4347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E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78" name="Text Box 90"/>
          <p:cNvSpPr txBox="1">
            <a:spLocks noChangeArrowheads="1"/>
          </p:cNvSpPr>
          <p:nvPr/>
        </p:nvSpPr>
        <p:spPr bwMode="auto">
          <a:xfrm>
            <a:off x="5867400" y="27432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79" name="Text Box 91"/>
          <p:cNvSpPr txBox="1">
            <a:spLocks noChangeArrowheads="1"/>
          </p:cNvSpPr>
          <p:nvPr/>
        </p:nvSpPr>
        <p:spPr bwMode="auto">
          <a:xfrm>
            <a:off x="3505200" y="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84" name="Freeform 96"/>
          <p:cNvSpPr>
            <a:spLocks/>
          </p:cNvSpPr>
          <p:nvPr/>
        </p:nvSpPr>
        <p:spPr bwMode="auto">
          <a:xfrm>
            <a:off x="2286000" y="2514600"/>
            <a:ext cx="1714500" cy="850900"/>
          </a:xfrm>
          <a:custGeom>
            <a:avLst/>
            <a:gdLst>
              <a:gd name="T0" fmla="*/ 1080 w 1080"/>
              <a:gd name="T1" fmla="*/ 536 h 536"/>
              <a:gd name="T2" fmla="*/ 0 w 108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80" h="536">
                <a:moveTo>
                  <a:pt x="1080" y="53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85" name="Text Box 97"/>
          <p:cNvSpPr txBox="1">
            <a:spLocks noChangeArrowheads="1"/>
          </p:cNvSpPr>
          <p:nvPr/>
        </p:nvSpPr>
        <p:spPr bwMode="auto">
          <a:xfrm>
            <a:off x="1905000" y="2133601"/>
            <a:ext cx="4347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F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86" name="Freeform 98"/>
          <p:cNvSpPr>
            <a:spLocks/>
          </p:cNvSpPr>
          <p:nvPr/>
        </p:nvSpPr>
        <p:spPr bwMode="auto">
          <a:xfrm>
            <a:off x="4025900" y="2501900"/>
            <a:ext cx="1765300" cy="889000"/>
          </a:xfrm>
          <a:custGeom>
            <a:avLst/>
            <a:gdLst>
              <a:gd name="T0" fmla="*/ 0 w 1112"/>
              <a:gd name="T1" fmla="*/ 560 h 560"/>
              <a:gd name="T2" fmla="*/ 1112 w 1112"/>
              <a:gd name="T3" fmla="*/ 0 h 5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12" h="560">
                <a:moveTo>
                  <a:pt x="0" y="560"/>
                </a:moveTo>
                <a:lnTo>
                  <a:pt x="111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87" name="Freeform 99"/>
          <p:cNvSpPr>
            <a:spLocks/>
          </p:cNvSpPr>
          <p:nvPr/>
        </p:nvSpPr>
        <p:spPr bwMode="auto">
          <a:xfrm>
            <a:off x="4025900" y="1663700"/>
            <a:ext cx="876300" cy="1714500"/>
          </a:xfrm>
          <a:custGeom>
            <a:avLst/>
            <a:gdLst>
              <a:gd name="T0" fmla="*/ 0 w 552"/>
              <a:gd name="T1" fmla="*/ 1080 h 1080"/>
              <a:gd name="T2" fmla="*/ 552 w 552"/>
              <a:gd name="T3" fmla="*/ 0 h 10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52" h="1080">
                <a:moveTo>
                  <a:pt x="0" y="1080"/>
                </a:moveTo>
                <a:lnTo>
                  <a:pt x="55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89" name="Freeform 101"/>
          <p:cNvSpPr>
            <a:spLocks/>
          </p:cNvSpPr>
          <p:nvPr/>
        </p:nvSpPr>
        <p:spPr bwMode="auto">
          <a:xfrm>
            <a:off x="4025900" y="3378200"/>
            <a:ext cx="1765300" cy="825500"/>
          </a:xfrm>
          <a:custGeom>
            <a:avLst/>
            <a:gdLst>
              <a:gd name="T0" fmla="*/ 0 w 1112"/>
              <a:gd name="T1" fmla="*/ 0 h 520"/>
              <a:gd name="T2" fmla="*/ 1112 w 1112"/>
              <a:gd name="T3" fmla="*/ 520 h 52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12" h="520">
                <a:moveTo>
                  <a:pt x="0" y="0"/>
                </a:moveTo>
                <a:lnTo>
                  <a:pt x="1112" y="52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791" name="Text Box 103"/>
          <p:cNvSpPr txBox="1">
            <a:spLocks noChangeArrowheads="1"/>
          </p:cNvSpPr>
          <p:nvPr/>
        </p:nvSpPr>
        <p:spPr bwMode="auto">
          <a:xfrm>
            <a:off x="5791201" y="3962400"/>
            <a:ext cx="4556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92" name="Text Box 104"/>
          <p:cNvSpPr txBox="1">
            <a:spLocks noChangeArrowheads="1"/>
          </p:cNvSpPr>
          <p:nvPr/>
        </p:nvSpPr>
        <p:spPr bwMode="auto">
          <a:xfrm>
            <a:off x="5715000" y="2133601"/>
            <a:ext cx="4347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93" name="Text Box 105"/>
          <p:cNvSpPr txBox="1">
            <a:spLocks noChangeArrowheads="1"/>
          </p:cNvSpPr>
          <p:nvPr/>
        </p:nvSpPr>
        <p:spPr bwMode="auto">
          <a:xfrm>
            <a:off x="4800600" y="1066801"/>
            <a:ext cx="4347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54733" name="Text Box 45"/>
          <p:cNvSpPr txBox="1">
            <a:spLocks noChangeArrowheads="1"/>
          </p:cNvSpPr>
          <p:nvPr/>
        </p:nvSpPr>
        <p:spPr bwMode="auto">
          <a:xfrm>
            <a:off x="3524250" y="3348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54746" name="Text Box 58"/>
          <p:cNvSpPr txBox="1">
            <a:spLocks noChangeArrowheads="1"/>
          </p:cNvSpPr>
          <p:nvPr/>
        </p:nvSpPr>
        <p:spPr bwMode="auto">
          <a:xfrm>
            <a:off x="4267200" y="3352800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4748" name="Freeform 60"/>
          <p:cNvSpPr>
            <a:spLocks/>
          </p:cNvSpPr>
          <p:nvPr/>
        </p:nvSpPr>
        <p:spPr bwMode="auto">
          <a:xfrm>
            <a:off x="4013200" y="3390900"/>
            <a:ext cx="471488" cy="1588"/>
          </a:xfrm>
          <a:custGeom>
            <a:avLst/>
            <a:gdLst>
              <a:gd name="T0" fmla="*/ 0 w 297"/>
              <a:gd name="T1" fmla="*/ 0 h 1"/>
              <a:gd name="T2" fmla="*/ 297 w 297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4749" name="Group 61"/>
          <p:cNvGrpSpPr>
            <a:grpSpLocks/>
          </p:cNvGrpSpPr>
          <p:nvPr/>
        </p:nvGrpSpPr>
        <p:grpSpPr bwMode="auto">
          <a:xfrm>
            <a:off x="3886200" y="3397250"/>
            <a:ext cx="609600" cy="641350"/>
            <a:chOff x="1824" y="2112"/>
            <a:chExt cx="384" cy="404"/>
          </a:xfrm>
        </p:grpSpPr>
        <p:sp>
          <p:nvSpPr>
            <p:cNvPr id="754750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4751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4762" name="Freeform 74"/>
          <p:cNvSpPr>
            <a:spLocks/>
          </p:cNvSpPr>
          <p:nvPr/>
        </p:nvSpPr>
        <p:spPr bwMode="auto">
          <a:xfrm>
            <a:off x="4017964" y="2922588"/>
            <a:ext cx="1587" cy="468312"/>
          </a:xfrm>
          <a:custGeom>
            <a:avLst/>
            <a:gdLst>
              <a:gd name="T0" fmla="*/ 0 w 1"/>
              <a:gd name="T1" fmla="*/ 295 h 295"/>
              <a:gd name="T2" fmla="*/ 0 w 1"/>
              <a:gd name="T3" fmla="*/ 0 h 29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4763" name="Group 75"/>
          <p:cNvGrpSpPr>
            <a:grpSpLocks/>
          </p:cNvGrpSpPr>
          <p:nvPr/>
        </p:nvGrpSpPr>
        <p:grpSpPr bwMode="auto">
          <a:xfrm>
            <a:off x="3505200" y="2743200"/>
            <a:ext cx="609600" cy="641350"/>
            <a:chOff x="1584" y="1728"/>
            <a:chExt cx="384" cy="404"/>
          </a:xfrm>
        </p:grpSpPr>
        <p:sp>
          <p:nvSpPr>
            <p:cNvPr id="754764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4765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4855" name="Group 167"/>
          <p:cNvGrpSpPr>
            <a:grpSpLocks/>
          </p:cNvGrpSpPr>
          <p:nvPr/>
        </p:nvGrpSpPr>
        <p:grpSpPr bwMode="auto">
          <a:xfrm>
            <a:off x="6313893" y="278937"/>
            <a:ext cx="5904900" cy="1223963"/>
            <a:chOff x="3066" y="257"/>
            <a:chExt cx="2592" cy="771"/>
          </a:xfrm>
        </p:grpSpPr>
        <p:sp>
          <p:nvSpPr>
            <p:cNvPr id="754796" name="Text Box 108"/>
            <p:cNvSpPr txBox="1">
              <a:spLocks noChangeArrowheads="1"/>
            </p:cNvSpPr>
            <p:nvPr/>
          </p:nvSpPr>
          <p:spPr bwMode="auto">
            <a:xfrm>
              <a:off x="3066" y="257"/>
              <a:ext cx="259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2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erilgan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ifodaga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bo‘lgan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vektorni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aniqlang</a:t>
              </a:r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54809" name="Group 121"/>
            <p:cNvGrpSpPr>
              <a:grpSpLocks/>
            </p:cNvGrpSpPr>
            <p:nvPr/>
          </p:nvGrpSpPr>
          <p:grpSpPr bwMode="auto">
            <a:xfrm>
              <a:off x="3660" y="586"/>
              <a:ext cx="960" cy="442"/>
              <a:chOff x="3228" y="634"/>
              <a:chExt cx="960" cy="442"/>
            </a:xfrm>
          </p:grpSpPr>
          <p:sp>
            <p:nvSpPr>
              <p:cNvPr id="754805" name="Text Box 117"/>
              <p:cNvSpPr txBox="1">
                <a:spLocks noChangeArrowheads="1"/>
              </p:cNvSpPr>
              <p:nvPr/>
            </p:nvSpPr>
            <p:spPr bwMode="auto">
              <a:xfrm>
                <a:off x="3228" y="634"/>
                <a:ext cx="96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4000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4</a:t>
                </a:r>
                <a:r>
                  <a:rPr lang="en-US" sz="4000" i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i</a:t>
                </a: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–</a:t>
                </a:r>
                <a:r>
                  <a:rPr lang="ru-RU" sz="4000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j</a:t>
                </a:r>
                <a:endParaRPr lang="ru-RU" sz="4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4808" name="Freeform 120"/>
              <p:cNvSpPr>
                <a:spLocks/>
              </p:cNvSpPr>
              <p:nvPr/>
            </p:nvSpPr>
            <p:spPr bwMode="auto">
              <a:xfrm>
                <a:off x="3708" y="697"/>
                <a:ext cx="144" cy="3"/>
              </a:xfrm>
              <a:custGeom>
                <a:avLst/>
                <a:gdLst>
                  <a:gd name="T0" fmla="*/ 0 w 144"/>
                  <a:gd name="T1" fmla="*/ 0 h 3"/>
                  <a:gd name="T2" fmla="*/ 144 w 144"/>
                  <a:gd name="T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" h="3">
                    <a:moveTo>
                      <a:pt x="0" y="0"/>
                    </a:moveTo>
                    <a:lnTo>
                      <a:pt x="144" y="3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54818" name="Group 130"/>
          <p:cNvGrpSpPr>
            <a:grpSpLocks/>
          </p:cNvGrpSpPr>
          <p:nvPr/>
        </p:nvGrpSpPr>
        <p:grpSpPr bwMode="auto">
          <a:xfrm>
            <a:off x="6324600" y="1600200"/>
            <a:ext cx="4114800" cy="400050"/>
            <a:chOff x="3024" y="1152"/>
            <a:chExt cx="2592" cy="252"/>
          </a:xfrm>
        </p:grpSpPr>
        <p:sp>
          <p:nvSpPr>
            <p:cNvPr id="754812" name="Text Box 124"/>
            <p:cNvSpPr txBox="1">
              <a:spLocks noChangeArrowheads="1"/>
            </p:cNvSpPr>
            <p:nvPr/>
          </p:nvSpPr>
          <p:spPr bwMode="auto">
            <a:xfrm>
              <a:off x="3024" y="1152"/>
              <a:ext cx="259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ОЕ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ifodasini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tuzing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4817" name="Freeform 129"/>
            <p:cNvSpPr>
              <a:spLocks/>
            </p:cNvSpPr>
            <p:nvPr/>
          </p:nvSpPr>
          <p:spPr bwMode="auto">
            <a:xfrm>
              <a:off x="3259" y="1172"/>
              <a:ext cx="256" cy="1"/>
            </a:xfrm>
            <a:custGeom>
              <a:avLst/>
              <a:gdLst>
                <a:gd name="T0" fmla="*/ 0 w 256"/>
                <a:gd name="T1" fmla="*/ 0 h 1"/>
                <a:gd name="T2" fmla="*/ 256 w 25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6" h="1">
                  <a:moveTo>
                    <a:pt x="0" y="0"/>
                  </a:moveTo>
                  <a:lnTo>
                    <a:pt x="256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4826" name="Group 138"/>
          <p:cNvGrpSpPr>
            <a:grpSpLocks/>
          </p:cNvGrpSpPr>
          <p:nvPr/>
        </p:nvGrpSpPr>
        <p:grpSpPr bwMode="auto">
          <a:xfrm>
            <a:off x="6324600" y="3536960"/>
            <a:ext cx="5099992" cy="400051"/>
            <a:chOff x="3024" y="2304"/>
            <a:chExt cx="2592" cy="252"/>
          </a:xfrm>
        </p:grpSpPr>
        <p:sp>
          <p:nvSpPr>
            <p:cNvPr id="754820" name="Text Box 132"/>
            <p:cNvSpPr txBox="1">
              <a:spLocks noChangeArrowheads="1"/>
            </p:cNvSpPr>
            <p:nvPr/>
          </p:nvSpPr>
          <p:spPr bwMode="auto">
            <a:xfrm>
              <a:off x="3024" y="2304"/>
              <a:ext cx="259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ОА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koordinatasini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aniqlang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ru-RU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4825" name="Line 137"/>
            <p:cNvSpPr>
              <a:spLocks noChangeShapeType="1"/>
            </p:cNvSpPr>
            <p:nvPr/>
          </p:nvSpPr>
          <p:spPr bwMode="auto">
            <a:xfrm>
              <a:off x="3204" y="2304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4856" name="Group 168"/>
          <p:cNvGrpSpPr>
            <a:grpSpLocks/>
          </p:cNvGrpSpPr>
          <p:nvPr/>
        </p:nvGrpSpPr>
        <p:grpSpPr bwMode="auto">
          <a:xfrm>
            <a:off x="6324600" y="4495801"/>
            <a:ext cx="5675313" cy="930275"/>
            <a:chOff x="3024" y="2832"/>
            <a:chExt cx="3575" cy="586"/>
          </a:xfrm>
        </p:grpSpPr>
        <p:sp>
          <p:nvSpPr>
            <p:cNvPr id="754828" name="Text Box 140"/>
            <p:cNvSpPr txBox="1">
              <a:spLocks noChangeArrowheads="1"/>
            </p:cNvSpPr>
            <p:nvPr/>
          </p:nvSpPr>
          <p:spPr bwMode="auto">
            <a:xfrm>
              <a:off x="3024" y="2832"/>
              <a:ext cx="357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4. 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Koordinataga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ega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bo‘lgan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vektorni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aniqlang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4831" name="Text Box 143"/>
            <p:cNvSpPr txBox="1">
              <a:spLocks noChangeArrowheads="1"/>
            </p:cNvSpPr>
            <p:nvPr/>
          </p:nvSpPr>
          <p:spPr bwMode="auto">
            <a:xfrm>
              <a:off x="4656" y="2976"/>
              <a:ext cx="110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754840" name="Text Box 152"/>
          <p:cNvSpPr txBox="1">
            <a:spLocks noChangeArrowheads="1"/>
          </p:cNvSpPr>
          <p:nvPr/>
        </p:nvSpPr>
        <p:spPr bwMode="auto">
          <a:xfrm>
            <a:off x="8000999" y="3733801"/>
            <a:ext cx="26288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;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4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}</a:t>
            </a:r>
            <a:endParaRPr lang="ru-RU" sz="4000" dirty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754846" name="Group 158"/>
          <p:cNvGrpSpPr>
            <a:grpSpLocks/>
          </p:cNvGrpSpPr>
          <p:nvPr/>
        </p:nvGrpSpPr>
        <p:grpSpPr bwMode="auto">
          <a:xfrm>
            <a:off x="8077200" y="2162175"/>
            <a:ext cx="2438400" cy="701675"/>
            <a:chOff x="4080" y="1200"/>
            <a:chExt cx="1536" cy="442"/>
          </a:xfrm>
        </p:grpSpPr>
        <p:sp>
          <p:nvSpPr>
            <p:cNvPr id="754842" name="Text Box 154"/>
            <p:cNvSpPr txBox="1">
              <a:spLocks noChangeArrowheads="1"/>
            </p:cNvSpPr>
            <p:nvPr/>
          </p:nvSpPr>
          <p:spPr bwMode="auto">
            <a:xfrm>
              <a:off x="4080" y="120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ru-RU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4843" name="Freeform 155"/>
            <p:cNvSpPr>
              <a:spLocks/>
            </p:cNvSpPr>
            <p:nvPr/>
          </p:nvSpPr>
          <p:spPr bwMode="auto">
            <a:xfrm>
              <a:off x="4465" y="1294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844" name="Freeform 156"/>
            <p:cNvSpPr>
              <a:spLocks/>
            </p:cNvSpPr>
            <p:nvPr/>
          </p:nvSpPr>
          <p:spPr bwMode="auto">
            <a:xfrm>
              <a:off x="4919" y="1291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4848" name="Group 160"/>
          <p:cNvGrpSpPr>
            <a:grpSpLocks/>
          </p:cNvGrpSpPr>
          <p:nvPr/>
        </p:nvGrpSpPr>
        <p:grpSpPr bwMode="auto">
          <a:xfrm>
            <a:off x="6913967" y="992981"/>
            <a:ext cx="779463" cy="461964"/>
            <a:chOff x="2568" y="4160"/>
            <a:chExt cx="491" cy="291"/>
          </a:xfrm>
        </p:grpSpPr>
        <p:sp>
          <p:nvSpPr>
            <p:cNvPr id="754829" name="Line 141"/>
            <p:cNvSpPr>
              <a:spLocks noChangeShapeType="1"/>
            </p:cNvSpPr>
            <p:nvPr/>
          </p:nvSpPr>
          <p:spPr bwMode="auto">
            <a:xfrm>
              <a:off x="2640" y="417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847" name="Rectangle 159"/>
            <p:cNvSpPr>
              <a:spLocks noChangeArrowheads="1"/>
            </p:cNvSpPr>
            <p:nvPr/>
          </p:nvSpPr>
          <p:spPr bwMode="auto">
            <a:xfrm>
              <a:off x="2568" y="4160"/>
              <a:ext cx="49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ОС =</a:t>
              </a:r>
            </a:p>
          </p:txBody>
        </p:sp>
      </p:grpSp>
      <p:grpSp>
        <p:nvGrpSpPr>
          <p:cNvPr id="754849" name="Group 161"/>
          <p:cNvGrpSpPr>
            <a:grpSpLocks/>
          </p:cNvGrpSpPr>
          <p:nvPr/>
        </p:nvGrpSpPr>
        <p:grpSpPr bwMode="auto">
          <a:xfrm>
            <a:off x="8199433" y="4953022"/>
            <a:ext cx="757236" cy="461964"/>
            <a:chOff x="2568" y="4160"/>
            <a:chExt cx="477" cy="291"/>
          </a:xfrm>
        </p:grpSpPr>
        <p:sp>
          <p:nvSpPr>
            <p:cNvPr id="754850" name="Line 162"/>
            <p:cNvSpPr>
              <a:spLocks noChangeShapeType="1"/>
            </p:cNvSpPr>
            <p:nvPr/>
          </p:nvSpPr>
          <p:spPr bwMode="auto">
            <a:xfrm>
              <a:off x="2640" y="417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4851" name="Rectangle 163"/>
            <p:cNvSpPr>
              <a:spLocks noChangeArrowheads="1"/>
            </p:cNvSpPr>
            <p:nvPr/>
          </p:nvSpPr>
          <p:spPr bwMode="auto">
            <a:xfrm>
              <a:off x="2568" y="4160"/>
              <a:ext cx="47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</a:t>
              </a:r>
              <a:r>
                <a:rPr lang="en-US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</a:p>
          </p:txBody>
        </p:sp>
      </p:grpSp>
      <p:sp>
        <p:nvSpPr>
          <p:cNvPr id="111" name="Freeform 120"/>
          <p:cNvSpPr>
            <a:spLocks/>
          </p:cNvSpPr>
          <p:nvPr/>
        </p:nvSpPr>
        <p:spPr bwMode="auto">
          <a:xfrm>
            <a:off x="7968208" y="908720"/>
            <a:ext cx="328050" cy="4763"/>
          </a:xfrm>
          <a:custGeom>
            <a:avLst/>
            <a:gdLst>
              <a:gd name="T0" fmla="*/ 0 w 144"/>
              <a:gd name="T1" fmla="*/ 0 h 3"/>
              <a:gd name="T2" fmla="*/ 144 w 144"/>
              <a:gd name="T3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" h="3">
                <a:moveTo>
                  <a:pt x="0" y="0"/>
                </a:moveTo>
                <a:lnTo>
                  <a:pt x="144" y="3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27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75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500"/>
                                        <p:tgtEl>
                                          <p:spTgt spid="75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4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54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75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75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75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4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4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75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4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4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500"/>
                                        <p:tgtEl>
                                          <p:spTgt spid="75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8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6168" y="2005009"/>
            <a:ext cx="4252611" cy="2355057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C(1;3),  D(4;1)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3476759" y="2797719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43369" name="Group 9"/>
          <p:cNvGraphicFramePr>
            <a:graphicFrameLocks noGrp="1"/>
          </p:cNvGraphicFramePr>
          <p:nvPr>
            <p:extLst/>
          </p:nvPr>
        </p:nvGraphicFramePr>
        <p:xfrm>
          <a:off x="4600882" y="1916832"/>
          <a:ext cx="6519380" cy="4013198"/>
        </p:xfrm>
        <a:graphic>
          <a:graphicData uri="http://schemas.openxmlformats.org/drawingml/2006/table">
            <a:tbl>
              <a:tblPr/>
              <a:tblGrid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</a:tblGrid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0576" name="Line 99"/>
          <p:cNvSpPr>
            <a:spLocks noChangeShapeType="1"/>
          </p:cNvSpPr>
          <p:nvPr/>
        </p:nvSpPr>
        <p:spPr bwMode="auto">
          <a:xfrm flipV="1">
            <a:off x="7176120" y="2241372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7" name="Line 100"/>
          <p:cNvSpPr>
            <a:spLocks noChangeShapeType="1"/>
          </p:cNvSpPr>
          <p:nvPr/>
        </p:nvSpPr>
        <p:spPr bwMode="auto">
          <a:xfrm>
            <a:off x="6419865" y="4223470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8" name="Text Box 102"/>
          <p:cNvSpPr txBox="1">
            <a:spLocks noChangeArrowheads="1"/>
          </p:cNvSpPr>
          <p:nvPr/>
        </p:nvSpPr>
        <p:spPr bwMode="auto">
          <a:xfrm>
            <a:off x="6744320" y="4131466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8000"/>
                </a:solidFill>
              </a:rPr>
              <a:t>О</a:t>
            </a:r>
          </a:p>
        </p:txBody>
      </p:sp>
      <p:sp>
        <p:nvSpPr>
          <p:cNvPr id="143467" name="Line 107"/>
          <p:cNvSpPr>
            <a:spLocks noChangeShapeType="1"/>
          </p:cNvSpPr>
          <p:nvPr/>
        </p:nvSpPr>
        <p:spPr bwMode="auto">
          <a:xfrm>
            <a:off x="7859358" y="2482695"/>
            <a:ext cx="2009687" cy="1209534"/>
          </a:xfrm>
          <a:prstGeom prst="line">
            <a:avLst/>
          </a:prstGeom>
          <a:noFill/>
          <a:ln w="28575">
            <a:solidFill>
              <a:srgbClr val="5D288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8" name="Text Box 108"/>
          <p:cNvSpPr txBox="1">
            <a:spLocks noChangeArrowheads="1"/>
          </p:cNvSpPr>
          <p:nvPr/>
        </p:nvSpPr>
        <p:spPr bwMode="auto">
          <a:xfrm>
            <a:off x="7498076" y="2018392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7A0000"/>
                </a:solidFill>
              </a:rPr>
              <a:t>C(1;3)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69" name="Text Box 109"/>
          <p:cNvSpPr txBox="1">
            <a:spLocks noChangeArrowheads="1"/>
          </p:cNvSpPr>
          <p:nvPr/>
        </p:nvSpPr>
        <p:spPr bwMode="auto">
          <a:xfrm>
            <a:off x="9869045" y="341148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7A0000"/>
                </a:solidFill>
              </a:rPr>
              <a:t>D(4;1)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20584" name="Text Box 115"/>
          <p:cNvSpPr txBox="1">
            <a:spLocks noChangeArrowheads="1"/>
          </p:cNvSpPr>
          <p:nvPr/>
        </p:nvSpPr>
        <p:spPr bwMode="auto">
          <a:xfrm>
            <a:off x="6824363" y="2266298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</a:t>
            </a:r>
            <a:endParaRPr lang="ru-RU" dirty="0"/>
          </a:p>
        </p:txBody>
      </p:sp>
      <p:sp>
        <p:nvSpPr>
          <p:cNvPr id="20585" name="Text Box 116"/>
          <p:cNvSpPr txBox="1">
            <a:spLocks noChangeArrowheads="1"/>
          </p:cNvSpPr>
          <p:nvPr/>
        </p:nvSpPr>
        <p:spPr bwMode="auto">
          <a:xfrm>
            <a:off x="10199915" y="4232995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x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40675" y="7888"/>
            <a:ext cx="12232675" cy="13738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794939" y="2410904"/>
            <a:ext cx="64420" cy="717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9804627" y="3607328"/>
            <a:ext cx="64419" cy="849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 Box 117"/>
          <p:cNvSpPr txBox="1">
            <a:spLocks noChangeArrowheads="1"/>
          </p:cNvSpPr>
          <p:nvPr/>
        </p:nvSpPr>
        <p:spPr bwMode="auto">
          <a:xfrm>
            <a:off x="-597968" y="5493853"/>
            <a:ext cx="7775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/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9"/>
          <p:cNvSpPr>
            <a:spLocks noChangeShapeType="1"/>
          </p:cNvSpPr>
          <p:nvPr/>
        </p:nvSpPr>
        <p:spPr bwMode="auto">
          <a:xfrm>
            <a:off x="546167" y="5445224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1" name="Object 1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58202358"/>
              </p:ext>
            </p:extLst>
          </p:nvPr>
        </p:nvGraphicFramePr>
        <p:xfrm>
          <a:off x="546167" y="4354203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Уравнение" r:id="rId3" imgW="495000" imgH="330120" progId="Equation.3">
                  <p:embed/>
                </p:oleObj>
              </mc:Choice>
              <mc:Fallback>
                <p:oleObj name="Уравнение" r:id="rId3" imgW="49500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67" y="4354203"/>
                        <a:ext cx="1257300" cy="8382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Прямая со стрелкой 33"/>
          <p:cNvCxnSpPr/>
          <p:nvPr/>
        </p:nvCxnSpPr>
        <p:spPr>
          <a:xfrm>
            <a:off x="7836463" y="2439358"/>
            <a:ext cx="1954702" cy="12113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8948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3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4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7" grpId="0" animBg="1"/>
      <p:bldP spid="5" grpId="0" animBg="1"/>
      <p:bldP spid="27" grpId="0" animBg="1"/>
      <p:bldP spid="29" grpId="0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5520" y="1131782"/>
            <a:ext cx="10008573" cy="6477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=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C(x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,y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),  D(x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,y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5" name="Line 5"/>
          <p:cNvSpPr>
            <a:spLocks noChangeShapeType="1"/>
          </p:cNvSpPr>
          <p:nvPr/>
        </p:nvSpPr>
        <p:spPr bwMode="auto">
          <a:xfrm>
            <a:off x="2711872" y="1127511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3682184" y="1127511"/>
            <a:ext cx="2888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43369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42096"/>
              </p:ext>
            </p:extLst>
          </p:nvPr>
        </p:nvGraphicFramePr>
        <p:xfrm>
          <a:off x="568434" y="2120901"/>
          <a:ext cx="6519380" cy="4013198"/>
        </p:xfrm>
        <a:graphic>
          <a:graphicData uri="http://schemas.openxmlformats.org/drawingml/2006/table">
            <a:tbl>
              <a:tblPr/>
              <a:tblGrid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</a:tblGrid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0576" name="Line 99"/>
          <p:cNvSpPr>
            <a:spLocks noChangeShapeType="1"/>
          </p:cNvSpPr>
          <p:nvPr/>
        </p:nvSpPr>
        <p:spPr bwMode="auto">
          <a:xfrm flipV="1">
            <a:off x="3143672" y="2445441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7" name="Line 100"/>
          <p:cNvSpPr>
            <a:spLocks noChangeShapeType="1"/>
          </p:cNvSpPr>
          <p:nvPr/>
        </p:nvSpPr>
        <p:spPr bwMode="auto">
          <a:xfrm>
            <a:off x="2387417" y="4427539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8" name="Text Box 102"/>
          <p:cNvSpPr txBox="1">
            <a:spLocks noChangeArrowheads="1"/>
          </p:cNvSpPr>
          <p:nvPr/>
        </p:nvSpPr>
        <p:spPr bwMode="auto">
          <a:xfrm>
            <a:off x="2711872" y="433553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8000"/>
                </a:solidFill>
              </a:rPr>
              <a:t>О</a:t>
            </a:r>
          </a:p>
        </p:txBody>
      </p:sp>
      <p:sp>
        <p:nvSpPr>
          <p:cNvPr id="143467" name="Line 107"/>
          <p:cNvSpPr>
            <a:spLocks noChangeShapeType="1"/>
          </p:cNvSpPr>
          <p:nvPr/>
        </p:nvSpPr>
        <p:spPr bwMode="auto">
          <a:xfrm flipV="1">
            <a:off x="3827482" y="2732867"/>
            <a:ext cx="1889526" cy="1080309"/>
          </a:xfrm>
          <a:prstGeom prst="line">
            <a:avLst/>
          </a:prstGeom>
          <a:noFill/>
          <a:ln w="28575">
            <a:solidFill>
              <a:srgbClr val="5D288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8" name="Text Box 108"/>
          <p:cNvSpPr txBox="1">
            <a:spLocks noChangeArrowheads="1"/>
          </p:cNvSpPr>
          <p:nvPr/>
        </p:nvSpPr>
        <p:spPr bwMode="auto">
          <a:xfrm>
            <a:off x="3538060" y="389652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7A0000"/>
                </a:solidFill>
              </a:rPr>
              <a:t>C(x</a:t>
            </a:r>
            <a:r>
              <a:rPr lang="en-US" sz="2400" baseline="-25000" dirty="0">
                <a:solidFill>
                  <a:srgbClr val="7A0000"/>
                </a:solidFill>
              </a:rPr>
              <a:t>1</a:t>
            </a:r>
            <a:r>
              <a:rPr lang="en-US" sz="2400" dirty="0">
                <a:solidFill>
                  <a:srgbClr val="7A0000"/>
                </a:solidFill>
              </a:rPr>
              <a:t>,y</a:t>
            </a:r>
            <a:r>
              <a:rPr lang="en-US" sz="2400" baseline="-25000" dirty="0">
                <a:solidFill>
                  <a:srgbClr val="7A0000"/>
                </a:solidFill>
              </a:rPr>
              <a:t>1</a:t>
            </a:r>
            <a:r>
              <a:rPr lang="en-US" sz="2400" dirty="0">
                <a:solidFill>
                  <a:srgbClr val="7A0000"/>
                </a:solidFill>
              </a:rPr>
              <a:t>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69" name="Text Box 109"/>
          <p:cNvSpPr txBox="1">
            <a:spLocks noChangeArrowheads="1"/>
          </p:cNvSpPr>
          <p:nvPr/>
        </p:nvSpPr>
        <p:spPr bwMode="auto">
          <a:xfrm>
            <a:off x="5734156" y="224781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7A0000"/>
                </a:solidFill>
              </a:rPr>
              <a:t>D(x</a:t>
            </a:r>
            <a:r>
              <a:rPr lang="en-US" sz="2400" baseline="-25000" dirty="0">
                <a:solidFill>
                  <a:srgbClr val="7A0000"/>
                </a:solidFill>
              </a:rPr>
              <a:t>2</a:t>
            </a:r>
            <a:r>
              <a:rPr lang="en-US" sz="2400" dirty="0">
                <a:solidFill>
                  <a:srgbClr val="7A0000"/>
                </a:solidFill>
              </a:rPr>
              <a:t>,y</a:t>
            </a:r>
            <a:r>
              <a:rPr lang="en-US" sz="2400" baseline="-25000" dirty="0">
                <a:solidFill>
                  <a:srgbClr val="7A0000"/>
                </a:solidFill>
              </a:rPr>
              <a:t>2</a:t>
            </a:r>
            <a:r>
              <a:rPr lang="en-US" sz="2400" dirty="0">
                <a:solidFill>
                  <a:srgbClr val="7A0000"/>
                </a:solidFill>
              </a:rPr>
              <a:t>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71" name="Text Box 111"/>
          <p:cNvSpPr txBox="1">
            <a:spLocks noChangeArrowheads="1"/>
          </p:cNvSpPr>
          <p:nvPr/>
        </p:nvSpPr>
        <p:spPr bwMode="auto">
          <a:xfrm>
            <a:off x="4447677" y="2779632"/>
            <a:ext cx="430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A0000"/>
                </a:solidFill>
              </a:rPr>
              <a:t>v</a:t>
            </a:r>
            <a:endParaRPr lang="ru-RU" sz="2800" b="1" dirty="0">
              <a:solidFill>
                <a:srgbClr val="7A0000"/>
              </a:solidFill>
            </a:endParaRPr>
          </a:p>
        </p:txBody>
      </p:sp>
      <p:sp>
        <p:nvSpPr>
          <p:cNvPr id="143473" name="Line 113"/>
          <p:cNvSpPr>
            <a:spLocks noChangeShapeType="1"/>
          </p:cNvSpPr>
          <p:nvPr/>
        </p:nvSpPr>
        <p:spPr bwMode="auto">
          <a:xfrm>
            <a:off x="4554833" y="2867571"/>
            <a:ext cx="215900" cy="0"/>
          </a:xfrm>
          <a:prstGeom prst="line">
            <a:avLst/>
          </a:prstGeom>
          <a:noFill/>
          <a:ln w="28575">
            <a:solidFill>
              <a:srgbClr val="7A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4" name="Text Box 115"/>
          <p:cNvSpPr txBox="1">
            <a:spLocks noChangeArrowheads="1"/>
          </p:cNvSpPr>
          <p:nvPr/>
        </p:nvSpPr>
        <p:spPr bwMode="auto">
          <a:xfrm>
            <a:off x="2791915" y="2470367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</a:t>
            </a:r>
            <a:endParaRPr lang="ru-RU" dirty="0"/>
          </a:p>
        </p:txBody>
      </p:sp>
      <p:sp>
        <p:nvSpPr>
          <p:cNvPr id="20585" name="Text Box 116"/>
          <p:cNvSpPr txBox="1">
            <a:spLocks noChangeArrowheads="1"/>
          </p:cNvSpPr>
          <p:nvPr/>
        </p:nvSpPr>
        <p:spPr bwMode="auto">
          <a:xfrm>
            <a:off x="6167467" y="4437064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x</a:t>
            </a:r>
            <a:endParaRPr lang="ru-RU"/>
          </a:p>
        </p:txBody>
      </p:sp>
      <p:sp>
        <p:nvSpPr>
          <p:cNvPr id="143477" name="Text Box 117"/>
          <p:cNvSpPr txBox="1">
            <a:spLocks noChangeArrowheads="1"/>
          </p:cNvSpPr>
          <p:nvPr/>
        </p:nvSpPr>
        <p:spPr bwMode="auto">
          <a:xfrm>
            <a:off x="371290" y="5828782"/>
            <a:ext cx="7775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/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9" name="Line 119"/>
          <p:cNvSpPr>
            <a:spLocks noChangeShapeType="1"/>
          </p:cNvSpPr>
          <p:nvPr/>
        </p:nvSpPr>
        <p:spPr bwMode="auto">
          <a:xfrm>
            <a:off x="695400" y="560173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90" name="Line 130"/>
          <p:cNvSpPr>
            <a:spLocks noChangeShapeType="1"/>
          </p:cNvSpPr>
          <p:nvPr/>
        </p:nvSpPr>
        <p:spPr bwMode="auto">
          <a:xfrm>
            <a:off x="3827482" y="3813175"/>
            <a:ext cx="1906674" cy="46766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1" name="Line 131"/>
          <p:cNvSpPr>
            <a:spLocks noChangeShapeType="1"/>
          </p:cNvSpPr>
          <p:nvPr/>
        </p:nvSpPr>
        <p:spPr bwMode="auto">
          <a:xfrm>
            <a:off x="5734156" y="2686764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2" name="Text Box 132"/>
          <p:cNvSpPr txBox="1">
            <a:spLocks noChangeArrowheads="1"/>
          </p:cNvSpPr>
          <p:nvPr/>
        </p:nvSpPr>
        <p:spPr bwMode="auto">
          <a:xfrm>
            <a:off x="4834053" y="3789377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a</a:t>
            </a:r>
            <a:endParaRPr lang="ru-RU" sz="2000" b="1" dirty="0"/>
          </a:p>
        </p:txBody>
      </p:sp>
      <p:sp>
        <p:nvSpPr>
          <p:cNvPr id="143493" name="Text Box 133"/>
          <p:cNvSpPr txBox="1">
            <a:spLocks noChangeArrowheads="1"/>
          </p:cNvSpPr>
          <p:nvPr/>
        </p:nvSpPr>
        <p:spPr bwMode="auto">
          <a:xfrm>
            <a:off x="5863432" y="3157540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b</a:t>
            </a:r>
            <a:endParaRPr lang="ru-RU" sz="2000" b="1" dirty="0"/>
          </a:p>
        </p:txBody>
      </p:sp>
      <p:sp>
        <p:nvSpPr>
          <p:cNvPr id="143494" name="Text Box 134"/>
          <p:cNvSpPr txBox="1">
            <a:spLocks noChangeArrowheads="1"/>
          </p:cNvSpPr>
          <p:nvPr/>
        </p:nvSpPr>
        <p:spPr bwMode="auto">
          <a:xfrm>
            <a:off x="1071669" y="1559719"/>
            <a:ext cx="932497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2800" b="1" dirty="0"/>
              <a:t>a</a:t>
            </a:r>
            <a:r>
              <a:rPr lang="en-US" sz="2800" b="1" dirty="0" smtClean="0"/>
              <a:t> = x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-x</a:t>
            </a:r>
            <a:r>
              <a:rPr lang="en-US" sz="2800" b="1" baseline="-25000" dirty="0" smtClean="0"/>
              <a:t>1</a:t>
            </a:r>
            <a:r>
              <a:rPr lang="en-US" sz="2800" dirty="0"/>
              <a:t>, </a:t>
            </a:r>
            <a:r>
              <a:rPr lang="en-US" sz="2800" b="1" dirty="0" smtClean="0"/>
              <a:t>b = y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-y</a:t>
            </a:r>
            <a:r>
              <a:rPr lang="en-US" sz="2800" b="1" baseline="-25000" dirty="0" smtClean="0"/>
              <a:t>1</a:t>
            </a:r>
            <a:r>
              <a:rPr lang="ru-RU" sz="2800" dirty="0" smtClean="0"/>
              <a:t> </a:t>
            </a:r>
            <a:r>
              <a:rPr lang="en-US" sz="2800" dirty="0" smtClean="0"/>
              <a:t>, </a:t>
            </a:r>
            <a:r>
              <a:rPr lang="ru-RU" sz="2800" dirty="0" smtClean="0"/>
              <a:t>  </a:t>
            </a:r>
            <a:r>
              <a:rPr lang="en-US" sz="2800" b="1" dirty="0"/>
              <a:t>v </a:t>
            </a:r>
            <a:r>
              <a:rPr lang="en-US" sz="2800" b="1" dirty="0" smtClean="0"/>
              <a:t> (</a:t>
            </a:r>
            <a:r>
              <a:rPr lang="en-US" sz="2800" b="1" dirty="0" err="1"/>
              <a:t>a,b</a:t>
            </a:r>
            <a:r>
              <a:rPr lang="en-US" sz="2800" b="1" dirty="0"/>
              <a:t>)</a:t>
            </a:r>
            <a:endParaRPr lang="ru-RU" sz="2800" b="1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43495" name="Line 135"/>
          <p:cNvSpPr>
            <a:spLocks noChangeShapeType="1"/>
          </p:cNvSpPr>
          <p:nvPr/>
        </p:nvSpPr>
        <p:spPr bwMode="auto">
          <a:xfrm>
            <a:off x="4078897" y="1700808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5" name="Object 1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7078541"/>
              </p:ext>
            </p:extLst>
          </p:nvPr>
        </p:nvGraphicFramePr>
        <p:xfrm>
          <a:off x="7945787" y="2953183"/>
          <a:ext cx="29686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Уравнение" r:id="rId3" imgW="850680" imgH="330120" progId="Equation.3">
                  <p:embed/>
                </p:oleObj>
              </mc:Choice>
              <mc:Fallback>
                <p:oleObj name="Уравнение" r:id="rId3" imgW="85068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5787" y="2953183"/>
                        <a:ext cx="2968625" cy="9207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67288" y="4286132"/>
            <a:ext cx="3478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ektorning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9178072" y="4045319"/>
            <a:ext cx="504056" cy="3254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40675" y="7888"/>
            <a:ext cx="12232675" cy="8858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2391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3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43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4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4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4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4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4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4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4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 animBg="1"/>
      <p:bldP spid="143366" grpId="0" animBg="1"/>
      <p:bldP spid="143467" grpId="0" animBg="1"/>
      <p:bldP spid="143468" grpId="0"/>
      <p:bldP spid="143469" grpId="0"/>
      <p:bldP spid="143471" grpId="0"/>
      <p:bldP spid="143473" grpId="0" animBg="1"/>
      <p:bldP spid="143477" grpId="0"/>
      <p:bldP spid="143479" grpId="0" animBg="1"/>
      <p:bldP spid="143490" grpId="0" animBg="1"/>
      <p:bldP spid="143491" grpId="0" animBg="1"/>
      <p:bldP spid="143492" grpId="0"/>
      <p:bldP spid="143493" grpId="0"/>
      <p:bldP spid="143494" grpId="0"/>
      <p:bldP spid="143495" grpId="0" animBg="1"/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481" y="2158012"/>
            <a:ext cx="4099351" cy="139010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C(1;3) </a:t>
            </a:r>
            <a:r>
              <a:rPr kumimoji="1"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D(4;1), </a:t>
            </a:r>
            <a:r>
              <a:rPr kumimoji="1" 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1"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kumimoji="1" 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-?</a:t>
            </a:r>
            <a:r>
              <a:rPr kumimoji="1"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(4-1; 1-3)</a:t>
            </a:r>
            <a:b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(3; -2)</a:t>
            </a:r>
            <a:endParaRPr lang="ru-RU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3412" y="1157604"/>
            <a:ext cx="10008573" cy="6477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C(1;3),  D(4;1)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6887269" y="1131781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43369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85664"/>
              </p:ext>
            </p:extLst>
          </p:nvPr>
        </p:nvGraphicFramePr>
        <p:xfrm>
          <a:off x="4600882" y="1916832"/>
          <a:ext cx="6519380" cy="4013198"/>
        </p:xfrm>
        <a:graphic>
          <a:graphicData uri="http://schemas.openxmlformats.org/drawingml/2006/table">
            <a:tbl>
              <a:tblPr/>
              <a:tblGrid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</a:tblGrid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0576" name="Line 99"/>
          <p:cNvSpPr>
            <a:spLocks noChangeShapeType="1"/>
          </p:cNvSpPr>
          <p:nvPr/>
        </p:nvSpPr>
        <p:spPr bwMode="auto">
          <a:xfrm flipV="1">
            <a:off x="7176120" y="2241372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7" name="Line 100"/>
          <p:cNvSpPr>
            <a:spLocks noChangeShapeType="1"/>
          </p:cNvSpPr>
          <p:nvPr/>
        </p:nvSpPr>
        <p:spPr bwMode="auto">
          <a:xfrm>
            <a:off x="6419865" y="4223470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8" name="Text Box 102"/>
          <p:cNvSpPr txBox="1">
            <a:spLocks noChangeArrowheads="1"/>
          </p:cNvSpPr>
          <p:nvPr/>
        </p:nvSpPr>
        <p:spPr bwMode="auto">
          <a:xfrm>
            <a:off x="6744320" y="4131466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8000"/>
                </a:solidFill>
              </a:rPr>
              <a:t>О</a:t>
            </a:r>
          </a:p>
        </p:txBody>
      </p:sp>
      <p:sp>
        <p:nvSpPr>
          <p:cNvPr id="143467" name="Line 107"/>
          <p:cNvSpPr>
            <a:spLocks noChangeShapeType="1"/>
          </p:cNvSpPr>
          <p:nvPr/>
        </p:nvSpPr>
        <p:spPr bwMode="auto">
          <a:xfrm>
            <a:off x="7859359" y="2482694"/>
            <a:ext cx="1907244" cy="1223963"/>
          </a:xfrm>
          <a:prstGeom prst="line">
            <a:avLst/>
          </a:prstGeom>
          <a:noFill/>
          <a:ln w="28575">
            <a:solidFill>
              <a:srgbClr val="5D288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8" name="Text Box 108"/>
          <p:cNvSpPr txBox="1">
            <a:spLocks noChangeArrowheads="1"/>
          </p:cNvSpPr>
          <p:nvPr/>
        </p:nvSpPr>
        <p:spPr bwMode="auto">
          <a:xfrm>
            <a:off x="7498076" y="2018392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7A0000"/>
                </a:solidFill>
              </a:rPr>
              <a:t>C(1;3)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69" name="Text Box 109"/>
          <p:cNvSpPr txBox="1">
            <a:spLocks noChangeArrowheads="1"/>
          </p:cNvSpPr>
          <p:nvPr/>
        </p:nvSpPr>
        <p:spPr bwMode="auto">
          <a:xfrm>
            <a:off x="9804627" y="3406993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7A0000"/>
                </a:solidFill>
              </a:rPr>
              <a:t>D(4;1)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20584" name="Text Box 115"/>
          <p:cNvSpPr txBox="1">
            <a:spLocks noChangeArrowheads="1"/>
          </p:cNvSpPr>
          <p:nvPr/>
        </p:nvSpPr>
        <p:spPr bwMode="auto">
          <a:xfrm>
            <a:off x="6824363" y="2266298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</a:t>
            </a:r>
            <a:endParaRPr lang="ru-RU" dirty="0"/>
          </a:p>
        </p:txBody>
      </p:sp>
      <p:sp>
        <p:nvSpPr>
          <p:cNvPr id="20585" name="Text Box 116"/>
          <p:cNvSpPr txBox="1">
            <a:spLocks noChangeArrowheads="1"/>
          </p:cNvSpPr>
          <p:nvPr/>
        </p:nvSpPr>
        <p:spPr bwMode="auto">
          <a:xfrm>
            <a:off x="10199915" y="4232995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x</a:t>
            </a:r>
            <a:endParaRPr lang="ru-RU"/>
          </a:p>
        </p:txBody>
      </p:sp>
      <p:sp>
        <p:nvSpPr>
          <p:cNvPr id="143491" name="Line 131"/>
          <p:cNvSpPr>
            <a:spLocks noChangeShapeType="1"/>
          </p:cNvSpPr>
          <p:nvPr/>
        </p:nvSpPr>
        <p:spPr bwMode="auto">
          <a:xfrm>
            <a:off x="7859359" y="2468489"/>
            <a:ext cx="0" cy="1133324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2" name="Text Box 132"/>
          <p:cNvSpPr txBox="1">
            <a:spLocks noChangeArrowheads="1"/>
          </p:cNvSpPr>
          <p:nvPr/>
        </p:nvSpPr>
        <p:spPr bwMode="auto">
          <a:xfrm>
            <a:off x="8866501" y="358530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a</a:t>
            </a:r>
            <a:endParaRPr lang="ru-RU" sz="2000" b="1" dirty="0"/>
          </a:p>
        </p:txBody>
      </p:sp>
      <p:sp>
        <p:nvSpPr>
          <p:cNvPr id="143493" name="Text Box 133"/>
          <p:cNvSpPr txBox="1">
            <a:spLocks noChangeArrowheads="1"/>
          </p:cNvSpPr>
          <p:nvPr/>
        </p:nvSpPr>
        <p:spPr bwMode="auto">
          <a:xfrm>
            <a:off x="7498996" y="3020050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b</a:t>
            </a:r>
            <a:endParaRPr lang="ru-RU" sz="2000" b="1" dirty="0"/>
          </a:p>
        </p:txBody>
      </p:sp>
      <p:graphicFrame>
        <p:nvGraphicFramePr>
          <p:cNvPr id="25" name="Object 1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09366621"/>
              </p:ext>
            </p:extLst>
          </p:nvPr>
        </p:nvGraphicFramePr>
        <p:xfrm>
          <a:off x="358585" y="4109515"/>
          <a:ext cx="2968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Уравнение" r:id="rId3" imgW="1168200" imgH="330120" progId="Equation.3">
                  <p:embed/>
                </p:oleObj>
              </mc:Choice>
              <mc:Fallback>
                <p:oleObj name="Уравнение" r:id="rId3" imgW="116820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585" y="4109515"/>
                        <a:ext cx="2968625" cy="8382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0675" y="7888"/>
            <a:ext cx="12232675" cy="8858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23392" y="2663173"/>
            <a:ext cx="3600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23392" y="3212976"/>
            <a:ext cx="3600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ine 131"/>
          <p:cNvSpPr>
            <a:spLocks noChangeShapeType="1"/>
          </p:cNvSpPr>
          <p:nvPr/>
        </p:nvSpPr>
        <p:spPr bwMode="auto">
          <a:xfrm flipH="1" flipV="1">
            <a:off x="7859358" y="3658212"/>
            <a:ext cx="1907245" cy="2471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3" name="Object 1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41856"/>
              </p:ext>
            </p:extLst>
          </p:nvPr>
        </p:nvGraphicFramePr>
        <p:xfrm>
          <a:off x="1271464" y="5377549"/>
          <a:ext cx="13223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Уравнение" r:id="rId5" imgW="520560" imgH="330120" progId="Equation.3">
                  <p:embed/>
                </p:oleObj>
              </mc:Choice>
              <mc:Fallback>
                <p:oleObj name="Уравнение" r:id="rId5" imgW="52056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464" y="5377549"/>
                        <a:ext cx="1322388" cy="8382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 стрелкой 7"/>
          <p:cNvCxnSpPr>
            <a:stCxn id="143491" idx="0"/>
          </p:cNvCxnSpPr>
          <p:nvPr/>
        </p:nvCxnSpPr>
        <p:spPr>
          <a:xfrm>
            <a:off x="7859359" y="2468489"/>
            <a:ext cx="1907244" cy="121443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84481" y="1673898"/>
            <a:ext cx="1518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6306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43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3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4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4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6" grpId="0" animBg="1"/>
      <p:bldP spid="143467" grpId="0" animBg="1"/>
      <p:bldP spid="143468" grpId="0"/>
      <p:bldP spid="143469" grpId="0"/>
      <p:bldP spid="143491" grpId="0" animBg="1"/>
      <p:bldP spid="143492" grpId="0"/>
      <p:bldP spid="143493" grpId="0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8129" y="1087453"/>
            <a:ext cx="9915685" cy="1560929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koordinatalarga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agar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kooordinatalari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1"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2063552" y="3077136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632" y="-22797"/>
            <a:ext cx="12232675" cy="10192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17"/>
          <p:cNvSpPr txBox="1">
            <a:spLocks noChangeArrowheads="1"/>
          </p:cNvSpPr>
          <p:nvPr/>
        </p:nvSpPr>
        <p:spPr bwMode="auto">
          <a:xfrm>
            <a:off x="2772062" y="3563107"/>
            <a:ext cx="5680823" cy="52322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kumimoji="1"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Line 119"/>
          <p:cNvSpPr>
            <a:spLocks noChangeShapeType="1"/>
          </p:cNvSpPr>
          <p:nvPr/>
        </p:nvSpPr>
        <p:spPr bwMode="auto">
          <a:xfrm>
            <a:off x="3430188" y="4403441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37714" y="2623914"/>
            <a:ext cx="12059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asala.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A(-1;-3), B(2;-4), C(-3;-1)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D(0;-2)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AC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tengmi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3064500" y="3077136"/>
            <a:ext cx="432867" cy="32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73986" y="4391526"/>
            <a:ext cx="2725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 (-3+1; -1+3)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9"/>
          <p:cNvSpPr>
            <a:spLocks noChangeShapeType="1"/>
          </p:cNvSpPr>
          <p:nvPr/>
        </p:nvSpPr>
        <p:spPr bwMode="auto">
          <a:xfrm>
            <a:off x="3386574" y="507893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329786" y="5053822"/>
            <a:ext cx="2515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(0-2; -2+4)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9"/>
          <p:cNvSpPr>
            <a:spLocks noChangeShapeType="1"/>
          </p:cNvSpPr>
          <p:nvPr/>
        </p:nvSpPr>
        <p:spPr bwMode="auto">
          <a:xfrm>
            <a:off x="6338195" y="4382272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6211123" y="4382272"/>
            <a:ext cx="1685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 (-2;2)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9"/>
          <p:cNvSpPr>
            <a:spLocks noChangeShapeType="1"/>
          </p:cNvSpPr>
          <p:nvPr/>
        </p:nvSpPr>
        <p:spPr bwMode="auto">
          <a:xfrm>
            <a:off x="6371638" y="507893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232534" y="5053822"/>
            <a:ext cx="1685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(-2;2)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119"/>
          <p:cNvSpPr>
            <a:spLocks noChangeShapeType="1"/>
          </p:cNvSpPr>
          <p:nvPr/>
        </p:nvSpPr>
        <p:spPr bwMode="auto">
          <a:xfrm>
            <a:off x="8866518" y="469147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66116" y="4653136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9"/>
          <p:cNvSpPr>
            <a:spLocks noChangeShapeType="1"/>
          </p:cNvSpPr>
          <p:nvPr/>
        </p:nvSpPr>
        <p:spPr bwMode="auto">
          <a:xfrm>
            <a:off x="9820178" y="472967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srgbClr val="C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757071" y="4626714"/>
            <a:ext cx="803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71" y="4338534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A(-1;-3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C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(-3;-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1); 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2959" y="5068139"/>
            <a:ext cx="2885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B(2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;-4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D(0;-2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1187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6" grpId="0"/>
      <p:bldP spid="25" grpId="0" animBg="1"/>
      <p:bldP spid="36" grpId="0" animBg="1"/>
      <p:bldP spid="38" grpId="0" animBg="1"/>
      <p:bldP spid="40" grpId="0" animBg="1"/>
      <p:bldP spid="41" grpId="0"/>
      <p:bldP spid="42" grpId="0" animBg="1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</TotalTime>
  <Words>758</Words>
  <Application>Microsoft Office PowerPoint</Application>
  <PresentationFormat>Широкоэкранный</PresentationFormat>
  <Paragraphs>185</Paragraphs>
  <Slides>13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C(1;3) va D(4;1), ICDI -?   CD (4-1; 1-3) CD (3; -2)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613</cp:revision>
  <dcterms:created xsi:type="dcterms:W3CDTF">2020-06-19T20:52:49Z</dcterms:created>
  <dcterms:modified xsi:type="dcterms:W3CDTF">2020-12-24T09:29:46Z</dcterms:modified>
</cp:coreProperties>
</file>