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0"/>
  </p:notesMasterIdLst>
  <p:sldIdLst>
    <p:sldId id="306" r:id="rId2"/>
    <p:sldId id="330" r:id="rId3"/>
    <p:sldId id="331" r:id="rId4"/>
    <p:sldId id="342" r:id="rId5"/>
    <p:sldId id="332" r:id="rId6"/>
    <p:sldId id="333" r:id="rId7"/>
    <p:sldId id="334" r:id="rId8"/>
    <p:sldId id="335" r:id="rId9"/>
    <p:sldId id="336" r:id="rId10"/>
    <p:sldId id="338" r:id="rId11"/>
    <p:sldId id="339" r:id="rId12"/>
    <p:sldId id="341" r:id="rId13"/>
    <p:sldId id="343" r:id="rId14"/>
    <p:sldId id="344" r:id="rId15"/>
    <p:sldId id="348" r:id="rId16"/>
    <p:sldId id="347" r:id="rId17"/>
    <p:sldId id="346" r:id="rId18"/>
    <p:sldId id="305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000000"/>
    <a:srgbClr val="2B133D"/>
    <a:srgbClr val="5D28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3" d="100"/>
          <a:sy n="73" d="100"/>
        </p:scale>
        <p:origin x="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F65D4E-FFCD-4B69-B492-79299960A82D}" type="slidenum">
              <a:rPr lang="ru-RU"/>
              <a:pPr/>
              <a:t>10</a:t>
            </a:fld>
            <a:endParaRPr lang="ru-RU"/>
          </a:p>
        </p:txBody>
      </p:sp>
      <p:sp>
        <p:nvSpPr>
          <p:cNvPr id="66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95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71FACB-5D12-4BF1-9A08-A36E8E699455}" type="slidenum">
              <a:rPr lang="ru-RU"/>
              <a:pPr/>
              <a:t>11</a:t>
            </a:fld>
            <a:endParaRPr lang="ru-RU"/>
          </a:p>
        </p:txBody>
      </p:sp>
      <p:sp>
        <p:nvSpPr>
          <p:cNvPr id="601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253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E73D4C-8DA7-42A6-A09E-969C129F9BB8}" type="slidenum">
              <a:rPr lang="ru-RU"/>
              <a:pPr/>
              <a:t>12</a:t>
            </a:fld>
            <a:endParaRPr lang="ru-RU"/>
          </a:p>
        </p:txBody>
      </p:sp>
      <p:sp>
        <p:nvSpPr>
          <p:cNvPr id="67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3063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0C009C-4F67-4A9B-B4E0-542A2E2F08EC}" type="slidenum">
              <a:rPr lang="ru-RU"/>
              <a:pPr/>
              <a:t>13</a:t>
            </a:fld>
            <a:endParaRPr lang="ru-RU"/>
          </a:p>
        </p:txBody>
      </p:sp>
      <p:sp>
        <p:nvSpPr>
          <p:cNvPr id="67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6797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0196A-433F-4F7B-952E-38647F8AAAAE}" type="slidenum">
              <a:rPr lang="ru-RU"/>
              <a:pPr/>
              <a:t>14</a:t>
            </a:fld>
            <a:endParaRPr lang="ru-RU"/>
          </a:p>
        </p:txBody>
      </p:sp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6264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92C37A-48E2-4AE5-8AD1-25B26176AF4F}" type="slidenum">
              <a:rPr lang="ru-RU"/>
              <a:pPr/>
              <a:t>15</a:t>
            </a:fld>
            <a:endParaRPr lang="ru-RU"/>
          </a:p>
        </p:txBody>
      </p:sp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8408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28445E-E6F8-40CE-9E4A-63A10C414BAF}" type="slidenum">
              <a:rPr lang="ru-RU"/>
              <a:pPr/>
              <a:t>16</a:t>
            </a:fld>
            <a:endParaRPr lang="ru-RU"/>
          </a:p>
        </p:txBody>
      </p:sp>
      <p:sp>
        <p:nvSpPr>
          <p:cNvPr id="68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3878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906ABD-D0DE-4460-8DF8-0FC1ABEA0713}" type="slidenum">
              <a:rPr lang="ru-RU"/>
              <a:pPr/>
              <a:t>17</a:t>
            </a:fld>
            <a:endParaRPr lang="ru-RU"/>
          </a:p>
        </p:txBody>
      </p:sp>
      <p:sp>
        <p:nvSpPr>
          <p:cNvPr id="68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220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8C2C53-E8FB-4F14-8024-892A75B9EB19}" type="slidenum">
              <a:rPr lang="ru-RU"/>
              <a:pPr/>
              <a:t>2</a:t>
            </a:fld>
            <a:endParaRPr lang="ru-RU"/>
          </a:p>
        </p:txBody>
      </p:sp>
      <p:sp>
        <p:nvSpPr>
          <p:cNvPr id="64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4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082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2C7149-4B38-4D33-8985-55B2110FC2F1}" type="slidenum">
              <a:rPr lang="ru-RU"/>
              <a:pPr/>
              <a:t>3</a:t>
            </a:fld>
            <a:endParaRPr lang="ru-RU"/>
          </a:p>
        </p:txBody>
      </p:sp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ru-RU"/>
              <a:t>«Геометрия 7-9»  Л.С. Атанасян и др.</a:t>
            </a:r>
          </a:p>
        </p:txBody>
      </p:sp>
    </p:spTree>
    <p:extLst>
      <p:ext uri="{BB962C8B-B14F-4D97-AF65-F5344CB8AC3E}">
        <p14:creationId xmlns:p14="http://schemas.microsoft.com/office/powerpoint/2010/main" val="4216727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A636DC-C365-46BD-A65E-C560811FD670}" type="slidenum">
              <a:rPr lang="ru-RU"/>
              <a:pPr/>
              <a:t>4</a:t>
            </a:fld>
            <a:endParaRPr lang="ru-RU"/>
          </a:p>
        </p:txBody>
      </p:sp>
      <p:sp>
        <p:nvSpPr>
          <p:cNvPr id="67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286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F55B0B-D588-4178-BCC4-E19F94EF3F90}" type="slidenum">
              <a:rPr lang="ru-RU"/>
              <a:pPr/>
              <a:t>5</a:t>
            </a:fld>
            <a:endParaRPr lang="ru-RU"/>
          </a:p>
        </p:txBody>
      </p:sp>
      <p:sp>
        <p:nvSpPr>
          <p:cNvPr id="65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5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ru-RU"/>
              <a:t>«Геометрия 7-9»  Л.С. Атанасян и др.</a:t>
            </a:r>
          </a:p>
        </p:txBody>
      </p:sp>
    </p:spTree>
    <p:extLst>
      <p:ext uri="{BB962C8B-B14F-4D97-AF65-F5344CB8AC3E}">
        <p14:creationId xmlns:p14="http://schemas.microsoft.com/office/powerpoint/2010/main" val="2527938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67F6A8-62E1-41DC-A24D-EF85AD3B099F}" type="slidenum">
              <a:rPr lang="ru-RU"/>
              <a:pPr/>
              <a:t>6</a:t>
            </a:fld>
            <a:endParaRPr lang="ru-RU"/>
          </a:p>
        </p:txBody>
      </p:sp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ru-RU"/>
              <a:t>«Геометрия 7-9»  Л.С. Атанасян и др.</a:t>
            </a:r>
          </a:p>
        </p:txBody>
      </p:sp>
    </p:spTree>
    <p:extLst>
      <p:ext uri="{BB962C8B-B14F-4D97-AF65-F5344CB8AC3E}">
        <p14:creationId xmlns:p14="http://schemas.microsoft.com/office/powerpoint/2010/main" val="42605098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E8BD2E-684C-407D-872A-E3CAE8B5C479}" type="slidenum">
              <a:rPr lang="ru-RU"/>
              <a:pPr/>
              <a:t>7</a:t>
            </a:fld>
            <a:endParaRPr lang="ru-RU"/>
          </a:p>
        </p:txBody>
      </p:sp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8613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3F269F-5954-489A-80BA-1FB883250DCF}" type="slidenum">
              <a:rPr lang="ru-RU"/>
              <a:pPr/>
              <a:t>8</a:t>
            </a:fld>
            <a:endParaRPr lang="ru-RU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9762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D997A1-234A-4248-B2F8-0727F91C1801}" type="slidenum">
              <a:rPr lang="ru-RU"/>
              <a:pPr/>
              <a:t>9</a:t>
            </a:fld>
            <a:endParaRPr lang="ru-RU"/>
          </a:p>
        </p:txBody>
      </p:sp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26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551923" y="2532404"/>
            <a:ext cx="2068923" cy="20728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91344" y="2564904"/>
            <a:ext cx="102957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VEKTORLARNI </a:t>
            </a:r>
          </a:p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 VA AYIRISH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84" name="Freeform 32"/>
          <p:cNvSpPr>
            <a:spLocks/>
          </p:cNvSpPr>
          <p:nvPr/>
        </p:nvSpPr>
        <p:spPr bwMode="auto">
          <a:xfrm>
            <a:off x="2232025" y="1165225"/>
            <a:ext cx="673100" cy="2228850"/>
          </a:xfrm>
          <a:custGeom>
            <a:avLst/>
            <a:gdLst>
              <a:gd name="T0" fmla="*/ 424 w 424"/>
              <a:gd name="T1" fmla="*/ 0 h 1404"/>
              <a:gd name="T2" fmla="*/ 0 w 424"/>
              <a:gd name="T3" fmla="*/ 1404 h 14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4" h="1404">
                <a:moveTo>
                  <a:pt x="424" y="0"/>
                </a:moveTo>
                <a:lnTo>
                  <a:pt x="0" y="1404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3629" name="Freeform 77"/>
          <p:cNvSpPr>
            <a:spLocks/>
          </p:cNvSpPr>
          <p:nvPr/>
        </p:nvSpPr>
        <p:spPr bwMode="auto">
          <a:xfrm rot="4276924">
            <a:off x="4175126" y="473076"/>
            <a:ext cx="557213" cy="1592263"/>
          </a:xfrm>
          <a:custGeom>
            <a:avLst/>
            <a:gdLst>
              <a:gd name="T0" fmla="*/ 351 w 351"/>
              <a:gd name="T1" fmla="*/ 0 h 1003"/>
              <a:gd name="T2" fmla="*/ 0 w 351"/>
              <a:gd name="T3" fmla="*/ 1003 h 100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51" h="1003">
                <a:moveTo>
                  <a:pt x="351" y="0"/>
                </a:moveTo>
                <a:lnTo>
                  <a:pt x="0" y="1003"/>
                </a:lnTo>
              </a:path>
            </a:pathLst>
          </a:custGeom>
          <a:noFill/>
          <a:ln w="38100" cmpd="sng">
            <a:solidFill>
              <a:srgbClr val="008000"/>
            </a:solidFill>
            <a:round/>
            <a:headEnd type="triangle" w="med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3554" name="Freeform 2"/>
          <p:cNvSpPr>
            <a:spLocks/>
          </p:cNvSpPr>
          <p:nvPr/>
        </p:nvSpPr>
        <p:spPr bwMode="auto">
          <a:xfrm rot="18323156" flipV="1">
            <a:off x="8610600" y="1066800"/>
            <a:ext cx="25400" cy="2768600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3564" name="Freeform 12"/>
          <p:cNvSpPr>
            <a:spLocks/>
          </p:cNvSpPr>
          <p:nvPr/>
        </p:nvSpPr>
        <p:spPr bwMode="auto">
          <a:xfrm rot="18323156" flipV="1">
            <a:off x="8610600" y="1066800"/>
            <a:ext cx="25400" cy="2768600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63565" name="Group 13"/>
          <p:cNvGrpSpPr>
            <a:grpSpLocks/>
          </p:cNvGrpSpPr>
          <p:nvPr/>
        </p:nvGrpSpPr>
        <p:grpSpPr bwMode="auto">
          <a:xfrm>
            <a:off x="1992313" y="1600201"/>
            <a:ext cx="609600" cy="701675"/>
            <a:chOff x="2832" y="1776"/>
            <a:chExt cx="384" cy="442"/>
          </a:xfrm>
        </p:grpSpPr>
        <p:sp>
          <p:nvSpPr>
            <p:cNvPr id="663566" name="Text Box 14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3567" name="Line 15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568" name="Group 16"/>
          <p:cNvGrpSpPr>
            <a:grpSpLocks/>
          </p:cNvGrpSpPr>
          <p:nvPr/>
        </p:nvGrpSpPr>
        <p:grpSpPr bwMode="auto">
          <a:xfrm>
            <a:off x="2895600" y="2895601"/>
            <a:ext cx="609600" cy="701675"/>
            <a:chOff x="2832" y="1776"/>
            <a:chExt cx="384" cy="442"/>
          </a:xfrm>
        </p:grpSpPr>
        <p:sp>
          <p:nvSpPr>
            <p:cNvPr id="663569" name="Text Box 17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3570" name="Line 18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571" name="Group 19"/>
          <p:cNvGrpSpPr>
            <a:grpSpLocks/>
          </p:cNvGrpSpPr>
          <p:nvPr/>
        </p:nvGrpSpPr>
        <p:grpSpPr bwMode="auto">
          <a:xfrm>
            <a:off x="4572000" y="1508126"/>
            <a:ext cx="609600" cy="701675"/>
            <a:chOff x="768" y="806"/>
            <a:chExt cx="384" cy="442"/>
          </a:xfrm>
        </p:grpSpPr>
        <p:sp>
          <p:nvSpPr>
            <p:cNvPr id="663572" name="Text Box 20"/>
            <p:cNvSpPr txBox="1">
              <a:spLocks noChangeArrowheads="1"/>
            </p:cNvSpPr>
            <p:nvPr/>
          </p:nvSpPr>
          <p:spPr bwMode="auto">
            <a:xfrm>
              <a:off x="768" y="80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3573" name="Line 21"/>
            <p:cNvSpPr>
              <a:spLocks noChangeShapeType="1"/>
            </p:cNvSpPr>
            <p:nvPr/>
          </p:nvSpPr>
          <p:spPr bwMode="auto">
            <a:xfrm>
              <a:off x="864" y="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580" name="Group 28"/>
          <p:cNvGrpSpPr>
            <a:grpSpLocks/>
          </p:cNvGrpSpPr>
          <p:nvPr/>
        </p:nvGrpSpPr>
        <p:grpSpPr bwMode="auto">
          <a:xfrm>
            <a:off x="3657600" y="609601"/>
            <a:ext cx="609600" cy="701675"/>
            <a:chOff x="624" y="1296"/>
            <a:chExt cx="384" cy="442"/>
          </a:xfrm>
        </p:grpSpPr>
        <p:sp>
          <p:nvSpPr>
            <p:cNvPr id="663581" name="Text Box 29"/>
            <p:cNvSpPr txBox="1">
              <a:spLocks noChangeArrowheads="1"/>
            </p:cNvSpPr>
            <p:nvPr/>
          </p:nvSpPr>
          <p:spPr bwMode="auto">
            <a:xfrm>
              <a:off x="624" y="129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3582" name="Line 30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3583" name="Freeform 31"/>
          <p:cNvSpPr>
            <a:spLocks/>
          </p:cNvSpPr>
          <p:nvPr/>
        </p:nvSpPr>
        <p:spPr bwMode="auto">
          <a:xfrm>
            <a:off x="2232026" y="1165226"/>
            <a:ext cx="669925" cy="2225675"/>
          </a:xfrm>
          <a:custGeom>
            <a:avLst/>
            <a:gdLst>
              <a:gd name="T0" fmla="*/ 422 w 422"/>
              <a:gd name="T1" fmla="*/ 0 h 1402"/>
              <a:gd name="T2" fmla="*/ 0 w 422"/>
              <a:gd name="T3" fmla="*/ 1402 h 14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22" h="1402">
                <a:moveTo>
                  <a:pt x="422" y="0"/>
                </a:moveTo>
                <a:lnTo>
                  <a:pt x="0" y="1402"/>
                </a:lnTo>
              </a:path>
            </a:pathLst>
          </a:custGeom>
          <a:noFill/>
          <a:ln w="38100" cmpd="sng">
            <a:solidFill>
              <a:srgbClr val="000000"/>
            </a:solidFill>
            <a:round/>
            <a:headEnd type="triangle" w="med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3586" name="Freeform 34"/>
          <p:cNvSpPr>
            <a:spLocks/>
          </p:cNvSpPr>
          <p:nvPr/>
        </p:nvSpPr>
        <p:spPr bwMode="auto">
          <a:xfrm>
            <a:off x="3352800" y="3784600"/>
            <a:ext cx="4584700" cy="635000"/>
          </a:xfrm>
          <a:custGeom>
            <a:avLst/>
            <a:gdLst>
              <a:gd name="T0" fmla="*/ 0 w 2888"/>
              <a:gd name="T1" fmla="*/ 400 h 400"/>
              <a:gd name="T2" fmla="*/ 2888 w 2888"/>
              <a:gd name="T3" fmla="*/ 0 h 4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888" h="400">
                <a:moveTo>
                  <a:pt x="0" y="400"/>
                </a:moveTo>
                <a:lnTo>
                  <a:pt x="2888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3589" name="Text Box 37"/>
          <p:cNvSpPr txBox="1">
            <a:spLocks noChangeArrowheads="1"/>
          </p:cNvSpPr>
          <p:nvPr/>
        </p:nvSpPr>
        <p:spPr bwMode="auto">
          <a:xfrm>
            <a:off x="3886200" y="1752601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</a:p>
        </p:txBody>
      </p:sp>
      <p:sp>
        <p:nvSpPr>
          <p:cNvPr id="663590" name="Text Box 38"/>
          <p:cNvSpPr txBox="1">
            <a:spLocks noChangeArrowheads="1"/>
          </p:cNvSpPr>
          <p:nvPr/>
        </p:nvSpPr>
        <p:spPr bwMode="auto">
          <a:xfrm>
            <a:off x="7848600" y="3733801"/>
            <a:ext cx="3786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663591" name="Text Box 39"/>
          <p:cNvSpPr txBox="1">
            <a:spLocks noChangeArrowheads="1"/>
          </p:cNvSpPr>
          <p:nvPr/>
        </p:nvSpPr>
        <p:spPr bwMode="auto">
          <a:xfrm>
            <a:off x="5638800" y="1752601"/>
            <a:ext cx="3481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C</a:t>
            </a:r>
            <a:endParaRPr lang="ru-RU" sz="2400" b="1"/>
          </a:p>
        </p:txBody>
      </p:sp>
      <p:grpSp>
        <p:nvGrpSpPr>
          <p:cNvPr id="663640" name="Group 88"/>
          <p:cNvGrpSpPr>
            <a:grpSpLocks/>
          </p:cNvGrpSpPr>
          <p:nvPr/>
        </p:nvGrpSpPr>
        <p:grpSpPr bwMode="auto">
          <a:xfrm>
            <a:off x="1752600" y="4724401"/>
            <a:ext cx="2438400" cy="701675"/>
            <a:chOff x="4464" y="3360"/>
            <a:chExt cx="1536" cy="442"/>
          </a:xfrm>
        </p:grpSpPr>
        <p:sp>
          <p:nvSpPr>
            <p:cNvPr id="663617" name="Text Box 65"/>
            <p:cNvSpPr txBox="1">
              <a:spLocks noChangeArrowheads="1"/>
            </p:cNvSpPr>
            <p:nvPr/>
          </p:nvSpPr>
          <p:spPr bwMode="auto">
            <a:xfrm>
              <a:off x="4464" y="3360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(a </a:t>
              </a:r>
              <a:r>
                <a: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</a:t>
              </a:r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b)+c</a:t>
              </a:r>
              <a:endParaRPr lang="ru-RU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3639" name="Line 87"/>
            <p:cNvSpPr>
              <a:spLocks noChangeShapeType="1"/>
            </p:cNvSpPr>
            <p:nvPr/>
          </p:nvSpPr>
          <p:spPr bwMode="auto">
            <a:xfrm>
              <a:off x="5640" y="3504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3616" name="Line 64"/>
            <p:cNvSpPr>
              <a:spLocks noChangeShapeType="1"/>
            </p:cNvSpPr>
            <p:nvPr/>
          </p:nvSpPr>
          <p:spPr bwMode="auto">
            <a:xfrm>
              <a:off x="5184" y="3428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3618" name="Line 66"/>
            <p:cNvSpPr>
              <a:spLocks noChangeShapeType="1"/>
            </p:cNvSpPr>
            <p:nvPr/>
          </p:nvSpPr>
          <p:spPr bwMode="auto">
            <a:xfrm>
              <a:off x="4704" y="3504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3628" name="Freeform 76"/>
          <p:cNvSpPr>
            <a:spLocks/>
          </p:cNvSpPr>
          <p:nvPr/>
        </p:nvSpPr>
        <p:spPr bwMode="auto">
          <a:xfrm rot="4276924">
            <a:off x="4212590" y="420825"/>
            <a:ext cx="595320" cy="1698700"/>
          </a:xfrm>
          <a:custGeom>
            <a:avLst/>
            <a:gdLst>
              <a:gd name="T0" fmla="*/ 351 w 351"/>
              <a:gd name="T1" fmla="*/ 0 h 1003"/>
              <a:gd name="T2" fmla="*/ 0 w 351"/>
              <a:gd name="T3" fmla="*/ 1003 h 100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51" h="1003">
                <a:moveTo>
                  <a:pt x="351" y="0"/>
                </a:moveTo>
                <a:lnTo>
                  <a:pt x="0" y="1003"/>
                </a:lnTo>
              </a:path>
            </a:pathLst>
          </a:custGeom>
          <a:noFill/>
          <a:ln w="38100" cmpd="sng">
            <a:solidFill>
              <a:srgbClr val="008000"/>
            </a:solidFill>
            <a:round/>
            <a:headEnd type="triangle" w="med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63630" name="Group 78"/>
          <p:cNvGrpSpPr>
            <a:grpSpLocks/>
          </p:cNvGrpSpPr>
          <p:nvPr/>
        </p:nvGrpSpPr>
        <p:grpSpPr bwMode="auto">
          <a:xfrm>
            <a:off x="8382000" y="1828801"/>
            <a:ext cx="609600" cy="701675"/>
            <a:chOff x="2832" y="1776"/>
            <a:chExt cx="384" cy="442"/>
          </a:xfrm>
        </p:grpSpPr>
        <p:sp>
          <p:nvSpPr>
            <p:cNvPr id="663631" name="Text Box 79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3632" name="Line 80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635" name="Group 83"/>
          <p:cNvGrpSpPr>
            <a:grpSpLocks/>
          </p:cNvGrpSpPr>
          <p:nvPr/>
        </p:nvGrpSpPr>
        <p:grpSpPr bwMode="auto">
          <a:xfrm>
            <a:off x="6858000" y="2286001"/>
            <a:ext cx="609600" cy="701675"/>
            <a:chOff x="2832" y="1776"/>
            <a:chExt cx="384" cy="442"/>
          </a:xfrm>
        </p:grpSpPr>
        <p:sp>
          <p:nvSpPr>
            <p:cNvPr id="663636" name="Text Box 84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3637" name="Line 85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643" name="Group 91"/>
          <p:cNvGrpSpPr>
            <a:grpSpLocks/>
          </p:cNvGrpSpPr>
          <p:nvPr/>
        </p:nvGrpSpPr>
        <p:grpSpPr bwMode="auto">
          <a:xfrm>
            <a:off x="3810000" y="4953000"/>
            <a:ext cx="2895600" cy="457200"/>
            <a:chOff x="2688" y="3475"/>
            <a:chExt cx="1824" cy="288"/>
          </a:xfrm>
        </p:grpSpPr>
        <p:sp>
          <p:nvSpPr>
            <p:cNvPr id="663597" name="Text Box 45"/>
            <p:cNvSpPr txBox="1">
              <a:spLocks noChangeArrowheads="1"/>
            </p:cNvSpPr>
            <p:nvPr/>
          </p:nvSpPr>
          <p:spPr bwMode="auto">
            <a:xfrm>
              <a:off x="2688" y="3475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(</a:t>
              </a: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АВ + ВС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) + CD</a:t>
              </a:r>
              <a:endParaRPr lang="ru-RU" sz="2400" dirty="0">
                <a:solidFill>
                  <a:srgbClr val="002060"/>
                </a:solidFill>
              </a:endParaRPr>
            </a:p>
          </p:txBody>
        </p:sp>
        <p:sp>
          <p:nvSpPr>
            <p:cNvPr id="663598" name="Line 46"/>
            <p:cNvSpPr>
              <a:spLocks noChangeShapeType="1"/>
            </p:cNvSpPr>
            <p:nvPr/>
          </p:nvSpPr>
          <p:spPr bwMode="auto">
            <a:xfrm>
              <a:off x="2976" y="3481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3599" name="Line 47"/>
            <p:cNvSpPr>
              <a:spLocks noChangeShapeType="1"/>
            </p:cNvSpPr>
            <p:nvPr/>
          </p:nvSpPr>
          <p:spPr bwMode="auto">
            <a:xfrm>
              <a:off x="3432" y="3513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3641" name="Line 89"/>
            <p:cNvSpPr>
              <a:spLocks noChangeShapeType="1"/>
            </p:cNvSpPr>
            <p:nvPr/>
          </p:nvSpPr>
          <p:spPr bwMode="auto">
            <a:xfrm>
              <a:off x="3873" y="350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3642" name="Freeform 90"/>
          <p:cNvSpPr>
            <a:spLocks/>
          </p:cNvSpPr>
          <p:nvPr/>
        </p:nvSpPr>
        <p:spPr bwMode="auto">
          <a:xfrm>
            <a:off x="3384285" y="2082009"/>
            <a:ext cx="2425700" cy="2235200"/>
          </a:xfrm>
          <a:custGeom>
            <a:avLst/>
            <a:gdLst>
              <a:gd name="T0" fmla="*/ 1528 w 1528"/>
              <a:gd name="T1" fmla="*/ 0 h 1408"/>
              <a:gd name="T2" fmla="*/ 0 w 1528"/>
              <a:gd name="T3" fmla="*/ 1408 h 14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28" h="1408">
                <a:moveTo>
                  <a:pt x="1528" y="0"/>
                </a:moveTo>
                <a:lnTo>
                  <a:pt x="0" y="1408"/>
                </a:lnTo>
              </a:path>
            </a:pathLst>
          </a:custGeom>
          <a:noFill/>
          <a:ln w="38100" cmpd="sng">
            <a:solidFill>
              <a:srgbClr val="002060"/>
            </a:solidFill>
            <a:round/>
            <a:headEnd type="triangle" w="med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3587" name="Oval 35"/>
          <p:cNvSpPr>
            <a:spLocks noChangeArrowheads="1"/>
          </p:cNvSpPr>
          <p:nvPr/>
        </p:nvSpPr>
        <p:spPr bwMode="auto">
          <a:xfrm>
            <a:off x="32766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/>
        </p:spPr>
        <p:txBody>
          <a:bodyPr wrap="none" anchor="ctr"/>
          <a:lstStyle/>
          <a:p>
            <a:endParaRPr lang="ru-RU"/>
          </a:p>
        </p:txBody>
      </p:sp>
      <p:sp>
        <p:nvSpPr>
          <p:cNvPr id="663588" name="Text Box 36"/>
          <p:cNvSpPr txBox="1">
            <a:spLocks noChangeArrowheads="1"/>
          </p:cNvSpPr>
          <p:nvPr/>
        </p:nvSpPr>
        <p:spPr bwMode="auto">
          <a:xfrm>
            <a:off x="2819400" y="4191001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grpSp>
        <p:nvGrpSpPr>
          <p:cNvPr id="663649" name="Group 97"/>
          <p:cNvGrpSpPr>
            <a:grpSpLocks/>
          </p:cNvGrpSpPr>
          <p:nvPr/>
        </p:nvGrpSpPr>
        <p:grpSpPr bwMode="auto">
          <a:xfrm>
            <a:off x="6024563" y="4953000"/>
            <a:ext cx="1905000" cy="457200"/>
            <a:chOff x="2787" y="3120"/>
            <a:chExt cx="1200" cy="288"/>
          </a:xfrm>
        </p:grpSpPr>
        <p:sp>
          <p:nvSpPr>
            <p:cNvPr id="663645" name="Text Box 93"/>
            <p:cNvSpPr txBox="1">
              <a:spLocks noChangeArrowheads="1"/>
            </p:cNvSpPr>
            <p:nvPr/>
          </p:nvSpPr>
          <p:spPr bwMode="auto">
            <a:xfrm>
              <a:off x="2787" y="3120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</a:t>
              </a: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АС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+ CD</a:t>
              </a:r>
              <a:endParaRPr lang="ru-RU" sz="2400" dirty="0">
                <a:solidFill>
                  <a:srgbClr val="002060"/>
                </a:solidFill>
              </a:endParaRPr>
            </a:p>
          </p:txBody>
        </p:sp>
        <p:sp>
          <p:nvSpPr>
            <p:cNvPr id="663646" name="Line 94"/>
            <p:cNvSpPr>
              <a:spLocks noChangeShapeType="1"/>
            </p:cNvSpPr>
            <p:nvPr/>
          </p:nvSpPr>
          <p:spPr bwMode="auto">
            <a:xfrm>
              <a:off x="3024" y="31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3647" name="Line 95"/>
            <p:cNvSpPr>
              <a:spLocks noChangeShapeType="1"/>
            </p:cNvSpPr>
            <p:nvPr/>
          </p:nvSpPr>
          <p:spPr bwMode="auto">
            <a:xfrm>
              <a:off x="3408" y="314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654" name="Group 102"/>
          <p:cNvGrpSpPr>
            <a:grpSpLocks/>
          </p:cNvGrpSpPr>
          <p:nvPr/>
        </p:nvGrpSpPr>
        <p:grpSpPr bwMode="auto">
          <a:xfrm>
            <a:off x="7359969" y="4953000"/>
            <a:ext cx="1066800" cy="457200"/>
            <a:chOff x="3725" y="3113"/>
            <a:chExt cx="672" cy="288"/>
          </a:xfrm>
        </p:grpSpPr>
        <p:sp>
          <p:nvSpPr>
            <p:cNvPr id="663651" name="Text Box 99"/>
            <p:cNvSpPr txBox="1">
              <a:spLocks noChangeArrowheads="1"/>
            </p:cNvSpPr>
            <p:nvPr/>
          </p:nvSpPr>
          <p:spPr bwMode="auto">
            <a:xfrm>
              <a:off x="3725" y="3113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</a:t>
              </a: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endParaRPr lang="ru-RU" sz="2400" dirty="0">
                <a:solidFill>
                  <a:srgbClr val="002060"/>
                </a:solidFill>
              </a:endParaRPr>
            </a:p>
          </p:txBody>
        </p:sp>
        <p:sp>
          <p:nvSpPr>
            <p:cNvPr id="663652" name="Line 100"/>
            <p:cNvSpPr>
              <a:spLocks noChangeShapeType="1"/>
            </p:cNvSpPr>
            <p:nvPr/>
          </p:nvSpPr>
          <p:spPr bwMode="auto">
            <a:xfrm>
              <a:off x="3956" y="3139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655" name="Group 103"/>
          <p:cNvGrpSpPr>
            <a:grpSpLocks/>
          </p:cNvGrpSpPr>
          <p:nvPr/>
        </p:nvGrpSpPr>
        <p:grpSpPr bwMode="auto">
          <a:xfrm>
            <a:off x="4343400" y="4572000"/>
            <a:ext cx="1066800" cy="457200"/>
            <a:chOff x="4080" y="3120"/>
            <a:chExt cx="672" cy="288"/>
          </a:xfrm>
        </p:grpSpPr>
        <p:sp>
          <p:nvSpPr>
            <p:cNvPr id="663656" name="Text Box 104"/>
            <p:cNvSpPr txBox="1">
              <a:spLocks noChangeArrowheads="1"/>
            </p:cNvSpPr>
            <p:nvPr/>
          </p:nvSpPr>
          <p:spPr bwMode="auto">
            <a:xfrm>
              <a:off x="4080" y="3120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</a:t>
              </a:r>
              <a:r>
                <a:rPr lang="en-US" sz="2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</a:t>
              </a:r>
              <a:r>
                <a:rPr lang="en-US" sz="2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</a:t>
              </a:r>
              <a:endPara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63657" name="Line 105"/>
            <p:cNvSpPr>
              <a:spLocks noChangeShapeType="1"/>
            </p:cNvSpPr>
            <p:nvPr/>
          </p:nvSpPr>
          <p:spPr bwMode="auto">
            <a:xfrm>
              <a:off x="4320" y="3141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678" name="Group 126"/>
          <p:cNvGrpSpPr>
            <a:grpSpLocks/>
          </p:cNvGrpSpPr>
          <p:nvPr/>
        </p:nvGrpSpPr>
        <p:grpSpPr bwMode="auto">
          <a:xfrm>
            <a:off x="1676400" y="5715001"/>
            <a:ext cx="2438400" cy="701675"/>
            <a:chOff x="144" y="3600"/>
            <a:chExt cx="1536" cy="442"/>
          </a:xfrm>
        </p:grpSpPr>
        <p:sp>
          <p:nvSpPr>
            <p:cNvPr id="663659" name="Text Box 107"/>
            <p:cNvSpPr txBox="1">
              <a:spLocks noChangeArrowheads="1"/>
            </p:cNvSpPr>
            <p:nvPr/>
          </p:nvSpPr>
          <p:spPr bwMode="auto">
            <a:xfrm>
              <a:off x="144" y="3600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a </a:t>
              </a:r>
              <a:r>
                <a: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</a:t>
              </a:r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(b+c)</a:t>
              </a:r>
              <a:endParaRPr lang="ru-RU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3660" name="Freeform 108"/>
            <p:cNvSpPr>
              <a:spLocks/>
            </p:cNvSpPr>
            <p:nvPr/>
          </p:nvSpPr>
          <p:spPr bwMode="auto">
            <a:xfrm>
              <a:off x="1334" y="3755"/>
              <a:ext cx="159" cy="4"/>
            </a:xfrm>
            <a:custGeom>
              <a:avLst/>
              <a:gdLst>
                <a:gd name="T0" fmla="*/ 0 w 159"/>
                <a:gd name="T1" fmla="*/ 4 h 4"/>
                <a:gd name="T2" fmla="*/ 159 w 159"/>
                <a:gd name="T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9" h="4">
                  <a:moveTo>
                    <a:pt x="0" y="4"/>
                  </a:moveTo>
                  <a:lnTo>
                    <a:pt x="159" y="0"/>
                  </a:ln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3661" name="Freeform 109"/>
            <p:cNvSpPr>
              <a:spLocks/>
            </p:cNvSpPr>
            <p:nvPr/>
          </p:nvSpPr>
          <p:spPr bwMode="auto">
            <a:xfrm>
              <a:off x="1007" y="3690"/>
              <a:ext cx="160" cy="3"/>
            </a:xfrm>
            <a:custGeom>
              <a:avLst/>
              <a:gdLst>
                <a:gd name="T0" fmla="*/ 0 w 160"/>
                <a:gd name="T1" fmla="*/ 0 h 3"/>
                <a:gd name="T2" fmla="*/ 160 w 160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0" h="3">
                  <a:moveTo>
                    <a:pt x="0" y="0"/>
                  </a:moveTo>
                  <a:lnTo>
                    <a:pt x="160" y="3"/>
                  </a:ln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3662" name="Freeform 110"/>
            <p:cNvSpPr>
              <a:spLocks/>
            </p:cNvSpPr>
            <p:nvPr/>
          </p:nvSpPr>
          <p:spPr bwMode="auto">
            <a:xfrm>
              <a:off x="396" y="3744"/>
              <a:ext cx="180" cy="1"/>
            </a:xfrm>
            <a:custGeom>
              <a:avLst/>
              <a:gdLst>
                <a:gd name="T0" fmla="*/ 0 w 180"/>
                <a:gd name="T1" fmla="*/ 0 h 1"/>
                <a:gd name="T2" fmla="*/ 180 w 18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0" h="1">
                  <a:moveTo>
                    <a:pt x="0" y="0"/>
                  </a:moveTo>
                  <a:lnTo>
                    <a:pt x="180" y="1"/>
                  </a:ln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679" name="Group 127"/>
          <p:cNvGrpSpPr>
            <a:grpSpLocks/>
          </p:cNvGrpSpPr>
          <p:nvPr/>
        </p:nvGrpSpPr>
        <p:grpSpPr bwMode="auto">
          <a:xfrm>
            <a:off x="3810000" y="5943600"/>
            <a:ext cx="2895600" cy="457200"/>
            <a:chOff x="1440" y="3744"/>
            <a:chExt cx="1824" cy="288"/>
          </a:xfrm>
        </p:grpSpPr>
        <p:sp>
          <p:nvSpPr>
            <p:cNvPr id="663664" name="Text Box 112"/>
            <p:cNvSpPr txBox="1">
              <a:spLocks noChangeArrowheads="1"/>
            </p:cNvSpPr>
            <p:nvPr/>
          </p:nvSpPr>
          <p:spPr bwMode="auto">
            <a:xfrm>
              <a:off x="1440" y="3744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 </a:t>
              </a: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АВ + 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</a:t>
              </a: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ВС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+ CD)</a:t>
              </a:r>
              <a:endParaRPr lang="ru-RU" sz="2400" dirty="0">
                <a:solidFill>
                  <a:srgbClr val="002060"/>
                </a:solidFill>
              </a:endParaRPr>
            </a:p>
          </p:txBody>
        </p:sp>
        <p:sp>
          <p:nvSpPr>
            <p:cNvPr id="663665" name="Line 113"/>
            <p:cNvSpPr>
              <a:spLocks noChangeShapeType="1"/>
            </p:cNvSpPr>
            <p:nvPr/>
          </p:nvSpPr>
          <p:spPr bwMode="auto">
            <a:xfrm>
              <a:off x="1728" y="3755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3666" name="Line 114"/>
            <p:cNvSpPr>
              <a:spLocks noChangeShapeType="1"/>
            </p:cNvSpPr>
            <p:nvPr/>
          </p:nvSpPr>
          <p:spPr bwMode="auto">
            <a:xfrm>
              <a:off x="2208" y="374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3667" name="Freeform 115"/>
            <p:cNvSpPr>
              <a:spLocks/>
            </p:cNvSpPr>
            <p:nvPr/>
          </p:nvSpPr>
          <p:spPr bwMode="auto">
            <a:xfrm>
              <a:off x="2592" y="3753"/>
              <a:ext cx="230" cy="1"/>
            </a:xfrm>
            <a:custGeom>
              <a:avLst/>
              <a:gdLst>
                <a:gd name="T0" fmla="*/ 0 w 230"/>
                <a:gd name="T1" fmla="*/ 0 h 1"/>
                <a:gd name="T2" fmla="*/ 230 w 230"/>
                <a:gd name="T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0" h="1">
                  <a:moveTo>
                    <a:pt x="0" y="0"/>
                  </a:moveTo>
                  <a:lnTo>
                    <a:pt x="230" y="1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668" name="Group 116"/>
          <p:cNvGrpSpPr>
            <a:grpSpLocks/>
          </p:cNvGrpSpPr>
          <p:nvPr/>
        </p:nvGrpSpPr>
        <p:grpSpPr bwMode="auto">
          <a:xfrm>
            <a:off x="6062813" y="5943600"/>
            <a:ext cx="1905000" cy="457200"/>
            <a:chOff x="3024" y="3120"/>
            <a:chExt cx="1200" cy="288"/>
          </a:xfrm>
        </p:grpSpPr>
        <p:sp>
          <p:nvSpPr>
            <p:cNvPr id="663669" name="Text Box 117"/>
            <p:cNvSpPr txBox="1">
              <a:spLocks noChangeArrowheads="1"/>
            </p:cNvSpPr>
            <p:nvPr/>
          </p:nvSpPr>
          <p:spPr bwMode="auto">
            <a:xfrm>
              <a:off x="3024" y="3120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</a:t>
              </a: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 + BD</a:t>
              </a:r>
              <a:endParaRPr lang="ru-RU" sz="2400" dirty="0">
                <a:solidFill>
                  <a:srgbClr val="002060"/>
                </a:solidFill>
              </a:endParaRPr>
            </a:p>
          </p:txBody>
        </p:sp>
        <p:sp>
          <p:nvSpPr>
            <p:cNvPr id="663670" name="Line 118"/>
            <p:cNvSpPr>
              <a:spLocks noChangeShapeType="1"/>
            </p:cNvSpPr>
            <p:nvPr/>
          </p:nvSpPr>
          <p:spPr bwMode="auto">
            <a:xfrm>
              <a:off x="3312" y="3149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3671" name="Line 119"/>
            <p:cNvSpPr>
              <a:spLocks noChangeShapeType="1"/>
            </p:cNvSpPr>
            <p:nvPr/>
          </p:nvSpPr>
          <p:spPr bwMode="auto">
            <a:xfrm>
              <a:off x="3677" y="3149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672" name="Group 120"/>
          <p:cNvGrpSpPr>
            <a:grpSpLocks/>
          </p:cNvGrpSpPr>
          <p:nvPr/>
        </p:nvGrpSpPr>
        <p:grpSpPr bwMode="auto">
          <a:xfrm>
            <a:off x="7467600" y="5964239"/>
            <a:ext cx="1066800" cy="457200"/>
            <a:chOff x="4080" y="3120"/>
            <a:chExt cx="672" cy="288"/>
          </a:xfrm>
        </p:grpSpPr>
        <p:sp>
          <p:nvSpPr>
            <p:cNvPr id="663673" name="Text Box 121"/>
            <p:cNvSpPr txBox="1">
              <a:spLocks noChangeArrowheads="1"/>
            </p:cNvSpPr>
            <p:nvPr/>
          </p:nvSpPr>
          <p:spPr bwMode="auto">
            <a:xfrm>
              <a:off x="4080" y="3120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</a:t>
              </a: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endParaRPr lang="ru-RU" sz="2400" dirty="0">
                <a:solidFill>
                  <a:srgbClr val="002060"/>
                </a:solidFill>
              </a:endParaRPr>
            </a:p>
          </p:txBody>
        </p:sp>
        <p:sp>
          <p:nvSpPr>
            <p:cNvPr id="663674" name="Line 122"/>
            <p:cNvSpPr>
              <a:spLocks noChangeShapeType="1"/>
            </p:cNvSpPr>
            <p:nvPr/>
          </p:nvSpPr>
          <p:spPr bwMode="auto">
            <a:xfrm>
              <a:off x="4368" y="3149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3675" name="Group 123"/>
          <p:cNvGrpSpPr>
            <a:grpSpLocks/>
          </p:cNvGrpSpPr>
          <p:nvPr/>
        </p:nvGrpSpPr>
        <p:grpSpPr bwMode="auto">
          <a:xfrm>
            <a:off x="4771228" y="5551484"/>
            <a:ext cx="1066800" cy="457200"/>
            <a:chOff x="4027" y="3128"/>
            <a:chExt cx="672" cy="288"/>
          </a:xfrm>
        </p:grpSpPr>
        <p:sp>
          <p:nvSpPr>
            <p:cNvPr id="663676" name="Text Box 124"/>
            <p:cNvSpPr txBox="1">
              <a:spLocks noChangeArrowheads="1"/>
            </p:cNvSpPr>
            <p:nvPr/>
          </p:nvSpPr>
          <p:spPr bwMode="auto">
            <a:xfrm>
              <a:off x="4027" y="3128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</a:t>
              </a:r>
              <a:r>
                <a:rPr lang="en-US" sz="2400" b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BD</a:t>
              </a:r>
              <a:endPara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63677" name="Line 125"/>
            <p:cNvSpPr>
              <a:spLocks noChangeShapeType="1"/>
            </p:cNvSpPr>
            <p:nvPr/>
          </p:nvSpPr>
          <p:spPr bwMode="auto">
            <a:xfrm>
              <a:off x="4368" y="3149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3680" name="Freeform 128"/>
          <p:cNvSpPr>
            <a:spLocks/>
          </p:cNvSpPr>
          <p:nvPr/>
        </p:nvSpPr>
        <p:spPr bwMode="auto">
          <a:xfrm>
            <a:off x="4049940" y="2186781"/>
            <a:ext cx="3848100" cy="1600200"/>
          </a:xfrm>
          <a:custGeom>
            <a:avLst/>
            <a:gdLst>
              <a:gd name="T0" fmla="*/ 2424 w 2424"/>
              <a:gd name="T1" fmla="*/ 1008 h 1008"/>
              <a:gd name="T2" fmla="*/ 0 w 2424"/>
              <a:gd name="T3" fmla="*/ 0 h 10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424" h="1008">
                <a:moveTo>
                  <a:pt x="2424" y="1008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002060"/>
            </a:solidFill>
            <a:round/>
            <a:headEnd type="triangle" w="med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92249" y="421017"/>
            <a:ext cx="11641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dirty="0"/>
          </a:p>
        </p:txBody>
      </p:sp>
      <p:sp>
        <p:nvSpPr>
          <p:cNvPr id="86" name="Oval 71"/>
          <p:cNvSpPr>
            <a:spLocks noChangeArrowheads="1"/>
          </p:cNvSpPr>
          <p:nvPr/>
        </p:nvSpPr>
        <p:spPr bwMode="auto">
          <a:xfrm>
            <a:off x="5559614" y="377827"/>
            <a:ext cx="3810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grpSp>
        <p:nvGrpSpPr>
          <p:cNvPr id="87" name="Group 86"/>
          <p:cNvGrpSpPr>
            <a:grpSpLocks/>
          </p:cNvGrpSpPr>
          <p:nvPr/>
        </p:nvGrpSpPr>
        <p:grpSpPr bwMode="auto">
          <a:xfrm>
            <a:off x="5940614" y="301627"/>
            <a:ext cx="5638800" cy="701675"/>
            <a:chOff x="528" y="2496"/>
            <a:chExt cx="3552" cy="442"/>
          </a:xfrm>
        </p:grpSpPr>
        <p:sp>
          <p:nvSpPr>
            <p:cNvPr id="88" name="Text Box 75"/>
            <p:cNvSpPr txBox="1">
              <a:spLocks noChangeArrowheads="1"/>
            </p:cNvSpPr>
            <p:nvPr/>
          </p:nvSpPr>
          <p:spPr bwMode="auto">
            <a:xfrm>
              <a:off x="528" y="2496"/>
              <a:ext cx="35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b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 + 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 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 (b + c)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89" name="Freeform 76"/>
            <p:cNvSpPr>
              <a:spLocks/>
            </p:cNvSpPr>
            <p:nvPr/>
          </p:nvSpPr>
          <p:spPr bwMode="auto">
            <a:xfrm>
              <a:off x="720" y="2640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Freeform 77"/>
            <p:cNvSpPr>
              <a:spLocks/>
            </p:cNvSpPr>
            <p:nvPr/>
          </p:nvSpPr>
          <p:spPr bwMode="auto">
            <a:xfrm>
              <a:off x="2311" y="2640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1" name="Freeform 78"/>
            <p:cNvSpPr>
              <a:spLocks/>
            </p:cNvSpPr>
            <p:nvPr/>
          </p:nvSpPr>
          <p:spPr bwMode="auto">
            <a:xfrm>
              <a:off x="1200" y="2592"/>
              <a:ext cx="192" cy="48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" name="Freeform 79"/>
            <p:cNvSpPr>
              <a:spLocks/>
            </p:cNvSpPr>
            <p:nvPr/>
          </p:nvSpPr>
          <p:spPr bwMode="auto">
            <a:xfrm>
              <a:off x="1824" y="2640"/>
              <a:ext cx="192" cy="48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" name="Freeform 80"/>
            <p:cNvSpPr>
              <a:spLocks/>
            </p:cNvSpPr>
            <p:nvPr/>
          </p:nvSpPr>
          <p:spPr bwMode="auto">
            <a:xfrm>
              <a:off x="2928" y="2592"/>
              <a:ext cx="192" cy="48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" name="Freeform 81"/>
            <p:cNvSpPr>
              <a:spLocks/>
            </p:cNvSpPr>
            <p:nvPr/>
          </p:nvSpPr>
          <p:spPr bwMode="auto">
            <a:xfrm>
              <a:off x="3376" y="2648"/>
              <a:ext cx="184" cy="8"/>
            </a:xfrm>
            <a:custGeom>
              <a:avLst/>
              <a:gdLst>
                <a:gd name="T0" fmla="*/ 0 w 184"/>
                <a:gd name="T1" fmla="*/ 8 h 8"/>
                <a:gd name="T2" fmla="*/ 184 w 184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8">
                  <a:moveTo>
                    <a:pt x="0" y="8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75601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35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6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2.59259E-6 L 0.06028 0.09074 L 0.08932 0.14328 " pathEditMode="relative" rAng="0" ptsTypes="AAA">
                                      <p:cBhvr>
                                        <p:cTn id="27" dur="1000" fill="hold"/>
                                        <p:tgtEl>
                                          <p:spTgt spid="6635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66" y="7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6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6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500"/>
                                        <p:tgtEl>
                                          <p:spTgt spid="66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6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4.81481E-6 L 0.01459 0.0625 L 0.02787 0.13287 " pathEditMode="relative" rAng="0" ptsTypes="AAA">
                                      <p:cBhvr>
                                        <p:cTn id="40" dur="1000" fill="hold"/>
                                        <p:tgtEl>
                                          <p:spTgt spid="6636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3" y="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6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6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66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6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59259E-6 L -0.11133 0.05879 L -0.14479 0.07662 " pathEditMode="relative" rAng="0" ptsTypes="AAA">
                                      <p:cBhvr>
                                        <p:cTn id="54" dur="1000" fill="hold"/>
                                        <p:tgtEl>
                                          <p:spTgt spid="6635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40" y="381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63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63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663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6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6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63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63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63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663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63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63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63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6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6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663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66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66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3584" grpId="0" animBg="1"/>
      <p:bldP spid="663554" grpId="0" animBg="1"/>
      <p:bldP spid="663586" grpId="0" animBg="1"/>
      <p:bldP spid="663589" grpId="0"/>
      <p:bldP spid="663590" grpId="0"/>
      <p:bldP spid="663591" grpId="0"/>
      <p:bldP spid="663628" grpId="0" animBg="1"/>
      <p:bldP spid="663642" grpId="0" animBg="1"/>
      <p:bldP spid="663587" grpId="0" animBg="1"/>
      <p:bldP spid="663588" grpId="0"/>
      <p:bldP spid="66368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0126" name="Group 62"/>
          <p:cNvGrpSpPr>
            <a:grpSpLocks/>
          </p:cNvGrpSpPr>
          <p:nvPr/>
        </p:nvGrpSpPr>
        <p:grpSpPr bwMode="auto">
          <a:xfrm>
            <a:off x="8742221" y="1295400"/>
            <a:ext cx="1219200" cy="457200"/>
            <a:chOff x="1776" y="1728"/>
            <a:chExt cx="768" cy="288"/>
          </a:xfrm>
        </p:grpSpPr>
        <p:sp>
          <p:nvSpPr>
            <p:cNvPr id="600076" name="Text Box 12"/>
            <p:cNvSpPr txBox="1">
              <a:spLocks noChangeArrowheads="1"/>
            </p:cNvSpPr>
            <p:nvPr/>
          </p:nvSpPr>
          <p:spPr bwMode="auto">
            <a:xfrm>
              <a:off x="1776" y="1728"/>
              <a:ext cx="7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А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  </a:t>
              </a:r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600077" name="Line 13"/>
            <p:cNvSpPr>
              <a:spLocks noChangeShapeType="1"/>
            </p:cNvSpPr>
            <p:nvPr/>
          </p:nvSpPr>
          <p:spPr bwMode="auto">
            <a:xfrm>
              <a:off x="2112" y="17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0125" name="Group 61"/>
          <p:cNvGrpSpPr>
            <a:grpSpLocks/>
          </p:cNvGrpSpPr>
          <p:nvPr/>
        </p:nvGrpSpPr>
        <p:grpSpPr bwMode="auto">
          <a:xfrm>
            <a:off x="5943600" y="1295400"/>
            <a:ext cx="3505200" cy="457200"/>
            <a:chOff x="192" y="912"/>
            <a:chExt cx="2208" cy="288"/>
          </a:xfrm>
        </p:grpSpPr>
        <p:sp>
          <p:nvSpPr>
            <p:cNvPr id="600079" name="Text Box 15"/>
            <p:cNvSpPr txBox="1">
              <a:spLocks noChangeArrowheads="1"/>
            </p:cNvSpPr>
            <p:nvPr/>
          </p:nvSpPr>
          <p:spPr bwMode="auto">
            <a:xfrm>
              <a:off x="192" y="912"/>
              <a:ext cx="22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АВ + ВС + С</a:t>
              </a: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 + DO </a:t>
              </a:r>
              <a:endParaRPr lang="ru-RU" sz="2400" dirty="0">
                <a:solidFill>
                  <a:srgbClr val="3333FF"/>
                </a:solidFill>
              </a:endParaRPr>
            </a:p>
          </p:txBody>
        </p:sp>
        <p:sp>
          <p:nvSpPr>
            <p:cNvPr id="600080" name="Line 16"/>
            <p:cNvSpPr>
              <a:spLocks noChangeShapeType="1"/>
            </p:cNvSpPr>
            <p:nvPr/>
          </p:nvSpPr>
          <p:spPr bwMode="auto">
            <a:xfrm>
              <a:off x="526" y="91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0081" name="Line 17"/>
            <p:cNvSpPr>
              <a:spLocks noChangeShapeType="1"/>
            </p:cNvSpPr>
            <p:nvPr/>
          </p:nvSpPr>
          <p:spPr bwMode="auto">
            <a:xfrm>
              <a:off x="943" y="91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0123" name="Line 59"/>
            <p:cNvSpPr>
              <a:spLocks noChangeShapeType="1"/>
            </p:cNvSpPr>
            <p:nvPr/>
          </p:nvSpPr>
          <p:spPr bwMode="auto">
            <a:xfrm>
              <a:off x="1344" y="91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0124" name="Line 60"/>
            <p:cNvSpPr>
              <a:spLocks noChangeShapeType="1"/>
            </p:cNvSpPr>
            <p:nvPr/>
          </p:nvSpPr>
          <p:spPr bwMode="auto">
            <a:xfrm>
              <a:off x="1824" y="925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00127" name="Line 63"/>
          <p:cNvSpPr>
            <a:spLocks noChangeShapeType="1"/>
          </p:cNvSpPr>
          <p:nvPr/>
        </p:nvSpPr>
        <p:spPr bwMode="auto">
          <a:xfrm flipV="1">
            <a:off x="2209800" y="2743200"/>
            <a:ext cx="1371600" cy="68580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0129" name="Line 65"/>
          <p:cNvSpPr>
            <a:spLocks noChangeShapeType="1"/>
          </p:cNvSpPr>
          <p:nvPr/>
        </p:nvSpPr>
        <p:spPr bwMode="auto">
          <a:xfrm flipH="1" flipV="1">
            <a:off x="2362200" y="3657600"/>
            <a:ext cx="76200" cy="1752600"/>
          </a:xfrm>
          <a:prstGeom prst="line">
            <a:avLst/>
          </a:prstGeom>
          <a:noFill/>
          <a:ln w="28575">
            <a:solidFill>
              <a:srgbClr val="CC00CC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0130" name="Line 66"/>
          <p:cNvSpPr>
            <a:spLocks noChangeShapeType="1"/>
          </p:cNvSpPr>
          <p:nvPr/>
        </p:nvSpPr>
        <p:spPr bwMode="auto">
          <a:xfrm flipH="1" flipV="1">
            <a:off x="2362200" y="3657600"/>
            <a:ext cx="76200" cy="1752600"/>
          </a:xfrm>
          <a:prstGeom prst="line">
            <a:avLst/>
          </a:prstGeom>
          <a:noFill/>
          <a:ln w="28575">
            <a:solidFill>
              <a:srgbClr val="CC00CC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0133" name="Line 69"/>
          <p:cNvSpPr>
            <a:spLocks noChangeShapeType="1"/>
          </p:cNvSpPr>
          <p:nvPr/>
        </p:nvSpPr>
        <p:spPr bwMode="auto">
          <a:xfrm>
            <a:off x="2057400" y="2057400"/>
            <a:ext cx="1066800" cy="68580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0134" name="Line 70"/>
          <p:cNvSpPr>
            <a:spLocks noChangeShapeType="1"/>
          </p:cNvSpPr>
          <p:nvPr/>
        </p:nvSpPr>
        <p:spPr bwMode="auto">
          <a:xfrm>
            <a:off x="2057400" y="2057400"/>
            <a:ext cx="1066800" cy="68580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0136" name="Line 72"/>
          <p:cNvSpPr>
            <a:spLocks noChangeShapeType="1"/>
          </p:cNvSpPr>
          <p:nvPr/>
        </p:nvSpPr>
        <p:spPr bwMode="auto">
          <a:xfrm>
            <a:off x="3886200" y="2286000"/>
            <a:ext cx="3505200" cy="228600"/>
          </a:xfrm>
          <a:prstGeom prst="line">
            <a:avLst/>
          </a:prstGeom>
          <a:noFill/>
          <a:ln w="28575">
            <a:solidFill>
              <a:srgbClr val="9900FF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0137" name="Line 73"/>
          <p:cNvSpPr>
            <a:spLocks noChangeShapeType="1"/>
          </p:cNvSpPr>
          <p:nvPr/>
        </p:nvSpPr>
        <p:spPr bwMode="auto">
          <a:xfrm>
            <a:off x="3886200" y="2286000"/>
            <a:ext cx="3505200" cy="228600"/>
          </a:xfrm>
          <a:prstGeom prst="line">
            <a:avLst/>
          </a:prstGeom>
          <a:noFill/>
          <a:ln w="28575">
            <a:solidFill>
              <a:srgbClr val="9900FF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0138" name="Freeform 74"/>
          <p:cNvSpPr>
            <a:spLocks/>
          </p:cNvSpPr>
          <p:nvPr/>
        </p:nvSpPr>
        <p:spPr bwMode="auto">
          <a:xfrm>
            <a:off x="3937000" y="4419600"/>
            <a:ext cx="5816600" cy="1485900"/>
          </a:xfrm>
          <a:custGeom>
            <a:avLst/>
            <a:gdLst>
              <a:gd name="T0" fmla="*/ 0 w 3664"/>
              <a:gd name="T1" fmla="*/ 936 h 936"/>
              <a:gd name="T2" fmla="*/ 3664 w 3664"/>
              <a:gd name="T3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664" h="936">
                <a:moveTo>
                  <a:pt x="0" y="936"/>
                </a:moveTo>
                <a:lnTo>
                  <a:pt x="3664" y="0"/>
                </a:lnTo>
              </a:path>
            </a:pathLst>
          </a:custGeom>
          <a:noFill/>
          <a:ln w="28575" cap="flat" cmpd="sng">
            <a:solidFill>
              <a:srgbClr val="FF3300"/>
            </a:solidFill>
            <a:prstDash val="solid"/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00143" name="Group 79"/>
          <p:cNvGrpSpPr>
            <a:grpSpLocks/>
          </p:cNvGrpSpPr>
          <p:nvPr/>
        </p:nvGrpSpPr>
        <p:grpSpPr bwMode="auto">
          <a:xfrm>
            <a:off x="2438400" y="2590800"/>
            <a:ext cx="412750" cy="641350"/>
            <a:chOff x="3456" y="3648"/>
            <a:chExt cx="260" cy="404"/>
          </a:xfrm>
        </p:grpSpPr>
        <p:sp>
          <p:nvSpPr>
            <p:cNvPr id="600141" name="Text Box 77"/>
            <p:cNvSpPr txBox="1">
              <a:spLocks noChangeArrowheads="1"/>
            </p:cNvSpPr>
            <p:nvPr/>
          </p:nvSpPr>
          <p:spPr bwMode="auto">
            <a:xfrm>
              <a:off x="3456" y="3648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00142" name="Line 78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0144" name="Group 80"/>
          <p:cNvGrpSpPr>
            <a:grpSpLocks/>
          </p:cNvGrpSpPr>
          <p:nvPr/>
        </p:nvGrpSpPr>
        <p:grpSpPr bwMode="auto">
          <a:xfrm>
            <a:off x="1981200" y="4191000"/>
            <a:ext cx="387350" cy="641350"/>
            <a:chOff x="3456" y="3648"/>
            <a:chExt cx="244" cy="404"/>
          </a:xfrm>
        </p:grpSpPr>
        <p:sp>
          <p:nvSpPr>
            <p:cNvPr id="600145" name="Text Box 81"/>
            <p:cNvSpPr txBox="1">
              <a:spLocks noChangeArrowheads="1"/>
            </p:cNvSpPr>
            <p:nvPr/>
          </p:nvSpPr>
          <p:spPr bwMode="auto">
            <a:xfrm>
              <a:off x="3456" y="3648"/>
              <a:ext cx="24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00146" name="Line 82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0147" name="Group 83"/>
          <p:cNvGrpSpPr>
            <a:grpSpLocks/>
          </p:cNvGrpSpPr>
          <p:nvPr/>
        </p:nvGrpSpPr>
        <p:grpSpPr bwMode="auto">
          <a:xfrm>
            <a:off x="5257800" y="1752600"/>
            <a:ext cx="438150" cy="641350"/>
            <a:chOff x="3456" y="3648"/>
            <a:chExt cx="276" cy="404"/>
          </a:xfrm>
        </p:grpSpPr>
        <p:sp>
          <p:nvSpPr>
            <p:cNvPr id="600148" name="Text Box 84"/>
            <p:cNvSpPr txBox="1">
              <a:spLocks noChangeArrowheads="1"/>
            </p:cNvSpPr>
            <p:nvPr/>
          </p:nvSpPr>
          <p:spPr bwMode="auto">
            <a:xfrm>
              <a:off x="3456" y="3648"/>
              <a:ext cx="2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n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00149" name="Line 85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0150" name="Group 86"/>
          <p:cNvGrpSpPr>
            <a:grpSpLocks/>
          </p:cNvGrpSpPr>
          <p:nvPr/>
        </p:nvGrpSpPr>
        <p:grpSpPr bwMode="auto">
          <a:xfrm>
            <a:off x="2438400" y="1828800"/>
            <a:ext cx="539750" cy="641350"/>
            <a:chOff x="3456" y="3648"/>
            <a:chExt cx="340" cy="404"/>
          </a:xfrm>
        </p:grpSpPr>
        <p:sp>
          <p:nvSpPr>
            <p:cNvPr id="600151" name="Text Box 87"/>
            <p:cNvSpPr txBox="1">
              <a:spLocks noChangeArrowheads="1"/>
            </p:cNvSpPr>
            <p:nvPr/>
          </p:nvSpPr>
          <p:spPr bwMode="auto">
            <a:xfrm>
              <a:off x="3456" y="3648"/>
              <a:ext cx="3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m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00152" name="Line 88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0156" name="Group 92"/>
          <p:cNvGrpSpPr>
            <a:grpSpLocks/>
          </p:cNvGrpSpPr>
          <p:nvPr/>
        </p:nvGrpSpPr>
        <p:grpSpPr bwMode="auto">
          <a:xfrm>
            <a:off x="4800600" y="4038600"/>
            <a:ext cx="387350" cy="641350"/>
            <a:chOff x="3456" y="3648"/>
            <a:chExt cx="244" cy="404"/>
          </a:xfrm>
        </p:grpSpPr>
        <p:sp>
          <p:nvSpPr>
            <p:cNvPr id="600157" name="Text Box 93"/>
            <p:cNvSpPr txBox="1">
              <a:spLocks noChangeArrowheads="1"/>
            </p:cNvSpPr>
            <p:nvPr/>
          </p:nvSpPr>
          <p:spPr bwMode="auto">
            <a:xfrm>
              <a:off x="3456" y="3648"/>
              <a:ext cx="24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00158" name="Line 94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0159" name="Group 95"/>
          <p:cNvGrpSpPr>
            <a:grpSpLocks/>
          </p:cNvGrpSpPr>
          <p:nvPr/>
        </p:nvGrpSpPr>
        <p:grpSpPr bwMode="auto">
          <a:xfrm>
            <a:off x="5562600" y="3276600"/>
            <a:ext cx="539750" cy="641350"/>
            <a:chOff x="3456" y="3648"/>
            <a:chExt cx="340" cy="404"/>
          </a:xfrm>
        </p:grpSpPr>
        <p:sp>
          <p:nvSpPr>
            <p:cNvPr id="600160" name="Text Box 96"/>
            <p:cNvSpPr txBox="1">
              <a:spLocks noChangeArrowheads="1"/>
            </p:cNvSpPr>
            <p:nvPr/>
          </p:nvSpPr>
          <p:spPr bwMode="auto">
            <a:xfrm>
              <a:off x="3456" y="3648"/>
              <a:ext cx="3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m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00161" name="Line 97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0162" name="Group 98"/>
          <p:cNvGrpSpPr>
            <a:grpSpLocks/>
          </p:cNvGrpSpPr>
          <p:nvPr/>
        </p:nvGrpSpPr>
        <p:grpSpPr bwMode="auto">
          <a:xfrm>
            <a:off x="7696200" y="3733800"/>
            <a:ext cx="438150" cy="641350"/>
            <a:chOff x="3456" y="3648"/>
            <a:chExt cx="276" cy="404"/>
          </a:xfrm>
        </p:grpSpPr>
        <p:sp>
          <p:nvSpPr>
            <p:cNvPr id="600163" name="Text Box 99"/>
            <p:cNvSpPr txBox="1">
              <a:spLocks noChangeArrowheads="1"/>
            </p:cNvSpPr>
            <p:nvPr/>
          </p:nvSpPr>
          <p:spPr bwMode="auto">
            <a:xfrm>
              <a:off x="3456" y="3648"/>
              <a:ext cx="2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n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00164" name="Line 100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0173" name="Group 109"/>
          <p:cNvGrpSpPr>
            <a:grpSpLocks/>
          </p:cNvGrpSpPr>
          <p:nvPr/>
        </p:nvGrpSpPr>
        <p:grpSpPr bwMode="auto">
          <a:xfrm rot="-920814">
            <a:off x="5791200" y="5105400"/>
            <a:ext cx="2006600" cy="641350"/>
            <a:chOff x="2832" y="3744"/>
            <a:chExt cx="1264" cy="404"/>
          </a:xfrm>
        </p:grpSpPr>
        <p:sp>
          <p:nvSpPr>
            <p:cNvPr id="600166" name="Text Box 102"/>
            <p:cNvSpPr txBox="1">
              <a:spLocks noChangeArrowheads="1"/>
            </p:cNvSpPr>
            <p:nvPr/>
          </p:nvSpPr>
          <p:spPr bwMode="auto">
            <a:xfrm>
              <a:off x="2832" y="3744"/>
              <a:ext cx="126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a+c+m+n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00167" name="Line 103"/>
            <p:cNvSpPr>
              <a:spLocks noChangeShapeType="1"/>
            </p:cNvSpPr>
            <p:nvPr/>
          </p:nvSpPr>
          <p:spPr bwMode="auto">
            <a:xfrm>
              <a:off x="2880" y="3840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0170" name="Line 106"/>
            <p:cNvSpPr>
              <a:spLocks noChangeShapeType="1"/>
            </p:cNvSpPr>
            <p:nvPr/>
          </p:nvSpPr>
          <p:spPr bwMode="auto">
            <a:xfrm>
              <a:off x="3216" y="3840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0171" name="Line 107"/>
            <p:cNvSpPr>
              <a:spLocks noChangeShapeType="1"/>
            </p:cNvSpPr>
            <p:nvPr/>
          </p:nvSpPr>
          <p:spPr bwMode="auto">
            <a:xfrm>
              <a:off x="3840" y="3840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0172" name="Line 108"/>
            <p:cNvSpPr>
              <a:spLocks noChangeShapeType="1"/>
            </p:cNvSpPr>
            <p:nvPr/>
          </p:nvSpPr>
          <p:spPr bwMode="auto">
            <a:xfrm>
              <a:off x="3552" y="3840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600140" name="Picture 76" descr="3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28440" flipH="1">
            <a:off x="3048000" y="5715001"/>
            <a:ext cx="81915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00153" name="Group 89"/>
          <p:cNvGrpSpPr>
            <a:grpSpLocks/>
          </p:cNvGrpSpPr>
          <p:nvPr/>
        </p:nvGrpSpPr>
        <p:grpSpPr bwMode="auto">
          <a:xfrm>
            <a:off x="4267200" y="5029200"/>
            <a:ext cx="412750" cy="641350"/>
            <a:chOff x="3456" y="3648"/>
            <a:chExt cx="260" cy="404"/>
          </a:xfrm>
        </p:grpSpPr>
        <p:sp>
          <p:nvSpPr>
            <p:cNvPr id="600154" name="Text Box 90"/>
            <p:cNvSpPr txBox="1">
              <a:spLocks noChangeArrowheads="1"/>
            </p:cNvSpPr>
            <p:nvPr/>
          </p:nvSpPr>
          <p:spPr bwMode="auto">
            <a:xfrm>
              <a:off x="3456" y="3648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00155" name="Line 91"/>
            <p:cNvSpPr>
              <a:spLocks noChangeShapeType="1"/>
            </p:cNvSpPr>
            <p:nvPr/>
          </p:nvSpPr>
          <p:spPr bwMode="auto">
            <a:xfrm>
              <a:off x="3504" y="3744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00174" name="Oval 110"/>
          <p:cNvSpPr>
            <a:spLocks noChangeArrowheads="1"/>
          </p:cNvSpPr>
          <p:nvPr/>
        </p:nvSpPr>
        <p:spPr bwMode="auto">
          <a:xfrm>
            <a:off x="3886200" y="58674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600139" name="Picture 75" descr="3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28440" flipH="1">
            <a:off x="3124200" y="5486401"/>
            <a:ext cx="81915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5875" y="0"/>
            <a:ext cx="12176125" cy="101616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77917" y="5860424"/>
            <a:ext cx="4026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04669" y="4902855"/>
            <a:ext cx="3866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endParaRPr lang="ru-RU" sz="28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4715889" y="3493155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endParaRPr lang="ru-RU" sz="28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6002889" y="3633802"/>
            <a:ext cx="410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28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9665659" y="3946506"/>
            <a:ext cx="4267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8205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0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0 L 0.13763 0.3532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00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1766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01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0.22813 -0.0305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600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-1528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01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0 L 0.24909 0.2171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600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48" y="108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01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0 L 0.18242 0.28056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600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15" y="14028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01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00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57 0.00069 L 0.08217 -0.09931 L 0.09571 -0.35787 L 0.2211 -0.27708 L 0.62943 -0.24005 " pathEditMode="relative" rAng="0" ptsTypes="AAAAA">
                                      <p:cBhvr>
                                        <p:cTn id="105" dur="5000" fill="hold"/>
                                        <p:tgtEl>
                                          <p:spTgt spid="600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0" y="-17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0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33333E-6 L 0.62396 -0.25856 " pathEditMode="relative" rAng="0" ptsTypes="AA">
                                      <p:cBhvr>
                                        <p:cTn id="113" dur="3000" fill="hold"/>
                                        <p:tgtEl>
                                          <p:spTgt spid="600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98" y="-12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00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00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600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1000"/>
                                        <p:tgtEl>
                                          <p:spTgt spid="600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600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600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600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00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6" dur="500"/>
                                        <p:tgtEl>
                                          <p:spTgt spid="60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600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600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500"/>
                                        <p:tgtEl>
                                          <p:spTgt spid="600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0127" grpId="0" animBg="1"/>
      <p:bldP spid="600130" grpId="0" animBg="1"/>
      <p:bldP spid="600134" grpId="0" animBg="1"/>
      <p:bldP spid="600137" grpId="0" animBg="1"/>
      <p:bldP spid="600138" grpId="0" animBg="1"/>
      <p:bldP spid="600174" grpId="0" animBg="1"/>
      <p:bldP spid="3" grpId="0"/>
      <p:bldP spid="4" grpId="0"/>
      <p:bldP spid="55" grpId="0"/>
      <p:bldP spid="56" grpId="0"/>
      <p:bldP spid="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791" name="Text Box 95"/>
          <p:cNvSpPr txBox="1">
            <a:spLocks noChangeArrowheads="1"/>
          </p:cNvSpPr>
          <p:nvPr/>
        </p:nvSpPr>
        <p:spPr bwMode="auto">
          <a:xfrm>
            <a:off x="479376" y="120650"/>
            <a:ext cx="1171262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so‘ngi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oxiri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ustma-ust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tushsa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69787" name="Group 91"/>
          <p:cNvGrpSpPr>
            <a:grpSpLocks/>
          </p:cNvGrpSpPr>
          <p:nvPr/>
        </p:nvGrpSpPr>
        <p:grpSpPr bwMode="auto">
          <a:xfrm>
            <a:off x="2590800" y="304800"/>
            <a:ext cx="3886200" cy="762000"/>
            <a:chOff x="1296" y="192"/>
            <a:chExt cx="2448" cy="480"/>
          </a:xfrm>
        </p:grpSpPr>
        <p:sp>
          <p:nvSpPr>
            <p:cNvPr id="669711" name="Text Box 15"/>
            <p:cNvSpPr txBox="1">
              <a:spLocks noChangeArrowheads="1"/>
            </p:cNvSpPr>
            <p:nvPr/>
          </p:nvSpPr>
          <p:spPr bwMode="auto">
            <a:xfrm>
              <a:off x="1296" y="192"/>
              <a:ext cx="244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4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400" b="1" i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4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+a</a:t>
              </a:r>
              <a:r>
                <a:rPr lang="en-US" sz="4400" b="1" i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4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+a</a:t>
              </a:r>
              <a:r>
                <a:rPr lang="en-US" sz="4400" b="1" i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r>
                <a:rPr lang="en-US" sz="44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+a</a:t>
              </a:r>
              <a:r>
                <a:rPr lang="en-US" sz="4400" b="1" i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4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+a</a:t>
              </a:r>
              <a:r>
                <a:rPr lang="en-US" sz="4400" b="1" i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endParaRPr lang="ru-RU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12" name="Freeform 16"/>
            <p:cNvSpPr>
              <a:spLocks/>
            </p:cNvSpPr>
            <p:nvPr/>
          </p:nvSpPr>
          <p:spPr bwMode="auto">
            <a:xfrm>
              <a:off x="1344" y="336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9713" name="Freeform 17"/>
            <p:cNvSpPr>
              <a:spLocks/>
            </p:cNvSpPr>
            <p:nvPr/>
          </p:nvSpPr>
          <p:spPr bwMode="auto">
            <a:xfrm>
              <a:off x="1872" y="336"/>
              <a:ext cx="248" cy="8"/>
            </a:xfrm>
            <a:custGeom>
              <a:avLst/>
              <a:gdLst>
                <a:gd name="T0" fmla="*/ 0 w 248"/>
                <a:gd name="T1" fmla="*/ 0 h 8"/>
                <a:gd name="T2" fmla="*/ 248 w 248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8">
                  <a:moveTo>
                    <a:pt x="0" y="0"/>
                  </a:moveTo>
                  <a:lnTo>
                    <a:pt x="248" y="8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9737" name="Freeform 41"/>
            <p:cNvSpPr>
              <a:spLocks/>
            </p:cNvSpPr>
            <p:nvPr/>
          </p:nvSpPr>
          <p:spPr bwMode="auto">
            <a:xfrm>
              <a:off x="2352" y="336"/>
              <a:ext cx="248" cy="8"/>
            </a:xfrm>
            <a:custGeom>
              <a:avLst/>
              <a:gdLst>
                <a:gd name="T0" fmla="*/ 0 w 248"/>
                <a:gd name="T1" fmla="*/ 0 h 8"/>
                <a:gd name="T2" fmla="*/ 248 w 248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8">
                  <a:moveTo>
                    <a:pt x="0" y="0"/>
                  </a:moveTo>
                  <a:lnTo>
                    <a:pt x="248" y="8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9738" name="Freeform 42"/>
            <p:cNvSpPr>
              <a:spLocks/>
            </p:cNvSpPr>
            <p:nvPr/>
          </p:nvSpPr>
          <p:spPr bwMode="auto">
            <a:xfrm>
              <a:off x="2832" y="336"/>
              <a:ext cx="248" cy="8"/>
            </a:xfrm>
            <a:custGeom>
              <a:avLst/>
              <a:gdLst>
                <a:gd name="T0" fmla="*/ 0 w 248"/>
                <a:gd name="T1" fmla="*/ 0 h 8"/>
                <a:gd name="T2" fmla="*/ 248 w 248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8">
                  <a:moveTo>
                    <a:pt x="0" y="0"/>
                  </a:moveTo>
                  <a:lnTo>
                    <a:pt x="248" y="8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69739" name="Freeform 43"/>
            <p:cNvSpPr>
              <a:spLocks/>
            </p:cNvSpPr>
            <p:nvPr/>
          </p:nvSpPr>
          <p:spPr bwMode="auto">
            <a:xfrm>
              <a:off x="3312" y="336"/>
              <a:ext cx="248" cy="8"/>
            </a:xfrm>
            <a:custGeom>
              <a:avLst/>
              <a:gdLst>
                <a:gd name="T0" fmla="*/ 0 w 248"/>
                <a:gd name="T1" fmla="*/ 0 h 8"/>
                <a:gd name="T2" fmla="*/ 248 w 248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8">
                  <a:moveTo>
                    <a:pt x="0" y="0"/>
                  </a:moveTo>
                  <a:lnTo>
                    <a:pt x="248" y="8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9786" name="Group 90"/>
          <p:cNvGrpSpPr>
            <a:grpSpLocks/>
          </p:cNvGrpSpPr>
          <p:nvPr/>
        </p:nvGrpSpPr>
        <p:grpSpPr bwMode="auto">
          <a:xfrm>
            <a:off x="10546402" y="918371"/>
            <a:ext cx="1066800" cy="762000"/>
            <a:chOff x="3600" y="240"/>
            <a:chExt cx="672" cy="480"/>
          </a:xfrm>
        </p:grpSpPr>
        <p:sp>
          <p:nvSpPr>
            <p:cNvPr id="669740" name="Text Box 44"/>
            <p:cNvSpPr txBox="1">
              <a:spLocks noChangeArrowheads="1"/>
            </p:cNvSpPr>
            <p:nvPr/>
          </p:nvSpPr>
          <p:spPr bwMode="auto">
            <a:xfrm>
              <a:off x="3600" y="240"/>
              <a:ext cx="67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4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0</a:t>
              </a:r>
              <a:endParaRPr lang="ru-RU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41" name="Freeform 45"/>
            <p:cNvSpPr>
              <a:spLocks/>
            </p:cNvSpPr>
            <p:nvPr/>
          </p:nvSpPr>
          <p:spPr bwMode="auto">
            <a:xfrm>
              <a:off x="3936" y="336"/>
              <a:ext cx="248" cy="8"/>
            </a:xfrm>
            <a:custGeom>
              <a:avLst/>
              <a:gdLst>
                <a:gd name="T0" fmla="*/ 0 w 248"/>
                <a:gd name="T1" fmla="*/ 0 h 8"/>
                <a:gd name="T2" fmla="*/ 248 w 248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8">
                  <a:moveTo>
                    <a:pt x="0" y="0"/>
                  </a:moveTo>
                  <a:lnTo>
                    <a:pt x="248" y="8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9733" name="Oval 37"/>
          <p:cNvSpPr>
            <a:spLocks noChangeArrowheads="1"/>
          </p:cNvSpPr>
          <p:nvPr/>
        </p:nvSpPr>
        <p:spPr bwMode="auto">
          <a:xfrm>
            <a:off x="7239000" y="64008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69746" name="Freeform 50"/>
          <p:cNvSpPr>
            <a:spLocks/>
          </p:cNvSpPr>
          <p:nvPr/>
        </p:nvSpPr>
        <p:spPr bwMode="auto">
          <a:xfrm>
            <a:off x="2438400" y="3657600"/>
            <a:ext cx="63500" cy="2336800"/>
          </a:xfrm>
          <a:custGeom>
            <a:avLst/>
            <a:gdLst>
              <a:gd name="T0" fmla="*/ 40 w 40"/>
              <a:gd name="T1" fmla="*/ 0 h 1472"/>
              <a:gd name="T2" fmla="*/ 0 w 40"/>
              <a:gd name="T3" fmla="*/ 1472 h 147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0" h="1472">
                <a:moveTo>
                  <a:pt x="40" y="0"/>
                </a:moveTo>
                <a:lnTo>
                  <a:pt x="0" y="1472"/>
                </a:lnTo>
              </a:path>
            </a:pathLst>
          </a:custGeom>
          <a:noFill/>
          <a:ln w="28575" cap="flat" cmpd="sng">
            <a:solidFill>
              <a:srgbClr val="FF3300"/>
            </a:solidFill>
            <a:prstDash val="solid"/>
            <a:round/>
            <a:headEnd type="stealth" w="lg" len="lg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69749" name="Group 53"/>
          <p:cNvGrpSpPr>
            <a:grpSpLocks/>
          </p:cNvGrpSpPr>
          <p:nvPr/>
        </p:nvGrpSpPr>
        <p:grpSpPr bwMode="auto">
          <a:xfrm>
            <a:off x="1905000" y="4267202"/>
            <a:ext cx="654050" cy="769938"/>
            <a:chOff x="1456" y="1840"/>
            <a:chExt cx="412" cy="485"/>
          </a:xfrm>
        </p:grpSpPr>
        <p:sp>
          <p:nvSpPr>
            <p:cNvPr id="669747" name="Rectangle 51"/>
            <p:cNvSpPr>
              <a:spLocks noChangeArrowheads="1"/>
            </p:cNvSpPr>
            <p:nvPr/>
          </p:nvSpPr>
          <p:spPr bwMode="auto">
            <a:xfrm>
              <a:off x="1456" y="1840"/>
              <a:ext cx="412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4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4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4400" b="1" i="1" baseline="-25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48" name="Freeform 52"/>
            <p:cNvSpPr>
              <a:spLocks/>
            </p:cNvSpPr>
            <p:nvPr/>
          </p:nvSpPr>
          <p:spPr bwMode="auto">
            <a:xfrm>
              <a:off x="1536" y="1968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9750" name="Freeform 54"/>
          <p:cNvSpPr>
            <a:spLocks/>
          </p:cNvSpPr>
          <p:nvPr/>
        </p:nvSpPr>
        <p:spPr bwMode="auto">
          <a:xfrm>
            <a:off x="2438400" y="3657600"/>
            <a:ext cx="63500" cy="2336800"/>
          </a:xfrm>
          <a:custGeom>
            <a:avLst/>
            <a:gdLst>
              <a:gd name="T0" fmla="*/ 40 w 40"/>
              <a:gd name="T1" fmla="*/ 0 h 1472"/>
              <a:gd name="T2" fmla="*/ 0 w 40"/>
              <a:gd name="T3" fmla="*/ 1472 h 147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0" h="1472">
                <a:moveTo>
                  <a:pt x="40" y="0"/>
                </a:moveTo>
                <a:lnTo>
                  <a:pt x="0" y="1472"/>
                </a:lnTo>
              </a:path>
            </a:pathLst>
          </a:custGeom>
          <a:noFill/>
          <a:ln w="28575" cap="flat" cmpd="sng">
            <a:solidFill>
              <a:srgbClr val="FF3300"/>
            </a:solidFill>
            <a:prstDash val="solid"/>
            <a:round/>
            <a:headEnd type="stealth" w="lg" len="lg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69751" name="Group 55"/>
          <p:cNvGrpSpPr>
            <a:grpSpLocks/>
          </p:cNvGrpSpPr>
          <p:nvPr/>
        </p:nvGrpSpPr>
        <p:grpSpPr bwMode="auto">
          <a:xfrm>
            <a:off x="6629400" y="4876802"/>
            <a:ext cx="654050" cy="769938"/>
            <a:chOff x="1456" y="1840"/>
            <a:chExt cx="412" cy="485"/>
          </a:xfrm>
        </p:grpSpPr>
        <p:sp>
          <p:nvSpPr>
            <p:cNvPr id="669752" name="Rectangle 56"/>
            <p:cNvSpPr>
              <a:spLocks noChangeArrowheads="1"/>
            </p:cNvSpPr>
            <p:nvPr/>
          </p:nvSpPr>
          <p:spPr bwMode="auto">
            <a:xfrm>
              <a:off x="1456" y="1840"/>
              <a:ext cx="412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4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4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4400" b="1" i="1" baseline="-25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53" name="Freeform 57"/>
            <p:cNvSpPr>
              <a:spLocks/>
            </p:cNvSpPr>
            <p:nvPr/>
          </p:nvSpPr>
          <p:spPr bwMode="auto">
            <a:xfrm>
              <a:off x="1536" y="1968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9754" name="Freeform 58"/>
          <p:cNvSpPr>
            <a:spLocks/>
          </p:cNvSpPr>
          <p:nvPr/>
        </p:nvSpPr>
        <p:spPr bwMode="auto">
          <a:xfrm>
            <a:off x="2971800" y="4038600"/>
            <a:ext cx="990600" cy="2438400"/>
          </a:xfrm>
          <a:custGeom>
            <a:avLst/>
            <a:gdLst>
              <a:gd name="T0" fmla="*/ 624 w 624"/>
              <a:gd name="T1" fmla="*/ 1536 h 1536"/>
              <a:gd name="T2" fmla="*/ 0 w 624"/>
              <a:gd name="T3" fmla="*/ 0 h 1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4" h="1536">
                <a:moveTo>
                  <a:pt x="624" y="1536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0066FF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9755" name="Freeform 59"/>
          <p:cNvSpPr>
            <a:spLocks/>
          </p:cNvSpPr>
          <p:nvPr/>
        </p:nvSpPr>
        <p:spPr bwMode="auto">
          <a:xfrm>
            <a:off x="2971800" y="4038600"/>
            <a:ext cx="990600" cy="2438400"/>
          </a:xfrm>
          <a:custGeom>
            <a:avLst/>
            <a:gdLst>
              <a:gd name="T0" fmla="*/ 624 w 624"/>
              <a:gd name="T1" fmla="*/ 1536 h 1536"/>
              <a:gd name="T2" fmla="*/ 0 w 624"/>
              <a:gd name="T3" fmla="*/ 0 h 1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4" h="1536">
                <a:moveTo>
                  <a:pt x="624" y="1536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0066FF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69756" name="Group 60"/>
          <p:cNvGrpSpPr>
            <a:grpSpLocks/>
          </p:cNvGrpSpPr>
          <p:nvPr/>
        </p:nvGrpSpPr>
        <p:grpSpPr bwMode="auto">
          <a:xfrm>
            <a:off x="2857500" y="5029202"/>
            <a:ext cx="654050" cy="769938"/>
            <a:chOff x="1456" y="1840"/>
            <a:chExt cx="412" cy="485"/>
          </a:xfrm>
        </p:grpSpPr>
        <p:sp>
          <p:nvSpPr>
            <p:cNvPr id="669757" name="Rectangle 61"/>
            <p:cNvSpPr>
              <a:spLocks noChangeArrowheads="1"/>
            </p:cNvSpPr>
            <p:nvPr/>
          </p:nvSpPr>
          <p:spPr bwMode="auto">
            <a:xfrm>
              <a:off x="1456" y="1840"/>
              <a:ext cx="412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4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4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4400" b="1" i="1" baseline="-25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58" name="Freeform 62"/>
            <p:cNvSpPr>
              <a:spLocks/>
            </p:cNvSpPr>
            <p:nvPr/>
          </p:nvSpPr>
          <p:spPr bwMode="auto">
            <a:xfrm>
              <a:off x="1536" y="1968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9759" name="Group 63"/>
          <p:cNvGrpSpPr>
            <a:grpSpLocks/>
          </p:cNvGrpSpPr>
          <p:nvPr/>
        </p:nvGrpSpPr>
        <p:grpSpPr bwMode="auto">
          <a:xfrm>
            <a:off x="6172200" y="2590802"/>
            <a:ext cx="654050" cy="769938"/>
            <a:chOff x="1456" y="1840"/>
            <a:chExt cx="412" cy="485"/>
          </a:xfrm>
        </p:grpSpPr>
        <p:sp>
          <p:nvSpPr>
            <p:cNvPr id="669760" name="Rectangle 64"/>
            <p:cNvSpPr>
              <a:spLocks noChangeArrowheads="1"/>
            </p:cNvSpPr>
            <p:nvPr/>
          </p:nvSpPr>
          <p:spPr bwMode="auto">
            <a:xfrm>
              <a:off x="1456" y="1840"/>
              <a:ext cx="412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4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4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4400" b="1" i="1" baseline="-25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61" name="Freeform 65"/>
            <p:cNvSpPr>
              <a:spLocks/>
            </p:cNvSpPr>
            <p:nvPr/>
          </p:nvSpPr>
          <p:spPr bwMode="auto">
            <a:xfrm>
              <a:off x="1536" y="1968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9762" name="Freeform 66"/>
          <p:cNvSpPr>
            <a:spLocks/>
          </p:cNvSpPr>
          <p:nvPr/>
        </p:nvSpPr>
        <p:spPr bwMode="auto">
          <a:xfrm>
            <a:off x="1828800" y="990600"/>
            <a:ext cx="2032000" cy="1022350"/>
          </a:xfrm>
          <a:custGeom>
            <a:avLst/>
            <a:gdLst>
              <a:gd name="T0" fmla="*/ 0 w 1280"/>
              <a:gd name="T1" fmla="*/ 0 h 644"/>
              <a:gd name="T2" fmla="*/ 1280 w 1280"/>
              <a:gd name="T3" fmla="*/ 644 h 6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80" h="644">
                <a:moveTo>
                  <a:pt x="0" y="0"/>
                </a:moveTo>
                <a:lnTo>
                  <a:pt x="1280" y="644"/>
                </a:lnTo>
              </a:path>
            </a:pathLst>
          </a:custGeom>
          <a:noFill/>
          <a:ln w="28575">
            <a:solidFill>
              <a:srgbClr val="6600CC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9763" name="Freeform 67"/>
          <p:cNvSpPr>
            <a:spLocks/>
          </p:cNvSpPr>
          <p:nvPr/>
        </p:nvSpPr>
        <p:spPr bwMode="auto">
          <a:xfrm>
            <a:off x="1828800" y="990600"/>
            <a:ext cx="2032000" cy="1022350"/>
          </a:xfrm>
          <a:custGeom>
            <a:avLst/>
            <a:gdLst>
              <a:gd name="T0" fmla="*/ 0 w 1280"/>
              <a:gd name="T1" fmla="*/ 0 h 644"/>
              <a:gd name="T2" fmla="*/ 1280 w 1280"/>
              <a:gd name="T3" fmla="*/ 644 h 6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80" h="644">
                <a:moveTo>
                  <a:pt x="0" y="0"/>
                </a:moveTo>
                <a:lnTo>
                  <a:pt x="1280" y="644"/>
                </a:lnTo>
              </a:path>
            </a:pathLst>
          </a:custGeom>
          <a:noFill/>
          <a:ln w="28575">
            <a:solidFill>
              <a:srgbClr val="6600CC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69764" name="Group 68"/>
          <p:cNvGrpSpPr>
            <a:grpSpLocks/>
          </p:cNvGrpSpPr>
          <p:nvPr/>
        </p:nvGrpSpPr>
        <p:grpSpPr bwMode="auto">
          <a:xfrm>
            <a:off x="2209800" y="1295402"/>
            <a:ext cx="654050" cy="769938"/>
            <a:chOff x="1456" y="1840"/>
            <a:chExt cx="412" cy="485"/>
          </a:xfrm>
        </p:grpSpPr>
        <p:sp>
          <p:nvSpPr>
            <p:cNvPr id="669765" name="Rectangle 69"/>
            <p:cNvSpPr>
              <a:spLocks noChangeArrowheads="1"/>
            </p:cNvSpPr>
            <p:nvPr/>
          </p:nvSpPr>
          <p:spPr bwMode="auto">
            <a:xfrm>
              <a:off x="1456" y="1840"/>
              <a:ext cx="412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4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4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endParaRPr lang="ru-RU" sz="4400" b="1" i="1" baseline="-25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66" name="Freeform 70"/>
            <p:cNvSpPr>
              <a:spLocks/>
            </p:cNvSpPr>
            <p:nvPr/>
          </p:nvSpPr>
          <p:spPr bwMode="auto">
            <a:xfrm>
              <a:off x="1536" y="1968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9767" name="Freeform 71"/>
          <p:cNvSpPr>
            <a:spLocks/>
          </p:cNvSpPr>
          <p:nvPr/>
        </p:nvSpPr>
        <p:spPr bwMode="auto">
          <a:xfrm>
            <a:off x="3384550" y="2532064"/>
            <a:ext cx="1200150" cy="2420937"/>
          </a:xfrm>
          <a:custGeom>
            <a:avLst/>
            <a:gdLst>
              <a:gd name="T0" fmla="*/ 0 w 756"/>
              <a:gd name="T1" fmla="*/ 0 h 1525"/>
              <a:gd name="T2" fmla="*/ 756 w 756"/>
              <a:gd name="T3" fmla="*/ 1525 h 152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6" h="1525">
                <a:moveTo>
                  <a:pt x="0" y="0"/>
                </a:moveTo>
                <a:lnTo>
                  <a:pt x="756" y="1525"/>
                </a:lnTo>
              </a:path>
            </a:pathLst>
          </a:custGeom>
          <a:noFill/>
          <a:ln w="28575">
            <a:solidFill>
              <a:srgbClr val="006600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9768" name="Freeform 72"/>
          <p:cNvSpPr>
            <a:spLocks/>
          </p:cNvSpPr>
          <p:nvPr/>
        </p:nvSpPr>
        <p:spPr bwMode="auto">
          <a:xfrm>
            <a:off x="3381376" y="2528888"/>
            <a:ext cx="1203325" cy="2424112"/>
          </a:xfrm>
          <a:custGeom>
            <a:avLst/>
            <a:gdLst>
              <a:gd name="T0" fmla="*/ 0 w 758"/>
              <a:gd name="T1" fmla="*/ 0 h 1527"/>
              <a:gd name="T2" fmla="*/ 758 w 758"/>
              <a:gd name="T3" fmla="*/ 1527 h 152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8" h="1527">
                <a:moveTo>
                  <a:pt x="0" y="0"/>
                </a:moveTo>
                <a:lnTo>
                  <a:pt x="758" y="1527"/>
                </a:lnTo>
              </a:path>
            </a:pathLst>
          </a:custGeom>
          <a:noFill/>
          <a:ln w="28575">
            <a:solidFill>
              <a:srgbClr val="006600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69769" name="Group 73"/>
          <p:cNvGrpSpPr>
            <a:grpSpLocks/>
          </p:cNvGrpSpPr>
          <p:nvPr/>
        </p:nvGrpSpPr>
        <p:grpSpPr bwMode="auto">
          <a:xfrm>
            <a:off x="3390900" y="3429002"/>
            <a:ext cx="654050" cy="769938"/>
            <a:chOff x="1456" y="1840"/>
            <a:chExt cx="412" cy="485"/>
          </a:xfrm>
        </p:grpSpPr>
        <p:sp>
          <p:nvSpPr>
            <p:cNvPr id="669770" name="Rectangle 74"/>
            <p:cNvSpPr>
              <a:spLocks noChangeArrowheads="1"/>
            </p:cNvSpPr>
            <p:nvPr/>
          </p:nvSpPr>
          <p:spPr bwMode="auto">
            <a:xfrm>
              <a:off x="1456" y="1840"/>
              <a:ext cx="412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4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4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endParaRPr lang="ru-RU" sz="4400" b="1" i="1" baseline="-25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71" name="Freeform 75"/>
            <p:cNvSpPr>
              <a:spLocks/>
            </p:cNvSpPr>
            <p:nvPr/>
          </p:nvSpPr>
          <p:spPr bwMode="auto">
            <a:xfrm>
              <a:off x="1536" y="1968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9772" name="Freeform 76"/>
          <p:cNvSpPr>
            <a:spLocks/>
          </p:cNvSpPr>
          <p:nvPr/>
        </p:nvSpPr>
        <p:spPr bwMode="auto">
          <a:xfrm>
            <a:off x="3609976" y="1143000"/>
            <a:ext cx="2270125" cy="1371600"/>
          </a:xfrm>
          <a:custGeom>
            <a:avLst/>
            <a:gdLst>
              <a:gd name="T0" fmla="*/ 1430 w 1430"/>
              <a:gd name="T1" fmla="*/ 0 h 864"/>
              <a:gd name="T2" fmla="*/ 0 w 1430"/>
              <a:gd name="T3" fmla="*/ 864 h 86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30" h="864">
                <a:moveTo>
                  <a:pt x="1430" y="0"/>
                </a:moveTo>
                <a:lnTo>
                  <a:pt x="0" y="864"/>
                </a:ln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9773" name="Freeform 77"/>
          <p:cNvSpPr>
            <a:spLocks/>
          </p:cNvSpPr>
          <p:nvPr/>
        </p:nvSpPr>
        <p:spPr bwMode="auto">
          <a:xfrm>
            <a:off x="3609976" y="1143001"/>
            <a:ext cx="2270125" cy="1370013"/>
          </a:xfrm>
          <a:custGeom>
            <a:avLst/>
            <a:gdLst>
              <a:gd name="T0" fmla="*/ 1430 w 1430"/>
              <a:gd name="T1" fmla="*/ 0 h 863"/>
              <a:gd name="T2" fmla="*/ 0 w 1430"/>
              <a:gd name="T3" fmla="*/ 863 h 86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30" h="863">
                <a:moveTo>
                  <a:pt x="1430" y="0"/>
                </a:moveTo>
                <a:lnTo>
                  <a:pt x="0" y="863"/>
                </a:ln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lg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69774" name="Group 78"/>
          <p:cNvGrpSpPr>
            <a:grpSpLocks/>
          </p:cNvGrpSpPr>
          <p:nvPr/>
        </p:nvGrpSpPr>
        <p:grpSpPr bwMode="auto">
          <a:xfrm>
            <a:off x="4724400" y="1600202"/>
            <a:ext cx="654050" cy="769938"/>
            <a:chOff x="1456" y="1840"/>
            <a:chExt cx="412" cy="485"/>
          </a:xfrm>
        </p:grpSpPr>
        <p:sp>
          <p:nvSpPr>
            <p:cNvPr id="669775" name="Rectangle 79"/>
            <p:cNvSpPr>
              <a:spLocks noChangeArrowheads="1"/>
            </p:cNvSpPr>
            <p:nvPr/>
          </p:nvSpPr>
          <p:spPr bwMode="auto">
            <a:xfrm>
              <a:off x="1456" y="1840"/>
              <a:ext cx="412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4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4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endParaRPr lang="ru-RU" sz="4400" b="1" i="1" baseline="-25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76" name="Freeform 80"/>
            <p:cNvSpPr>
              <a:spLocks/>
            </p:cNvSpPr>
            <p:nvPr/>
          </p:nvSpPr>
          <p:spPr bwMode="auto">
            <a:xfrm>
              <a:off x="1536" y="1968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9777" name="Group 81"/>
          <p:cNvGrpSpPr>
            <a:grpSpLocks/>
          </p:cNvGrpSpPr>
          <p:nvPr/>
        </p:nvGrpSpPr>
        <p:grpSpPr bwMode="auto">
          <a:xfrm>
            <a:off x="7467600" y="1524002"/>
            <a:ext cx="654050" cy="769938"/>
            <a:chOff x="1456" y="1840"/>
            <a:chExt cx="412" cy="485"/>
          </a:xfrm>
        </p:grpSpPr>
        <p:sp>
          <p:nvSpPr>
            <p:cNvPr id="669778" name="Rectangle 82"/>
            <p:cNvSpPr>
              <a:spLocks noChangeArrowheads="1"/>
            </p:cNvSpPr>
            <p:nvPr/>
          </p:nvSpPr>
          <p:spPr bwMode="auto">
            <a:xfrm>
              <a:off x="1456" y="1840"/>
              <a:ext cx="412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4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4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endParaRPr lang="ru-RU" sz="4400" b="1" i="1" baseline="-25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79" name="Freeform 83"/>
            <p:cNvSpPr>
              <a:spLocks/>
            </p:cNvSpPr>
            <p:nvPr/>
          </p:nvSpPr>
          <p:spPr bwMode="auto">
            <a:xfrm>
              <a:off x="1536" y="1968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9780" name="Group 84"/>
          <p:cNvGrpSpPr>
            <a:grpSpLocks/>
          </p:cNvGrpSpPr>
          <p:nvPr/>
        </p:nvGrpSpPr>
        <p:grpSpPr bwMode="auto">
          <a:xfrm>
            <a:off x="8991600" y="3200402"/>
            <a:ext cx="654050" cy="769938"/>
            <a:chOff x="1456" y="1840"/>
            <a:chExt cx="412" cy="485"/>
          </a:xfrm>
        </p:grpSpPr>
        <p:sp>
          <p:nvSpPr>
            <p:cNvPr id="669781" name="Rectangle 85"/>
            <p:cNvSpPr>
              <a:spLocks noChangeArrowheads="1"/>
            </p:cNvSpPr>
            <p:nvPr/>
          </p:nvSpPr>
          <p:spPr bwMode="auto">
            <a:xfrm>
              <a:off x="1456" y="1840"/>
              <a:ext cx="412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4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400" b="1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endParaRPr lang="ru-RU" sz="4400" b="1" i="1" baseline="-25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82" name="Freeform 86"/>
            <p:cNvSpPr>
              <a:spLocks/>
            </p:cNvSpPr>
            <p:nvPr/>
          </p:nvSpPr>
          <p:spPr bwMode="auto">
            <a:xfrm>
              <a:off x="1536" y="1968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9783" name="Group 87"/>
          <p:cNvGrpSpPr>
            <a:grpSpLocks/>
          </p:cNvGrpSpPr>
          <p:nvPr/>
        </p:nvGrpSpPr>
        <p:grpSpPr bwMode="auto">
          <a:xfrm>
            <a:off x="8496300" y="5562602"/>
            <a:ext cx="654050" cy="769938"/>
            <a:chOff x="1456" y="1840"/>
            <a:chExt cx="412" cy="485"/>
          </a:xfrm>
        </p:grpSpPr>
        <p:sp>
          <p:nvSpPr>
            <p:cNvPr id="669784" name="Rectangle 88"/>
            <p:cNvSpPr>
              <a:spLocks noChangeArrowheads="1"/>
            </p:cNvSpPr>
            <p:nvPr/>
          </p:nvSpPr>
          <p:spPr bwMode="auto">
            <a:xfrm>
              <a:off x="1456" y="1840"/>
              <a:ext cx="412" cy="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4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400" b="1" i="1" baseline="-25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endParaRPr lang="ru-RU" sz="4400" b="1" i="1" baseline="-25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69785" name="Freeform 89"/>
            <p:cNvSpPr>
              <a:spLocks/>
            </p:cNvSpPr>
            <p:nvPr/>
          </p:nvSpPr>
          <p:spPr bwMode="auto">
            <a:xfrm>
              <a:off x="1536" y="1968"/>
              <a:ext cx="248" cy="1"/>
            </a:xfrm>
            <a:custGeom>
              <a:avLst/>
              <a:gdLst>
                <a:gd name="T0" fmla="*/ 0 w 248"/>
                <a:gd name="T1" fmla="*/ 0 h 1"/>
                <a:gd name="T2" fmla="*/ 248 w 24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8" h="1">
                  <a:moveTo>
                    <a:pt x="0" y="0"/>
                  </a:moveTo>
                  <a:lnTo>
                    <a:pt x="248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17686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97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L 0.32162 0.03149 L 0.40365 0.06297 " pathEditMode="relative" rAng="0" ptsTypes="AAA">
                                      <p:cBhvr>
                                        <p:cTn id="24" dur="1000" fill="hold"/>
                                        <p:tgtEl>
                                          <p:spTgt spid="6697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82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6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0.23178 -0.26968 L 0.2823 -0.325 " pathEditMode="relative" rAng="0" ptsTypes="AAA">
                                      <p:cBhvr>
                                        <p:cTn id="32" dur="1000" fill="hold"/>
                                        <p:tgtEl>
                                          <p:spTgt spid="6697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15" y="-1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6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562 -0.01528 L 0.31576 0.10463 L 0.37292 0.12662 " pathEditMode="relative" rAng="0" ptsTypes="AAA">
                                      <p:cBhvr>
                                        <p:cTn id="40" dur="1000" fill="hold"/>
                                        <p:tgtEl>
                                          <p:spTgt spid="6697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27" y="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69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0.11134 L 0.36693 0.01991 L 0.41172 0.03819 " pathEditMode="relative" rAng="0" ptsTypes="AAA">
                                      <p:cBhvr>
                                        <p:cTn id="48" dur="1000" fill="hold"/>
                                        <p:tgtEl>
                                          <p:spTgt spid="6697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38" y="-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69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81481E-6 L 0.26836 0.49375 L 0.30769 0.57916 " pathEditMode="relative" rAng="0" ptsTypes="AAA">
                                      <p:cBhvr>
                                        <p:cTn id="56" dur="1000" fill="hold"/>
                                        <p:tgtEl>
                                          <p:spTgt spid="6697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78" y="2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69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 L 0.26771 0.0713 L 0.33542 0.08519 " pathEditMode="relative" rAng="0" ptsTypes="AAA">
                                      <p:cBhvr>
                                        <p:cTn id="62" dur="2000" fill="hold"/>
                                        <p:tgtEl>
                                          <p:spTgt spid="6697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71" y="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97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69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9791" grpId="0"/>
      <p:bldP spid="669733" grpId="0" animBg="1"/>
      <p:bldP spid="669750" grpId="0" animBg="1"/>
      <p:bldP spid="669755" grpId="0" animBg="1"/>
      <p:bldP spid="669763" grpId="0" animBg="1"/>
      <p:bldP spid="669768" grpId="0" animBg="1"/>
      <p:bldP spid="66977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Freeform 2"/>
          <p:cNvSpPr>
            <a:spLocks/>
          </p:cNvSpPr>
          <p:nvPr/>
        </p:nvSpPr>
        <p:spPr bwMode="auto">
          <a:xfrm>
            <a:off x="5105401" y="2133600"/>
            <a:ext cx="1781175" cy="1485900"/>
          </a:xfrm>
          <a:custGeom>
            <a:avLst/>
            <a:gdLst>
              <a:gd name="T0" fmla="*/ 1122 w 1122"/>
              <a:gd name="T1" fmla="*/ 0 h 936"/>
              <a:gd name="T2" fmla="*/ 0 w 1122"/>
              <a:gd name="T3" fmla="*/ 936 h 9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22" h="936">
                <a:moveTo>
                  <a:pt x="1122" y="0"/>
                </a:moveTo>
                <a:lnTo>
                  <a:pt x="0" y="936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7892" name="Freeform 4"/>
          <p:cNvSpPr>
            <a:spLocks/>
          </p:cNvSpPr>
          <p:nvPr/>
        </p:nvSpPr>
        <p:spPr bwMode="auto">
          <a:xfrm>
            <a:off x="8572500" y="2247900"/>
            <a:ext cx="622300" cy="2032000"/>
          </a:xfrm>
          <a:custGeom>
            <a:avLst/>
            <a:gdLst>
              <a:gd name="T0" fmla="*/ 0 w 392"/>
              <a:gd name="T1" fmla="*/ 0 h 1280"/>
              <a:gd name="T2" fmla="*/ 392 w 392"/>
              <a:gd name="T3" fmla="*/ 1280 h 12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92" h="1280">
                <a:moveTo>
                  <a:pt x="0" y="0"/>
                </a:moveTo>
                <a:lnTo>
                  <a:pt x="392" y="128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77904" name="Group 16"/>
          <p:cNvGrpSpPr>
            <a:grpSpLocks/>
          </p:cNvGrpSpPr>
          <p:nvPr/>
        </p:nvGrpSpPr>
        <p:grpSpPr bwMode="auto">
          <a:xfrm>
            <a:off x="5562600" y="2209801"/>
            <a:ext cx="609600" cy="701675"/>
            <a:chOff x="2832" y="1776"/>
            <a:chExt cx="384" cy="442"/>
          </a:xfrm>
        </p:grpSpPr>
        <p:sp>
          <p:nvSpPr>
            <p:cNvPr id="677905" name="Text Box 17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7906" name="Line 18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7919" name="Group 31"/>
          <p:cNvGrpSpPr>
            <a:grpSpLocks/>
          </p:cNvGrpSpPr>
          <p:nvPr/>
        </p:nvGrpSpPr>
        <p:grpSpPr bwMode="auto">
          <a:xfrm>
            <a:off x="7467600" y="1447801"/>
            <a:ext cx="609600" cy="701675"/>
            <a:chOff x="624" y="1296"/>
            <a:chExt cx="384" cy="442"/>
          </a:xfrm>
        </p:grpSpPr>
        <p:sp>
          <p:nvSpPr>
            <p:cNvPr id="677920" name="Text Box 32"/>
            <p:cNvSpPr txBox="1">
              <a:spLocks noChangeArrowheads="1"/>
            </p:cNvSpPr>
            <p:nvPr/>
          </p:nvSpPr>
          <p:spPr bwMode="auto">
            <a:xfrm>
              <a:off x="624" y="129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7921" name="Line 33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7934" name="Freeform 46"/>
          <p:cNvSpPr>
            <a:spLocks/>
          </p:cNvSpPr>
          <p:nvPr/>
        </p:nvSpPr>
        <p:spPr bwMode="auto">
          <a:xfrm>
            <a:off x="5130800" y="3632200"/>
            <a:ext cx="3111500" cy="2273300"/>
          </a:xfrm>
          <a:custGeom>
            <a:avLst/>
            <a:gdLst>
              <a:gd name="T0" fmla="*/ 1960 w 1960"/>
              <a:gd name="T1" fmla="*/ 1432 h 1432"/>
              <a:gd name="T2" fmla="*/ 0 w 1960"/>
              <a:gd name="T3" fmla="*/ 0 h 143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960" h="1432">
                <a:moveTo>
                  <a:pt x="1960" y="1432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7938" name="Freeform 50"/>
          <p:cNvSpPr>
            <a:spLocks/>
          </p:cNvSpPr>
          <p:nvPr/>
        </p:nvSpPr>
        <p:spPr bwMode="auto">
          <a:xfrm>
            <a:off x="6921500" y="2133600"/>
            <a:ext cx="1651000" cy="114300"/>
          </a:xfrm>
          <a:custGeom>
            <a:avLst/>
            <a:gdLst>
              <a:gd name="T0" fmla="*/ 1040 w 1040"/>
              <a:gd name="T1" fmla="*/ 72 h 72"/>
              <a:gd name="T2" fmla="*/ 0 w 1040"/>
              <a:gd name="T3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40" h="72">
                <a:moveTo>
                  <a:pt x="1040" y="72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7940" name="Text Box 52"/>
          <p:cNvSpPr txBox="1">
            <a:spLocks noChangeArrowheads="1"/>
          </p:cNvSpPr>
          <p:nvPr/>
        </p:nvSpPr>
        <p:spPr bwMode="auto">
          <a:xfrm>
            <a:off x="314324" y="199111"/>
            <a:ext cx="1211837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    </a:t>
            </a:r>
            <a:r>
              <a:rPr lang="ru-RU" sz="2400" dirty="0" smtClean="0">
                <a:solidFill>
                  <a:schemeClr val="tx2"/>
                </a:solidFill>
              </a:rPr>
              <a:t>  </a:t>
            </a:r>
            <a:endParaRPr lang="en-US" sz="2400" dirty="0">
              <a:solidFill>
                <a:schemeClr val="tx2"/>
              </a:solidFill>
            </a:endParaRPr>
          </a:p>
          <a:p>
            <a:endParaRPr lang="en-US" sz="800" dirty="0">
              <a:solidFill>
                <a:schemeClr val="tx2"/>
              </a:solidFill>
            </a:endParaRPr>
          </a:p>
          <a:p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ХУ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77947" name="Group 59"/>
          <p:cNvGrpSpPr>
            <a:grpSpLocks/>
          </p:cNvGrpSpPr>
          <p:nvPr/>
        </p:nvGrpSpPr>
        <p:grpSpPr bwMode="auto">
          <a:xfrm>
            <a:off x="4381500" y="606685"/>
            <a:ext cx="2971800" cy="701675"/>
            <a:chOff x="1920" y="528"/>
            <a:chExt cx="1872" cy="442"/>
          </a:xfrm>
        </p:grpSpPr>
        <p:sp>
          <p:nvSpPr>
            <p:cNvPr id="677942" name="Text Box 54"/>
            <p:cNvSpPr txBox="1">
              <a:spLocks noChangeArrowheads="1"/>
            </p:cNvSpPr>
            <p:nvPr/>
          </p:nvSpPr>
          <p:spPr bwMode="auto">
            <a:xfrm>
              <a:off x="1920" y="528"/>
              <a:ext cx="187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,  b,  c,  d </a:t>
              </a:r>
              <a:endParaRPr lang="ru-RU" sz="40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7943" name="Line 55"/>
            <p:cNvSpPr>
              <a:spLocks noChangeShapeType="1"/>
            </p:cNvSpPr>
            <p:nvPr/>
          </p:nvSpPr>
          <p:spPr bwMode="auto">
            <a:xfrm>
              <a:off x="1968" y="67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7944" name="Freeform 56"/>
            <p:cNvSpPr>
              <a:spLocks/>
            </p:cNvSpPr>
            <p:nvPr/>
          </p:nvSpPr>
          <p:spPr bwMode="auto">
            <a:xfrm>
              <a:off x="2400" y="568"/>
              <a:ext cx="192" cy="8"/>
            </a:xfrm>
            <a:custGeom>
              <a:avLst/>
              <a:gdLst>
                <a:gd name="T0" fmla="*/ 0 w 192"/>
                <a:gd name="T1" fmla="*/ 8 h 8"/>
                <a:gd name="T2" fmla="*/ 192 w 192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92" h="8">
                  <a:moveTo>
                    <a:pt x="0" y="8"/>
                  </a:moveTo>
                  <a:lnTo>
                    <a:pt x="192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7945" name="Freeform 57"/>
            <p:cNvSpPr>
              <a:spLocks/>
            </p:cNvSpPr>
            <p:nvPr/>
          </p:nvSpPr>
          <p:spPr bwMode="auto">
            <a:xfrm>
              <a:off x="3216" y="576"/>
              <a:ext cx="192" cy="8"/>
            </a:xfrm>
            <a:custGeom>
              <a:avLst/>
              <a:gdLst>
                <a:gd name="T0" fmla="*/ 0 w 192"/>
                <a:gd name="T1" fmla="*/ 8 h 8"/>
                <a:gd name="T2" fmla="*/ 192 w 192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92" h="8">
                  <a:moveTo>
                    <a:pt x="0" y="8"/>
                  </a:moveTo>
                  <a:lnTo>
                    <a:pt x="192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7946" name="Freeform 58"/>
            <p:cNvSpPr>
              <a:spLocks/>
            </p:cNvSpPr>
            <p:nvPr/>
          </p:nvSpPr>
          <p:spPr bwMode="auto">
            <a:xfrm>
              <a:off x="2784" y="672"/>
              <a:ext cx="192" cy="8"/>
            </a:xfrm>
            <a:custGeom>
              <a:avLst/>
              <a:gdLst>
                <a:gd name="T0" fmla="*/ 0 w 192"/>
                <a:gd name="T1" fmla="*/ 8 h 8"/>
                <a:gd name="T2" fmla="*/ 192 w 192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92" h="8">
                  <a:moveTo>
                    <a:pt x="0" y="8"/>
                  </a:moveTo>
                  <a:lnTo>
                    <a:pt x="192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7951" name="Line 63"/>
          <p:cNvSpPr>
            <a:spLocks noChangeShapeType="1"/>
          </p:cNvSpPr>
          <p:nvPr/>
        </p:nvSpPr>
        <p:spPr bwMode="auto">
          <a:xfrm>
            <a:off x="479376" y="620688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7952" name="Freeform 64"/>
          <p:cNvSpPr>
            <a:spLocks/>
          </p:cNvSpPr>
          <p:nvPr/>
        </p:nvSpPr>
        <p:spPr bwMode="auto">
          <a:xfrm>
            <a:off x="8204201" y="4267200"/>
            <a:ext cx="968375" cy="1663700"/>
          </a:xfrm>
          <a:custGeom>
            <a:avLst/>
            <a:gdLst>
              <a:gd name="T0" fmla="*/ 610 w 610"/>
              <a:gd name="T1" fmla="*/ 0 h 1048"/>
              <a:gd name="T2" fmla="*/ 0 w 610"/>
              <a:gd name="T3" fmla="*/ 1048 h 10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10" h="1048">
                <a:moveTo>
                  <a:pt x="610" y="0"/>
                </a:moveTo>
                <a:lnTo>
                  <a:pt x="0" y="1048"/>
                </a:lnTo>
              </a:path>
            </a:pathLst>
          </a:custGeom>
          <a:noFill/>
          <a:ln w="38100" cmpd="sng">
            <a:solidFill>
              <a:srgbClr val="00660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77953" name="Group 65"/>
          <p:cNvGrpSpPr>
            <a:grpSpLocks/>
          </p:cNvGrpSpPr>
          <p:nvPr/>
        </p:nvGrpSpPr>
        <p:grpSpPr bwMode="auto">
          <a:xfrm>
            <a:off x="8839200" y="2667001"/>
            <a:ext cx="609600" cy="701675"/>
            <a:chOff x="2832" y="1776"/>
            <a:chExt cx="384" cy="442"/>
          </a:xfrm>
        </p:grpSpPr>
        <p:sp>
          <p:nvSpPr>
            <p:cNvPr id="677954" name="Text Box 66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7955" name="Line 67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7959" name="Group 71"/>
          <p:cNvGrpSpPr>
            <a:grpSpLocks/>
          </p:cNvGrpSpPr>
          <p:nvPr/>
        </p:nvGrpSpPr>
        <p:grpSpPr bwMode="auto">
          <a:xfrm>
            <a:off x="8686800" y="4800601"/>
            <a:ext cx="609600" cy="701675"/>
            <a:chOff x="624" y="1296"/>
            <a:chExt cx="384" cy="442"/>
          </a:xfrm>
        </p:grpSpPr>
        <p:sp>
          <p:nvSpPr>
            <p:cNvPr id="677960" name="Text Box 72"/>
            <p:cNvSpPr txBox="1">
              <a:spLocks noChangeArrowheads="1"/>
            </p:cNvSpPr>
            <p:nvPr/>
          </p:nvSpPr>
          <p:spPr bwMode="auto">
            <a:xfrm>
              <a:off x="624" y="129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7961" name="Line 73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7962" name="Rectangle 74"/>
          <p:cNvSpPr>
            <a:spLocks noChangeArrowheads="1"/>
          </p:cNvSpPr>
          <p:nvPr/>
        </p:nvSpPr>
        <p:spPr bwMode="auto">
          <a:xfrm>
            <a:off x="8077200" y="5918201"/>
            <a:ext cx="3529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tx2"/>
                </a:solidFill>
              </a:rPr>
              <a:t>У</a:t>
            </a:r>
          </a:p>
        </p:txBody>
      </p:sp>
      <p:sp>
        <p:nvSpPr>
          <p:cNvPr id="677963" name="Rectangle 75"/>
          <p:cNvSpPr>
            <a:spLocks noChangeArrowheads="1"/>
          </p:cNvSpPr>
          <p:nvPr/>
        </p:nvSpPr>
        <p:spPr bwMode="auto">
          <a:xfrm>
            <a:off x="4648200" y="3403601"/>
            <a:ext cx="4235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Х</a:t>
            </a:r>
          </a:p>
        </p:txBody>
      </p:sp>
      <p:sp>
        <p:nvSpPr>
          <p:cNvPr id="677967" name="Freeform 79"/>
          <p:cNvSpPr>
            <a:spLocks/>
          </p:cNvSpPr>
          <p:nvPr/>
        </p:nvSpPr>
        <p:spPr bwMode="auto">
          <a:xfrm flipH="1" flipV="1">
            <a:off x="5105401" y="2133600"/>
            <a:ext cx="1781175" cy="1485900"/>
          </a:xfrm>
          <a:custGeom>
            <a:avLst/>
            <a:gdLst>
              <a:gd name="T0" fmla="*/ 1122 w 1122"/>
              <a:gd name="T1" fmla="*/ 0 h 936"/>
              <a:gd name="T2" fmla="*/ 0 w 1122"/>
              <a:gd name="T3" fmla="*/ 936 h 9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22" h="936">
                <a:moveTo>
                  <a:pt x="1122" y="0"/>
                </a:moveTo>
                <a:lnTo>
                  <a:pt x="0" y="936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7968" name="Freeform 80"/>
          <p:cNvSpPr>
            <a:spLocks/>
          </p:cNvSpPr>
          <p:nvPr/>
        </p:nvSpPr>
        <p:spPr bwMode="auto">
          <a:xfrm flipH="1" flipV="1">
            <a:off x="6934200" y="2133600"/>
            <a:ext cx="1651000" cy="114300"/>
          </a:xfrm>
          <a:custGeom>
            <a:avLst/>
            <a:gdLst>
              <a:gd name="T0" fmla="*/ 1040 w 1040"/>
              <a:gd name="T1" fmla="*/ 72 h 72"/>
              <a:gd name="T2" fmla="*/ 0 w 1040"/>
              <a:gd name="T3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40" h="72">
                <a:moveTo>
                  <a:pt x="1040" y="72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77983" name="Group 95"/>
          <p:cNvGrpSpPr>
            <a:grpSpLocks/>
          </p:cNvGrpSpPr>
          <p:nvPr/>
        </p:nvGrpSpPr>
        <p:grpSpPr bwMode="auto">
          <a:xfrm>
            <a:off x="571142" y="4800601"/>
            <a:ext cx="4165600" cy="701675"/>
            <a:chOff x="432" y="3648"/>
            <a:chExt cx="2624" cy="442"/>
          </a:xfrm>
        </p:grpSpPr>
        <p:grpSp>
          <p:nvGrpSpPr>
            <p:cNvPr id="677980" name="Group 92"/>
            <p:cNvGrpSpPr>
              <a:grpSpLocks/>
            </p:cNvGrpSpPr>
            <p:nvPr/>
          </p:nvGrpSpPr>
          <p:grpSpPr bwMode="auto">
            <a:xfrm>
              <a:off x="432" y="3648"/>
              <a:ext cx="2256" cy="442"/>
              <a:chOff x="432" y="3648"/>
              <a:chExt cx="2256" cy="442"/>
            </a:xfrm>
          </p:grpSpPr>
          <p:sp>
            <p:nvSpPr>
              <p:cNvPr id="677949" name="Text Box 61"/>
              <p:cNvSpPr txBox="1">
                <a:spLocks noChangeArrowheads="1"/>
              </p:cNvSpPr>
              <p:nvPr/>
            </p:nvSpPr>
            <p:spPr bwMode="auto">
              <a:xfrm>
                <a:off x="432" y="3648"/>
                <a:ext cx="225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– a – b + c + d =  </a:t>
                </a:r>
                <a:endParaRPr lang="ru-RU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7958" name="Freeform 70"/>
              <p:cNvSpPr>
                <a:spLocks/>
              </p:cNvSpPr>
              <p:nvPr/>
            </p:nvSpPr>
            <p:spPr bwMode="auto">
              <a:xfrm>
                <a:off x="720" y="3792"/>
                <a:ext cx="208" cy="1"/>
              </a:xfrm>
              <a:custGeom>
                <a:avLst/>
                <a:gdLst>
                  <a:gd name="T0" fmla="*/ 0 w 208"/>
                  <a:gd name="T1" fmla="*/ 0 h 1"/>
                  <a:gd name="T2" fmla="*/ 208 w 208"/>
                  <a:gd name="T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8" h="1">
                    <a:moveTo>
                      <a:pt x="0" y="0"/>
                    </a:moveTo>
                    <a:lnTo>
                      <a:pt x="208" y="1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7977" name="Freeform 89"/>
              <p:cNvSpPr>
                <a:spLocks/>
              </p:cNvSpPr>
              <p:nvPr/>
            </p:nvSpPr>
            <p:spPr bwMode="auto">
              <a:xfrm>
                <a:off x="1168" y="3712"/>
                <a:ext cx="232" cy="8"/>
              </a:xfrm>
              <a:custGeom>
                <a:avLst/>
                <a:gdLst>
                  <a:gd name="T0" fmla="*/ 0 w 232"/>
                  <a:gd name="T1" fmla="*/ 0 h 8"/>
                  <a:gd name="T2" fmla="*/ 232 w 232"/>
                  <a:gd name="T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32" h="8">
                    <a:moveTo>
                      <a:pt x="0" y="0"/>
                    </a:moveTo>
                    <a:lnTo>
                      <a:pt x="232" y="8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7978" name="Freeform 90"/>
              <p:cNvSpPr>
                <a:spLocks/>
              </p:cNvSpPr>
              <p:nvPr/>
            </p:nvSpPr>
            <p:spPr bwMode="auto">
              <a:xfrm>
                <a:off x="1680" y="3792"/>
                <a:ext cx="208" cy="1"/>
              </a:xfrm>
              <a:custGeom>
                <a:avLst/>
                <a:gdLst>
                  <a:gd name="T0" fmla="*/ 0 w 208"/>
                  <a:gd name="T1" fmla="*/ 0 h 1"/>
                  <a:gd name="T2" fmla="*/ 208 w 208"/>
                  <a:gd name="T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8" h="1">
                    <a:moveTo>
                      <a:pt x="0" y="0"/>
                    </a:moveTo>
                    <a:lnTo>
                      <a:pt x="208" y="1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7979" name="Freeform 91"/>
              <p:cNvSpPr>
                <a:spLocks/>
              </p:cNvSpPr>
              <p:nvPr/>
            </p:nvSpPr>
            <p:spPr bwMode="auto">
              <a:xfrm>
                <a:off x="2256" y="3728"/>
                <a:ext cx="216" cy="1"/>
              </a:xfrm>
              <a:custGeom>
                <a:avLst/>
                <a:gdLst>
                  <a:gd name="T0" fmla="*/ 0 w 216"/>
                  <a:gd name="T1" fmla="*/ 0 h 1"/>
                  <a:gd name="T2" fmla="*/ 216 w 216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" h="1">
                    <a:moveTo>
                      <a:pt x="0" y="0"/>
                    </a:moveTo>
                    <a:lnTo>
                      <a:pt x="216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77981" name="Rectangle 93"/>
            <p:cNvSpPr>
              <a:spLocks noChangeArrowheads="1"/>
            </p:cNvSpPr>
            <p:nvPr/>
          </p:nvSpPr>
          <p:spPr bwMode="auto">
            <a:xfrm>
              <a:off x="2640" y="3744"/>
              <a:ext cx="41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chemeClr val="tx2"/>
                  </a:solidFill>
                </a:rPr>
                <a:t> </a:t>
              </a:r>
              <a:r>
                <a:rPr lang="ru-RU" sz="2800" b="1" dirty="0">
                  <a:solidFill>
                    <a:srgbClr val="002060"/>
                  </a:solidFill>
                </a:rPr>
                <a:t>ХУ</a:t>
              </a:r>
            </a:p>
          </p:txBody>
        </p:sp>
        <p:sp>
          <p:nvSpPr>
            <p:cNvPr id="677982" name="Freeform 94"/>
            <p:cNvSpPr>
              <a:spLocks/>
            </p:cNvSpPr>
            <p:nvPr/>
          </p:nvSpPr>
          <p:spPr bwMode="auto">
            <a:xfrm>
              <a:off x="2760" y="3760"/>
              <a:ext cx="272" cy="8"/>
            </a:xfrm>
            <a:custGeom>
              <a:avLst/>
              <a:gdLst>
                <a:gd name="T0" fmla="*/ 0 w 272"/>
                <a:gd name="T1" fmla="*/ 8 h 8"/>
                <a:gd name="T2" fmla="*/ 272 w 272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72" h="8">
                  <a:moveTo>
                    <a:pt x="0" y="8"/>
                  </a:moveTo>
                  <a:lnTo>
                    <a:pt x="272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7984" name="Text Box 96"/>
          <p:cNvSpPr txBox="1">
            <a:spLocks noChangeArrowheads="1"/>
          </p:cNvSpPr>
          <p:nvPr/>
        </p:nvSpPr>
        <p:spPr bwMode="auto">
          <a:xfrm>
            <a:off x="5257800" y="2193926"/>
            <a:ext cx="60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–</a:t>
            </a:r>
            <a:r>
              <a:rPr lang="ru-RU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77985" name="Text Box 97"/>
          <p:cNvSpPr txBox="1">
            <a:spLocks noChangeArrowheads="1"/>
          </p:cNvSpPr>
          <p:nvPr/>
        </p:nvSpPr>
        <p:spPr bwMode="auto">
          <a:xfrm>
            <a:off x="7162800" y="1447801"/>
            <a:ext cx="60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–</a:t>
            </a:r>
            <a:r>
              <a:rPr lang="ru-RU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3635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7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79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77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79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77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77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677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967" grpId="0" animBg="1"/>
      <p:bldP spid="677968" grpId="0" animBg="1"/>
      <p:bldP spid="677984" grpId="0"/>
      <p:bldP spid="67798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932" name="Freeform 60"/>
          <p:cNvSpPr>
            <a:spLocks/>
          </p:cNvSpPr>
          <p:nvPr/>
        </p:nvSpPr>
        <p:spPr bwMode="auto">
          <a:xfrm>
            <a:off x="2362201" y="2066925"/>
            <a:ext cx="1781175" cy="1485900"/>
          </a:xfrm>
          <a:custGeom>
            <a:avLst/>
            <a:gdLst>
              <a:gd name="T0" fmla="*/ 1122 w 1122"/>
              <a:gd name="T1" fmla="*/ 0 h 936"/>
              <a:gd name="T2" fmla="*/ 0 w 1122"/>
              <a:gd name="T3" fmla="*/ 936 h 9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22" h="936">
                <a:moveTo>
                  <a:pt x="1122" y="0"/>
                </a:moveTo>
                <a:lnTo>
                  <a:pt x="0" y="936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890" name="Freeform 18"/>
          <p:cNvSpPr>
            <a:spLocks/>
          </p:cNvSpPr>
          <p:nvPr/>
        </p:nvSpPr>
        <p:spPr bwMode="auto">
          <a:xfrm>
            <a:off x="2362200" y="2076451"/>
            <a:ext cx="1771650" cy="1476375"/>
          </a:xfrm>
          <a:custGeom>
            <a:avLst/>
            <a:gdLst>
              <a:gd name="T0" fmla="*/ 1116 w 1116"/>
              <a:gd name="T1" fmla="*/ 0 h 930"/>
              <a:gd name="T2" fmla="*/ 0 w 1116"/>
              <a:gd name="T3" fmla="*/ 930 h 93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16" h="930">
                <a:moveTo>
                  <a:pt x="1116" y="0"/>
                </a:moveTo>
                <a:lnTo>
                  <a:pt x="0" y="93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875" name="Freeform 3"/>
          <p:cNvSpPr>
            <a:spLocks/>
          </p:cNvSpPr>
          <p:nvPr/>
        </p:nvSpPr>
        <p:spPr bwMode="auto">
          <a:xfrm flipV="1">
            <a:off x="3962400" y="3327400"/>
            <a:ext cx="25400" cy="2768600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885" name="Freeform 13"/>
          <p:cNvSpPr>
            <a:spLocks/>
          </p:cNvSpPr>
          <p:nvPr/>
        </p:nvSpPr>
        <p:spPr bwMode="auto">
          <a:xfrm flipV="1">
            <a:off x="3962400" y="3327400"/>
            <a:ext cx="25400" cy="2768600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886" name="Text Box 14"/>
          <p:cNvSpPr txBox="1">
            <a:spLocks noChangeArrowheads="1"/>
          </p:cNvSpPr>
          <p:nvPr/>
        </p:nvSpPr>
        <p:spPr bwMode="auto">
          <a:xfrm>
            <a:off x="604905" y="404765"/>
            <a:ext cx="543873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1887" name="Group 15"/>
          <p:cNvGrpSpPr>
            <a:grpSpLocks/>
          </p:cNvGrpSpPr>
          <p:nvPr/>
        </p:nvGrpSpPr>
        <p:grpSpPr bwMode="auto">
          <a:xfrm>
            <a:off x="3962400" y="4394201"/>
            <a:ext cx="609600" cy="701675"/>
            <a:chOff x="2832" y="1776"/>
            <a:chExt cx="384" cy="442"/>
          </a:xfrm>
        </p:grpSpPr>
        <p:sp>
          <p:nvSpPr>
            <p:cNvPr id="591888" name="Text Box 16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91889" name="Line 17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893" name="Group 21"/>
          <p:cNvGrpSpPr>
            <a:grpSpLocks/>
          </p:cNvGrpSpPr>
          <p:nvPr/>
        </p:nvGrpSpPr>
        <p:grpSpPr bwMode="auto">
          <a:xfrm>
            <a:off x="6248400" y="4191001"/>
            <a:ext cx="609600" cy="701675"/>
            <a:chOff x="2832" y="1776"/>
            <a:chExt cx="384" cy="442"/>
          </a:xfrm>
        </p:grpSpPr>
        <p:sp>
          <p:nvSpPr>
            <p:cNvPr id="591894" name="Text Box 22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91895" name="Line 23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896" name="Group 24"/>
          <p:cNvGrpSpPr>
            <a:grpSpLocks/>
          </p:cNvGrpSpPr>
          <p:nvPr/>
        </p:nvGrpSpPr>
        <p:grpSpPr bwMode="auto">
          <a:xfrm>
            <a:off x="7239000" y="1828801"/>
            <a:ext cx="609600" cy="701675"/>
            <a:chOff x="768" y="806"/>
            <a:chExt cx="384" cy="442"/>
          </a:xfrm>
        </p:grpSpPr>
        <p:sp>
          <p:nvSpPr>
            <p:cNvPr id="591897" name="Text Box 25"/>
            <p:cNvSpPr txBox="1">
              <a:spLocks noChangeArrowheads="1"/>
            </p:cNvSpPr>
            <p:nvPr/>
          </p:nvSpPr>
          <p:spPr bwMode="auto">
            <a:xfrm>
              <a:off x="768" y="80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91898" name="Line 26"/>
            <p:cNvSpPr>
              <a:spLocks noChangeShapeType="1"/>
            </p:cNvSpPr>
            <p:nvPr/>
          </p:nvSpPr>
          <p:spPr bwMode="auto">
            <a:xfrm>
              <a:off x="864" y="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899" name="Group 27"/>
          <p:cNvGrpSpPr>
            <a:grpSpLocks/>
          </p:cNvGrpSpPr>
          <p:nvPr/>
        </p:nvGrpSpPr>
        <p:grpSpPr bwMode="auto">
          <a:xfrm>
            <a:off x="7467600" y="3810000"/>
            <a:ext cx="1600200" cy="717550"/>
            <a:chOff x="2400" y="3158"/>
            <a:chExt cx="1008" cy="452"/>
          </a:xfrm>
        </p:grpSpPr>
        <p:grpSp>
          <p:nvGrpSpPr>
            <p:cNvPr id="591900" name="Group 28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91901" name="Text Box 29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1902" name="Line 30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1903" name="Text Box 31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591904" name="Line 32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924" name="Group 52"/>
          <p:cNvGrpSpPr>
            <a:grpSpLocks/>
          </p:cNvGrpSpPr>
          <p:nvPr/>
        </p:nvGrpSpPr>
        <p:grpSpPr bwMode="auto">
          <a:xfrm>
            <a:off x="2514600" y="2057401"/>
            <a:ext cx="609600" cy="701675"/>
            <a:chOff x="624" y="1296"/>
            <a:chExt cx="384" cy="442"/>
          </a:xfrm>
        </p:grpSpPr>
        <p:sp>
          <p:nvSpPr>
            <p:cNvPr id="591905" name="Text Box 33"/>
            <p:cNvSpPr txBox="1">
              <a:spLocks noChangeArrowheads="1"/>
            </p:cNvSpPr>
            <p:nvPr/>
          </p:nvSpPr>
          <p:spPr bwMode="auto">
            <a:xfrm>
              <a:off x="624" y="129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91906" name="Line 34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910" name="Group 38"/>
          <p:cNvGrpSpPr>
            <a:grpSpLocks/>
          </p:cNvGrpSpPr>
          <p:nvPr/>
        </p:nvGrpSpPr>
        <p:grpSpPr bwMode="auto">
          <a:xfrm>
            <a:off x="5943600" y="533400"/>
            <a:ext cx="1600200" cy="717550"/>
            <a:chOff x="2400" y="3158"/>
            <a:chExt cx="1008" cy="452"/>
          </a:xfrm>
        </p:grpSpPr>
        <p:grpSp>
          <p:nvGrpSpPr>
            <p:cNvPr id="591911" name="Group 39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91912" name="Text Box 40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1913" name="Line 41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1914" name="Text Box 42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</a:t>
              </a:r>
            </a:p>
          </p:txBody>
        </p:sp>
        <p:sp>
          <p:nvSpPr>
            <p:cNvPr id="591915" name="Line 43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922" name="Group 50"/>
          <p:cNvGrpSpPr>
            <a:grpSpLocks/>
          </p:cNvGrpSpPr>
          <p:nvPr/>
        </p:nvGrpSpPr>
        <p:grpSpPr bwMode="auto">
          <a:xfrm>
            <a:off x="7239000" y="533400"/>
            <a:ext cx="2209800" cy="717550"/>
            <a:chOff x="2832" y="3648"/>
            <a:chExt cx="1392" cy="452"/>
          </a:xfrm>
        </p:grpSpPr>
        <p:sp>
          <p:nvSpPr>
            <p:cNvPr id="591920" name="Text Box 48"/>
            <p:cNvSpPr txBox="1">
              <a:spLocks noChangeArrowheads="1"/>
            </p:cNvSpPr>
            <p:nvPr/>
          </p:nvSpPr>
          <p:spPr bwMode="auto">
            <a:xfrm>
              <a:off x="2832" y="3648"/>
              <a:ext cx="120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+(–</a:t>
              </a:r>
            </a:p>
          </p:txBody>
        </p:sp>
        <p:grpSp>
          <p:nvGrpSpPr>
            <p:cNvPr id="591917" name="Group 45"/>
            <p:cNvGrpSpPr>
              <a:grpSpLocks/>
            </p:cNvGrpSpPr>
            <p:nvPr/>
          </p:nvGrpSpPr>
          <p:grpSpPr bwMode="auto">
            <a:xfrm>
              <a:off x="3840" y="3658"/>
              <a:ext cx="384" cy="442"/>
              <a:chOff x="768" y="806"/>
              <a:chExt cx="384" cy="442"/>
            </a:xfrm>
          </p:grpSpPr>
          <p:sp>
            <p:nvSpPr>
              <p:cNvPr id="591918" name="Text Box 46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r>
                  <a:rPr lang="ru-RU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)</a:t>
                </a:r>
              </a:p>
            </p:txBody>
          </p:sp>
          <p:sp>
            <p:nvSpPr>
              <p:cNvPr id="591919" name="Line 47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1921" name="Line 49"/>
            <p:cNvSpPr>
              <a:spLocks noChangeShapeType="1"/>
            </p:cNvSpPr>
            <p:nvPr/>
          </p:nvSpPr>
          <p:spPr bwMode="auto">
            <a:xfrm>
              <a:off x="3168" y="375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91923" name="Freeform 51"/>
          <p:cNvSpPr>
            <a:spLocks/>
          </p:cNvSpPr>
          <p:nvPr/>
        </p:nvSpPr>
        <p:spPr bwMode="auto">
          <a:xfrm>
            <a:off x="2209801" y="1828801"/>
            <a:ext cx="1793875" cy="1501775"/>
          </a:xfrm>
          <a:custGeom>
            <a:avLst/>
            <a:gdLst>
              <a:gd name="T0" fmla="*/ 1130 w 1130"/>
              <a:gd name="T1" fmla="*/ 0 h 946"/>
              <a:gd name="T2" fmla="*/ 0 w 1130"/>
              <a:gd name="T3" fmla="*/ 946 h 94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30" h="946">
                <a:moveTo>
                  <a:pt x="1130" y="0"/>
                </a:moveTo>
                <a:lnTo>
                  <a:pt x="0" y="946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91928" name="Group 56"/>
          <p:cNvGrpSpPr>
            <a:grpSpLocks/>
          </p:cNvGrpSpPr>
          <p:nvPr/>
        </p:nvGrpSpPr>
        <p:grpSpPr bwMode="auto">
          <a:xfrm>
            <a:off x="3276600" y="2667001"/>
            <a:ext cx="609600" cy="701675"/>
            <a:chOff x="864" y="2784"/>
            <a:chExt cx="384" cy="442"/>
          </a:xfrm>
        </p:grpSpPr>
        <p:sp>
          <p:nvSpPr>
            <p:cNvPr id="591926" name="Text Box 54"/>
            <p:cNvSpPr txBox="1">
              <a:spLocks noChangeArrowheads="1"/>
            </p:cNvSpPr>
            <p:nvPr/>
          </p:nvSpPr>
          <p:spPr bwMode="auto">
            <a:xfrm>
              <a:off x="864" y="2784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91927" name="Line 55"/>
            <p:cNvSpPr>
              <a:spLocks noChangeShapeType="1"/>
            </p:cNvSpPr>
            <p:nvPr/>
          </p:nvSpPr>
          <p:spPr bwMode="auto">
            <a:xfrm>
              <a:off x="1008" y="2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91891" name="Freeform 19"/>
          <p:cNvSpPr>
            <a:spLocks/>
          </p:cNvSpPr>
          <p:nvPr/>
        </p:nvSpPr>
        <p:spPr bwMode="auto">
          <a:xfrm>
            <a:off x="6781800" y="1790700"/>
            <a:ext cx="1778000" cy="4292600"/>
          </a:xfrm>
          <a:custGeom>
            <a:avLst/>
            <a:gdLst>
              <a:gd name="T0" fmla="*/ 1120 w 1120"/>
              <a:gd name="T1" fmla="*/ 0 h 2704"/>
              <a:gd name="T2" fmla="*/ 0 w 1120"/>
              <a:gd name="T3" fmla="*/ 2704 h 27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20" h="2704">
                <a:moveTo>
                  <a:pt x="1120" y="0"/>
                </a:moveTo>
                <a:lnTo>
                  <a:pt x="0" y="2704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907" name="Oval 35"/>
          <p:cNvSpPr>
            <a:spLocks noChangeArrowheads="1"/>
          </p:cNvSpPr>
          <p:nvPr/>
        </p:nvSpPr>
        <p:spPr bwMode="auto">
          <a:xfrm>
            <a:off x="8534400" y="1752600"/>
            <a:ext cx="76200" cy="76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52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9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9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91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9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3.33333E-6 L 0.36354 -0.04005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5918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77" y="-2014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91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91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591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0.23021 -0.01898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5918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10" y="-94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500"/>
                                        <p:tgtEl>
                                          <p:spTgt spid="591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91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91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91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500"/>
                                        <p:tgtEl>
                                          <p:spTgt spid="591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1932" grpId="0" animBg="1"/>
      <p:bldP spid="591890" grpId="0" animBg="1"/>
      <p:bldP spid="591890" grpId="1" animBg="1"/>
      <p:bldP spid="591875" grpId="0" animBg="1"/>
      <p:bldP spid="591891" grpId="0" animBg="1"/>
      <p:bldP spid="59190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932" name="Freeform 60"/>
          <p:cNvSpPr>
            <a:spLocks/>
          </p:cNvSpPr>
          <p:nvPr/>
        </p:nvSpPr>
        <p:spPr bwMode="auto">
          <a:xfrm>
            <a:off x="2362201" y="2066925"/>
            <a:ext cx="1781175" cy="1485900"/>
          </a:xfrm>
          <a:custGeom>
            <a:avLst/>
            <a:gdLst>
              <a:gd name="T0" fmla="*/ 1122 w 1122"/>
              <a:gd name="T1" fmla="*/ 0 h 936"/>
              <a:gd name="T2" fmla="*/ 0 w 1122"/>
              <a:gd name="T3" fmla="*/ 936 h 9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22" h="936">
                <a:moveTo>
                  <a:pt x="1122" y="0"/>
                </a:moveTo>
                <a:lnTo>
                  <a:pt x="0" y="936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890" name="Freeform 18"/>
          <p:cNvSpPr>
            <a:spLocks/>
          </p:cNvSpPr>
          <p:nvPr/>
        </p:nvSpPr>
        <p:spPr bwMode="auto">
          <a:xfrm>
            <a:off x="2362200" y="2076451"/>
            <a:ext cx="1771650" cy="1476375"/>
          </a:xfrm>
          <a:custGeom>
            <a:avLst/>
            <a:gdLst>
              <a:gd name="T0" fmla="*/ 1116 w 1116"/>
              <a:gd name="T1" fmla="*/ 0 h 930"/>
              <a:gd name="T2" fmla="*/ 0 w 1116"/>
              <a:gd name="T3" fmla="*/ 930 h 93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16" h="930">
                <a:moveTo>
                  <a:pt x="1116" y="0"/>
                </a:moveTo>
                <a:lnTo>
                  <a:pt x="0" y="93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875" name="Freeform 3"/>
          <p:cNvSpPr>
            <a:spLocks/>
          </p:cNvSpPr>
          <p:nvPr/>
        </p:nvSpPr>
        <p:spPr bwMode="auto">
          <a:xfrm flipV="1">
            <a:off x="3962400" y="3327400"/>
            <a:ext cx="25400" cy="2768600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885" name="Freeform 13"/>
          <p:cNvSpPr>
            <a:spLocks/>
          </p:cNvSpPr>
          <p:nvPr/>
        </p:nvSpPr>
        <p:spPr bwMode="auto">
          <a:xfrm flipV="1">
            <a:off x="3962400" y="3327400"/>
            <a:ext cx="25400" cy="2768600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886" name="Text Box 14"/>
          <p:cNvSpPr txBox="1">
            <a:spLocks noChangeArrowheads="1"/>
          </p:cNvSpPr>
          <p:nvPr/>
        </p:nvSpPr>
        <p:spPr bwMode="auto">
          <a:xfrm>
            <a:off x="403860" y="-7391"/>
            <a:ext cx="4445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ru-RU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3600" b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1887" name="Group 15"/>
          <p:cNvGrpSpPr>
            <a:grpSpLocks/>
          </p:cNvGrpSpPr>
          <p:nvPr/>
        </p:nvGrpSpPr>
        <p:grpSpPr bwMode="auto">
          <a:xfrm>
            <a:off x="3962400" y="4394201"/>
            <a:ext cx="609600" cy="701675"/>
            <a:chOff x="2832" y="1776"/>
            <a:chExt cx="384" cy="442"/>
          </a:xfrm>
        </p:grpSpPr>
        <p:sp>
          <p:nvSpPr>
            <p:cNvPr id="591888" name="Text Box 16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91889" name="Line 17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893" name="Group 21"/>
          <p:cNvGrpSpPr>
            <a:grpSpLocks/>
          </p:cNvGrpSpPr>
          <p:nvPr/>
        </p:nvGrpSpPr>
        <p:grpSpPr bwMode="auto">
          <a:xfrm>
            <a:off x="6248400" y="4191001"/>
            <a:ext cx="609600" cy="701675"/>
            <a:chOff x="2832" y="1776"/>
            <a:chExt cx="384" cy="442"/>
          </a:xfrm>
        </p:grpSpPr>
        <p:sp>
          <p:nvSpPr>
            <p:cNvPr id="591894" name="Text Box 22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91895" name="Line 23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896" name="Group 24"/>
          <p:cNvGrpSpPr>
            <a:grpSpLocks/>
          </p:cNvGrpSpPr>
          <p:nvPr/>
        </p:nvGrpSpPr>
        <p:grpSpPr bwMode="auto">
          <a:xfrm>
            <a:off x="7239000" y="1828801"/>
            <a:ext cx="609600" cy="701675"/>
            <a:chOff x="768" y="806"/>
            <a:chExt cx="384" cy="442"/>
          </a:xfrm>
        </p:grpSpPr>
        <p:sp>
          <p:nvSpPr>
            <p:cNvPr id="591897" name="Text Box 25"/>
            <p:cNvSpPr txBox="1">
              <a:spLocks noChangeArrowheads="1"/>
            </p:cNvSpPr>
            <p:nvPr/>
          </p:nvSpPr>
          <p:spPr bwMode="auto">
            <a:xfrm>
              <a:off x="768" y="80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91898" name="Line 26"/>
            <p:cNvSpPr>
              <a:spLocks noChangeShapeType="1"/>
            </p:cNvSpPr>
            <p:nvPr/>
          </p:nvSpPr>
          <p:spPr bwMode="auto">
            <a:xfrm>
              <a:off x="864" y="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899" name="Group 27"/>
          <p:cNvGrpSpPr>
            <a:grpSpLocks/>
          </p:cNvGrpSpPr>
          <p:nvPr/>
        </p:nvGrpSpPr>
        <p:grpSpPr bwMode="auto">
          <a:xfrm>
            <a:off x="7467600" y="3810000"/>
            <a:ext cx="1600200" cy="717550"/>
            <a:chOff x="2400" y="3158"/>
            <a:chExt cx="1008" cy="452"/>
          </a:xfrm>
        </p:grpSpPr>
        <p:grpSp>
          <p:nvGrpSpPr>
            <p:cNvPr id="591900" name="Group 28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91901" name="Text Box 29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1902" name="Line 30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1903" name="Text Box 31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591904" name="Line 32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924" name="Group 52"/>
          <p:cNvGrpSpPr>
            <a:grpSpLocks/>
          </p:cNvGrpSpPr>
          <p:nvPr/>
        </p:nvGrpSpPr>
        <p:grpSpPr bwMode="auto">
          <a:xfrm>
            <a:off x="2514600" y="2057401"/>
            <a:ext cx="609600" cy="701675"/>
            <a:chOff x="624" y="1296"/>
            <a:chExt cx="384" cy="442"/>
          </a:xfrm>
        </p:grpSpPr>
        <p:sp>
          <p:nvSpPr>
            <p:cNvPr id="591905" name="Text Box 33"/>
            <p:cNvSpPr txBox="1">
              <a:spLocks noChangeArrowheads="1"/>
            </p:cNvSpPr>
            <p:nvPr/>
          </p:nvSpPr>
          <p:spPr bwMode="auto">
            <a:xfrm>
              <a:off x="624" y="129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91906" name="Line 34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910" name="Group 38"/>
          <p:cNvGrpSpPr>
            <a:grpSpLocks/>
          </p:cNvGrpSpPr>
          <p:nvPr/>
        </p:nvGrpSpPr>
        <p:grpSpPr bwMode="auto">
          <a:xfrm>
            <a:off x="5610224" y="500775"/>
            <a:ext cx="1619251" cy="727075"/>
            <a:chOff x="2388" y="3152"/>
            <a:chExt cx="1020" cy="458"/>
          </a:xfrm>
        </p:grpSpPr>
        <p:grpSp>
          <p:nvGrpSpPr>
            <p:cNvPr id="591911" name="Group 39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91912" name="Text Box 40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1913" name="Line 41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1914" name="Text Box 42"/>
            <p:cNvSpPr txBox="1">
              <a:spLocks noChangeArrowheads="1"/>
            </p:cNvSpPr>
            <p:nvPr/>
          </p:nvSpPr>
          <p:spPr bwMode="auto">
            <a:xfrm>
              <a:off x="2388" y="3152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</a:t>
              </a:r>
            </a:p>
          </p:txBody>
        </p:sp>
        <p:sp>
          <p:nvSpPr>
            <p:cNvPr id="591915" name="Line 43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1922" name="Group 50"/>
          <p:cNvGrpSpPr>
            <a:grpSpLocks/>
          </p:cNvGrpSpPr>
          <p:nvPr/>
        </p:nvGrpSpPr>
        <p:grpSpPr bwMode="auto">
          <a:xfrm>
            <a:off x="7239000" y="533400"/>
            <a:ext cx="2209800" cy="717550"/>
            <a:chOff x="2832" y="3648"/>
            <a:chExt cx="1392" cy="452"/>
          </a:xfrm>
        </p:grpSpPr>
        <p:sp>
          <p:nvSpPr>
            <p:cNvPr id="591920" name="Text Box 48"/>
            <p:cNvSpPr txBox="1">
              <a:spLocks noChangeArrowheads="1"/>
            </p:cNvSpPr>
            <p:nvPr/>
          </p:nvSpPr>
          <p:spPr bwMode="auto">
            <a:xfrm>
              <a:off x="2832" y="3648"/>
              <a:ext cx="120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+(–</a:t>
              </a:r>
            </a:p>
          </p:txBody>
        </p:sp>
        <p:grpSp>
          <p:nvGrpSpPr>
            <p:cNvPr id="591917" name="Group 45"/>
            <p:cNvGrpSpPr>
              <a:grpSpLocks/>
            </p:cNvGrpSpPr>
            <p:nvPr/>
          </p:nvGrpSpPr>
          <p:grpSpPr bwMode="auto">
            <a:xfrm>
              <a:off x="3840" y="3658"/>
              <a:ext cx="384" cy="442"/>
              <a:chOff x="768" y="806"/>
              <a:chExt cx="384" cy="442"/>
            </a:xfrm>
          </p:grpSpPr>
          <p:sp>
            <p:nvSpPr>
              <p:cNvPr id="591918" name="Text Box 46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r>
                  <a:rPr lang="ru-RU" sz="4000" b="1" i="1" dirty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)</a:t>
                </a:r>
              </a:p>
            </p:txBody>
          </p:sp>
          <p:sp>
            <p:nvSpPr>
              <p:cNvPr id="591919" name="Line 47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1921" name="Line 49"/>
            <p:cNvSpPr>
              <a:spLocks noChangeShapeType="1"/>
            </p:cNvSpPr>
            <p:nvPr/>
          </p:nvSpPr>
          <p:spPr bwMode="auto">
            <a:xfrm>
              <a:off x="3168" y="375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91923" name="Freeform 51"/>
          <p:cNvSpPr>
            <a:spLocks/>
          </p:cNvSpPr>
          <p:nvPr/>
        </p:nvSpPr>
        <p:spPr bwMode="auto">
          <a:xfrm>
            <a:off x="2209801" y="1828801"/>
            <a:ext cx="1793875" cy="1501775"/>
          </a:xfrm>
          <a:custGeom>
            <a:avLst/>
            <a:gdLst>
              <a:gd name="T0" fmla="*/ 1130 w 1130"/>
              <a:gd name="T1" fmla="*/ 0 h 946"/>
              <a:gd name="T2" fmla="*/ 0 w 1130"/>
              <a:gd name="T3" fmla="*/ 946 h 94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30" h="946">
                <a:moveTo>
                  <a:pt x="1130" y="0"/>
                </a:moveTo>
                <a:lnTo>
                  <a:pt x="0" y="946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91928" name="Group 56"/>
          <p:cNvGrpSpPr>
            <a:grpSpLocks/>
          </p:cNvGrpSpPr>
          <p:nvPr/>
        </p:nvGrpSpPr>
        <p:grpSpPr bwMode="auto">
          <a:xfrm>
            <a:off x="3276600" y="2667001"/>
            <a:ext cx="609600" cy="701675"/>
            <a:chOff x="864" y="2784"/>
            <a:chExt cx="384" cy="442"/>
          </a:xfrm>
        </p:grpSpPr>
        <p:sp>
          <p:nvSpPr>
            <p:cNvPr id="591926" name="Text Box 54"/>
            <p:cNvSpPr txBox="1">
              <a:spLocks noChangeArrowheads="1"/>
            </p:cNvSpPr>
            <p:nvPr/>
          </p:nvSpPr>
          <p:spPr bwMode="auto">
            <a:xfrm>
              <a:off x="864" y="2784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91927" name="Line 55"/>
            <p:cNvSpPr>
              <a:spLocks noChangeShapeType="1"/>
            </p:cNvSpPr>
            <p:nvPr/>
          </p:nvSpPr>
          <p:spPr bwMode="auto">
            <a:xfrm>
              <a:off x="1008" y="2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91891" name="Freeform 19"/>
          <p:cNvSpPr>
            <a:spLocks/>
          </p:cNvSpPr>
          <p:nvPr/>
        </p:nvSpPr>
        <p:spPr bwMode="auto">
          <a:xfrm>
            <a:off x="6781800" y="1790700"/>
            <a:ext cx="1778000" cy="4292600"/>
          </a:xfrm>
          <a:custGeom>
            <a:avLst/>
            <a:gdLst>
              <a:gd name="T0" fmla="*/ 1120 w 1120"/>
              <a:gd name="T1" fmla="*/ 0 h 2704"/>
              <a:gd name="T2" fmla="*/ 0 w 1120"/>
              <a:gd name="T3" fmla="*/ 2704 h 27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20" h="2704">
                <a:moveTo>
                  <a:pt x="1120" y="0"/>
                </a:moveTo>
                <a:lnTo>
                  <a:pt x="0" y="2704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907" name="Oval 35"/>
          <p:cNvSpPr>
            <a:spLocks noChangeArrowheads="1"/>
          </p:cNvSpPr>
          <p:nvPr/>
        </p:nvSpPr>
        <p:spPr bwMode="auto">
          <a:xfrm>
            <a:off x="8534400" y="1752600"/>
            <a:ext cx="76200" cy="76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01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9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9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91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9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19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3.33333E-6 L 0.35768 -0.03588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5918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78" y="-180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91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91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591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0.23646 -0.01297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5918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23" y="-648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500"/>
                                        <p:tgtEl>
                                          <p:spTgt spid="591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91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91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91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500"/>
                                        <p:tgtEl>
                                          <p:spTgt spid="591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1932" grpId="0" animBg="1"/>
      <p:bldP spid="591890" grpId="0" animBg="1"/>
      <p:bldP spid="591890" grpId="1" animBg="1"/>
      <p:bldP spid="591875" grpId="0" animBg="1"/>
      <p:bldP spid="591891" grpId="0" animBg="1"/>
      <p:bldP spid="59190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87" name="Freeform 55"/>
          <p:cNvSpPr>
            <a:spLocks/>
          </p:cNvSpPr>
          <p:nvPr/>
        </p:nvSpPr>
        <p:spPr bwMode="auto">
          <a:xfrm>
            <a:off x="1905000" y="2057400"/>
            <a:ext cx="3009900" cy="2971800"/>
          </a:xfrm>
          <a:custGeom>
            <a:avLst/>
            <a:gdLst>
              <a:gd name="T0" fmla="*/ 0 w 1896"/>
              <a:gd name="T1" fmla="*/ 1824 h 1872"/>
              <a:gd name="T2" fmla="*/ 1896 w 1896"/>
              <a:gd name="T3" fmla="*/ 1872 h 1872"/>
              <a:gd name="T4" fmla="*/ 1064 w 1896"/>
              <a:gd name="T5" fmla="*/ 0 h 1872"/>
              <a:gd name="T6" fmla="*/ 0 w 1896"/>
              <a:gd name="T7" fmla="*/ 1824 h 1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96" h="1872">
                <a:moveTo>
                  <a:pt x="0" y="1824"/>
                </a:moveTo>
                <a:lnTo>
                  <a:pt x="1896" y="1872"/>
                </a:lnTo>
                <a:lnTo>
                  <a:pt x="1064" y="0"/>
                </a:lnTo>
                <a:lnTo>
                  <a:pt x="0" y="1824"/>
                </a:lnTo>
                <a:close/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053" name="Text Box 21"/>
          <p:cNvSpPr txBox="1">
            <a:spLocks noChangeArrowheads="1"/>
          </p:cNvSpPr>
          <p:nvPr/>
        </p:nvSpPr>
        <p:spPr bwMode="auto">
          <a:xfrm>
            <a:off x="407368" y="-2751"/>
            <a:ext cx="10680104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    </a:t>
            </a:r>
            <a:r>
              <a:rPr lang="ru-RU" sz="2800" b="1" dirty="0">
                <a:solidFill>
                  <a:srgbClr val="FF0000"/>
                </a:solidFill>
              </a:rPr>
              <a:t>№ </a:t>
            </a:r>
            <a:r>
              <a:rPr lang="en-US" sz="2800" b="1" dirty="0" smtClean="0">
                <a:solidFill>
                  <a:srgbClr val="FF0000"/>
                </a:solidFill>
              </a:rPr>
              <a:t>10</a:t>
            </a:r>
            <a:r>
              <a:rPr lang="en-US" sz="2800" dirty="0" smtClean="0">
                <a:solidFill>
                  <a:srgbClr val="002060"/>
                </a:solidFill>
              </a:rPr>
              <a:t>.</a:t>
            </a:r>
            <a:r>
              <a:rPr lang="ru-RU" sz="2800" dirty="0" smtClean="0">
                <a:solidFill>
                  <a:srgbClr val="002060"/>
                </a:solidFill>
              </a:rPr>
              <a:t> 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 – ABC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omonlarining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o‘rtalari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EF, EC, BF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BC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3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AE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AF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ifodalang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4060" name="Line 28"/>
          <p:cNvSpPr>
            <a:spLocks noChangeShapeType="1"/>
          </p:cNvSpPr>
          <p:nvPr/>
        </p:nvSpPr>
        <p:spPr bwMode="auto">
          <a:xfrm>
            <a:off x="8006366" y="518629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061" name="Line 29"/>
          <p:cNvSpPr>
            <a:spLocks noChangeShapeType="1"/>
          </p:cNvSpPr>
          <p:nvPr/>
        </p:nvSpPr>
        <p:spPr bwMode="auto">
          <a:xfrm>
            <a:off x="6477000" y="54868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090" name="Text Box 58"/>
          <p:cNvSpPr txBox="1">
            <a:spLocks noChangeArrowheads="1"/>
          </p:cNvSpPr>
          <p:nvPr/>
        </p:nvSpPr>
        <p:spPr bwMode="auto">
          <a:xfrm>
            <a:off x="4724400" y="5029201"/>
            <a:ext cx="3481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684096" name="Freeform 64"/>
          <p:cNvSpPr>
            <a:spLocks/>
          </p:cNvSpPr>
          <p:nvPr/>
        </p:nvSpPr>
        <p:spPr bwMode="auto">
          <a:xfrm>
            <a:off x="3454400" y="4991100"/>
            <a:ext cx="1447800" cy="25400"/>
          </a:xfrm>
          <a:custGeom>
            <a:avLst/>
            <a:gdLst>
              <a:gd name="T0" fmla="*/ 0 w 912"/>
              <a:gd name="T1" fmla="*/ 0 h 16"/>
              <a:gd name="T2" fmla="*/ 912 w 912"/>
              <a:gd name="T3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12" h="16">
                <a:moveTo>
                  <a:pt x="0" y="0"/>
                </a:moveTo>
                <a:lnTo>
                  <a:pt x="912" y="16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097" name="Line 65"/>
          <p:cNvSpPr>
            <a:spLocks noChangeShapeType="1"/>
          </p:cNvSpPr>
          <p:nvPr/>
        </p:nvSpPr>
        <p:spPr bwMode="auto">
          <a:xfrm>
            <a:off x="7162800" y="546422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098" name="Line 66"/>
          <p:cNvSpPr>
            <a:spLocks noChangeShapeType="1"/>
          </p:cNvSpPr>
          <p:nvPr/>
        </p:nvSpPr>
        <p:spPr bwMode="auto">
          <a:xfrm>
            <a:off x="8801100" y="518629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099" name="Freeform 67"/>
          <p:cNvSpPr>
            <a:spLocks/>
          </p:cNvSpPr>
          <p:nvPr/>
        </p:nvSpPr>
        <p:spPr bwMode="auto">
          <a:xfrm>
            <a:off x="1905000" y="505929"/>
            <a:ext cx="431800" cy="12700"/>
          </a:xfrm>
          <a:custGeom>
            <a:avLst/>
            <a:gdLst>
              <a:gd name="T0" fmla="*/ 0 w 272"/>
              <a:gd name="T1" fmla="*/ 0 h 8"/>
              <a:gd name="T2" fmla="*/ 272 w 272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2" h="8">
                <a:moveTo>
                  <a:pt x="0" y="0"/>
                </a:moveTo>
                <a:lnTo>
                  <a:pt x="272" y="8"/>
                </a:ln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100" name="Line 68"/>
          <p:cNvSpPr>
            <a:spLocks noChangeShapeType="1"/>
          </p:cNvSpPr>
          <p:nvPr/>
        </p:nvSpPr>
        <p:spPr bwMode="auto">
          <a:xfrm>
            <a:off x="4178300" y="536664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84103" name="Group 71"/>
          <p:cNvGrpSpPr>
            <a:grpSpLocks/>
          </p:cNvGrpSpPr>
          <p:nvPr/>
        </p:nvGrpSpPr>
        <p:grpSpPr bwMode="auto">
          <a:xfrm>
            <a:off x="5800314" y="5340795"/>
            <a:ext cx="744538" cy="461963"/>
            <a:chOff x="3664" y="1768"/>
            <a:chExt cx="469" cy="291"/>
          </a:xfrm>
        </p:grpSpPr>
        <p:sp>
          <p:nvSpPr>
            <p:cNvPr id="684101" name="Rectangle 69"/>
            <p:cNvSpPr>
              <a:spLocks noChangeArrowheads="1"/>
            </p:cNvSpPr>
            <p:nvPr/>
          </p:nvSpPr>
          <p:spPr bwMode="auto">
            <a:xfrm>
              <a:off x="3664" y="1768"/>
              <a:ext cx="46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  <a:r>
                <a:rPr lang="en-US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</a:t>
              </a:r>
              <a:r>
                <a:rPr lang="en-US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84102" name="Line 70"/>
            <p:cNvSpPr>
              <a:spLocks noChangeShapeType="1"/>
            </p:cNvSpPr>
            <p:nvPr/>
          </p:nvSpPr>
          <p:spPr bwMode="auto">
            <a:xfrm>
              <a:off x="3744" y="17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4107" name="Group 75"/>
          <p:cNvGrpSpPr>
            <a:grpSpLocks/>
          </p:cNvGrpSpPr>
          <p:nvPr/>
        </p:nvGrpSpPr>
        <p:grpSpPr bwMode="auto">
          <a:xfrm>
            <a:off x="6572227" y="5175464"/>
            <a:ext cx="4696838" cy="708025"/>
            <a:chOff x="4107" y="851"/>
            <a:chExt cx="1881" cy="446"/>
          </a:xfrm>
        </p:grpSpPr>
        <p:sp>
          <p:nvSpPr>
            <p:cNvPr id="684105" name="Text Box 73"/>
            <p:cNvSpPr txBox="1">
              <a:spLocks noChangeArrowheads="1"/>
            </p:cNvSpPr>
            <p:nvPr/>
          </p:nvSpPr>
          <p:spPr bwMode="auto">
            <a:xfrm>
              <a:off x="4107" y="851"/>
              <a:ext cx="1881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b="1" i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-2a+ b+ b = -2a+2b </a:t>
              </a:r>
              <a:endParaRPr lang="ru-RU" sz="40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4106" name="Line 74"/>
            <p:cNvSpPr>
              <a:spLocks noChangeShapeType="1"/>
            </p:cNvSpPr>
            <p:nvPr/>
          </p:nvSpPr>
          <p:spPr bwMode="auto">
            <a:xfrm>
              <a:off x="4289" y="892"/>
              <a:ext cx="125" cy="1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4109" name="Group 77"/>
          <p:cNvGrpSpPr>
            <a:grpSpLocks/>
          </p:cNvGrpSpPr>
          <p:nvPr/>
        </p:nvGrpSpPr>
        <p:grpSpPr bwMode="auto">
          <a:xfrm>
            <a:off x="5867397" y="3003430"/>
            <a:ext cx="717550" cy="461963"/>
            <a:chOff x="3664" y="1768"/>
            <a:chExt cx="452" cy="291"/>
          </a:xfrm>
        </p:grpSpPr>
        <p:sp>
          <p:nvSpPr>
            <p:cNvPr id="684110" name="Rectangle 78"/>
            <p:cNvSpPr>
              <a:spLocks noChangeArrowheads="1"/>
            </p:cNvSpPr>
            <p:nvPr/>
          </p:nvSpPr>
          <p:spPr bwMode="auto">
            <a:xfrm>
              <a:off x="3664" y="1768"/>
              <a:ext cx="45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EC </a:t>
              </a:r>
              <a:r>
                <a:rPr lang="en-US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84111" name="Line 79"/>
            <p:cNvSpPr>
              <a:spLocks noChangeShapeType="1"/>
            </p:cNvSpPr>
            <p:nvPr/>
          </p:nvSpPr>
          <p:spPr bwMode="auto">
            <a:xfrm>
              <a:off x="3744" y="17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4116" name="Group 84"/>
          <p:cNvGrpSpPr>
            <a:grpSpLocks/>
          </p:cNvGrpSpPr>
          <p:nvPr/>
        </p:nvGrpSpPr>
        <p:grpSpPr bwMode="auto">
          <a:xfrm>
            <a:off x="6023992" y="2002217"/>
            <a:ext cx="698500" cy="461963"/>
            <a:chOff x="3664" y="1768"/>
            <a:chExt cx="440" cy="291"/>
          </a:xfrm>
        </p:grpSpPr>
        <p:sp>
          <p:nvSpPr>
            <p:cNvPr id="684117" name="Rectangle 85"/>
            <p:cNvSpPr>
              <a:spLocks noChangeArrowheads="1"/>
            </p:cNvSpPr>
            <p:nvPr/>
          </p:nvSpPr>
          <p:spPr bwMode="auto">
            <a:xfrm>
              <a:off x="3664" y="1768"/>
              <a:ext cx="44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EF </a:t>
              </a:r>
              <a:r>
                <a:rPr lang="en-US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84118" name="Line 86"/>
            <p:cNvSpPr>
              <a:spLocks noChangeShapeType="1"/>
            </p:cNvSpPr>
            <p:nvPr/>
          </p:nvSpPr>
          <p:spPr bwMode="auto">
            <a:xfrm>
              <a:off x="3744" y="17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4132" name="Text Box 100"/>
          <p:cNvSpPr txBox="1">
            <a:spLocks noChangeArrowheads="1"/>
          </p:cNvSpPr>
          <p:nvPr/>
        </p:nvSpPr>
        <p:spPr bwMode="auto">
          <a:xfrm>
            <a:off x="6544852" y="2852936"/>
            <a:ext cx="388110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 - </a:t>
            </a:r>
            <a:r>
              <a:rPr lang="en-US" sz="4000" b="1" i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a+b</a:t>
            </a:r>
            <a:r>
              <a:rPr lang="en-US" sz="40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= -a+2b</a:t>
            </a:r>
            <a:endParaRPr lang="ru-RU" sz="4000" b="1" i="1" dirty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84136" name="Freeform 104"/>
          <p:cNvSpPr>
            <a:spLocks/>
          </p:cNvSpPr>
          <p:nvPr/>
        </p:nvSpPr>
        <p:spPr bwMode="auto">
          <a:xfrm>
            <a:off x="2806700" y="3492500"/>
            <a:ext cx="609600" cy="1511300"/>
          </a:xfrm>
          <a:custGeom>
            <a:avLst/>
            <a:gdLst>
              <a:gd name="T0" fmla="*/ 0 w 384"/>
              <a:gd name="T1" fmla="*/ 0 h 952"/>
              <a:gd name="T2" fmla="*/ 384 w 384"/>
              <a:gd name="T3" fmla="*/ 952 h 9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84" h="952">
                <a:moveTo>
                  <a:pt x="0" y="0"/>
                </a:moveTo>
                <a:lnTo>
                  <a:pt x="384" y="952"/>
                </a:lnTo>
              </a:path>
            </a:pathLst>
          </a:custGeom>
          <a:noFill/>
          <a:ln w="38100" cmpd="sng">
            <a:solidFill>
              <a:srgbClr val="0066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684137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943432"/>
              </p:ext>
            </p:extLst>
          </p:nvPr>
        </p:nvGraphicFramePr>
        <p:xfrm>
          <a:off x="5882507" y="1289811"/>
          <a:ext cx="148431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Уравнение" r:id="rId4" imgW="647640" imgH="203040" progId="Equation.3">
                  <p:embed/>
                </p:oleObj>
              </mc:Choice>
              <mc:Fallback>
                <p:oleObj name="Уравнение" r:id="rId4" imgW="6476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507" y="1289811"/>
                        <a:ext cx="1484313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84184" name="Group 152"/>
          <p:cNvGrpSpPr>
            <a:grpSpLocks/>
          </p:cNvGrpSpPr>
          <p:nvPr/>
        </p:nvGrpSpPr>
        <p:grpSpPr bwMode="auto">
          <a:xfrm>
            <a:off x="6624664" y="2021649"/>
            <a:ext cx="1447800" cy="457200"/>
            <a:chOff x="3264" y="2822"/>
            <a:chExt cx="912" cy="288"/>
          </a:xfrm>
        </p:grpSpPr>
        <p:sp>
          <p:nvSpPr>
            <p:cNvPr id="684142" name="Text Box 110"/>
            <p:cNvSpPr txBox="1">
              <a:spLocks noChangeArrowheads="1"/>
            </p:cNvSpPr>
            <p:nvPr/>
          </p:nvSpPr>
          <p:spPr bwMode="auto">
            <a:xfrm>
              <a:off x="3264" y="2822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F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 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AE</a:t>
              </a:r>
              <a:endParaRPr lang="ru-RU" sz="2400" dirty="0">
                <a:solidFill>
                  <a:srgbClr val="3333FF"/>
                </a:solidFill>
              </a:endParaRPr>
            </a:p>
          </p:txBody>
        </p:sp>
        <p:sp>
          <p:nvSpPr>
            <p:cNvPr id="684143" name="Line 111"/>
            <p:cNvSpPr>
              <a:spLocks noChangeShapeType="1"/>
            </p:cNvSpPr>
            <p:nvPr/>
          </p:nvSpPr>
          <p:spPr bwMode="auto">
            <a:xfrm>
              <a:off x="3360" y="282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4144" name="Line 112"/>
            <p:cNvSpPr>
              <a:spLocks noChangeShapeType="1"/>
            </p:cNvSpPr>
            <p:nvPr/>
          </p:nvSpPr>
          <p:spPr bwMode="auto">
            <a:xfrm>
              <a:off x="3840" y="282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4148" name="Text Box 116"/>
          <p:cNvSpPr txBox="1">
            <a:spLocks noChangeArrowheads="1"/>
          </p:cNvSpPr>
          <p:nvPr/>
        </p:nvSpPr>
        <p:spPr bwMode="auto">
          <a:xfrm>
            <a:off x="8020920" y="1839499"/>
            <a:ext cx="457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-</a:t>
            </a:r>
            <a: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684185" name="Group 153"/>
          <p:cNvGrpSpPr>
            <a:grpSpLocks/>
          </p:cNvGrpSpPr>
          <p:nvPr/>
        </p:nvGrpSpPr>
        <p:grpSpPr bwMode="auto">
          <a:xfrm>
            <a:off x="7856427" y="1830377"/>
            <a:ext cx="1930401" cy="701675"/>
            <a:chOff x="4128" y="2696"/>
            <a:chExt cx="1216" cy="442"/>
          </a:xfrm>
        </p:grpSpPr>
        <p:sp>
          <p:nvSpPr>
            <p:cNvPr id="684149" name="Text Box 117"/>
            <p:cNvSpPr txBox="1">
              <a:spLocks noChangeArrowheads="1"/>
            </p:cNvSpPr>
            <p:nvPr/>
          </p:nvSpPr>
          <p:spPr bwMode="auto">
            <a:xfrm>
              <a:off x="4128" y="2822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grpSp>
          <p:nvGrpSpPr>
            <p:cNvPr id="684154" name="Group 122"/>
            <p:cNvGrpSpPr>
              <a:grpSpLocks/>
            </p:cNvGrpSpPr>
            <p:nvPr/>
          </p:nvGrpSpPr>
          <p:grpSpPr bwMode="auto">
            <a:xfrm>
              <a:off x="4401" y="2696"/>
              <a:ext cx="943" cy="442"/>
              <a:chOff x="4401" y="2514"/>
              <a:chExt cx="943" cy="442"/>
            </a:xfrm>
          </p:grpSpPr>
          <p:sp>
            <p:nvSpPr>
              <p:cNvPr id="684146" name="Text Box 114"/>
              <p:cNvSpPr txBox="1">
                <a:spLocks noChangeArrowheads="1"/>
              </p:cNvSpPr>
              <p:nvPr/>
            </p:nvSpPr>
            <p:spPr bwMode="auto">
              <a:xfrm>
                <a:off x="4432" y="2514"/>
                <a:ext cx="912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r>
                  <a:rPr lang="en-US" sz="4000" b="1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+ b</a:t>
                </a:r>
                <a:endParaRPr lang="ru-RU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4147" name="Line 115"/>
              <p:cNvSpPr>
                <a:spLocks noChangeShapeType="1"/>
              </p:cNvSpPr>
              <p:nvPr/>
            </p:nvSpPr>
            <p:spPr bwMode="auto">
              <a:xfrm>
                <a:off x="4401" y="263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84153" name="Line 121"/>
              <p:cNvSpPr>
                <a:spLocks noChangeShapeType="1"/>
              </p:cNvSpPr>
              <p:nvPr/>
            </p:nvSpPr>
            <p:spPr bwMode="auto">
              <a:xfrm>
                <a:off x="4943" y="260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84156" name="Group 124"/>
          <p:cNvGrpSpPr>
            <a:grpSpLocks/>
          </p:cNvGrpSpPr>
          <p:nvPr/>
        </p:nvGrpSpPr>
        <p:grpSpPr bwMode="auto">
          <a:xfrm>
            <a:off x="5867400" y="4322444"/>
            <a:ext cx="722313" cy="461963"/>
            <a:chOff x="3664" y="1768"/>
            <a:chExt cx="455" cy="291"/>
          </a:xfrm>
        </p:grpSpPr>
        <p:sp>
          <p:nvSpPr>
            <p:cNvPr id="684157" name="Rectangle 125"/>
            <p:cNvSpPr>
              <a:spLocks noChangeArrowheads="1"/>
            </p:cNvSpPr>
            <p:nvPr/>
          </p:nvSpPr>
          <p:spPr bwMode="auto">
            <a:xfrm>
              <a:off x="3664" y="1768"/>
              <a:ext cx="45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BF </a:t>
              </a:r>
              <a:r>
                <a:rPr lang="en-US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84158" name="Line 126"/>
            <p:cNvSpPr>
              <a:spLocks noChangeShapeType="1"/>
            </p:cNvSpPr>
            <p:nvPr/>
          </p:nvSpPr>
          <p:spPr bwMode="auto">
            <a:xfrm>
              <a:off x="3744" y="17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684159" name="Object 1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292416"/>
              </p:ext>
            </p:extLst>
          </p:nvPr>
        </p:nvGraphicFramePr>
        <p:xfrm>
          <a:off x="6686550" y="3789040"/>
          <a:ext cx="148431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Уравнение" r:id="rId6" imgW="647640" imgH="203040" progId="Equation.3">
                  <p:embed/>
                </p:oleObj>
              </mc:Choice>
              <mc:Fallback>
                <p:oleObj name="Уравнение" r:id="rId6" imgW="6476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6550" y="3789040"/>
                        <a:ext cx="1484313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84174" name="Group 142"/>
          <p:cNvGrpSpPr>
            <a:grpSpLocks/>
          </p:cNvGrpSpPr>
          <p:nvPr/>
        </p:nvGrpSpPr>
        <p:grpSpPr bwMode="auto">
          <a:xfrm>
            <a:off x="6705600" y="4322440"/>
            <a:ext cx="1600200" cy="457200"/>
            <a:chOff x="3264" y="3600"/>
            <a:chExt cx="1008" cy="288"/>
          </a:xfrm>
        </p:grpSpPr>
        <p:sp>
          <p:nvSpPr>
            <p:cNvPr id="684161" name="Line 129"/>
            <p:cNvSpPr>
              <a:spLocks noChangeShapeType="1"/>
            </p:cNvSpPr>
            <p:nvPr/>
          </p:nvSpPr>
          <p:spPr bwMode="auto">
            <a:xfrm>
              <a:off x="3360" y="360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4162" name="Line 130"/>
            <p:cNvSpPr>
              <a:spLocks noChangeShapeType="1"/>
            </p:cNvSpPr>
            <p:nvPr/>
          </p:nvSpPr>
          <p:spPr bwMode="auto">
            <a:xfrm>
              <a:off x="3840" y="360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4160" name="Text Box 128"/>
            <p:cNvSpPr txBox="1">
              <a:spLocks noChangeArrowheads="1"/>
            </p:cNvSpPr>
            <p:nvPr/>
          </p:nvSpPr>
          <p:spPr bwMode="auto">
            <a:xfrm>
              <a:off x="3264" y="3600"/>
              <a:ext cx="10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BA</a:t>
              </a: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+ 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AF</a:t>
              </a:r>
              <a:endParaRPr lang="ru-RU" sz="2400" dirty="0">
                <a:solidFill>
                  <a:srgbClr val="3333FF"/>
                </a:solidFill>
              </a:endParaRPr>
            </a:p>
          </p:txBody>
        </p:sp>
      </p:grpSp>
      <p:grpSp>
        <p:nvGrpSpPr>
          <p:cNvPr id="684183" name="Group 151"/>
          <p:cNvGrpSpPr>
            <a:grpSpLocks/>
          </p:cNvGrpSpPr>
          <p:nvPr/>
        </p:nvGrpSpPr>
        <p:grpSpPr bwMode="auto">
          <a:xfrm>
            <a:off x="7783102" y="4089893"/>
            <a:ext cx="1143000" cy="701675"/>
            <a:chOff x="4080" y="3456"/>
            <a:chExt cx="720" cy="442"/>
          </a:xfrm>
        </p:grpSpPr>
        <p:sp>
          <p:nvSpPr>
            <p:cNvPr id="684164" name="Text Box 132"/>
            <p:cNvSpPr txBox="1">
              <a:spLocks noChangeArrowheads="1"/>
            </p:cNvSpPr>
            <p:nvPr/>
          </p:nvSpPr>
          <p:spPr bwMode="auto">
            <a:xfrm>
              <a:off x="4080" y="3600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grpSp>
          <p:nvGrpSpPr>
            <p:cNvPr id="684176" name="Group 144"/>
            <p:cNvGrpSpPr>
              <a:grpSpLocks/>
            </p:cNvGrpSpPr>
            <p:nvPr/>
          </p:nvGrpSpPr>
          <p:grpSpPr bwMode="auto">
            <a:xfrm>
              <a:off x="4224" y="3456"/>
              <a:ext cx="576" cy="442"/>
              <a:chOff x="4176" y="1248"/>
              <a:chExt cx="576" cy="442"/>
            </a:xfrm>
          </p:grpSpPr>
          <p:sp>
            <p:nvSpPr>
              <p:cNvPr id="684170" name="Text Box 138"/>
              <p:cNvSpPr txBox="1">
                <a:spLocks noChangeArrowheads="1"/>
              </p:cNvSpPr>
              <p:nvPr/>
            </p:nvSpPr>
            <p:spPr bwMode="auto">
              <a:xfrm>
                <a:off x="4176" y="1248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-</a:t>
                </a:r>
                <a:r>
                  <a:rPr lang="ru-RU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</a:t>
                </a:r>
              </a:p>
            </p:txBody>
          </p:sp>
          <p:sp>
            <p:nvSpPr>
              <p:cNvPr id="684171" name="Text Box 139"/>
              <p:cNvSpPr txBox="1">
                <a:spLocks noChangeArrowheads="1"/>
              </p:cNvSpPr>
              <p:nvPr/>
            </p:nvSpPr>
            <p:spPr bwMode="auto">
              <a:xfrm>
                <a:off x="4368" y="1248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4172" name="Line 140"/>
              <p:cNvSpPr>
                <a:spLocks noChangeShapeType="1"/>
              </p:cNvSpPr>
              <p:nvPr/>
            </p:nvSpPr>
            <p:spPr bwMode="auto">
              <a:xfrm>
                <a:off x="4416" y="139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84181" name="Group 149"/>
          <p:cNvGrpSpPr>
            <a:grpSpLocks/>
          </p:cNvGrpSpPr>
          <p:nvPr/>
        </p:nvGrpSpPr>
        <p:grpSpPr bwMode="auto">
          <a:xfrm>
            <a:off x="9278938" y="4139879"/>
            <a:ext cx="914400" cy="701675"/>
            <a:chOff x="4501" y="1719"/>
            <a:chExt cx="576" cy="442"/>
          </a:xfrm>
        </p:grpSpPr>
        <p:sp>
          <p:nvSpPr>
            <p:cNvPr id="684173" name="Line 141"/>
            <p:cNvSpPr>
              <a:spLocks noChangeShapeType="1"/>
            </p:cNvSpPr>
            <p:nvPr/>
          </p:nvSpPr>
          <p:spPr bwMode="auto">
            <a:xfrm>
              <a:off x="4735" y="178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4175" name="Text Box 143"/>
            <p:cNvSpPr txBox="1">
              <a:spLocks noChangeArrowheads="1"/>
            </p:cNvSpPr>
            <p:nvPr/>
          </p:nvSpPr>
          <p:spPr bwMode="auto">
            <a:xfrm>
              <a:off x="4501" y="1719"/>
              <a:ext cx="57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 b</a:t>
              </a:r>
              <a:endParaRPr lang="ru-RU" sz="40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84177" name="Group 145"/>
          <p:cNvGrpSpPr>
            <a:grpSpLocks/>
          </p:cNvGrpSpPr>
          <p:nvPr/>
        </p:nvGrpSpPr>
        <p:grpSpPr bwMode="auto">
          <a:xfrm>
            <a:off x="8658361" y="4089892"/>
            <a:ext cx="914400" cy="701675"/>
            <a:chOff x="4176" y="1248"/>
            <a:chExt cx="576" cy="442"/>
          </a:xfrm>
        </p:grpSpPr>
        <p:sp>
          <p:nvSpPr>
            <p:cNvPr id="684178" name="Text Box 146"/>
            <p:cNvSpPr txBox="1">
              <a:spLocks noChangeArrowheads="1"/>
            </p:cNvSpPr>
            <p:nvPr/>
          </p:nvSpPr>
          <p:spPr bwMode="auto">
            <a:xfrm>
              <a:off x="4176" y="1248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84179" name="Text Box 147"/>
            <p:cNvSpPr txBox="1">
              <a:spLocks noChangeArrowheads="1"/>
            </p:cNvSpPr>
            <p:nvPr/>
          </p:nvSpPr>
          <p:spPr bwMode="auto">
            <a:xfrm>
              <a:off x="4368" y="1248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4180" name="Line 148"/>
            <p:cNvSpPr>
              <a:spLocks noChangeShapeType="1"/>
            </p:cNvSpPr>
            <p:nvPr/>
          </p:nvSpPr>
          <p:spPr bwMode="auto">
            <a:xfrm>
              <a:off x="4416" y="139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4182" name="Freeform 150"/>
          <p:cNvSpPr>
            <a:spLocks/>
          </p:cNvSpPr>
          <p:nvPr/>
        </p:nvSpPr>
        <p:spPr bwMode="auto">
          <a:xfrm>
            <a:off x="1905000" y="2057400"/>
            <a:ext cx="1676400" cy="2908300"/>
          </a:xfrm>
          <a:custGeom>
            <a:avLst/>
            <a:gdLst>
              <a:gd name="T0" fmla="*/ 944 w 1056"/>
              <a:gd name="T1" fmla="*/ 1832 h 1832"/>
              <a:gd name="T2" fmla="*/ 1056 w 1056"/>
              <a:gd name="T3" fmla="*/ 0 h 1832"/>
              <a:gd name="T4" fmla="*/ 0 w 1056"/>
              <a:gd name="T5" fmla="*/ 1824 h 1832"/>
              <a:gd name="T6" fmla="*/ 944 w 1056"/>
              <a:gd name="T7" fmla="*/ 1832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56" h="1832">
                <a:moveTo>
                  <a:pt x="944" y="1832"/>
                </a:moveTo>
                <a:lnTo>
                  <a:pt x="1056" y="0"/>
                </a:lnTo>
                <a:lnTo>
                  <a:pt x="0" y="1824"/>
                </a:lnTo>
                <a:lnTo>
                  <a:pt x="944" y="1832"/>
                </a:lnTo>
                <a:close/>
              </a:path>
            </a:pathLst>
          </a:custGeom>
          <a:solidFill>
            <a:srgbClr val="FFFF00">
              <a:alpha val="60001"/>
            </a:srgbClr>
          </a:solidFill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092" name="Freeform 60"/>
          <p:cNvSpPr>
            <a:spLocks/>
          </p:cNvSpPr>
          <p:nvPr/>
        </p:nvSpPr>
        <p:spPr bwMode="auto">
          <a:xfrm flipH="1" flipV="1">
            <a:off x="2781300" y="2070100"/>
            <a:ext cx="812800" cy="1384300"/>
          </a:xfrm>
          <a:custGeom>
            <a:avLst/>
            <a:gdLst>
              <a:gd name="T0" fmla="*/ 0 w 512"/>
              <a:gd name="T1" fmla="*/ 872 h 872"/>
              <a:gd name="T2" fmla="*/ 512 w 512"/>
              <a:gd name="T3" fmla="*/ 0 h 87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12" h="872">
                <a:moveTo>
                  <a:pt x="0" y="872"/>
                </a:moveTo>
                <a:lnTo>
                  <a:pt x="512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089" name="Text Box 57"/>
          <p:cNvSpPr txBox="1">
            <a:spLocks noChangeArrowheads="1"/>
          </p:cNvSpPr>
          <p:nvPr/>
        </p:nvSpPr>
        <p:spPr bwMode="auto">
          <a:xfrm>
            <a:off x="3657600" y="1752601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684155" name="Freeform 123"/>
          <p:cNvSpPr>
            <a:spLocks/>
          </p:cNvSpPr>
          <p:nvPr/>
        </p:nvSpPr>
        <p:spPr bwMode="auto">
          <a:xfrm>
            <a:off x="3416300" y="2057400"/>
            <a:ext cx="165100" cy="2882900"/>
          </a:xfrm>
          <a:custGeom>
            <a:avLst/>
            <a:gdLst>
              <a:gd name="T0" fmla="*/ 104 w 104"/>
              <a:gd name="T1" fmla="*/ 0 h 1816"/>
              <a:gd name="T2" fmla="*/ 0 w 104"/>
              <a:gd name="T3" fmla="*/ 1816 h 18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4" h="1816">
                <a:moveTo>
                  <a:pt x="104" y="0"/>
                </a:moveTo>
                <a:lnTo>
                  <a:pt x="0" y="1816"/>
                </a:lnTo>
              </a:path>
            </a:pathLst>
          </a:custGeom>
          <a:noFill/>
          <a:ln w="38100" cmpd="sng">
            <a:solidFill>
              <a:srgbClr val="CC0099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052" name="Freeform 20"/>
          <p:cNvSpPr>
            <a:spLocks/>
          </p:cNvSpPr>
          <p:nvPr/>
        </p:nvSpPr>
        <p:spPr bwMode="auto">
          <a:xfrm>
            <a:off x="1917700" y="3492500"/>
            <a:ext cx="850900" cy="1435100"/>
          </a:xfrm>
          <a:custGeom>
            <a:avLst/>
            <a:gdLst>
              <a:gd name="T0" fmla="*/ 0 w 536"/>
              <a:gd name="T1" fmla="*/ 904 h 904"/>
              <a:gd name="T2" fmla="*/ 536 w 536"/>
              <a:gd name="T3" fmla="*/ 0 h 9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36" h="904">
                <a:moveTo>
                  <a:pt x="0" y="904"/>
                </a:moveTo>
                <a:lnTo>
                  <a:pt x="536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034" name="Freeform 2"/>
          <p:cNvSpPr>
            <a:spLocks/>
          </p:cNvSpPr>
          <p:nvPr/>
        </p:nvSpPr>
        <p:spPr bwMode="auto">
          <a:xfrm>
            <a:off x="1905000" y="4940300"/>
            <a:ext cx="1460500" cy="38100"/>
          </a:xfrm>
          <a:custGeom>
            <a:avLst/>
            <a:gdLst>
              <a:gd name="T0" fmla="*/ 0 w 920"/>
              <a:gd name="T1" fmla="*/ 0 h 24"/>
              <a:gd name="T2" fmla="*/ 920 w 920"/>
              <a:gd name="T3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20" h="24">
                <a:moveTo>
                  <a:pt x="0" y="0"/>
                </a:moveTo>
                <a:lnTo>
                  <a:pt x="920" y="24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088" name="Text Box 56"/>
          <p:cNvSpPr txBox="1">
            <a:spLocks noChangeArrowheads="1"/>
          </p:cNvSpPr>
          <p:nvPr/>
        </p:nvSpPr>
        <p:spPr bwMode="auto">
          <a:xfrm>
            <a:off x="1752600" y="4953001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grpSp>
        <p:nvGrpSpPr>
          <p:cNvPr id="684135" name="Group 103"/>
          <p:cNvGrpSpPr>
            <a:grpSpLocks/>
          </p:cNvGrpSpPr>
          <p:nvPr/>
        </p:nvGrpSpPr>
        <p:grpSpPr bwMode="auto">
          <a:xfrm>
            <a:off x="2362200" y="3124202"/>
            <a:ext cx="1163638" cy="2366963"/>
            <a:chOff x="528" y="1968"/>
            <a:chExt cx="733" cy="1491"/>
          </a:xfrm>
        </p:grpSpPr>
        <p:grpSp>
          <p:nvGrpSpPr>
            <p:cNvPr id="684134" name="Group 102"/>
            <p:cNvGrpSpPr>
              <a:grpSpLocks/>
            </p:cNvGrpSpPr>
            <p:nvPr/>
          </p:nvGrpSpPr>
          <p:grpSpPr bwMode="auto">
            <a:xfrm>
              <a:off x="528" y="1968"/>
              <a:ext cx="288" cy="291"/>
              <a:chOff x="528" y="1968"/>
              <a:chExt cx="288" cy="291"/>
            </a:xfrm>
          </p:grpSpPr>
          <p:sp>
            <p:nvSpPr>
              <p:cNvPr id="684091" name="Oval 59"/>
              <p:cNvSpPr>
                <a:spLocks noChangeArrowheads="1"/>
              </p:cNvSpPr>
              <p:nvPr/>
            </p:nvSpPr>
            <p:spPr bwMode="auto">
              <a:xfrm>
                <a:off x="768" y="2160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84093" name="Text Box 61"/>
              <p:cNvSpPr txBox="1">
                <a:spLocks noChangeArrowheads="1"/>
              </p:cNvSpPr>
              <p:nvPr/>
            </p:nvSpPr>
            <p:spPr bwMode="auto">
              <a:xfrm>
                <a:off x="528" y="1968"/>
                <a:ext cx="211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 type="none" w="lg" len="lg"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E</a:t>
                </a:r>
                <a:endPara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684133" name="Group 101"/>
            <p:cNvGrpSpPr>
              <a:grpSpLocks/>
            </p:cNvGrpSpPr>
            <p:nvPr/>
          </p:nvGrpSpPr>
          <p:grpSpPr bwMode="auto">
            <a:xfrm>
              <a:off x="1056" y="3120"/>
              <a:ext cx="205" cy="339"/>
              <a:chOff x="1056" y="3120"/>
              <a:chExt cx="205" cy="339"/>
            </a:xfrm>
          </p:grpSpPr>
          <p:sp>
            <p:nvSpPr>
              <p:cNvPr id="684094" name="Text Box 62"/>
              <p:cNvSpPr txBox="1">
                <a:spLocks noChangeArrowheads="1"/>
              </p:cNvSpPr>
              <p:nvPr/>
            </p:nvSpPr>
            <p:spPr bwMode="auto">
              <a:xfrm>
                <a:off x="1056" y="3168"/>
                <a:ext cx="20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 type="none" w="lg" len="lg"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F</a:t>
                </a:r>
                <a:endPara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684095" name="Oval 63"/>
              <p:cNvSpPr>
                <a:spLocks noChangeArrowheads="1"/>
              </p:cNvSpPr>
              <p:nvPr/>
            </p:nvSpPr>
            <p:spPr bwMode="auto">
              <a:xfrm>
                <a:off x="1152" y="3120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684193" name="Group 161"/>
          <p:cNvGrpSpPr>
            <a:grpSpLocks/>
          </p:cNvGrpSpPr>
          <p:nvPr/>
        </p:nvGrpSpPr>
        <p:grpSpPr bwMode="auto">
          <a:xfrm>
            <a:off x="1905000" y="3581401"/>
            <a:ext cx="838200" cy="2073275"/>
            <a:chOff x="240" y="2256"/>
            <a:chExt cx="528" cy="1306"/>
          </a:xfrm>
        </p:grpSpPr>
        <p:grpSp>
          <p:nvGrpSpPr>
            <p:cNvPr id="684186" name="Group 154"/>
            <p:cNvGrpSpPr>
              <a:grpSpLocks/>
            </p:cNvGrpSpPr>
            <p:nvPr/>
          </p:nvGrpSpPr>
          <p:grpSpPr bwMode="auto">
            <a:xfrm>
              <a:off x="240" y="2256"/>
              <a:ext cx="336" cy="442"/>
              <a:chOff x="-96" y="1392"/>
              <a:chExt cx="336" cy="442"/>
            </a:xfrm>
          </p:grpSpPr>
          <p:sp>
            <p:nvSpPr>
              <p:cNvPr id="684187" name="Text Box 155"/>
              <p:cNvSpPr txBox="1">
                <a:spLocks noChangeArrowheads="1"/>
              </p:cNvSpPr>
              <p:nvPr/>
            </p:nvSpPr>
            <p:spPr bwMode="auto">
              <a:xfrm>
                <a:off x="-96" y="1392"/>
                <a:ext cx="33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4188" name="Line 156"/>
              <p:cNvSpPr>
                <a:spLocks noChangeShapeType="1"/>
              </p:cNvSpPr>
              <p:nvPr/>
            </p:nvSpPr>
            <p:spPr bwMode="auto">
              <a:xfrm>
                <a:off x="-48" y="153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84192" name="Group 160"/>
            <p:cNvGrpSpPr>
              <a:grpSpLocks/>
            </p:cNvGrpSpPr>
            <p:nvPr/>
          </p:nvGrpSpPr>
          <p:grpSpPr bwMode="auto">
            <a:xfrm>
              <a:off x="528" y="3120"/>
              <a:ext cx="240" cy="442"/>
              <a:chOff x="528" y="3120"/>
              <a:chExt cx="240" cy="442"/>
            </a:xfrm>
          </p:grpSpPr>
          <p:sp>
            <p:nvSpPr>
              <p:cNvPr id="684191" name="Text Box 159"/>
              <p:cNvSpPr txBox="1">
                <a:spLocks noChangeArrowheads="1"/>
              </p:cNvSpPr>
              <p:nvPr/>
            </p:nvSpPr>
            <p:spPr bwMode="auto">
              <a:xfrm>
                <a:off x="528" y="3120"/>
                <a:ext cx="2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4190" name="Freeform 158"/>
              <p:cNvSpPr>
                <a:spLocks/>
              </p:cNvSpPr>
              <p:nvPr/>
            </p:nvSpPr>
            <p:spPr bwMode="auto">
              <a:xfrm>
                <a:off x="576" y="3178"/>
                <a:ext cx="192" cy="8"/>
              </a:xfrm>
              <a:custGeom>
                <a:avLst/>
                <a:gdLst>
                  <a:gd name="T0" fmla="*/ 0 w 192"/>
                  <a:gd name="T1" fmla="*/ 8 h 8"/>
                  <a:gd name="T2" fmla="*/ 192 w 192"/>
                  <a:gd name="T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92" h="8">
                    <a:moveTo>
                      <a:pt x="0" y="8"/>
                    </a:moveTo>
                    <a:lnTo>
                      <a:pt x="192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98" name="Freeform 67"/>
          <p:cNvSpPr>
            <a:spLocks/>
          </p:cNvSpPr>
          <p:nvPr/>
        </p:nvSpPr>
        <p:spPr bwMode="auto">
          <a:xfrm>
            <a:off x="3175000" y="499579"/>
            <a:ext cx="431800" cy="12700"/>
          </a:xfrm>
          <a:custGeom>
            <a:avLst/>
            <a:gdLst>
              <a:gd name="T0" fmla="*/ 0 w 272"/>
              <a:gd name="T1" fmla="*/ 0 h 8"/>
              <a:gd name="T2" fmla="*/ 272 w 272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2" h="8">
                <a:moveTo>
                  <a:pt x="0" y="0"/>
                </a:moveTo>
                <a:lnTo>
                  <a:pt x="272" y="8"/>
                </a:ln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" name="Freeform 67"/>
          <p:cNvSpPr>
            <a:spLocks/>
          </p:cNvSpPr>
          <p:nvPr/>
        </p:nvSpPr>
        <p:spPr bwMode="auto">
          <a:xfrm>
            <a:off x="2471738" y="493229"/>
            <a:ext cx="431800" cy="12700"/>
          </a:xfrm>
          <a:custGeom>
            <a:avLst/>
            <a:gdLst>
              <a:gd name="T0" fmla="*/ 0 w 272"/>
              <a:gd name="T1" fmla="*/ 0 h 8"/>
              <a:gd name="T2" fmla="*/ 272 w 272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2" h="8">
                <a:moveTo>
                  <a:pt x="0" y="0"/>
                </a:moveTo>
                <a:lnTo>
                  <a:pt x="272" y="8"/>
                </a:ln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" name="Freeform 123"/>
          <p:cNvSpPr>
            <a:spLocks/>
          </p:cNvSpPr>
          <p:nvPr/>
        </p:nvSpPr>
        <p:spPr bwMode="auto">
          <a:xfrm flipH="1">
            <a:off x="2814636" y="3429002"/>
            <a:ext cx="2087563" cy="1587498"/>
          </a:xfrm>
          <a:custGeom>
            <a:avLst/>
            <a:gdLst>
              <a:gd name="T0" fmla="*/ 104 w 104"/>
              <a:gd name="T1" fmla="*/ 0 h 1816"/>
              <a:gd name="T2" fmla="*/ 0 w 104"/>
              <a:gd name="T3" fmla="*/ 1816 h 18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4" h="1816">
                <a:moveTo>
                  <a:pt x="104" y="0"/>
                </a:moveTo>
                <a:lnTo>
                  <a:pt x="0" y="1816"/>
                </a:lnTo>
              </a:path>
            </a:pathLst>
          </a:custGeom>
          <a:noFill/>
          <a:ln w="38100" cmpd="sng">
            <a:solidFill>
              <a:srgbClr val="CC0099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86" name="Group 149"/>
          <p:cNvGrpSpPr>
            <a:grpSpLocks/>
          </p:cNvGrpSpPr>
          <p:nvPr/>
        </p:nvGrpSpPr>
        <p:grpSpPr bwMode="auto">
          <a:xfrm>
            <a:off x="9960207" y="4222427"/>
            <a:ext cx="1676547" cy="584201"/>
            <a:chOff x="4532" y="1790"/>
            <a:chExt cx="576" cy="368"/>
          </a:xfrm>
        </p:grpSpPr>
        <p:sp>
          <p:nvSpPr>
            <p:cNvPr id="87" name="Line 141"/>
            <p:cNvSpPr>
              <a:spLocks noChangeShapeType="1"/>
            </p:cNvSpPr>
            <p:nvPr/>
          </p:nvSpPr>
          <p:spPr bwMode="auto">
            <a:xfrm>
              <a:off x="4729" y="1827"/>
              <a:ext cx="118" cy="13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" name="Text Box 143"/>
            <p:cNvSpPr txBox="1">
              <a:spLocks noChangeArrowheads="1"/>
            </p:cNvSpPr>
            <p:nvPr/>
          </p:nvSpPr>
          <p:spPr bwMode="auto">
            <a:xfrm>
              <a:off x="4532" y="1790"/>
              <a:ext cx="57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200" b="1" i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-2a+ </a:t>
              </a:r>
              <a:r>
                <a:rPr lang="en-US" sz="32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32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89" name="Line 141"/>
          <p:cNvSpPr>
            <a:spLocks noChangeShapeType="1"/>
          </p:cNvSpPr>
          <p:nvPr/>
        </p:nvSpPr>
        <p:spPr bwMode="auto">
          <a:xfrm>
            <a:off x="11217339" y="4256089"/>
            <a:ext cx="343459" cy="20638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" name="Line 74"/>
          <p:cNvSpPr>
            <a:spLocks noChangeShapeType="1"/>
          </p:cNvSpPr>
          <p:nvPr/>
        </p:nvSpPr>
        <p:spPr bwMode="auto">
          <a:xfrm flipV="1">
            <a:off x="9572762" y="5303837"/>
            <a:ext cx="429382" cy="16799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" name="Line 74"/>
          <p:cNvSpPr>
            <a:spLocks noChangeShapeType="1"/>
          </p:cNvSpPr>
          <p:nvPr/>
        </p:nvSpPr>
        <p:spPr bwMode="auto">
          <a:xfrm flipV="1">
            <a:off x="8387366" y="5216043"/>
            <a:ext cx="299638" cy="12711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" name="Line 74"/>
          <p:cNvSpPr>
            <a:spLocks noChangeShapeType="1"/>
          </p:cNvSpPr>
          <p:nvPr/>
        </p:nvSpPr>
        <p:spPr bwMode="auto">
          <a:xfrm flipV="1">
            <a:off x="7650814" y="5221293"/>
            <a:ext cx="400920" cy="7462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" name="Line 74"/>
          <p:cNvSpPr>
            <a:spLocks noChangeShapeType="1"/>
          </p:cNvSpPr>
          <p:nvPr/>
        </p:nvSpPr>
        <p:spPr bwMode="auto">
          <a:xfrm flipV="1">
            <a:off x="10425956" y="5240214"/>
            <a:ext cx="296278" cy="16213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" name="Line 121"/>
          <p:cNvSpPr>
            <a:spLocks noChangeShapeType="1"/>
          </p:cNvSpPr>
          <p:nvPr/>
        </p:nvSpPr>
        <p:spPr bwMode="auto">
          <a:xfrm>
            <a:off x="9459913" y="2984360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" name="Line 121"/>
          <p:cNvSpPr>
            <a:spLocks noChangeShapeType="1"/>
          </p:cNvSpPr>
          <p:nvPr/>
        </p:nvSpPr>
        <p:spPr bwMode="auto">
          <a:xfrm>
            <a:off x="8696461" y="3016130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" name="Line 121"/>
          <p:cNvSpPr>
            <a:spLocks noChangeShapeType="1"/>
          </p:cNvSpPr>
          <p:nvPr/>
        </p:nvSpPr>
        <p:spPr bwMode="auto">
          <a:xfrm>
            <a:off x="7830420" y="2985309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" name="Line 121"/>
          <p:cNvSpPr>
            <a:spLocks noChangeShapeType="1"/>
          </p:cNvSpPr>
          <p:nvPr/>
        </p:nvSpPr>
        <p:spPr bwMode="auto">
          <a:xfrm>
            <a:off x="7297292" y="3016130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" name="Line 121"/>
          <p:cNvSpPr>
            <a:spLocks noChangeShapeType="1"/>
          </p:cNvSpPr>
          <p:nvPr/>
        </p:nvSpPr>
        <p:spPr bwMode="auto">
          <a:xfrm>
            <a:off x="6634567" y="3016130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" name="Freeform 123"/>
          <p:cNvSpPr>
            <a:spLocks/>
          </p:cNvSpPr>
          <p:nvPr/>
        </p:nvSpPr>
        <p:spPr bwMode="auto">
          <a:xfrm flipH="1">
            <a:off x="3605759" y="2098763"/>
            <a:ext cx="1271041" cy="2905037"/>
          </a:xfrm>
          <a:custGeom>
            <a:avLst/>
            <a:gdLst>
              <a:gd name="T0" fmla="*/ 104 w 104"/>
              <a:gd name="T1" fmla="*/ 0 h 1816"/>
              <a:gd name="T2" fmla="*/ 0 w 104"/>
              <a:gd name="T3" fmla="*/ 1816 h 18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4" h="1816">
                <a:moveTo>
                  <a:pt x="104" y="0"/>
                </a:moveTo>
                <a:lnTo>
                  <a:pt x="0" y="1816"/>
                </a:lnTo>
              </a:path>
            </a:pathLst>
          </a:custGeom>
          <a:noFill/>
          <a:ln w="38100" cmpd="sng">
            <a:solidFill>
              <a:srgbClr val="CC0099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308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41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8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8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84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84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68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8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8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8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68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8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8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68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84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684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4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68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84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84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2" dur="1000"/>
                                        <p:tgtEl>
                                          <p:spTgt spid="68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84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68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68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684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684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684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500"/>
                            </p:stCondLst>
                            <p:childTnLst>
                              <p:par>
                                <p:cTn id="1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68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68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4096" grpId="0" animBg="1"/>
      <p:bldP spid="684132" grpId="0"/>
      <p:bldP spid="684136" grpId="0" animBg="1"/>
      <p:bldP spid="684148" grpId="0"/>
      <p:bldP spid="684182" grpId="0" animBg="1"/>
      <p:bldP spid="684092" grpId="0" animBg="1"/>
      <p:bldP spid="684155" grpId="0" animBg="1"/>
      <p:bldP spid="684052" grpId="0" animBg="1"/>
      <p:bldP spid="684034" grpId="0" animBg="1"/>
      <p:bldP spid="85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100" grpId="0" animBg="1"/>
      <p:bldP spid="10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154" name="Text Box 194"/>
          <p:cNvSpPr txBox="1">
            <a:spLocks noChangeArrowheads="1"/>
          </p:cNvSpPr>
          <p:nvPr/>
        </p:nvSpPr>
        <p:spPr bwMode="auto">
          <a:xfrm>
            <a:off x="1727200" y="4597830"/>
            <a:ext cx="1752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(       </a:t>
            </a:r>
            <a:r>
              <a:rPr lang="ru-RU" sz="900" dirty="0">
                <a:solidFill>
                  <a:srgbClr val="FF0000"/>
                </a:solidFill>
              </a:rPr>
              <a:t>  </a:t>
            </a:r>
            <a:r>
              <a:rPr lang="ru-RU" sz="2800" dirty="0">
                <a:solidFill>
                  <a:srgbClr val="FF0000"/>
                </a:solidFill>
              </a:rPr>
              <a:t>     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ru-RU" sz="2800" dirty="0" smtClean="0">
                <a:solidFill>
                  <a:srgbClr val="FF0000"/>
                </a:solidFill>
              </a:rPr>
              <a:t>)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80976" name="Freeform 16"/>
          <p:cNvSpPr>
            <a:spLocks/>
          </p:cNvSpPr>
          <p:nvPr/>
        </p:nvSpPr>
        <p:spPr bwMode="auto">
          <a:xfrm>
            <a:off x="4838700" y="1276351"/>
            <a:ext cx="114300" cy="200025"/>
          </a:xfrm>
          <a:custGeom>
            <a:avLst/>
            <a:gdLst>
              <a:gd name="T0" fmla="*/ 0 w 72"/>
              <a:gd name="T1" fmla="*/ 0 h 126"/>
              <a:gd name="T2" fmla="*/ 72 w 72"/>
              <a:gd name="T3" fmla="*/ 60 h 126"/>
              <a:gd name="T4" fmla="*/ 0 w 7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" h="126">
                <a:moveTo>
                  <a:pt x="0" y="0"/>
                </a:moveTo>
                <a:lnTo>
                  <a:pt x="72" y="60"/>
                </a:lnTo>
                <a:lnTo>
                  <a:pt x="0" y="126"/>
                </a:lnTo>
              </a:path>
            </a:pathLst>
          </a:custGeom>
          <a:noFill/>
          <a:ln w="28575" cap="flat" cmpd="sng">
            <a:solidFill>
              <a:schemeClr val="bg1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0988" name="Freeform 28"/>
          <p:cNvSpPr>
            <a:spLocks/>
          </p:cNvSpPr>
          <p:nvPr/>
        </p:nvSpPr>
        <p:spPr bwMode="auto">
          <a:xfrm>
            <a:off x="4838700" y="1962151"/>
            <a:ext cx="114300" cy="200025"/>
          </a:xfrm>
          <a:custGeom>
            <a:avLst/>
            <a:gdLst>
              <a:gd name="T0" fmla="*/ 0 w 72"/>
              <a:gd name="T1" fmla="*/ 0 h 126"/>
              <a:gd name="T2" fmla="*/ 72 w 72"/>
              <a:gd name="T3" fmla="*/ 60 h 126"/>
              <a:gd name="T4" fmla="*/ 0 w 72"/>
              <a:gd name="T5" fmla="*/ 12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" h="126">
                <a:moveTo>
                  <a:pt x="0" y="0"/>
                </a:moveTo>
                <a:lnTo>
                  <a:pt x="72" y="60"/>
                </a:lnTo>
                <a:lnTo>
                  <a:pt x="0" y="126"/>
                </a:lnTo>
              </a:path>
            </a:pathLst>
          </a:custGeom>
          <a:noFill/>
          <a:ln w="28575" cap="flat" cmpd="sng">
            <a:solidFill>
              <a:schemeClr val="bg1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81136" name="Group 176"/>
          <p:cNvGrpSpPr>
            <a:grpSpLocks/>
          </p:cNvGrpSpPr>
          <p:nvPr/>
        </p:nvGrpSpPr>
        <p:grpSpPr bwMode="auto">
          <a:xfrm>
            <a:off x="5879976" y="528861"/>
            <a:ext cx="3048000" cy="523875"/>
            <a:chOff x="1344" y="192"/>
            <a:chExt cx="1920" cy="330"/>
          </a:xfrm>
        </p:grpSpPr>
        <p:sp>
          <p:nvSpPr>
            <p:cNvPr id="681117" name="Text Box 157"/>
            <p:cNvSpPr txBox="1">
              <a:spLocks noChangeArrowheads="1"/>
            </p:cNvSpPr>
            <p:nvPr/>
          </p:nvSpPr>
          <p:spPr bwMode="auto">
            <a:xfrm>
              <a:off x="1344" y="192"/>
              <a:ext cx="192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8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АВ + </a:t>
              </a:r>
              <a:r>
                <a:rPr lang="en-US" sz="28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AD – DC – OD</a:t>
              </a:r>
              <a:endParaRPr lang="ru-RU" sz="2800" dirty="0">
                <a:solidFill>
                  <a:srgbClr val="3333FF"/>
                </a:solidFill>
              </a:endParaRPr>
            </a:p>
          </p:txBody>
        </p:sp>
        <p:sp>
          <p:nvSpPr>
            <p:cNvPr id="681118" name="Line 158"/>
            <p:cNvSpPr>
              <a:spLocks noChangeShapeType="1"/>
            </p:cNvSpPr>
            <p:nvPr/>
          </p:nvSpPr>
          <p:spPr bwMode="auto">
            <a:xfrm>
              <a:off x="1440" y="19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19" name="Line 159"/>
            <p:cNvSpPr>
              <a:spLocks noChangeShapeType="1"/>
            </p:cNvSpPr>
            <p:nvPr/>
          </p:nvSpPr>
          <p:spPr bwMode="auto">
            <a:xfrm>
              <a:off x="2880" y="19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20" name="Freeform 160"/>
            <p:cNvSpPr>
              <a:spLocks/>
            </p:cNvSpPr>
            <p:nvPr/>
          </p:nvSpPr>
          <p:spPr bwMode="auto">
            <a:xfrm>
              <a:off x="1352" y="192"/>
              <a:ext cx="1" cy="272"/>
            </a:xfrm>
            <a:custGeom>
              <a:avLst/>
              <a:gdLst>
                <a:gd name="T0" fmla="*/ 0 w 1"/>
                <a:gd name="T1" fmla="*/ 0 h 272"/>
                <a:gd name="T2" fmla="*/ 0 w 1"/>
                <a:gd name="T3" fmla="*/ 272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272">
                  <a:moveTo>
                    <a:pt x="0" y="0"/>
                  </a:moveTo>
                  <a:lnTo>
                    <a:pt x="0" y="272"/>
                  </a:lnTo>
                </a:path>
              </a:pathLst>
            </a:custGeom>
            <a:noFill/>
            <a:ln w="2857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22" name="Freeform 162"/>
            <p:cNvSpPr>
              <a:spLocks/>
            </p:cNvSpPr>
            <p:nvPr/>
          </p:nvSpPr>
          <p:spPr bwMode="auto">
            <a:xfrm>
              <a:off x="3216" y="192"/>
              <a:ext cx="1" cy="272"/>
            </a:xfrm>
            <a:custGeom>
              <a:avLst/>
              <a:gdLst>
                <a:gd name="T0" fmla="*/ 0 w 1"/>
                <a:gd name="T1" fmla="*/ 0 h 272"/>
                <a:gd name="T2" fmla="*/ 0 w 1"/>
                <a:gd name="T3" fmla="*/ 272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272">
                  <a:moveTo>
                    <a:pt x="0" y="0"/>
                  </a:moveTo>
                  <a:lnTo>
                    <a:pt x="0" y="272"/>
                  </a:lnTo>
                </a:path>
              </a:pathLst>
            </a:custGeom>
            <a:noFill/>
            <a:ln w="2857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23" name="Line 163"/>
            <p:cNvSpPr>
              <a:spLocks noChangeShapeType="1"/>
            </p:cNvSpPr>
            <p:nvPr/>
          </p:nvSpPr>
          <p:spPr bwMode="auto">
            <a:xfrm>
              <a:off x="1920" y="19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24" name="Line 164"/>
            <p:cNvSpPr>
              <a:spLocks noChangeShapeType="1"/>
            </p:cNvSpPr>
            <p:nvPr/>
          </p:nvSpPr>
          <p:spPr bwMode="auto">
            <a:xfrm>
              <a:off x="2400" y="19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1125" name="Text Box 165"/>
          <p:cNvSpPr txBox="1">
            <a:spLocks noChangeArrowheads="1"/>
          </p:cNvSpPr>
          <p:nvPr/>
        </p:nvSpPr>
        <p:spPr bwMode="auto">
          <a:xfrm>
            <a:off x="503122" y="448709"/>
            <a:ext cx="72490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to‘rtburchakda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1126" name="Rectangle 166"/>
          <p:cNvSpPr>
            <a:spLocks noChangeArrowheads="1"/>
          </p:cNvSpPr>
          <p:nvPr/>
        </p:nvSpPr>
        <p:spPr bwMode="auto">
          <a:xfrm>
            <a:off x="2362200" y="1905000"/>
            <a:ext cx="3276600" cy="19050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81128" name="Line 168"/>
          <p:cNvSpPr>
            <a:spLocks noChangeShapeType="1"/>
          </p:cNvSpPr>
          <p:nvPr/>
        </p:nvSpPr>
        <p:spPr bwMode="auto">
          <a:xfrm flipH="1">
            <a:off x="2362200" y="1905000"/>
            <a:ext cx="3276600" cy="1905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1129" name="Text Box 169"/>
          <p:cNvSpPr txBox="1">
            <a:spLocks noChangeArrowheads="1"/>
          </p:cNvSpPr>
          <p:nvPr/>
        </p:nvSpPr>
        <p:spPr bwMode="auto">
          <a:xfrm>
            <a:off x="1981200" y="3733801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sp>
        <p:nvSpPr>
          <p:cNvPr id="681130" name="Text Box 170"/>
          <p:cNvSpPr txBox="1">
            <a:spLocks noChangeArrowheads="1"/>
          </p:cNvSpPr>
          <p:nvPr/>
        </p:nvSpPr>
        <p:spPr bwMode="auto">
          <a:xfrm>
            <a:off x="1981200" y="1600201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B</a:t>
            </a:r>
            <a:endParaRPr lang="ru-RU" sz="2400" b="1"/>
          </a:p>
        </p:txBody>
      </p:sp>
      <p:sp>
        <p:nvSpPr>
          <p:cNvPr id="681131" name="Text Box 171"/>
          <p:cNvSpPr txBox="1">
            <a:spLocks noChangeArrowheads="1"/>
          </p:cNvSpPr>
          <p:nvPr/>
        </p:nvSpPr>
        <p:spPr bwMode="auto">
          <a:xfrm>
            <a:off x="5638800" y="1600201"/>
            <a:ext cx="3481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C</a:t>
            </a:r>
            <a:endParaRPr lang="ru-RU" sz="2400" b="1"/>
          </a:p>
        </p:txBody>
      </p:sp>
      <p:sp>
        <p:nvSpPr>
          <p:cNvPr id="681132" name="Text Box 172"/>
          <p:cNvSpPr txBox="1">
            <a:spLocks noChangeArrowheads="1"/>
          </p:cNvSpPr>
          <p:nvPr/>
        </p:nvSpPr>
        <p:spPr bwMode="auto">
          <a:xfrm>
            <a:off x="5638800" y="3733801"/>
            <a:ext cx="3786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681133" name="Freeform 173"/>
          <p:cNvSpPr>
            <a:spLocks/>
          </p:cNvSpPr>
          <p:nvPr/>
        </p:nvSpPr>
        <p:spPr bwMode="auto">
          <a:xfrm>
            <a:off x="2349500" y="1879600"/>
            <a:ext cx="12700" cy="1930400"/>
          </a:xfrm>
          <a:custGeom>
            <a:avLst/>
            <a:gdLst>
              <a:gd name="T0" fmla="*/ 8 w 8"/>
              <a:gd name="T1" fmla="*/ 1216 h 1216"/>
              <a:gd name="T2" fmla="*/ 0 w 8"/>
              <a:gd name="T3" fmla="*/ 0 h 12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1216">
                <a:moveTo>
                  <a:pt x="8" y="12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1134" name="Freeform 174"/>
          <p:cNvSpPr>
            <a:spLocks/>
          </p:cNvSpPr>
          <p:nvPr/>
        </p:nvSpPr>
        <p:spPr bwMode="auto">
          <a:xfrm>
            <a:off x="2336800" y="3810000"/>
            <a:ext cx="3302000" cy="12700"/>
          </a:xfrm>
          <a:custGeom>
            <a:avLst/>
            <a:gdLst>
              <a:gd name="T0" fmla="*/ 0 w 2080"/>
              <a:gd name="T1" fmla="*/ 0 h 8"/>
              <a:gd name="T2" fmla="*/ 2080 w 2080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80" h="8">
                <a:moveTo>
                  <a:pt x="0" y="0"/>
                </a:moveTo>
                <a:lnTo>
                  <a:pt x="2080" y="8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1135" name="Freeform 175"/>
          <p:cNvSpPr>
            <a:spLocks/>
          </p:cNvSpPr>
          <p:nvPr/>
        </p:nvSpPr>
        <p:spPr bwMode="auto">
          <a:xfrm>
            <a:off x="2336800" y="1917700"/>
            <a:ext cx="3314700" cy="1905000"/>
          </a:xfrm>
          <a:custGeom>
            <a:avLst/>
            <a:gdLst>
              <a:gd name="T0" fmla="*/ 0 w 2088"/>
              <a:gd name="T1" fmla="*/ 1200 h 1200"/>
              <a:gd name="T2" fmla="*/ 2088 w 2088"/>
              <a:gd name="T3" fmla="*/ 0 h 12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88" h="1200">
                <a:moveTo>
                  <a:pt x="0" y="1200"/>
                </a:moveTo>
                <a:lnTo>
                  <a:pt x="2088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1138" name="Text Box 178"/>
          <p:cNvSpPr txBox="1">
            <a:spLocks noChangeArrowheads="1"/>
          </p:cNvSpPr>
          <p:nvPr/>
        </p:nvSpPr>
        <p:spPr bwMode="auto">
          <a:xfrm>
            <a:off x="5879976" y="503748"/>
            <a:ext cx="3276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АВ + 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 – DC – OD</a:t>
            </a:r>
            <a:endParaRPr lang="ru-RU" sz="2800" dirty="0">
              <a:solidFill>
                <a:srgbClr val="3333FF"/>
              </a:solidFill>
            </a:endParaRPr>
          </a:p>
        </p:txBody>
      </p:sp>
      <p:grpSp>
        <p:nvGrpSpPr>
          <p:cNvPr id="681170" name="Group 210"/>
          <p:cNvGrpSpPr>
            <a:grpSpLocks/>
          </p:cNvGrpSpPr>
          <p:nvPr/>
        </p:nvGrpSpPr>
        <p:grpSpPr bwMode="auto">
          <a:xfrm>
            <a:off x="1981200" y="4648200"/>
            <a:ext cx="2743200" cy="0"/>
            <a:chOff x="288" y="2928"/>
            <a:chExt cx="1728" cy="0"/>
          </a:xfrm>
        </p:grpSpPr>
        <p:sp>
          <p:nvSpPr>
            <p:cNvPr id="681139" name="Line 179"/>
            <p:cNvSpPr>
              <a:spLocks noChangeShapeType="1"/>
            </p:cNvSpPr>
            <p:nvPr/>
          </p:nvSpPr>
          <p:spPr bwMode="auto">
            <a:xfrm>
              <a:off x="288" y="29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40" name="Line 180"/>
            <p:cNvSpPr>
              <a:spLocks noChangeShapeType="1"/>
            </p:cNvSpPr>
            <p:nvPr/>
          </p:nvSpPr>
          <p:spPr bwMode="auto">
            <a:xfrm>
              <a:off x="1776" y="29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43" name="Line 183"/>
            <p:cNvSpPr>
              <a:spLocks noChangeShapeType="1"/>
            </p:cNvSpPr>
            <p:nvPr/>
          </p:nvSpPr>
          <p:spPr bwMode="auto">
            <a:xfrm>
              <a:off x="768" y="29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44" name="Line 184"/>
            <p:cNvSpPr>
              <a:spLocks noChangeShapeType="1"/>
            </p:cNvSpPr>
            <p:nvPr/>
          </p:nvSpPr>
          <p:spPr bwMode="auto">
            <a:xfrm>
              <a:off x="1296" y="29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1156" name="Group 196"/>
          <p:cNvGrpSpPr>
            <a:grpSpLocks/>
          </p:cNvGrpSpPr>
          <p:nvPr/>
        </p:nvGrpSpPr>
        <p:grpSpPr bwMode="auto">
          <a:xfrm>
            <a:off x="4800600" y="4648200"/>
            <a:ext cx="3048000" cy="457200"/>
            <a:chOff x="2064" y="2928"/>
            <a:chExt cx="1920" cy="288"/>
          </a:xfrm>
        </p:grpSpPr>
        <p:sp>
          <p:nvSpPr>
            <p:cNvPr id="681146" name="Text Box 186"/>
            <p:cNvSpPr txBox="1">
              <a:spLocks noChangeArrowheads="1"/>
            </p:cNvSpPr>
            <p:nvPr/>
          </p:nvSpPr>
          <p:spPr bwMode="auto">
            <a:xfrm>
              <a:off x="2064" y="292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АС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– DC – OD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sp>
          <p:nvSpPr>
            <p:cNvPr id="681147" name="Line 187"/>
            <p:cNvSpPr>
              <a:spLocks noChangeShapeType="1"/>
            </p:cNvSpPr>
            <p:nvPr/>
          </p:nvSpPr>
          <p:spPr bwMode="auto">
            <a:xfrm>
              <a:off x="2256" y="29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51" name="Line 191"/>
            <p:cNvSpPr>
              <a:spLocks noChangeShapeType="1"/>
            </p:cNvSpPr>
            <p:nvPr/>
          </p:nvSpPr>
          <p:spPr bwMode="auto">
            <a:xfrm>
              <a:off x="2691" y="2943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52" name="Line 192"/>
            <p:cNvSpPr>
              <a:spLocks noChangeShapeType="1"/>
            </p:cNvSpPr>
            <p:nvPr/>
          </p:nvSpPr>
          <p:spPr bwMode="auto">
            <a:xfrm>
              <a:off x="3080" y="29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1157" name="Group 197"/>
          <p:cNvGrpSpPr>
            <a:grpSpLocks/>
          </p:cNvGrpSpPr>
          <p:nvPr/>
        </p:nvGrpSpPr>
        <p:grpSpPr bwMode="auto">
          <a:xfrm>
            <a:off x="7162800" y="4646618"/>
            <a:ext cx="3048000" cy="458788"/>
            <a:chOff x="2064" y="2927"/>
            <a:chExt cx="1920" cy="289"/>
          </a:xfrm>
        </p:grpSpPr>
        <p:sp>
          <p:nvSpPr>
            <p:cNvPr id="681158" name="Text Box 198"/>
            <p:cNvSpPr txBox="1">
              <a:spLocks noChangeArrowheads="1"/>
            </p:cNvSpPr>
            <p:nvPr/>
          </p:nvSpPr>
          <p:spPr bwMode="auto">
            <a:xfrm>
              <a:off x="2064" y="292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АС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CD </a:t>
              </a: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DO</a:t>
              </a:r>
              <a:endParaRPr lang="ru-RU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81159" name="Line 199"/>
            <p:cNvSpPr>
              <a:spLocks noChangeShapeType="1"/>
            </p:cNvSpPr>
            <p:nvPr/>
          </p:nvSpPr>
          <p:spPr bwMode="auto">
            <a:xfrm>
              <a:off x="2304" y="29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60" name="Line 200"/>
            <p:cNvSpPr>
              <a:spLocks noChangeShapeType="1"/>
            </p:cNvSpPr>
            <p:nvPr/>
          </p:nvSpPr>
          <p:spPr bwMode="auto">
            <a:xfrm>
              <a:off x="2672" y="292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1161" name="Line 201"/>
            <p:cNvSpPr>
              <a:spLocks noChangeShapeType="1"/>
            </p:cNvSpPr>
            <p:nvPr/>
          </p:nvSpPr>
          <p:spPr bwMode="auto">
            <a:xfrm>
              <a:off x="3096" y="2927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1167" name="Group 207"/>
          <p:cNvGrpSpPr>
            <a:grpSpLocks/>
          </p:cNvGrpSpPr>
          <p:nvPr/>
        </p:nvGrpSpPr>
        <p:grpSpPr bwMode="auto">
          <a:xfrm>
            <a:off x="9296400" y="4648200"/>
            <a:ext cx="914400" cy="457200"/>
            <a:chOff x="3504" y="3360"/>
            <a:chExt cx="576" cy="288"/>
          </a:xfrm>
        </p:grpSpPr>
        <p:sp>
          <p:nvSpPr>
            <p:cNvPr id="681163" name="Text Box 203"/>
            <p:cNvSpPr txBox="1">
              <a:spLocks noChangeArrowheads="1"/>
            </p:cNvSpPr>
            <p:nvPr/>
          </p:nvSpPr>
          <p:spPr bwMode="auto">
            <a:xfrm>
              <a:off x="3504" y="336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АО</a:t>
              </a: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endParaRPr lang="ru-RU" sz="24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81164" name="Line 204"/>
            <p:cNvSpPr>
              <a:spLocks noChangeShapeType="1"/>
            </p:cNvSpPr>
            <p:nvPr/>
          </p:nvSpPr>
          <p:spPr bwMode="auto">
            <a:xfrm>
              <a:off x="3744" y="336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1168" name="Line 208"/>
          <p:cNvSpPr>
            <a:spLocks noChangeShapeType="1"/>
          </p:cNvSpPr>
          <p:nvPr/>
        </p:nvSpPr>
        <p:spPr bwMode="auto">
          <a:xfrm>
            <a:off x="2362200" y="1905000"/>
            <a:ext cx="3276600" cy="1905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1169" name="Text Box 209"/>
          <p:cNvSpPr txBox="1">
            <a:spLocks noChangeArrowheads="1"/>
          </p:cNvSpPr>
          <p:nvPr/>
        </p:nvSpPr>
        <p:spPr bwMode="auto">
          <a:xfrm>
            <a:off x="4114800" y="2667001"/>
            <a:ext cx="3930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О</a:t>
            </a:r>
          </a:p>
        </p:txBody>
      </p:sp>
      <p:sp>
        <p:nvSpPr>
          <p:cNvPr id="681171" name="Text Box 211"/>
          <p:cNvSpPr txBox="1">
            <a:spLocks noChangeArrowheads="1"/>
          </p:cNvSpPr>
          <p:nvPr/>
        </p:nvSpPr>
        <p:spPr bwMode="auto">
          <a:xfrm>
            <a:off x="5715000" y="2667001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3</a:t>
            </a:r>
          </a:p>
        </p:txBody>
      </p:sp>
      <p:sp>
        <p:nvSpPr>
          <p:cNvPr id="681172" name="Text Box 212"/>
          <p:cNvSpPr txBox="1">
            <a:spLocks noChangeArrowheads="1"/>
          </p:cNvSpPr>
          <p:nvPr/>
        </p:nvSpPr>
        <p:spPr bwMode="auto">
          <a:xfrm>
            <a:off x="3810000" y="3810001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4</a:t>
            </a:r>
          </a:p>
        </p:txBody>
      </p:sp>
      <p:graphicFrame>
        <p:nvGraphicFramePr>
          <p:cNvPr id="681173" name="Object 2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434230"/>
              </p:ext>
            </p:extLst>
          </p:nvPr>
        </p:nvGraphicFramePr>
        <p:xfrm>
          <a:off x="2855640" y="5334001"/>
          <a:ext cx="251460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Формула" r:id="rId4" imgW="1041120" imgH="393480" progId="Equation.3">
                  <p:embed/>
                </p:oleObj>
              </mc:Choice>
              <mc:Fallback>
                <p:oleObj name="Формула" r:id="rId4" imgW="10411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640" y="5334001"/>
                        <a:ext cx="2514600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1174" name="Text Box 214"/>
          <p:cNvSpPr txBox="1">
            <a:spLocks noChangeArrowheads="1"/>
          </p:cNvSpPr>
          <p:nvPr/>
        </p:nvSpPr>
        <p:spPr bwMode="auto">
          <a:xfrm>
            <a:off x="3505200" y="2133600"/>
            <a:ext cx="367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681175" name="Freeform 215"/>
          <p:cNvSpPr>
            <a:spLocks/>
          </p:cNvSpPr>
          <p:nvPr/>
        </p:nvSpPr>
        <p:spPr bwMode="auto">
          <a:xfrm>
            <a:off x="2438400" y="1905000"/>
            <a:ext cx="3048000" cy="1828800"/>
          </a:xfrm>
          <a:custGeom>
            <a:avLst/>
            <a:gdLst>
              <a:gd name="T0" fmla="*/ 1920 w 1920"/>
              <a:gd name="T1" fmla="*/ 0 h 1152"/>
              <a:gd name="T2" fmla="*/ 864 w 1920"/>
              <a:gd name="T3" fmla="*/ 432 h 1152"/>
              <a:gd name="T4" fmla="*/ 0 w 1920"/>
              <a:gd name="T5" fmla="*/ 1152 h 1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0" h="1152">
                <a:moveTo>
                  <a:pt x="1920" y="0"/>
                </a:moveTo>
                <a:cubicBezTo>
                  <a:pt x="1552" y="120"/>
                  <a:pt x="1184" y="240"/>
                  <a:pt x="864" y="432"/>
                </a:cubicBezTo>
                <a:cubicBezTo>
                  <a:pt x="544" y="624"/>
                  <a:pt x="272" y="888"/>
                  <a:pt x="0" y="1152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1176" name="Freeform 216"/>
          <p:cNvSpPr>
            <a:spLocks/>
          </p:cNvSpPr>
          <p:nvPr/>
        </p:nvSpPr>
        <p:spPr bwMode="auto">
          <a:xfrm>
            <a:off x="5410200" y="3581400"/>
            <a:ext cx="228600" cy="228600"/>
          </a:xfrm>
          <a:custGeom>
            <a:avLst/>
            <a:gdLst>
              <a:gd name="T0" fmla="*/ 144 w 144"/>
              <a:gd name="T1" fmla="*/ 0 h 144"/>
              <a:gd name="T2" fmla="*/ 0 w 144"/>
              <a:gd name="T3" fmla="*/ 0 h 144"/>
              <a:gd name="T4" fmla="*/ 0 w 14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4" h="144">
                <a:moveTo>
                  <a:pt x="144" y="0"/>
                </a:moveTo>
                <a:lnTo>
                  <a:pt x="0" y="0"/>
                </a:lnTo>
                <a:lnTo>
                  <a:pt x="0" y="144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8940676" y="437441"/>
            <a:ext cx="3038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zunlikni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20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-0.33464 0.5983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81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32" y="2990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8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11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81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81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81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81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8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81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1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8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68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81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81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500"/>
                                        <p:tgtEl>
                                          <p:spTgt spid="681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154" grpId="0"/>
      <p:bldP spid="681133" grpId="0" animBg="1"/>
      <p:bldP spid="681134" grpId="0" animBg="1"/>
      <p:bldP spid="681135" grpId="0" animBg="1"/>
      <p:bldP spid="681138" grpId="0"/>
      <p:bldP spid="681174" grpId="0"/>
      <p:bldP spid="681175" grpId="0" animBg="1"/>
      <p:bldP spid="68117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1415480" y="2564904"/>
            <a:ext cx="98650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84 -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– 11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5" name="Freeform 3"/>
          <p:cNvSpPr>
            <a:spLocks/>
          </p:cNvSpPr>
          <p:nvPr/>
        </p:nvSpPr>
        <p:spPr bwMode="auto">
          <a:xfrm>
            <a:off x="2667000" y="2683072"/>
            <a:ext cx="2781300" cy="2889250"/>
          </a:xfrm>
          <a:custGeom>
            <a:avLst/>
            <a:gdLst>
              <a:gd name="T0" fmla="*/ 9 w 1752"/>
              <a:gd name="T1" fmla="*/ 1809 h 1820"/>
              <a:gd name="T2" fmla="*/ 1752 w 1752"/>
              <a:gd name="T3" fmla="*/ 1820 h 1820"/>
              <a:gd name="T4" fmla="*/ 8 w 1752"/>
              <a:gd name="T5" fmla="*/ 0 h 1820"/>
              <a:gd name="T6" fmla="*/ 0 w 1752"/>
              <a:gd name="T7" fmla="*/ 1808 h 1820"/>
              <a:gd name="T8" fmla="*/ 3 w 1752"/>
              <a:gd name="T9" fmla="*/ 1812 h 1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52" h="1820">
                <a:moveTo>
                  <a:pt x="9" y="1809"/>
                </a:moveTo>
                <a:lnTo>
                  <a:pt x="1752" y="1820"/>
                </a:lnTo>
                <a:lnTo>
                  <a:pt x="8" y="0"/>
                </a:lnTo>
                <a:lnTo>
                  <a:pt x="0" y="1808"/>
                </a:lnTo>
                <a:lnTo>
                  <a:pt x="3" y="1812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8197" name="Text Box 5"/>
          <p:cNvSpPr txBox="1">
            <a:spLocks noChangeArrowheads="1"/>
          </p:cNvSpPr>
          <p:nvPr/>
        </p:nvSpPr>
        <p:spPr bwMode="auto">
          <a:xfrm>
            <a:off x="5257800" y="5559623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sp>
        <p:nvSpPr>
          <p:cNvPr id="648198" name="Text Box 6"/>
          <p:cNvSpPr txBox="1">
            <a:spLocks noChangeArrowheads="1"/>
          </p:cNvSpPr>
          <p:nvPr/>
        </p:nvSpPr>
        <p:spPr bwMode="auto">
          <a:xfrm>
            <a:off x="2286000" y="2435423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</a:p>
        </p:txBody>
      </p:sp>
      <p:sp>
        <p:nvSpPr>
          <p:cNvPr id="648199" name="Text Box 7"/>
          <p:cNvSpPr txBox="1">
            <a:spLocks noChangeArrowheads="1"/>
          </p:cNvSpPr>
          <p:nvPr/>
        </p:nvSpPr>
        <p:spPr bwMode="auto">
          <a:xfrm>
            <a:off x="2362200" y="5483423"/>
            <a:ext cx="3481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</a:p>
        </p:txBody>
      </p:sp>
      <p:sp>
        <p:nvSpPr>
          <p:cNvPr id="648219" name="Freeform 27"/>
          <p:cNvSpPr>
            <a:spLocks/>
          </p:cNvSpPr>
          <p:nvPr/>
        </p:nvSpPr>
        <p:spPr bwMode="auto">
          <a:xfrm>
            <a:off x="2679700" y="2702122"/>
            <a:ext cx="2768600" cy="2857500"/>
          </a:xfrm>
          <a:custGeom>
            <a:avLst/>
            <a:gdLst>
              <a:gd name="T0" fmla="*/ 0 w 1744"/>
              <a:gd name="T1" fmla="*/ 0 h 1800"/>
              <a:gd name="T2" fmla="*/ 1744 w 1744"/>
              <a:gd name="T3" fmla="*/ 1800 h 18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44" h="1800">
                <a:moveTo>
                  <a:pt x="0" y="0"/>
                </a:moveTo>
                <a:lnTo>
                  <a:pt x="1744" y="180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8220" name="Text Box 28"/>
          <p:cNvSpPr txBox="1">
            <a:spLocks noChangeArrowheads="1"/>
          </p:cNvSpPr>
          <p:nvPr/>
        </p:nvSpPr>
        <p:spPr bwMode="auto">
          <a:xfrm>
            <a:off x="992387" y="1137844"/>
            <a:ext cx="72372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tasdiqni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ru-RU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8239" name="Freeform 47"/>
          <p:cNvSpPr>
            <a:spLocks/>
          </p:cNvSpPr>
          <p:nvPr/>
        </p:nvSpPr>
        <p:spPr bwMode="auto">
          <a:xfrm>
            <a:off x="2654300" y="2714822"/>
            <a:ext cx="12700" cy="2832100"/>
          </a:xfrm>
          <a:custGeom>
            <a:avLst/>
            <a:gdLst>
              <a:gd name="T0" fmla="*/ 0 w 8"/>
              <a:gd name="T1" fmla="*/ 1784 h 1784"/>
              <a:gd name="T2" fmla="*/ 8 w 8"/>
              <a:gd name="T3" fmla="*/ 0 h 17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1784">
                <a:moveTo>
                  <a:pt x="0" y="1784"/>
                </a:moveTo>
                <a:lnTo>
                  <a:pt x="8" y="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stealth" w="lg" len="lg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8263" name="Freeform 71"/>
          <p:cNvSpPr>
            <a:spLocks/>
          </p:cNvSpPr>
          <p:nvPr/>
        </p:nvSpPr>
        <p:spPr bwMode="auto">
          <a:xfrm>
            <a:off x="2667000" y="5331022"/>
            <a:ext cx="228600" cy="228600"/>
          </a:xfrm>
          <a:custGeom>
            <a:avLst/>
            <a:gdLst>
              <a:gd name="T0" fmla="*/ 0 w 144"/>
              <a:gd name="T1" fmla="*/ 0 h 144"/>
              <a:gd name="T2" fmla="*/ 144 w 144"/>
              <a:gd name="T3" fmla="*/ 0 h 144"/>
              <a:gd name="T4" fmla="*/ 144 w 14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4" h="144">
                <a:moveTo>
                  <a:pt x="0" y="0"/>
                </a:moveTo>
                <a:lnTo>
                  <a:pt x="144" y="0"/>
                </a:lnTo>
                <a:lnTo>
                  <a:pt x="144" y="144"/>
                </a:ln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8264" name="Freeform 72"/>
          <p:cNvSpPr>
            <a:spLocks/>
          </p:cNvSpPr>
          <p:nvPr/>
        </p:nvSpPr>
        <p:spPr bwMode="auto">
          <a:xfrm>
            <a:off x="2705100" y="5546922"/>
            <a:ext cx="2730500" cy="12700"/>
          </a:xfrm>
          <a:custGeom>
            <a:avLst/>
            <a:gdLst>
              <a:gd name="T0" fmla="*/ 0 w 1720"/>
              <a:gd name="T1" fmla="*/ 0 h 8"/>
              <a:gd name="T2" fmla="*/ 1720 w 1720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20" h="8">
                <a:moveTo>
                  <a:pt x="0" y="0"/>
                </a:moveTo>
                <a:lnTo>
                  <a:pt x="1720" y="8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stealth" w="lg" len="lg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8265" name="Freeform 73"/>
          <p:cNvSpPr>
            <a:spLocks/>
          </p:cNvSpPr>
          <p:nvPr/>
        </p:nvSpPr>
        <p:spPr bwMode="auto">
          <a:xfrm>
            <a:off x="5003800" y="5254822"/>
            <a:ext cx="177800" cy="304800"/>
          </a:xfrm>
          <a:custGeom>
            <a:avLst/>
            <a:gdLst>
              <a:gd name="T0" fmla="*/ 112 w 112"/>
              <a:gd name="T1" fmla="*/ 0 h 192"/>
              <a:gd name="T2" fmla="*/ 16 w 112"/>
              <a:gd name="T3" fmla="*/ 80 h 192"/>
              <a:gd name="T4" fmla="*/ 16 w 112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2" h="192">
                <a:moveTo>
                  <a:pt x="112" y="0"/>
                </a:moveTo>
                <a:cubicBezTo>
                  <a:pt x="96" y="13"/>
                  <a:pt x="32" y="48"/>
                  <a:pt x="16" y="80"/>
                </a:cubicBezTo>
                <a:cubicBezTo>
                  <a:pt x="0" y="112"/>
                  <a:pt x="16" y="169"/>
                  <a:pt x="16" y="192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8266" name="Text Box 74"/>
          <p:cNvSpPr txBox="1">
            <a:spLocks noChangeArrowheads="1"/>
          </p:cNvSpPr>
          <p:nvPr/>
        </p:nvSpPr>
        <p:spPr bwMode="auto">
          <a:xfrm>
            <a:off x="4572001" y="5162747"/>
            <a:ext cx="53091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45</a:t>
            </a:r>
            <a:r>
              <a:rPr lang="ru-RU" sz="2000" b="1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648293" name="Group 101"/>
          <p:cNvGrpSpPr>
            <a:grpSpLocks/>
          </p:cNvGrpSpPr>
          <p:nvPr/>
        </p:nvGrpSpPr>
        <p:grpSpPr bwMode="auto">
          <a:xfrm>
            <a:off x="5486401" y="3006922"/>
            <a:ext cx="4800601" cy="495300"/>
            <a:chOff x="2496" y="840"/>
            <a:chExt cx="3024" cy="312"/>
          </a:xfrm>
        </p:grpSpPr>
        <p:grpSp>
          <p:nvGrpSpPr>
            <p:cNvPr id="648233" name="Group 41"/>
            <p:cNvGrpSpPr>
              <a:grpSpLocks/>
            </p:cNvGrpSpPr>
            <p:nvPr/>
          </p:nvGrpSpPr>
          <p:grpSpPr bwMode="auto">
            <a:xfrm>
              <a:off x="2496" y="864"/>
              <a:ext cx="1344" cy="288"/>
              <a:chOff x="3408" y="672"/>
              <a:chExt cx="1344" cy="288"/>
            </a:xfrm>
          </p:grpSpPr>
          <p:sp>
            <p:nvSpPr>
              <p:cNvPr id="648234" name="Text Box 42"/>
              <p:cNvSpPr txBox="1">
                <a:spLocks noChangeArrowheads="1"/>
              </p:cNvSpPr>
              <p:nvPr/>
            </p:nvSpPr>
            <p:spPr bwMode="auto">
              <a:xfrm>
                <a:off x="3408" y="672"/>
                <a:ext cx="134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A</a:t>
                </a:r>
                <a:r>
                  <a:rPr lang="ru-RU" sz="2400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В</a:t>
                </a:r>
                <a:r>
                  <a:rPr lang="en-US" sz="2400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&gt; </a:t>
                </a:r>
                <a:r>
                  <a:rPr lang="en-US" sz="2400" b="1" dirty="0" smtClean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BC</a:t>
                </a:r>
                <a:endPara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648235" name="Line 43"/>
              <p:cNvSpPr>
                <a:spLocks noChangeShapeType="1"/>
              </p:cNvSpPr>
              <p:nvPr/>
            </p:nvSpPr>
            <p:spPr bwMode="auto">
              <a:xfrm>
                <a:off x="3696" y="67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8236" name="Line 44"/>
              <p:cNvSpPr>
                <a:spLocks noChangeShapeType="1"/>
              </p:cNvSpPr>
              <p:nvPr/>
            </p:nvSpPr>
            <p:spPr bwMode="auto">
              <a:xfrm>
                <a:off x="4224" y="67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48267" name="Group 75"/>
            <p:cNvGrpSpPr>
              <a:grpSpLocks/>
            </p:cNvGrpSpPr>
            <p:nvPr/>
          </p:nvGrpSpPr>
          <p:grpSpPr bwMode="auto">
            <a:xfrm>
              <a:off x="4176" y="843"/>
              <a:ext cx="1344" cy="309"/>
              <a:chOff x="3408" y="651"/>
              <a:chExt cx="1344" cy="309"/>
            </a:xfrm>
          </p:grpSpPr>
          <p:sp>
            <p:nvSpPr>
              <p:cNvPr id="648268" name="Text Box 76"/>
              <p:cNvSpPr txBox="1">
                <a:spLocks noChangeArrowheads="1"/>
              </p:cNvSpPr>
              <p:nvPr/>
            </p:nvSpPr>
            <p:spPr bwMode="auto">
              <a:xfrm>
                <a:off x="3408" y="672"/>
                <a:ext cx="134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A</a:t>
                </a:r>
                <a:r>
                  <a:rPr lang="ru-RU" sz="2400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В</a:t>
                </a:r>
                <a:r>
                  <a:rPr lang="en-US" sz="2400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&gt; BC</a:t>
                </a:r>
                <a:endPara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648269" name="Line 77"/>
              <p:cNvSpPr>
                <a:spLocks noChangeShapeType="1"/>
              </p:cNvSpPr>
              <p:nvPr/>
            </p:nvSpPr>
            <p:spPr bwMode="auto">
              <a:xfrm>
                <a:off x="3744" y="651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8270" name="Line 78"/>
              <p:cNvSpPr>
                <a:spLocks noChangeShapeType="1"/>
              </p:cNvSpPr>
              <p:nvPr/>
            </p:nvSpPr>
            <p:spPr bwMode="auto">
              <a:xfrm>
                <a:off x="4224" y="67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48275" name="Group 83"/>
            <p:cNvGrpSpPr>
              <a:grpSpLocks/>
            </p:cNvGrpSpPr>
            <p:nvPr/>
          </p:nvGrpSpPr>
          <p:grpSpPr bwMode="auto">
            <a:xfrm>
              <a:off x="4460" y="840"/>
              <a:ext cx="303" cy="280"/>
              <a:chOff x="3428" y="3432"/>
              <a:chExt cx="303" cy="280"/>
            </a:xfrm>
          </p:grpSpPr>
          <p:sp>
            <p:nvSpPr>
              <p:cNvPr id="648276" name="Freeform 84"/>
              <p:cNvSpPr>
                <a:spLocks/>
              </p:cNvSpPr>
              <p:nvPr/>
            </p:nvSpPr>
            <p:spPr bwMode="auto">
              <a:xfrm>
                <a:off x="3428" y="3432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8277" name="Freeform 85"/>
              <p:cNvSpPr>
                <a:spLocks/>
              </p:cNvSpPr>
              <p:nvPr/>
            </p:nvSpPr>
            <p:spPr bwMode="auto">
              <a:xfrm>
                <a:off x="3730" y="3456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48278" name="Group 86"/>
            <p:cNvGrpSpPr>
              <a:grpSpLocks/>
            </p:cNvGrpSpPr>
            <p:nvPr/>
          </p:nvGrpSpPr>
          <p:grpSpPr bwMode="auto">
            <a:xfrm>
              <a:off x="4944" y="864"/>
              <a:ext cx="360" cy="256"/>
              <a:chOff x="3336" y="3456"/>
              <a:chExt cx="360" cy="256"/>
            </a:xfrm>
          </p:grpSpPr>
          <p:sp>
            <p:nvSpPr>
              <p:cNvPr id="648279" name="Freeform 87"/>
              <p:cNvSpPr>
                <a:spLocks/>
              </p:cNvSpPr>
              <p:nvPr/>
            </p:nvSpPr>
            <p:spPr bwMode="auto">
              <a:xfrm>
                <a:off x="3336" y="3456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8280" name="Freeform 88"/>
              <p:cNvSpPr>
                <a:spLocks/>
              </p:cNvSpPr>
              <p:nvPr/>
            </p:nvSpPr>
            <p:spPr bwMode="auto">
              <a:xfrm>
                <a:off x="3695" y="3456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48292" name="Group 100"/>
          <p:cNvGrpSpPr>
            <a:grpSpLocks/>
          </p:cNvGrpSpPr>
          <p:nvPr/>
        </p:nvGrpSpPr>
        <p:grpSpPr bwMode="auto">
          <a:xfrm>
            <a:off x="5562600" y="4019747"/>
            <a:ext cx="4800600" cy="473075"/>
            <a:chOff x="2544" y="1478"/>
            <a:chExt cx="3024" cy="298"/>
          </a:xfrm>
        </p:grpSpPr>
        <p:sp>
          <p:nvSpPr>
            <p:cNvPr id="648255" name="Text Box 63"/>
            <p:cNvSpPr txBox="1">
              <a:spLocks noChangeArrowheads="1"/>
            </p:cNvSpPr>
            <p:nvPr/>
          </p:nvSpPr>
          <p:spPr bwMode="auto">
            <a:xfrm>
              <a:off x="2544" y="1488"/>
              <a:ext cx="13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AC  = BC </a:t>
              </a:r>
              <a:endParaRPr lang="ru-RU" sz="24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48256" name="Line 64"/>
            <p:cNvSpPr>
              <a:spLocks noChangeShapeType="1"/>
            </p:cNvSpPr>
            <p:nvPr/>
          </p:nvSpPr>
          <p:spPr bwMode="auto">
            <a:xfrm>
              <a:off x="2880" y="14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8257" name="Line 65"/>
            <p:cNvSpPr>
              <a:spLocks noChangeShapeType="1"/>
            </p:cNvSpPr>
            <p:nvPr/>
          </p:nvSpPr>
          <p:spPr bwMode="auto">
            <a:xfrm>
              <a:off x="3312" y="148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48282" name="Group 90"/>
            <p:cNvGrpSpPr>
              <a:grpSpLocks/>
            </p:cNvGrpSpPr>
            <p:nvPr/>
          </p:nvGrpSpPr>
          <p:grpSpPr bwMode="auto">
            <a:xfrm>
              <a:off x="4224" y="1488"/>
              <a:ext cx="1344" cy="288"/>
              <a:chOff x="3408" y="672"/>
              <a:chExt cx="1344" cy="288"/>
            </a:xfrm>
          </p:grpSpPr>
          <p:sp>
            <p:nvSpPr>
              <p:cNvPr id="648283" name="Text Box 91"/>
              <p:cNvSpPr txBox="1">
                <a:spLocks noChangeArrowheads="1"/>
              </p:cNvSpPr>
              <p:nvPr/>
            </p:nvSpPr>
            <p:spPr bwMode="auto">
              <a:xfrm>
                <a:off x="3408" y="672"/>
                <a:ext cx="134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AC  = BC</a:t>
                </a:r>
                <a:endPara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648284" name="Line 92"/>
              <p:cNvSpPr>
                <a:spLocks noChangeShapeType="1"/>
              </p:cNvSpPr>
              <p:nvPr/>
            </p:nvSpPr>
            <p:spPr bwMode="auto">
              <a:xfrm>
                <a:off x="3696" y="67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8285" name="Line 93"/>
              <p:cNvSpPr>
                <a:spLocks noChangeShapeType="1"/>
              </p:cNvSpPr>
              <p:nvPr/>
            </p:nvSpPr>
            <p:spPr bwMode="auto">
              <a:xfrm>
                <a:off x="4224" y="67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48286" name="Group 94"/>
            <p:cNvGrpSpPr>
              <a:grpSpLocks/>
            </p:cNvGrpSpPr>
            <p:nvPr/>
          </p:nvGrpSpPr>
          <p:grpSpPr bwMode="auto">
            <a:xfrm>
              <a:off x="2799" y="1478"/>
              <a:ext cx="362" cy="262"/>
              <a:chOff x="3447" y="3446"/>
              <a:chExt cx="362" cy="262"/>
            </a:xfrm>
          </p:grpSpPr>
          <p:sp>
            <p:nvSpPr>
              <p:cNvPr id="648287" name="Freeform 95"/>
              <p:cNvSpPr>
                <a:spLocks/>
              </p:cNvSpPr>
              <p:nvPr/>
            </p:nvSpPr>
            <p:spPr bwMode="auto">
              <a:xfrm>
                <a:off x="3447" y="3446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8288" name="Freeform 96"/>
              <p:cNvSpPr>
                <a:spLocks/>
              </p:cNvSpPr>
              <p:nvPr/>
            </p:nvSpPr>
            <p:spPr bwMode="auto">
              <a:xfrm>
                <a:off x="3808" y="3452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48289" name="Group 97"/>
            <p:cNvGrpSpPr>
              <a:grpSpLocks/>
            </p:cNvGrpSpPr>
            <p:nvPr/>
          </p:nvGrpSpPr>
          <p:grpSpPr bwMode="auto">
            <a:xfrm>
              <a:off x="3289" y="1488"/>
              <a:ext cx="335" cy="256"/>
              <a:chOff x="3361" y="3456"/>
              <a:chExt cx="335" cy="256"/>
            </a:xfrm>
          </p:grpSpPr>
          <p:sp>
            <p:nvSpPr>
              <p:cNvPr id="648290" name="Freeform 98"/>
              <p:cNvSpPr>
                <a:spLocks/>
              </p:cNvSpPr>
              <p:nvPr/>
            </p:nvSpPr>
            <p:spPr bwMode="auto">
              <a:xfrm>
                <a:off x="3361" y="3456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8291" name="Freeform 99"/>
              <p:cNvSpPr>
                <a:spLocks/>
              </p:cNvSpPr>
              <p:nvPr/>
            </p:nvSpPr>
            <p:spPr bwMode="auto">
              <a:xfrm>
                <a:off x="3695" y="3456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48295" name="Group 103"/>
          <p:cNvGrpSpPr>
            <a:grpSpLocks/>
          </p:cNvGrpSpPr>
          <p:nvPr/>
        </p:nvGrpSpPr>
        <p:grpSpPr bwMode="auto">
          <a:xfrm rot="17396008" flipH="1">
            <a:off x="4745038" y="1998860"/>
            <a:ext cx="723900" cy="1825625"/>
            <a:chOff x="3797" y="754"/>
            <a:chExt cx="852" cy="1931"/>
          </a:xfrm>
        </p:grpSpPr>
        <p:sp>
          <p:nvSpPr>
            <p:cNvPr id="648296" name="Freeform 10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8297" name="Freeform 105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>
                <a:gd name="T0" fmla="*/ 316 w 316"/>
                <a:gd name="T1" fmla="*/ 608 h 608"/>
                <a:gd name="T2" fmla="*/ 227 w 316"/>
                <a:gd name="T3" fmla="*/ 0 h 608"/>
                <a:gd name="T4" fmla="*/ 0 w 316"/>
                <a:gd name="T5" fmla="*/ 90 h 608"/>
                <a:gd name="T6" fmla="*/ 316 w 316"/>
                <a:gd name="T7" fmla="*/ 608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8298" name="Freeform 10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0000"/>
            </a:solidFill>
            <a:ln w="31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8299" name="Freeform 10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867 w 1094"/>
                <a:gd name="T1" fmla="*/ 2612 h 2612"/>
                <a:gd name="T2" fmla="*/ 1094 w 1094"/>
                <a:gd name="T3" fmla="*/ 2522 h 2612"/>
                <a:gd name="T4" fmla="*/ 1016 w 1094"/>
                <a:gd name="T5" fmla="*/ 2554 h 2612"/>
                <a:gd name="T6" fmla="*/ 84 w 1094"/>
                <a:gd name="T7" fmla="*/ 0 h 2612"/>
                <a:gd name="T8" fmla="*/ 0 w 1094"/>
                <a:gd name="T9" fmla="*/ 30 h 2612"/>
                <a:gd name="T10" fmla="*/ 940 w 1094"/>
                <a:gd name="T11" fmla="*/ 2584 h 2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8300" name="Line 108"/>
          <p:cNvSpPr>
            <a:spLocks noChangeShapeType="1"/>
          </p:cNvSpPr>
          <p:nvPr/>
        </p:nvSpPr>
        <p:spPr bwMode="auto">
          <a:xfrm flipV="1">
            <a:off x="5791200" y="2892622"/>
            <a:ext cx="16764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48301" name="Group 109"/>
          <p:cNvGrpSpPr>
            <a:grpSpLocks/>
          </p:cNvGrpSpPr>
          <p:nvPr/>
        </p:nvGrpSpPr>
        <p:grpSpPr bwMode="auto">
          <a:xfrm rot="17396008" flipH="1">
            <a:off x="7408863" y="3027560"/>
            <a:ext cx="723900" cy="1825625"/>
            <a:chOff x="3797" y="754"/>
            <a:chExt cx="852" cy="1931"/>
          </a:xfrm>
        </p:grpSpPr>
        <p:sp>
          <p:nvSpPr>
            <p:cNvPr id="648302" name="Freeform 110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8303" name="Freeform 111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>
                <a:gd name="T0" fmla="*/ 316 w 316"/>
                <a:gd name="T1" fmla="*/ 608 h 608"/>
                <a:gd name="T2" fmla="*/ 227 w 316"/>
                <a:gd name="T3" fmla="*/ 0 h 608"/>
                <a:gd name="T4" fmla="*/ 0 w 316"/>
                <a:gd name="T5" fmla="*/ 90 h 608"/>
                <a:gd name="T6" fmla="*/ 316 w 316"/>
                <a:gd name="T7" fmla="*/ 608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8304" name="Freeform 112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0000"/>
            </a:solidFill>
            <a:ln w="31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48305" name="Freeform 113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867 w 1094"/>
                <a:gd name="T1" fmla="*/ 2612 h 2612"/>
                <a:gd name="T2" fmla="*/ 1094 w 1094"/>
                <a:gd name="T3" fmla="*/ 2522 h 2612"/>
                <a:gd name="T4" fmla="*/ 1016 w 1094"/>
                <a:gd name="T5" fmla="*/ 2554 h 2612"/>
                <a:gd name="T6" fmla="*/ 84 w 1094"/>
                <a:gd name="T7" fmla="*/ 0 h 2612"/>
                <a:gd name="T8" fmla="*/ 0 w 1094"/>
                <a:gd name="T9" fmla="*/ 30 h 2612"/>
                <a:gd name="T10" fmla="*/ 940 w 1094"/>
                <a:gd name="T11" fmla="*/ 2584 h 2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8306" name="Line 114"/>
          <p:cNvSpPr>
            <a:spLocks noChangeShapeType="1"/>
          </p:cNvSpPr>
          <p:nvPr/>
        </p:nvSpPr>
        <p:spPr bwMode="auto">
          <a:xfrm flipV="1">
            <a:off x="8455025" y="3921322"/>
            <a:ext cx="16764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52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47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4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8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44444E-6 L 0.15816 -0.09167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648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99" y="-4583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648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48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4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48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64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8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44444E-6 L 0.15816 -0.09167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648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99" y="-458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64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48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8219" grpId="0" animBg="1"/>
      <p:bldP spid="648219" grpId="1" animBg="1"/>
      <p:bldP spid="648239" grpId="0" animBg="1"/>
      <p:bldP spid="648264" grpId="0" animBg="1"/>
      <p:bldP spid="648300" grpId="0" animBg="1"/>
      <p:bldP spid="64830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53" name="Freeform 25"/>
          <p:cNvSpPr>
            <a:spLocks/>
          </p:cNvSpPr>
          <p:nvPr/>
        </p:nvSpPr>
        <p:spPr bwMode="auto">
          <a:xfrm>
            <a:off x="1866901" y="1784351"/>
            <a:ext cx="1793875" cy="1501775"/>
          </a:xfrm>
          <a:custGeom>
            <a:avLst/>
            <a:gdLst>
              <a:gd name="T0" fmla="*/ 1130 w 1130"/>
              <a:gd name="T1" fmla="*/ 0 h 946"/>
              <a:gd name="T2" fmla="*/ 0 w 1130"/>
              <a:gd name="T3" fmla="*/ 946 h 94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30" h="946">
                <a:moveTo>
                  <a:pt x="1130" y="0"/>
                </a:moveTo>
                <a:lnTo>
                  <a:pt x="0" y="946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5764" name="Freeform 36"/>
          <p:cNvSpPr>
            <a:spLocks/>
          </p:cNvSpPr>
          <p:nvPr/>
        </p:nvSpPr>
        <p:spPr bwMode="auto">
          <a:xfrm>
            <a:off x="3581400" y="3260725"/>
            <a:ext cx="25400" cy="2768600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5754" name="Freeform 26"/>
          <p:cNvSpPr>
            <a:spLocks/>
          </p:cNvSpPr>
          <p:nvPr/>
        </p:nvSpPr>
        <p:spPr bwMode="auto">
          <a:xfrm>
            <a:off x="3581400" y="3260725"/>
            <a:ext cx="25400" cy="2768600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5755" name="Text Box 27"/>
          <p:cNvSpPr txBox="1">
            <a:spLocks noChangeArrowheads="1"/>
          </p:cNvSpPr>
          <p:nvPr/>
        </p:nvSpPr>
        <p:spPr bwMode="auto">
          <a:xfrm>
            <a:off x="635968" y="193804"/>
            <a:ext cx="113772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i="1" dirty="0" err="1" smtClean="0">
                <a:solidFill>
                  <a:srgbClr val="2B133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3200" b="1" i="1" dirty="0" smtClean="0">
                <a:solidFill>
                  <a:srgbClr val="2B133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2B133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qo‘shishning</a:t>
            </a:r>
            <a:r>
              <a:rPr lang="en-US" sz="3200" b="1" i="1" dirty="0" smtClean="0">
                <a:solidFill>
                  <a:srgbClr val="2B133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2B133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200" b="1" i="1" dirty="0" smtClean="0">
                <a:solidFill>
                  <a:srgbClr val="2B133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2B133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usulidan</a:t>
            </a:r>
            <a:r>
              <a:rPr lang="en-US" sz="3200" b="1" i="1" dirty="0" smtClean="0">
                <a:solidFill>
                  <a:srgbClr val="2B133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2B133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foydalanilgan</a:t>
            </a:r>
            <a:r>
              <a:rPr lang="en-US" sz="3200" b="1" i="1" dirty="0" smtClean="0">
                <a:solidFill>
                  <a:srgbClr val="2B133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i="1" dirty="0">
              <a:solidFill>
                <a:srgbClr val="2B133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85756" name="Group 28"/>
          <p:cNvGrpSpPr>
            <a:grpSpLocks/>
          </p:cNvGrpSpPr>
          <p:nvPr/>
        </p:nvGrpSpPr>
        <p:grpSpPr bwMode="auto">
          <a:xfrm>
            <a:off x="3581400" y="4327526"/>
            <a:ext cx="609600" cy="701675"/>
            <a:chOff x="2832" y="1776"/>
            <a:chExt cx="384" cy="442"/>
          </a:xfrm>
        </p:grpSpPr>
        <p:sp>
          <p:nvSpPr>
            <p:cNvPr id="585757" name="Text Box 29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5758" name="Line 30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5763" name="Freeform 35"/>
          <p:cNvSpPr>
            <a:spLocks/>
          </p:cNvSpPr>
          <p:nvPr/>
        </p:nvSpPr>
        <p:spPr bwMode="auto">
          <a:xfrm>
            <a:off x="1828801" y="1790701"/>
            <a:ext cx="1793875" cy="1495425"/>
          </a:xfrm>
          <a:custGeom>
            <a:avLst/>
            <a:gdLst>
              <a:gd name="T0" fmla="*/ 1130 w 1130"/>
              <a:gd name="T1" fmla="*/ 0 h 942"/>
              <a:gd name="T2" fmla="*/ 0 w 1130"/>
              <a:gd name="T3" fmla="*/ 942 h 94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30" h="942">
                <a:moveTo>
                  <a:pt x="1130" y="0"/>
                </a:moveTo>
                <a:lnTo>
                  <a:pt x="0" y="942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5765" name="Freeform 37"/>
          <p:cNvSpPr>
            <a:spLocks/>
          </p:cNvSpPr>
          <p:nvPr/>
        </p:nvSpPr>
        <p:spPr bwMode="auto">
          <a:xfrm>
            <a:off x="5473700" y="1558925"/>
            <a:ext cx="1803400" cy="1308100"/>
          </a:xfrm>
          <a:custGeom>
            <a:avLst/>
            <a:gdLst>
              <a:gd name="T0" fmla="*/ 1136 w 1136"/>
              <a:gd name="T1" fmla="*/ 824 h 824"/>
              <a:gd name="T2" fmla="*/ 0 w 1136"/>
              <a:gd name="T3" fmla="*/ 0 h 82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36" h="824">
                <a:moveTo>
                  <a:pt x="1136" y="82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85772" name="Group 44"/>
          <p:cNvGrpSpPr>
            <a:grpSpLocks/>
          </p:cNvGrpSpPr>
          <p:nvPr/>
        </p:nvGrpSpPr>
        <p:grpSpPr bwMode="auto">
          <a:xfrm>
            <a:off x="4800600" y="2498726"/>
            <a:ext cx="2209800" cy="1692275"/>
            <a:chOff x="2304" y="1200"/>
            <a:chExt cx="1392" cy="1066"/>
          </a:xfrm>
        </p:grpSpPr>
        <p:grpSp>
          <p:nvGrpSpPr>
            <p:cNvPr id="585766" name="Group 38"/>
            <p:cNvGrpSpPr>
              <a:grpSpLocks/>
            </p:cNvGrpSpPr>
            <p:nvPr/>
          </p:nvGrpSpPr>
          <p:grpSpPr bwMode="auto">
            <a:xfrm>
              <a:off x="2304" y="1200"/>
              <a:ext cx="384" cy="442"/>
              <a:chOff x="2832" y="1776"/>
              <a:chExt cx="384" cy="442"/>
            </a:xfrm>
          </p:grpSpPr>
          <p:sp>
            <p:nvSpPr>
              <p:cNvPr id="585767" name="Text Box 39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5768" name="Line 40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85769" name="Group 41"/>
            <p:cNvGrpSpPr>
              <a:grpSpLocks/>
            </p:cNvGrpSpPr>
            <p:nvPr/>
          </p:nvGrpSpPr>
          <p:grpSpPr bwMode="auto">
            <a:xfrm>
              <a:off x="3312" y="1824"/>
              <a:ext cx="384" cy="442"/>
              <a:chOff x="768" y="806"/>
              <a:chExt cx="384" cy="442"/>
            </a:xfrm>
          </p:grpSpPr>
          <p:sp>
            <p:nvSpPr>
              <p:cNvPr id="585770" name="Text Box 42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5771" name="Line 43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85776" name="Group 48"/>
          <p:cNvGrpSpPr>
            <a:grpSpLocks/>
          </p:cNvGrpSpPr>
          <p:nvPr/>
        </p:nvGrpSpPr>
        <p:grpSpPr bwMode="auto">
          <a:xfrm>
            <a:off x="6019800" y="1584325"/>
            <a:ext cx="1600200" cy="717550"/>
            <a:chOff x="2400" y="3158"/>
            <a:chExt cx="1008" cy="452"/>
          </a:xfrm>
        </p:grpSpPr>
        <p:grpSp>
          <p:nvGrpSpPr>
            <p:cNvPr id="585762" name="Group 34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85760" name="Text Box 32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5761" name="Line 33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85774" name="Text Box 46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</a:t>
              </a:r>
              <a:endParaRPr lang="ru-RU" sz="4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5775" name="Line 47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5778" name="Text Box 50"/>
          <p:cNvSpPr txBox="1">
            <a:spLocks noChangeArrowheads="1"/>
          </p:cNvSpPr>
          <p:nvPr/>
        </p:nvSpPr>
        <p:spPr bwMode="auto">
          <a:xfrm>
            <a:off x="2133600" y="1965326"/>
            <a:ext cx="60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</a:t>
            </a:r>
            <a:endParaRPr lang="ru-RU" sz="4000" b="1" i="1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585779" name="Line 51"/>
          <p:cNvSpPr>
            <a:spLocks noChangeShapeType="1"/>
          </p:cNvSpPr>
          <p:nvPr/>
        </p:nvSpPr>
        <p:spPr bwMode="auto">
          <a:xfrm>
            <a:off x="2286000" y="2117725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5780" name="Oval 52"/>
          <p:cNvSpPr>
            <a:spLocks noChangeArrowheads="1"/>
          </p:cNvSpPr>
          <p:nvPr/>
        </p:nvSpPr>
        <p:spPr bwMode="auto">
          <a:xfrm>
            <a:off x="7239000" y="2828925"/>
            <a:ext cx="76200" cy="76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585781" name="Picture 53" descr="3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1560">
            <a:off x="7162800" y="2752726"/>
            <a:ext cx="81915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5787" name="Picture 59" descr="3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1560">
            <a:off x="7181850" y="2762251"/>
            <a:ext cx="819150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5801" name="Text Box 73"/>
          <p:cNvSpPr txBox="1">
            <a:spLocks noChangeArrowheads="1"/>
          </p:cNvSpPr>
          <p:nvPr/>
        </p:nvSpPr>
        <p:spPr bwMode="auto">
          <a:xfrm>
            <a:off x="7239000" y="2447926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sp>
        <p:nvSpPr>
          <p:cNvPr id="585802" name="Text Box 74"/>
          <p:cNvSpPr txBox="1">
            <a:spLocks noChangeArrowheads="1"/>
          </p:cNvSpPr>
          <p:nvPr/>
        </p:nvSpPr>
        <p:spPr bwMode="auto">
          <a:xfrm>
            <a:off x="5105400" y="4124326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</a:p>
        </p:txBody>
      </p:sp>
      <p:sp>
        <p:nvSpPr>
          <p:cNvPr id="585803" name="Text Box 75"/>
          <p:cNvSpPr txBox="1">
            <a:spLocks noChangeArrowheads="1"/>
          </p:cNvSpPr>
          <p:nvPr/>
        </p:nvSpPr>
        <p:spPr bwMode="auto">
          <a:xfrm>
            <a:off x="5029200" y="1304926"/>
            <a:ext cx="3481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</a:p>
        </p:txBody>
      </p:sp>
      <p:grpSp>
        <p:nvGrpSpPr>
          <p:cNvPr id="585805" name="Group 77"/>
          <p:cNvGrpSpPr>
            <a:grpSpLocks/>
          </p:cNvGrpSpPr>
          <p:nvPr/>
        </p:nvGrpSpPr>
        <p:grpSpPr bwMode="auto">
          <a:xfrm>
            <a:off x="6934200" y="1143000"/>
            <a:ext cx="2743200" cy="457200"/>
            <a:chOff x="1104" y="864"/>
            <a:chExt cx="1728" cy="288"/>
          </a:xfrm>
        </p:grpSpPr>
        <p:sp>
          <p:nvSpPr>
            <p:cNvPr id="585806" name="Text Box 78"/>
            <p:cNvSpPr txBox="1">
              <a:spLocks noChangeArrowheads="1"/>
            </p:cNvSpPr>
            <p:nvPr/>
          </p:nvSpPr>
          <p:spPr bwMode="auto">
            <a:xfrm>
              <a:off x="1104" y="864"/>
              <a:ext cx="17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АВ + ВС  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</a:t>
              </a:r>
              <a:r>
                <a:rPr lang="ru-RU" sz="2400" b="1" dirty="0" smtClean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2400" dirty="0">
                <a:solidFill>
                  <a:srgbClr val="3333FF"/>
                </a:solidFill>
              </a:endParaRPr>
            </a:p>
          </p:txBody>
        </p:sp>
        <p:sp>
          <p:nvSpPr>
            <p:cNvPr id="585807" name="Line 79"/>
            <p:cNvSpPr>
              <a:spLocks noChangeShapeType="1"/>
            </p:cNvSpPr>
            <p:nvPr/>
          </p:nvSpPr>
          <p:spPr bwMode="auto">
            <a:xfrm>
              <a:off x="1536" y="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85808" name="Line 80"/>
            <p:cNvSpPr>
              <a:spLocks noChangeShapeType="1"/>
            </p:cNvSpPr>
            <p:nvPr/>
          </p:nvSpPr>
          <p:spPr bwMode="auto">
            <a:xfrm>
              <a:off x="2016" y="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85809" name="Group 81"/>
          <p:cNvGrpSpPr>
            <a:grpSpLocks/>
          </p:cNvGrpSpPr>
          <p:nvPr/>
        </p:nvGrpSpPr>
        <p:grpSpPr bwMode="auto">
          <a:xfrm>
            <a:off x="8949744" y="1116956"/>
            <a:ext cx="1219200" cy="457200"/>
            <a:chOff x="2400" y="864"/>
            <a:chExt cx="768" cy="288"/>
          </a:xfrm>
        </p:grpSpPr>
        <p:grpSp>
          <p:nvGrpSpPr>
            <p:cNvPr id="585810" name="Group 82"/>
            <p:cNvGrpSpPr>
              <a:grpSpLocks/>
            </p:cNvGrpSpPr>
            <p:nvPr/>
          </p:nvGrpSpPr>
          <p:grpSpPr bwMode="auto">
            <a:xfrm>
              <a:off x="2400" y="864"/>
              <a:ext cx="768" cy="288"/>
              <a:chOff x="2400" y="864"/>
              <a:chExt cx="768" cy="288"/>
            </a:xfrm>
          </p:grpSpPr>
          <p:sp>
            <p:nvSpPr>
              <p:cNvPr id="585811" name="Text Box 83"/>
              <p:cNvSpPr txBox="1">
                <a:spLocks noChangeArrowheads="1"/>
              </p:cNvSpPr>
              <p:nvPr/>
            </p:nvSpPr>
            <p:spPr bwMode="auto">
              <a:xfrm>
                <a:off x="2400" y="864"/>
                <a:ext cx="7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АС</a:t>
                </a:r>
                <a:r>
                  <a:rPr lang="en-US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</a:t>
                </a:r>
                <a:endParaRPr lang="ru-RU" sz="2400">
                  <a:solidFill>
                    <a:srgbClr val="FF3300"/>
                  </a:solidFill>
                </a:endParaRPr>
              </a:p>
            </p:txBody>
          </p:sp>
          <p:sp>
            <p:nvSpPr>
              <p:cNvPr id="585812" name="Line 84"/>
              <p:cNvSpPr>
                <a:spLocks noChangeShapeType="1"/>
              </p:cNvSpPr>
              <p:nvPr/>
            </p:nvSpPr>
            <p:spPr bwMode="auto">
              <a:xfrm>
                <a:off x="2688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85813" name="Freeform 85"/>
            <p:cNvSpPr>
              <a:spLocks/>
            </p:cNvSpPr>
            <p:nvPr/>
          </p:nvSpPr>
          <p:spPr bwMode="auto">
            <a:xfrm>
              <a:off x="2472" y="948"/>
              <a:ext cx="72" cy="126"/>
            </a:xfrm>
            <a:custGeom>
              <a:avLst/>
              <a:gdLst>
                <a:gd name="T0" fmla="*/ 0 w 72"/>
                <a:gd name="T1" fmla="*/ 0 h 126"/>
                <a:gd name="T2" fmla="*/ 72 w 72"/>
                <a:gd name="T3" fmla="*/ 60 h 126"/>
                <a:gd name="T4" fmla="*/ 0 w 72"/>
                <a:gd name="T5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2" h="126">
                  <a:moveTo>
                    <a:pt x="0" y="0"/>
                  </a:moveTo>
                  <a:lnTo>
                    <a:pt x="72" y="60"/>
                  </a:lnTo>
                  <a:lnTo>
                    <a:pt x="0" y="126"/>
                  </a:lnTo>
                </a:path>
              </a:pathLst>
            </a:custGeom>
            <a:noFill/>
            <a:ln w="28575" cap="flat" cmpd="sng">
              <a:solidFill>
                <a:srgbClr val="FF3300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33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5814" name="Freeform 86"/>
          <p:cNvSpPr>
            <a:spLocks/>
          </p:cNvSpPr>
          <p:nvPr/>
        </p:nvSpPr>
        <p:spPr bwMode="auto">
          <a:xfrm>
            <a:off x="8643938" y="1281112"/>
            <a:ext cx="123825" cy="180975"/>
          </a:xfrm>
          <a:custGeom>
            <a:avLst/>
            <a:gdLst>
              <a:gd name="T0" fmla="*/ 66 w 78"/>
              <a:gd name="T1" fmla="*/ 0 h 114"/>
              <a:gd name="T2" fmla="*/ 0 w 78"/>
              <a:gd name="T3" fmla="*/ 60 h 114"/>
              <a:gd name="T4" fmla="*/ 78 w 78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8" h="114">
                <a:moveTo>
                  <a:pt x="66" y="0"/>
                </a:moveTo>
                <a:lnTo>
                  <a:pt x="0" y="60"/>
                </a:lnTo>
                <a:lnTo>
                  <a:pt x="78" y="114"/>
                </a:lnTo>
              </a:path>
            </a:pathLst>
          </a:custGeom>
          <a:noFill/>
          <a:ln w="28575" cap="flat" cmpd="sng">
            <a:solidFill>
              <a:srgbClr val="FF33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5828" name="Text Box 100"/>
          <p:cNvSpPr txBox="1">
            <a:spLocks noChangeArrowheads="1"/>
          </p:cNvSpPr>
          <p:nvPr/>
        </p:nvSpPr>
        <p:spPr bwMode="auto">
          <a:xfrm>
            <a:off x="9791700" y="593725"/>
            <a:ext cx="59055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9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585831" name="Text Box 103"/>
          <p:cNvSpPr txBox="1">
            <a:spLocks noChangeArrowheads="1"/>
          </p:cNvSpPr>
          <p:nvPr/>
        </p:nvSpPr>
        <p:spPr bwMode="auto">
          <a:xfrm>
            <a:off x="4800600" y="4757060"/>
            <a:ext cx="697984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    </a:t>
            </a:r>
            <a:r>
              <a:rPr lang="en-US" sz="36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endParaRPr lang="ru-RU" sz="3600" b="1" i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61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57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858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858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5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5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1.11111E-6 L 0.29831 0.170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857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09" y="851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858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858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85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85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81481E-6 L 0.15404 -0.2462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857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95" y="-12315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858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858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85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585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8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-0.23334 0.24444 " pathEditMode="relative" ptsTypes="AA">
                                      <p:cBhvr>
                                        <p:cTn id="54" dur="2000" fill="hold"/>
                                        <p:tgtEl>
                                          <p:spTgt spid="5857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334 0.24445 L -0.23334 -0.27777 " pathEditMode="relative" ptsTypes="AA">
                                      <p:cBhvr>
                                        <p:cTn id="57" dur="2000" fill="hold"/>
                                        <p:tgtEl>
                                          <p:spTgt spid="5857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8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5.55112E-17 L -0.23854 -0.2784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5857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27" y="-1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8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85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85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500"/>
                                        <p:tgtEl>
                                          <p:spTgt spid="585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85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85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500"/>
                                        <p:tgtEl>
                                          <p:spTgt spid="585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585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5857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8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8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500"/>
                                        <p:tgtEl>
                                          <p:spTgt spid="585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85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8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500"/>
                                        <p:tgtEl>
                                          <p:spTgt spid="585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58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58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8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764" grpId="0" animBg="1"/>
      <p:bldP spid="585763" grpId="0" animBg="1"/>
      <p:bldP spid="585765" grpId="0" animBg="1"/>
      <p:bldP spid="585780" grpId="0" animBg="1"/>
      <p:bldP spid="585801" grpId="0"/>
      <p:bldP spid="585802" grpId="0"/>
      <p:bldP spid="585803" grpId="0"/>
      <p:bldP spid="585814" grpId="0" animBg="1"/>
      <p:bldP spid="585828" grpId="0"/>
      <p:bldP spid="5858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Freeform 2"/>
          <p:cNvSpPr>
            <a:spLocks/>
          </p:cNvSpPr>
          <p:nvPr/>
        </p:nvSpPr>
        <p:spPr bwMode="auto">
          <a:xfrm>
            <a:off x="2105026" y="3209925"/>
            <a:ext cx="1781175" cy="1485900"/>
          </a:xfrm>
          <a:custGeom>
            <a:avLst/>
            <a:gdLst>
              <a:gd name="T0" fmla="*/ 1122 w 1122"/>
              <a:gd name="T1" fmla="*/ 0 h 936"/>
              <a:gd name="T2" fmla="*/ 0 w 1122"/>
              <a:gd name="T3" fmla="*/ 936 h 9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22" h="936">
                <a:moveTo>
                  <a:pt x="1122" y="0"/>
                </a:moveTo>
                <a:lnTo>
                  <a:pt x="0" y="936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1759" name="Text Box 15"/>
          <p:cNvSpPr txBox="1">
            <a:spLocks noChangeArrowheads="1"/>
          </p:cNvSpPr>
          <p:nvPr/>
        </p:nvSpPr>
        <p:spPr bwMode="auto">
          <a:xfrm>
            <a:off x="655291" y="395673"/>
            <a:ext cx="105766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qarama-qarshi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71906" name="Group 162"/>
          <p:cNvGrpSpPr>
            <a:grpSpLocks/>
          </p:cNvGrpSpPr>
          <p:nvPr/>
        </p:nvGrpSpPr>
        <p:grpSpPr bwMode="auto">
          <a:xfrm>
            <a:off x="1952626" y="2971801"/>
            <a:ext cx="1793875" cy="1501775"/>
            <a:chOff x="270" y="1872"/>
            <a:chExt cx="1130" cy="946"/>
          </a:xfrm>
        </p:grpSpPr>
        <p:grpSp>
          <p:nvGrpSpPr>
            <p:cNvPr id="671775" name="Group 31"/>
            <p:cNvGrpSpPr>
              <a:grpSpLocks/>
            </p:cNvGrpSpPr>
            <p:nvPr/>
          </p:nvGrpSpPr>
          <p:grpSpPr bwMode="auto">
            <a:xfrm>
              <a:off x="462" y="2016"/>
              <a:ext cx="384" cy="442"/>
              <a:chOff x="624" y="1296"/>
              <a:chExt cx="384" cy="442"/>
            </a:xfrm>
          </p:grpSpPr>
          <p:sp>
            <p:nvSpPr>
              <p:cNvPr id="671776" name="Text Box 32"/>
              <p:cNvSpPr txBox="1">
                <a:spLocks noChangeArrowheads="1"/>
              </p:cNvSpPr>
              <p:nvPr/>
            </p:nvSpPr>
            <p:spPr bwMode="auto">
              <a:xfrm>
                <a:off x="624" y="129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1777" name="Line 33"/>
              <p:cNvSpPr>
                <a:spLocks noChangeShapeType="1"/>
              </p:cNvSpPr>
              <p:nvPr/>
            </p:nvSpPr>
            <p:spPr bwMode="auto">
              <a:xfrm>
                <a:off x="720" y="13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71790" name="Freeform 46"/>
            <p:cNvSpPr>
              <a:spLocks/>
            </p:cNvSpPr>
            <p:nvPr/>
          </p:nvSpPr>
          <p:spPr bwMode="auto">
            <a:xfrm>
              <a:off x="270" y="1872"/>
              <a:ext cx="1130" cy="946"/>
            </a:xfrm>
            <a:custGeom>
              <a:avLst/>
              <a:gdLst>
                <a:gd name="T0" fmla="*/ 1130 w 1130"/>
                <a:gd name="T1" fmla="*/ 0 h 946"/>
                <a:gd name="T2" fmla="*/ 0 w 1130"/>
                <a:gd name="T3" fmla="*/ 946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30" h="946">
                  <a:moveTo>
                    <a:pt x="1130" y="0"/>
                  </a:moveTo>
                  <a:lnTo>
                    <a:pt x="0" y="946"/>
                  </a:lnTo>
                </a:path>
              </a:pathLst>
            </a:custGeom>
            <a:noFill/>
            <a:ln w="38100" cmpd="sng">
              <a:solidFill>
                <a:srgbClr val="0066FF"/>
              </a:solidFill>
              <a:round/>
              <a:headEnd type="triangle" w="med" len="lg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1791" name="Group 47"/>
          <p:cNvGrpSpPr>
            <a:grpSpLocks/>
          </p:cNvGrpSpPr>
          <p:nvPr/>
        </p:nvGrpSpPr>
        <p:grpSpPr bwMode="auto">
          <a:xfrm>
            <a:off x="3019425" y="3810001"/>
            <a:ext cx="609600" cy="701675"/>
            <a:chOff x="864" y="2784"/>
            <a:chExt cx="384" cy="442"/>
          </a:xfrm>
        </p:grpSpPr>
        <p:sp>
          <p:nvSpPr>
            <p:cNvPr id="671792" name="Text Box 48"/>
            <p:cNvSpPr txBox="1">
              <a:spLocks noChangeArrowheads="1"/>
            </p:cNvSpPr>
            <p:nvPr/>
          </p:nvSpPr>
          <p:spPr bwMode="auto">
            <a:xfrm>
              <a:off x="864" y="2784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1793" name="Line 49"/>
            <p:cNvSpPr>
              <a:spLocks noChangeShapeType="1"/>
            </p:cNvSpPr>
            <p:nvPr/>
          </p:nvSpPr>
          <p:spPr bwMode="auto">
            <a:xfrm>
              <a:off x="1008" y="2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1813" name="Group 69"/>
          <p:cNvGrpSpPr>
            <a:grpSpLocks/>
          </p:cNvGrpSpPr>
          <p:nvPr/>
        </p:nvGrpSpPr>
        <p:grpSpPr bwMode="auto">
          <a:xfrm>
            <a:off x="5568076" y="2810107"/>
            <a:ext cx="6364707" cy="709613"/>
            <a:chOff x="2616" y="1086"/>
            <a:chExt cx="3781" cy="447"/>
          </a:xfrm>
        </p:grpSpPr>
        <p:grpSp>
          <p:nvGrpSpPr>
            <p:cNvPr id="671806" name="Group 62"/>
            <p:cNvGrpSpPr>
              <a:grpSpLocks/>
            </p:cNvGrpSpPr>
            <p:nvPr/>
          </p:nvGrpSpPr>
          <p:grpSpPr bwMode="auto">
            <a:xfrm>
              <a:off x="2688" y="1091"/>
              <a:ext cx="1151" cy="442"/>
              <a:chOff x="720" y="1293"/>
              <a:chExt cx="1151" cy="442"/>
            </a:xfrm>
          </p:grpSpPr>
          <p:sp>
            <p:nvSpPr>
              <p:cNvPr id="671807" name="Text Box 63"/>
              <p:cNvSpPr txBox="1">
                <a:spLocks noChangeArrowheads="1"/>
              </p:cNvSpPr>
              <p:nvPr/>
            </p:nvSpPr>
            <p:spPr bwMode="auto">
              <a:xfrm>
                <a:off x="1487" y="1293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-</a:t>
                </a: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1808" name="Line 64"/>
              <p:cNvSpPr>
                <a:spLocks noChangeShapeType="1"/>
              </p:cNvSpPr>
              <p:nvPr/>
            </p:nvSpPr>
            <p:spPr bwMode="auto">
              <a:xfrm>
                <a:off x="720" y="13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71809" name="Group 65"/>
            <p:cNvGrpSpPr>
              <a:grpSpLocks/>
            </p:cNvGrpSpPr>
            <p:nvPr/>
          </p:nvGrpSpPr>
          <p:grpSpPr bwMode="auto">
            <a:xfrm>
              <a:off x="2616" y="1086"/>
              <a:ext cx="1172" cy="442"/>
              <a:chOff x="-2088" y="1288"/>
              <a:chExt cx="1172" cy="442"/>
            </a:xfrm>
          </p:grpSpPr>
          <p:sp>
            <p:nvSpPr>
              <p:cNvPr id="671810" name="Text Box 66"/>
              <p:cNvSpPr txBox="1">
                <a:spLocks noChangeArrowheads="1"/>
              </p:cNvSpPr>
              <p:nvPr/>
            </p:nvSpPr>
            <p:spPr bwMode="auto">
              <a:xfrm>
                <a:off x="-2088" y="1288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1811" name="Line 67"/>
              <p:cNvSpPr>
                <a:spLocks noChangeShapeType="1"/>
              </p:cNvSpPr>
              <p:nvPr/>
            </p:nvSpPr>
            <p:spPr bwMode="auto">
              <a:xfrm>
                <a:off x="-1156" y="1341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71812" name="Text Box 68"/>
            <p:cNvSpPr txBox="1">
              <a:spLocks noChangeArrowheads="1"/>
            </p:cNvSpPr>
            <p:nvPr/>
          </p:nvSpPr>
          <p:spPr bwMode="auto">
            <a:xfrm>
              <a:off x="2653" y="1201"/>
              <a:ext cx="374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dirty="0" smtClean="0">
                  <a:solidFill>
                    <a:schemeClr val="tx2"/>
                  </a:solidFill>
                </a:rPr>
                <a:t>    </a:t>
              </a:r>
              <a:r>
                <a:rPr lang="en-US" sz="2400" dirty="0" smtClean="0">
                  <a:solidFill>
                    <a:schemeClr val="tx2"/>
                  </a:solidFill>
                </a:rPr>
                <a:t>  </a:t>
              </a:r>
              <a:r>
                <a:rPr lang="en-US" sz="2400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vektor</a:t>
              </a:r>
              <a:r>
                <a:rPr lang="en-US" sz="2400" dirty="0" smtClean="0">
                  <a:solidFill>
                    <a:schemeClr val="tx2"/>
                  </a:solidFill>
                </a:rPr>
                <a:t>            </a:t>
              </a:r>
              <a:r>
                <a:rPr lang="en-US" sz="2400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ga</a:t>
              </a:r>
              <a:r>
                <a:rPr lang="en-US" sz="24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qarama</a:t>
              </a:r>
              <a:r>
                <a:rPr lang="en-US" sz="2400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en-US" sz="2400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qarshi</a:t>
              </a:r>
              <a:r>
                <a:rPr lang="en-US" sz="24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vektor</a:t>
              </a:r>
              <a:r>
                <a:rPr lang="en-US" sz="24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ru-RU" sz="24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71907" name="Group 163"/>
          <p:cNvGrpSpPr>
            <a:grpSpLocks/>
          </p:cNvGrpSpPr>
          <p:nvPr/>
        </p:nvGrpSpPr>
        <p:grpSpPr bwMode="auto">
          <a:xfrm>
            <a:off x="4319588" y="3505202"/>
            <a:ext cx="482600" cy="3128963"/>
            <a:chOff x="1761" y="2208"/>
            <a:chExt cx="304" cy="1971"/>
          </a:xfrm>
        </p:grpSpPr>
        <p:sp>
          <p:nvSpPr>
            <p:cNvPr id="671748" name="Freeform 4"/>
            <p:cNvSpPr>
              <a:spLocks/>
            </p:cNvSpPr>
            <p:nvPr/>
          </p:nvSpPr>
          <p:spPr bwMode="auto">
            <a:xfrm flipV="1">
              <a:off x="2049" y="2352"/>
              <a:ext cx="16" cy="1744"/>
            </a:xfrm>
            <a:custGeom>
              <a:avLst/>
              <a:gdLst>
                <a:gd name="T0" fmla="*/ 16 w 16"/>
                <a:gd name="T1" fmla="*/ 1744 h 1744"/>
                <a:gd name="T2" fmla="*/ 0 w 16"/>
                <a:gd name="T3" fmla="*/ 0 h 1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" h="1744">
                  <a:moveTo>
                    <a:pt x="16" y="1744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6600CC"/>
              </a:solidFill>
              <a:round/>
              <a:headEnd type="oval" w="sm" len="sm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1815" name="Text Box 71"/>
            <p:cNvSpPr txBox="1">
              <a:spLocks noChangeArrowheads="1"/>
            </p:cNvSpPr>
            <p:nvPr/>
          </p:nvSpPr>
          <p:spPr bwMode="auto">
            <a:xfrm>
              <a:off x="1809" y="2208"/>
              <a:ext cx="23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/>
                <a:t>А</a:t>
              </a:r>
            </a:p>
          </p:txBody>
        </p:sp>
        <p:sp>
          <p:nvSpPr>
            <p:cNvPr id="671816" name="Text Box 72"/>
            <p:cNvSpPr txBox="1">
              <a:spLocks noChangeArrowheads="1"/>
            </p:cNvSpPr>
            <p:nvPr/>
          </p:nvSpPr>
          <p:spPr bwMode="auto">
            <a:xfrm>
              <a:off x="1761" y="3888"/>
              <a:ext cx="22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/>
                <a:t>В</a:t>
              </a:r>
            </a:p>
          </p:txBody>
        </p:sp>
      </p:grpSp>
      <p:grpSp>
        <p:nvGrpSpPr>
          <p:cNvPr id="671840" name="Group 96"/>
          <p:cNvGrpSpPr>
            <a:grpSpLocks/>
          </p:cNvGrpSpPr>
          <p:nvPr/>
        </p:nvGrpSpPr>
        <p:grpSpPr bwMode="auto">
          <a:xfrm>
            <a:off x="5157789" y="3505202"/>
            <a:ext cx="369887" cy="3205163"/>
            <a:chOff x="1776" y="2208"/>
            <a:chExt cx="233" cy="2019"/>
          </a:xfrm>
        </p:grpSpPr>
        <p:sp>
          <p:nvSpPr>
            <p:cNvPr id="671814" name="Text Box 70"/>
            <p:cNvSpPr txBox="1">
              <a:spLocks noChangeArrowheads="1"/>
            </p:cNvSpPr>
            <p:nvPr/>
          </p:nvSpPr>
          <p:spPr bwMode="auto">
            <a:xfrm>
              <a:off x="1776" y="2208"/>
              <a:ext cx="23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/>
                <a:t>А</a:t>
              </a:r>
            </a:p>
          </p:txBody>
        </p:sp>
        <p:sp>
          <p:nvSpPr>
            <p:cNvPr id="671817" name="Freeform 73"/>
            <p:cNvSpPr>
              <a:spLocks/>
            </p:cNvSpPr>
            <p:nvPr/>
          </p:nvSpPr>
          <p:spPr bwMode="auto">
            <a:xfrm flipH="1">
              <a:off x="1776" y="2352"/>
              <a:ext cx="16" cy="1744"/>
            </a:xfrm>
            <a:custGeom>
              <a:avLst/>
              <a:gdLst>
                <a:gd name="T0" fmla="*/ 16 w 16"/>
                <a:gd name="T1" fmla="*/ 1744 h 1744"/>
                <a:gd name="T2" fmla="*/ 0 w 16"/>
                <a:gd name="T3" fmla="*/ 0 h 1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" h="1744">
                  <a:moveTo>
                    <a:pt x="16" y="1744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6600CC"/>
              </a:solidFill>
              <a:round/>
              <a:headEnd type="oval" w="sm" len="sm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1818" name="Text Box 74"/>
            <p:cNvSpPr txBox="1">
              <a:spLocks noChangeArrowheads="1"/>
            </p:cNvSpPr>
            <p:nvPr/>
          </p:nvSpPr>
          <p:spPr bwMode="auto">
            <a:xfrm>
              <a:off x="1776" y="3936"/>
              <a:ext cx="22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/>
                <a:t>В</a:t>
              </a:r>
            </a:p>
          </p:txBody>
        </p:sp>
      </p:grpSp>
      <p:grpSp>
        <p:nvGrpSpPr>
          <p:cNvPr id="671828" name="Group 84"/>
          <p:cNvGrpSpPr>
            <a:grpSpLocks/>
          </p:cNvGrpSpPr>
          <p:nvPr/>
        </p:nvGrpSpPr>
        <p:grpSpPr bwMode="auto">
          <a:xfrm>
            <a:off x="5630360" y="3817939"/>
            <a:ext cx="6442304" cy="830263"/>
            <a:chOff x="2112" y="2602"/>
            <a:chExt cx="3744" cy="523"/>
          </a:xfrm>
        </p:grpSpPr>
        <p:sp>
          <p:nvSpPr>
            <p:cNvPr id="671826" name="Text Box 82"/>
            <p:cNvSpPr txBox="1">
              <a:spLocks noChangeArrowheads="1"/>
            </p:cNvSpPr>
            <p:nvPr/>
          </p:nvSpPr>
          <p:spPr bwMode="auto">
            <a:xfrm>
              <a:off x="2112" y="2602"/>
              <a:ext cx="3744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4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АВ</a:t>
              </a:r>
              <a:r>
                <a:rPr lang="en-US" sz="24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</a:t>
              </a:r>
              <a:r>
                <a:rPr lang="en-US" sz="24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BA </a:t>
              </a:r>
              <a:r>
                <a:rPr lang="en-US" sz="24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vektorga</a:t>
              </a:r>
              <a:r>
                <a:rPr lang="en-US" sz="24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qarama-qarshi</a:t>
              </a:r>
              <a:r>
                <a:rPr lang="en-US" sz="24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</a:t>
              </a:r>
              <a:endPara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1822" name="Line 78"/>
            <p:cNvSpPr>
              <a:spLocks noChangeShapeType="1"/>
            </p:cNvSpPr>
            <p:nvPr/>
          </p:nvSpPr>
          <p:spPr bwMode="auto">
            <a:xfrm>
              <a:off x="3005" y="2611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1827" name="Line 83"/>
            <p:cNvSpPr>
              <a:spLocks noChangeShapeType="1"/>
            </p:cNvSpPr>
            <p:nvPr/>
          </p:nvSpPr>
          <p:spPr bwMode="auto">
            <a:xfrm>
              <a:off x="2190" y="260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1834" name="Group 90"/>
          <p:cNvGrpSpPr>
            <a:grpSpLocks/>
          </p:cNvGrpSpPr>
          <p:nvPr/>
        </p:nvGrpSpPr>
        <p:grpSpPr bwMode="auto">
          <a:xfrm>
            <a:off x="6705600" y="5791201"/>
            <a:ext cx="3352800" cy="701675"/>
            <a:chOff x="3600" y="3696"/>
            <a:chExt cx="2112" cy="442"/>
          </a:xfrm>
        </p:grpSpPr>
        <p:sp>
          <p:nvSpPr>
            <p:cNvPr id="671830" name="Text Box 86"/>
            <p:cNvSpPr txBox="1">
              <a:spLocks noChangeArrowheads="1"/>
            </p:cNvSpPr>
            <p:nvPr/>
          </p:nvSpPr>
          <p:spPr bwMode="auto">
            <a:xfrm>
              <a:off x="3600" y="3696"/>
              <a:ext cx="211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</a:t>
              </a:r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(-a) = 0</a:t>
              </a:r>
              <a:r>
                <a: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71831" name="Line 87"/>
            <p:cNvSpPr>
              <a:spLocks noChangeShapeType="1"/>
            </p:cNvSpPr>
            <p:nvPr/>
          </p:nvSpPr>
          <p:spPr bwMode="auto">
            <a:xfrm>
              <a:off x="3648" y="3840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1832" name="Line 88"/>
            <p:cNvSpPr>
              <a:spLocks noChangeShapeType="1"/>
            </p:cNvSpPr>
            <p:nvPr/>
          </p:nvSpPr>
          <p:spPr bwMode="auto">
            <a:xfrm>
              <a:off x="4320" y="3792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1833" name="Line 89"/>
            <p:cNvSpPr>
              <a:spLocks noChangeShapeType="1"/>
            </p:cNvSpPr>
            <p:nvPr/>
          </p:nvSpPr>
          <p:spPr bwMode="auto">
            <a:xfrm>
              <a:off x="4992" y="3792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1839" name="Group 95"/>
          <p:cNvGrpSpPr>
            <a:grpSpLocks/>
          </p:cNvGrpSpPr>
          <p:nvPr/>
        </p:nvGrpSpPr>
        <p:grpSpPr bwMode="auto">
          <a:xfrm>
            <a:off x="6781800" y="5105401"/>
            <a:ext cx="2133600" cy="473075"/>
            <a:chOff x="2112" y="3120"/>
            <a:chExt cx="1344" cy="298"/>
          </a:xfrm>
        </p:grpSpPr>
        <p:sp>
          <p:nvSpPr>
            <p:cNvPr id="671836" name="Text Box 92"/>
            <p:cNvSpPr txBox="1">
              <a:spLocks noChangeArrowheads="1"/>
            </p:cNvSpPr>
            <p:nvPr/>
          </p:nvSpPr>
          <p:spPr bwMode="auto">
            <a:xfrm>
              <a:off x="2112" y="3130"/>
              <a:ext cx="13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ВА</a:t>
              </a: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= – </a:t>
              </a:r>
              <a:r>
                <a:rPr 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АВ</a:t>
              </a:r>
              <a:endParaRPr lang="ru-RU" sz="2400">
                <a:solidFill>
                  <a:schemeClr val="tx2"/>
                </a:solidFill>
              </a:endParaRPr>
            </a:p>
          </p:txBody>
        </p:sp>
        <p:sp>
          <p:nvSpPr>
            <p:cNvPr id="671837" name="Line 93"/>
            <p:cNvSpPr>
              <a:spLocks noChangeShapeType="1"/>
            </p:cNvSpPr>
            <p:nvPr/>
          </p:nvSpPr>
          <p:spPr bwMode="auto">
            <a:xfrm>
              <a:off x="2256" y="31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1838" name="Line 94"/>
            <p:cNvSpPr>
              <a:spLocks noChangeShapeType="1"/>
            </p:cNvSpPr>
            <p:nvPr/>
          </p:nvSpPr>
          <p:spPr bwMode="auto">
            <a:xfrm>
              <a:off x="2976" y="31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1904" name="Group 160"/>
          <p:cNvGrpSpPr>
            <a:grpSpLocks/>
          </p:cNvGrpSpPr>
          <p:nvPr/>
        </p:nvGrpSpPr>
        <p:grpSpPr bwMode="auto">
          <a:xfrm>
            <a:off x="1905000" y="1600201"/>
            <a:ext cx="2019300" cy="701675"/>
            <a:chOff x="240" y="1008"/>
            <a:chExt cx="1272" cy="442"/>
          </a:xfrm>
        </p:grpSpPr>
        <p:sp>
          <p:nvSpPr>
            <p:cNvPr id="671841" name="Freeform 97"/>
            <p:cNvSpPr>
              <a:spLocks/>
            </p:cNvSpPr>
            <p:nvPr/>
          </p:nvSpPr>
          <p:spPr bwMode="auto">
            <a:xfrm>
              <a:off x="240" y="1392"/>
              <a:ext cx="1272" cy="24"/>
            </a:xfrm>
            <a:custGeom>
              <a:avLst/>
              <a:gdLst>
                <a:gd name="T0" fmla="*/ 1272 w 1272"/>
                <a:gd name="T1" fmla="*/ 0 h 24"/>
                <a:gd name="T2" fmla="*/ 0 w 1272"/>
                <a:gd name="T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72" h="24">
                  <a:moveTo>
                    <a:pt x="1272" y="0"/>
                  </a:moveTo>
                  <a:lnTo>
                    <a:pt x="0" y="24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triangle" w="med" len="lg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71843" name="Group 99"/>
            <p:cNvGrpSpPr>
              <a:grpSpLocks/>
            </p:cNvGrpSpPr>
            <p:nvPr/>
          </p:nvGrpSpPr>
          <p:grpSpPr bwMode="auto">
            <a:xfrm>
              <a:off x="672" y="1008"/>
              <a:ext cx="384" cy="442"/>
              <a:chOff x="2736" y="1680"/>
              <a:chExt cx="384" cy="442"/>
            </a:xfrm>
          </p:grpSpPr>
          <p:sp>
            <p:nvSpPr>
              <p:cNvPr id="671844" name="Text Box 100"/>
              <p:cNvSpPr txBox="1">
                <a:spLocks noChangeArrowheads="1"/>
              </p:cNvSpPr>
              <p:nvPr/>
            </p:nvSpPr>
            <p:spPr bwMode="auto">
              <a:xfrm>
                <a:off x="2736" y="1680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1845" name="Line 101"/>
              <p:cNvSpPr>
                <a:spLocks noChangeShapeType="1"/>
              </p:cNvSpPr>
              <p:nvPr/>
            </p:nvSpPr>
            <p:spPr bwMode="auto">
              <a:xfrm>
                <a:off x="2784" y="182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71905" name="Group 161"/>
          <p:cNvGrpSpPr>
            <a:grpSpLocks/>
          </p:cNvGrpSpPr>
          <p:nvPr/>
        </p:nvGrpSpPr>
        <p:grpSpPr bwMode="auto">
          <a:xfrm>
            <a:off x="4343400" y="1524000"/>
            <a:ext cx="2019300" cy="723900"/>
            <a:chOff x="2016" y="960"/>
            <a:chExt cx="1272" cy="456"/>
          </a:xfrm>
        </p:grpSpPr>
        <p:sp>
          <p:nvSpPr>
            <p:cNvPr id="671842" name="Freeform 98"/>
            <p:cNvSpPr>
              <a:spLocks/>
            </p:cNvSpPr>
            <p:nvPr/>
          </p:nvSpPr>
          <p:spPr bwMode="auto">
            <a:xfrm flipH="1" flipV="1">
              <a:off x="2016" y="1392"/>
              <a:ext cx="1272" cy="24"/>
            </a:xfrm>
            <a:custGeom>
              <a:avLst/>
              <a:gdLst>
                <a:gd name="T0" fmla="*/ 1272 w 1272"/>
                <a:gd name="T1" fmla="*/ 0 h 24"/>
                <a:gd name="T2" fmla="*/ 0 w 1272"/>
                <a:gd name="T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72" h="24">
                  <a:moveTo>
                    <a:pt x="1272" y="0"/>
                  </a:moveTo>
                  <a:lnTo>
                    <a:pt x="0" y="24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triangle" w="med" len="lg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71846" name="Group 102"/>
            <p:cNvGrpSpPr>
              <a:grpSpLocks/>
            </p:cNvGrpSpPr>
            <p:nvPr/>
          </p:nvGrpSpPr>
          <p:grpSpPr bwMode="auto">
            <a:xfrm>
              <a:off x="2496" y="960"/>
              <a:ext cx="384" cy="442"/>
              <a:chOff x="2736" y="1680"/>
              <a:chExt cx="384" cy="442"/>
            </a:xfrm>
          </p:grpSpPr>
          <p:sp>
            <p:nvSpPr>
              <p:cNvPr id="671847" name="Text Box 103"/>
              <p:cNvSpPr txBox="1">
                <a:spLocks noChangeArrowheads="1"/>
              </p:cNvSpPr>
              <p:nvPr/>
            </p:nvSpPr>
            <p:spPr bwMode="auto">
              <a:xfrm>
                <a:off x="2736" y="1680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r>
                  <a:rPr lang="ru-RU" sz="4000" b="1" i="1" baseline="-250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1848" name="Line 104"/>
              <p:cNvSpPr>
                <a:spLocks noChangeShapeType="1"/>
              </p:cNvSpPr>
              <p:nvPr/>
            </p:nvSpPr>
            <p:spPr bwMode="auto">
              <a:xfrm>
                <a:off x="2784" y="182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71884" name="Group 140"/>
          <p:cNvGrpSpPr>
            <a:grpSpLocks/>
          </p:cNvGrpSpPr>
          <p:nvPr/>
        </p:nvGrpSpPr>
        <p:grpSpPr bwMode="auto">
          <a:xfrm>
            <a:off x="6781800" y="1752601"/>
            <a:ext cx="1905000" cy="701675"/>
            <a:chOff x="3648" y="1008"/>
            <a:chExt cx="1200" cy="442"/>
          </a:xfrm>
        </p:grpSpPr>
        <p:sp>
          <p:nvSpPr>
            <p:cNvPr id="671850" name="Text Box 106"/>
            <p:cNvSpPr txBox="1">
              <a:spLocks noChangeArrowheads="1"/>
            </p:cNvSpPr>
            <p:nvPr/>
          </p:nvSpPr>
          <p:spPr bwMode="auto">
            <a:xfrm>
              <a:off x="3696" y="1008"/>
              <a:ext cx="11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 = a</a:t>
              </a:r>
              <a:r>
                <a:rPr lang="en-US" sz="4000" b="1" i="1" baseline="-25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 </a:t>
              </a:r>
              <a:r>
                <a:rPr lang="en-US" sz="4000" b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endParaRPr lang="ru-RU" sz="40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1851" name="Line 107"/>
            <p:cNvSpPr>
              <a:spLocks noChangeShapeType="1"/>
            </p:cNvSpPr>
            <p:nvPr/>
          </p:nvSpPr>
          <p:spPr bwMode="auto">
            <a:xfrm>
              <a:off x="3696" y="1152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1854" name="Line 110"/>
            <p:cNvSpPr>
              <a:spLocks noChangeShapeType="1"/>
            </p:cNvSpPr>
            <p:nvPr/>
          </p:nvSpPr>
          <p:spPr bwMode="auto">
            <a:xfrm>
              <a:off x="4320" y="1152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71876" name="Group 132"/>
            <p:cNvGrpSpPr>
              <a:grpSpLocks/>
            </p:cNvGrpSpPr>
            <p:nvPr/>
          </p:nvGrpSpPr>
          <p:grpSpPr bwMode="auto">
            <a:xfrm>
              <a:off x="3648" y="1136"/>
              <a:ext cx="360" cy="256"/>
              <a:chOff x="3336" y="3456"/>
              <a:chExt cx="360" cy="256"/>
            </a:xfrm>
          </p:grpSpPr>
          <p:sp>
            <p:nvSpPr>
              <p:cNvPr id="671877" name="Freeform 133"/>
              <p:cNvSpPr>
                <a:spLocks/>
              </p:cNvSpPr>
              <p:nvPr/>
            </p:nvSpPr>
            <p:spPr bwMode="auto">
              <a:xfrm>
                <a:off x="3336" y="3456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1878" name="Freeform 134"/>
              <p:cNvSpPr>
                <a:spLocks/>
              </p:cNvSpPr>
              <p:nvPr/>
            </p:nvSpPr>
            <p:spPr bwMode="auto">
              <a:xfrm>
                <a:off x="3695" y="3456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71881" name="Group 137"/>
            <p:cNvGrpSpPr>
              <a:grpSpLocks/>
            </p:cNvGrpSpPr>
            <p:nvPr/>
          </p:nvGrpSpPr>
          <p:grpSpPr bwMode="auto">
            <a:xfrm>
              <a:off x="4272" y="1136"/>
              <a:ext cx="360" cy="256"/>
              <a:chOff x="3336" y="3456"/>
              <a:chExt cx="360" cy="256"/>
            </a:xfrm>
          </p:grpSpPr>
          <p:sp>
            <p:nvSpPr>
              <p:cNvPr id="671882" name="Freeform 138"/>
              <p:cNvSpPr>
                <a:spLocks/>
              </p:cNvSpPr>
              <p:nvPr/>
            </p:nvSpPr>
            <p:spPr bwMode="auto">
              <a:xfrm>
                <a:off x="3336" y="3456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1883" name="Freeform 139"/>
              <p:cNvSpPr>
                <a:spLocks/>
              </p:cNvSpPr>
              <p:nvPr/>
            </p:nvSpPr>
            <p:spPr bwMode="auto">
              <a:xfrm>
                <a:off x="3695" y="3456"/>
                <a:ext cx="1" cy="256"/>
              </a:xfrm>
              <a:custGeom>
                <a:avLst/>
                <a:gdLst>
                  <a:gd name="T0" fmla="*/ 0 w 1"/>
                  <a:gd name="T1" fmla="*/ 0 h 256"/>
                  <a:gd name="T2" fmla="*/ 0 w 1"/>
                  <a:gd name="T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6">
                    <a:moveTo>
                      <a:pt x="0" y="0"/>
                    </a:moveTo>
                    <a:lnTo>
                      <a:pt x="0" y="256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71903" name="Group 159"/>
          <p:cNvGrpSpPr>
            <a:grpSpLocks/>
          </p:cNvGrpSpPr>
          <p:nvPr/>
        </p:nvGrpSpPr>
        <p:grpSpPr bwMode="auto">
          <a:xfrm>
            <a:off x="8915400" y="1752601"/>
            <a:ext cx="1828800" cy="701675"/>
            <a:chOff x="3696" y="1440"/>
            <a:chExt cx="1152" cy="442"/>
          </a:xfrm>
        </p:grpSpPr>
        <p:sp>
          <p:nvSpPr>
            <p:cNvPr id="671886" name="Text Box 142"/>
            <p:cNvSpPr txBox="1">
              <a:spLocks noChangeArrowheads="1"/>
            </p:cNvSpPr>
            <p:nvPr/>
          </p:nvSpPr>
          <p:spPr bwMode="auto">
            <a:xfrm>
              <a:off x="3696" y="1440"/>
              <a:ext cx="11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   a</a:t>
              </a:r>
              <a:r>
                <a:rPr lang="en-US" sz="4000" b="1" i="1" baseline="-25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4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1887" name="Line 143"/>
            <p:cNvSpPr>
              <a:spLocks noChangeShapeType="1"/>
            </p:cNvSpPr>
            <p:nvPr/>
          </p:nvSpPr>
          <p:spPr bwMode="auto">
            <a:xfrm>
              <a:off x="3696" y="158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1888" name="Line 144"/>
            <p:cNvSpPr>
              <a:spLocks noChangeShapeType="1"/>
            </p:cNvSpPr>
            <p:nvPr/>
          </p:nvSpPr>
          <p:spPr bwMode="auto">
            <a:xfrm>
              <a:off x="4224" y="158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71902" name="Group 158"/>
            <p:cNvGrpSpPr>
              <a:grpSpLocks/>
            </p:cNvGrpSpPr>
            <p:nvPr/>
          </p:nvGrpSpPr>
          <p:grpSpPr bwMode="auto">
            <a:xfrm>
              <a:off x="4032" y="1584"/>
              <a:ext cx="97" cy="240"/>
              <a:chOff x="1151" y="3360"/>
              <a:chExt cx="97" cy="240"/>
            </a:xfrm>
          </p:grpSpPr>
          <p:sp>
            <p:nvSpPr>
              <p:cNvPr id="671898" name="Line 154"/>
              <p:cNvSpPr>
                <a:spLocks noChangeShapeType="1"/>
              </p:cNvSpPr>
              <p:nvPr/>
            </p:nvSpPr>
            <p:spPr bwMode="auto">
              <a:xfrm rot="16200000" flipV="1">
                <a:off x="1032" y="3479"/>
                <a:ext cx="240" cy="1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1899" name="Line 155"/>
              <p:cNvSpPr>
                <a:spLocks noChangeShapeType="1"/>
              </p:cNvSpPr>
              <p:nvPr/>
            </p:nvSpPr>
            <p:spPr bwMode="auto">
              <a:xfrm rot="-16200000">
                <a:off x="1128" y="3479"/>
                <a:ext cx="240" cy="1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0605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1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671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71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71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71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7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71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71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71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500"/>
                                        <p:tgtEl>
                                          <p:spTgt spid="671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7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71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71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71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500"/>
                                        <p:tgtEl>
                                          <p:spTgt spid="671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71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71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500"/>
                                        <p:tgtEl>
                                          <p:spTgt spid="67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71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1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500"/>
                                        <p:tgtEl>
                                          <p:spTgt spid="671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17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403" name="Text Box 91"/>
          <p:cNvSpPr txBox="1">
            <a:spLocks noChangeArrowheads="1"/>
          </p:cNvSpPr>
          <p:nvPr/>
        </p:nvSpPr>
        <p:spPr bwMode="auto">
          <a:xfrm>
            <a:off x="4206875" y="4343401"/>
            <a:ext cx="4619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  <a:r>
              <a:rPr lang="ru-RU" sz="2400" b="1" baseline="-25000"/>
              <a:t>1</a:t>
            </a:r>
            <a:endParaRPr lang="ru-RU" sz="2400" b="1"/>
          </a:p>
        </p:txBody>
      </p:sp>
      <p:sp>
        <p:nvSpPr>
          <p:cNvPr id="653418" name="Freeform 106"/>
          <p:cNvSpPr>
            <a:spLocks/>
          </p:cNvSpPr>
          <p:nvPr/>
        </p:nvSpPr>
        <p:spPr bwMode="auto">
          <a:xfrm>
            <a:off x="4127500" y="2349500"/>
            <a:ext cx="2933700" cy="3517900"/>
          </a:xfrm>
          <a:custGeom>
            <a:avLst/>
            <a:gdLst>
              <a:gd name="T0" fmla="*/ 104 w 1848"/>
              <a:gd name="T1" fmla="*/ 1504 h 2216"/>
              <a:gd name="T2" fmla="*/ 1848 w 1848"/>
              <a:gd name="T3" fmla="*/ 2216 h 2216"/>
              <a:gd name="T4" fmla="*/ 1744 w 1848"/>
              <a:gd name="T5" fmla="*/ 720 h 2216"/>
              <a:gd name="T6" fmla="*/ 0 w 1848"/>
              <a:gd name="T7" fmla="*/ 0 h 2216"/>
              <a:gd name="T8" fmla="*/ 104 w 1848"/>
              <a:gd name="T9" fmla="*/ 1504 h 2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48" h="2216">
                <a:moveTo>
                  <a:pt x="104" y="1504"/>
                </a:moveTo>
                <a:lnTo>
                  <a:pt x="1848" y="2216"/>
                </a:lnTo>
                <a:lnTo>
                  <a:pt x="1744" y="720"/>
                </a:lnTo>
                <a:lnTo>
                  <a:pt x="0" y="0"/>
                </a:lnTo>
                <a:lnTo>
                  <a:pt x="104" y="1504"/>
                </a:lnTo>
                <a:close/>
              </a:path>
            </a:pathLst>
          </a:custGeom>
          <a:solidFill>
            <a:srgbClr val="FF00FF">
              <a:alpha val="41000"/>
            </a:srgbClr>
          </a:solidFill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3417" name="Freeform 105"/>
          <p:cNvSpPr>
            <a:spLocks/>
          </p:cNvSpPr>
          <p:nvPr/>
        </p:nvSpPr>
        <p:spPr bwMode="auto">
          <a:xfrm>
            <a:off x="3009900" y="2362200"/>
            <a:ext cx="1270000" cy="3708400"/>
          </a:xfrm>
          <a:custGeom>
            <a:avLst/>
            <a:gdLst>
              <a:gd name="T0" fmla="*/ 96 w 800"/>
              <a:gd name="T1" fmla="*/ 2336 h 2336"/>
              <a:gd name="T2" fmla="*/ 800 w 800"/>
              <a:gd name="T3" fmla="*/ 1488 h 2336"/>
              <a:gd name="T4" fmla="*/ 704 w 800"/>
              <a:gd name="T5" fmla="*/ 0 h 2336"/>
              <a:gd name="T6" fmla="*/ 0 w 800"/>
              <a:gd name="T7" fmla="*/ 832 h 2336"/>
              <a:gd name="T8" fmla="*/ 96 w 800"/>
              <a:gd name="T9" fmla="*/ 2336 h 2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0" h="2336">
                <a:moveTo>
                  <a:pt x="96" y="2336"/>
                </a:moveTo>
                <a:lnTo>
                  <a:pt x="800" y="1488"/>
                </a:lnTo>
                <a:lnTo>
                  <a:pt x="704" y="0"/>
                </a:lnTo>
                <a:lnTo>
                  <a:pt x="0" y="832"/>
                </a:lnTo>
                <a:lnTo>
                  <a:pt x="96" y="2336"/>
                </a:lnTo>
                <a:close/>
              </a:path>
            </a:pathLst>
          </a:custGeom>
          <a:solidFill>
            <a:srgbClr val="66FFFF">
              <a:alpha val="64999"/>
            </a:srgbClr>
          </a:solidFill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3377" name="Freeform 65"/>
          <p:cNvSpPr>
            <a:spLocks/>
          </p:cNvSpPr>
          <p:nvPr/>
        </p:nvSpPr>
        <p:spPr bwMode="auto">
          <a:xfrm>
            <a:off x="1882776" y="1282701"/>
            <a:ext cx="1139825" cy="1336675"/>
          </a:xfrm>
          <a:custGeom>
            <a:avLst/>
            <a:gdLst>
              <a:gd name="T0" fmla="*/ 0 w 718"/>
              <a:gd name="T1" fmla="*/ 842 h 842"/>
              <a:gd name="T2" fmla="*/ 718 w 718"/>
              <a:gd name="T3" fmla="*/ 0 h 84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18" h="842">
                <a:moveTo>
                  <a:pt x="0" y="842"/>
                </a:moveTo>
                <a:lnTo>
                  <a:pt x="718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3326" name="Text Box 14"/>
          <p:cNvSpPr txBox="1">
            <a:spLocks noChangeArrowheads="1"/>
          </p:cNvSpPr>
          <p:nvPr/>
        </p:nvSpPr>
        <p:spPr bwMode="auto">
          <a:xfrm>
            <a:off x="371364" y="256938"/>
            <a:ext cx="1173730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2"/>
                </a:solidFill>
              </a:rPr>
              <a:t>  </a:t>
            </a:r>
            <a:r>
              <a:rPr lang="ru-RU" sz="2400" dirty="0" smtClean="0">
                <a:solidFill>
                  <a:schemeClr val="tx2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qo‘shishda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800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almashtirilsa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800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800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vektorga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53327" name="Group 15"/>
          <p:cNvGrpSpPr>
            <a:grpSpLocks/>
          </p:cNvGrpSpPr>
          <p:nvPr/>
        </p:nvGrpSpPr>
        <p:grpSpPr bwMode="auto">
          <a:xfrm>
            <a:off x="1828800" y="1511301"/>
            <a:ext cx="609600" cy="701675"/>
            <a:chOff x="2832" y="1776"/>
            <a:chExt cx="384" cy="442"/>
          </a:xfrm>
        </p:grpSpPr>
        <p:sp>
          <p:nvSpPr>
            <p:cNvPr id="653328" name="Text Box 16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53329" name="Line 17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3370" name="Group 58"/>
          <p:cNvGrpSpPr>
            <a:grpSpLocks/>
          </p:cNvGrpSpPr>
          <p:nvPr/>
        </p:nvGrpSpPr>
        <p:grpSpPr bwMode="auto">
          <a:xfrm>
            <a:off x="6553200" y="1358901"/>
            <a:ext cx="609600" cy="701675"/>
            <a:chOff x="240" y="672"/>
            <a:chExt cx="384" cy="442"/>
          </a:xfrm>
        </p:grpSpPr>
        <p:sp>
          <p:nvSpPr>
            <p:cNvPr id="653345" name="Text Box 33"/>
            <p:cNvSpPr txBox="1">
              <a:spLocks noChangeArrowheads="1"/>
            </p:cNvSpPr>
            <p:nvPr/>
          </p:nvSpPr>
          <p:spPr bwMode="auto">
            <a:xfrm>
              <a:off x="240" y="672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53346" name="Line 34"/>
            <p:cNvSpPr>
              <a:spLocks noChangeShapeType="1"/>
            </p:cNvSpPr>
            <p:nvPr/>
          </p:nvSpPr>
          <p:spPr bwMode="auto">
            <a:xfrm>
              <a:off x="336" y="76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3351" name="Text Box 39"/>
          <p:cNvSpPr txBox="1">
            <a:spLocks noChangeArrowheads="1"/>
          </p:cNvSpPr>
          <p:nvPr/>
        </p:nvSpPr>
        <p:spPr bwMode="auto">
          <a:xfrm>
            <a:off x="3962400" y="1892301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</a:p>
        </p:txBody>
      </p:sp>
      <p:grpSp>
        <p:nvGrpSpPr>
          <p:cNvPr id="653379" name="Group 67"/>
          <p:cNvGrpSpPr>
            <a:grpSpLocks/>
          </p:cNvGrpSpPr>
          <p:nvPr/>
        </p:nvGrpSpPr>
        <p:grpSpPr bwMode="auto">
          <a:xfrm>
            <a:off x="3048000" y="2197101"/>
            <a:ext cx="2667000" cy="1006475"/>
            <a:chOff x="2016" y="1152"/>
            <a:chExt cx="1680" cy="634"/>
          </a:xfrm>
        </p:grpSpPr>
        <p:grpSp>
          <p:nvGrpSpPr>
            <p:cNvPr id="653336" name="Group 24"/>
            <p:cNvGrpSpPr>
              <a:grpSpLocks/>
            </p:cNvGrpSpPr>
            <p:nvPr/>
          </p:nvGrpSpPr>
          <p:grpSpPr bwMode="auto">
            <a:xfrm>
              <a:off x="3312" y="1152"/>
              <a:ext cx="384" cy="442"/>
              <a:chOff x="768" y="806"/>
              <a:chExt cx="384" cy="442"/>
            </a:xfrm>
          </p:grpSpPr>
          <p:sp>
            <p:nvSpPr>
              <p:cNvPr id="653337" name="Text Box 25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53338" name="Line 26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53366" name="Group 54"/>
            <p:cNvGrpSpPr>
              <a:grpSpLocks/>
            </p:cNvGrpSpPr>
            <p:nvPr/>
          </p:nvGrpSpPr>
          <p:grpSpPr bwMode="auto">
            <a:xfrm>
              <a:off x="2016" y="1344"/>
              <a:ext cx="384" cy="442"/>
              <a:chOff x="2832" y="1776"/>
              <a:chExt cx="384" cy="442"/>
            </a:xfrm>
          </p:grpSpPr>
          <p:sp>
            <p:nvSpPr>
              <p:cNvPr id="653367" name="Text Box 55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53368" name="Line 56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53371" name="Freeform 59"/>
          <p:cNvSpPr>
            <a:spLocks/>
          </p:cNvSpPr>
          <p:nvPr/>
        </p:nvSpPr>
        <p:spPr bwMode="auto">
          <a:xfrm>
            <a:off x="1882776" y="1282701"/>
            <a:ext cx="1139825" cy="1336675"/>
          </a:xfrm>
          <a:custGeom>
            <a:avLst/>
            <a:gdLst>
              <a:gd name="T0" fmla="*/ 0 w 718"/>
              <a:gd name="T1" fmla="*/ 842 h 842"/>
              <a:gd name="T2" fmla="*/ 718 w 718"/>
              <a:gd name="T3" fmla="*/ 0 h 84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18" h="842">
                <a:moveTo>
                  <a:pt x="0" y="842"/>
                </a:moveTo>
                <a:lnTo>
                  <a:pt x="718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3372" name="Freeform 60"/>
          <p:cNvSpPr>
            <a:spLocks/>
          </p:cNvSpPr>
          <p:nvPr/>
        </p:nvSpPr>
        <p:spPr bwMode="auto">
          <a:xfrm>
            <a:off x="5370513" y="1377950"/>
            <a:ext cx="2779712" cy="1123950"/>
          </a:xfrm>
          <a:custGeom>
            <a:avLst/>
            <a:gdLst>
              <a:gd name="T0" fmla="*/ 0 w 1751"/>
              <a:gd name="T1" fmla="*/ 0 h 708"/>
              <a:gd name="T2" fmla="*/ 1751 w 1751"/>
              <a:gd name="T3" fmla="*/ 708 h 7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51" h="708">
                <a:moveTo>
                  <a:pt x="0" y="0"/>
                </a:moveTo>
                <a:lnTo>
                  <a:pt x="1751" y="708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3378" name="Freeform 66"/>
          <p:cNvSpPr>
            <a:spLocks/>
          </p:cNvSpPr>
          <p:nvPr/>
        </p:nvSpPr>
        <p:spPr bwMode="auto">
          <a:xfrm>
            <a:off x="5372101" y="1376364"/>
            <a:ext cx="2778125" cy="1125537"/>
          </a:xfrm>
          <a:custGeom>
            <a:avLst/>
            <a:gdLst>
              <a:gd name="T0" fmla="*/ 0 w 1750"/>
              <a:gd name="T1" fmla="*/ 0 h 709"/>
              <a:gd name="T2" fmla="*/ 1750 w 1750"/>
              <a:gd name="T3" fmla="*/ 709 h 70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50" h="709">
                <a:moveTo>
                  <a:pt x="0" y="0"/>
                </a:moveTo>
                <a:lnTo>
                  <a:pt x="1750" y="709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53405" name="Group 93"/>
          <p:cNvGrpSpPr>
            <a:grpSpLocks/>
          </p:cNvGrpSpPr>
          <p:nvPr/>
        </p:nvGrpSpPr>
        <p:grpSpPr bwMode="auto">
          <a:xfrm>
            <a:off x="3213100" y="4572001"/>
            <a:ext cx="2667000" cy="1006475"/>
            <a:chOff x="2016" y="1152"/>
            <a:chExt cx="1680" cy="634"/>
          </a:xfrm>
        </p:grpSpPr>
        <p:grpSp>
          <p:nvGrpSpPr>
            <p:cNvPr id="653406" name="Group 94"/>
            <p:cNvGrpSpPr>
              <a:grpSpLocks/>
            </p:cNvGrpSpPr>
            <p:nvPr/>
          </p:nvGrpSpPr>
          <p:grpSpPr bwMode="auto">
            <a:xfrm>
              <a:off x="3312" y="1152"/>
              <a:ext cx="384" cy="442"/>
              <a:chOff x="768" y="806"/>
              <a:chExt cx="384" cy="442"/>
            </a:xfrm>
          </p:grpSpPr>
          <p:sp>
            <p:nvSpPr>
              <p:cNvPr id="653407" name="Text Box 95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53408" name="Line 96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53409" name="Group 97"/>
            <p:cNvGrpSpPr>
              <a:grpSpLocks/>
            </p:cNvGrpSpPr>
            <p:nvPr/>
          </p:nvGrpSpPr>
          <p:grpSpPr bwMode="auto">
            <a:xfrm>
              <a:off x="2016" y="1344"/>
              <a:ext cx="384" cy="442"/>
              <a:chOff x="2832" y="1776"/>
              <a:chExt cx="384" cy="442"/>
            </a:xfrm>
          </p:grpSpPr>
          <p:sp>
            <p:nvSpPr>
              <p:cNvPr id="653410" name="Text Box 98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53411" name="Line 99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53414" name="Freeform 102"/>
          <p:cNvSpPr>
            <a:spLocks/>
          </p:cNvSpPr>
          <p:nvPr/>
        </p:nvSpPr>
        <p:spPr bwMode="auto">
          <a:xfrm>
            <a:off x="5375276" y="1376364"/>
            <a:ext cx="2778125" cy="1125537"/>
          </a:xfrm>
          <a:custGeom>
            <a:avLst/>
            <a:gdLst>
              <a:gd name="T0" fmla="*/ 0 w 1750"/>
              <a:gd name="T1" fmla="*/ 0 h 709"/>
              <a:gd name="T2" fmla="*/ 1750 w 1750"/>
              <a:gd name="T3" fmla="*/ 709 h 70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50" h="709">
                <a:moveTo>
                  <a:pt x="0" y="0"/>
                </a:moveTo>
                <a:lnTo>
                  <a:pt x="1750" y="709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3412" name="Freeform 100"/>
          <p:cNvSpPr>
            <a:spLocks/>
          </p:cNvSpPr>
          <p:nvPr/>
        </p:nvSpPr>
        <p:spPr bwMode="auto">
          <a:xfrm>
            <a:off x="1884363" y="1287463"/>
            <a:ext cx="1135062" cy="1338262"/>
          </a:xfrm>
          <a:custGeom>
            <a:avLst/>
            <a:gdLst>
              <a:gd name="T0" fmla="*/ 0 w 715"/>
              <a:gd name="T1" fmla="*/ 843 h 843"/>
              <a:gd name="T2" fmla="*/ 715 w 715"/>
              <a:gd name="T3" fmla="*/ 0 h 8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15" h="843">
                <a:moveTo>
                  <a:pt x="0" y="843"/>
                </a:moveTo>
                <a:lnTo>
                  <a:pt x="715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3415" name="Freeform 103"/>
          <p:cNvSpPr>
            <a:spLocks/>
          </p:cNvSpPr>
          <p:nvPr/>
        </p:nvSpPr>
        <p:spPr bwMode="auto">
          <a:xfrm>
            <a:off x="2589555" y="736462"/>
            <a:ext cx="534645" cy="45719"/>
          </a:xfrm>
          <a:custGeom>
            <a:avLst/>
            <a:gdLst>
              <a:gd name="T0" fmla="*/ 0 w 234"/>
              <a:gd name="T1" fmla="*/ 0 h 1"/>
              <a:gd name="T2" fmla="*/ 234 w 23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34" h="1">
                <a:moveTo>
                  <a:pt x="0" y="0"/>
                </a:moveTo>
                <a:lnTo>
                  <a:pt x="234" y="0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3427" name="Freeform 115"/>
          <p:cNvSpPr>
            <a:spLocks/>
          </p:cNvSpPr>
          <p:nvPr/>
        </p:nvSpPr>
        <p:spPr bwMode="auto">
          <a:xfrm>
            <a:off x="2997200" y="3467100"/>
            <a:ext cx="4064000" cy="2603500"/>
          </a:xfrm>
          <a:custGeom>
            <a:avLst/>
            <a:gdLst>
              <a:gd name="T0" fmla="*/ 96 w 2560"/>
              <a:gd name="T1" fmla="*/ 1640 h 1640"/>
              <a:gd name="T2" fmla="*/ 2528 w 2560"/>
              <a:gd name="T3" fmla="*/ 1504 h 1640"/>
              <a:gd name="T4" fmla="*/ 2560 w 2560"/>
              <a:gd name="T5" fmla="*/ 1504 h 1640"/>
              <a:gd name="T6" fmla="*/ 2464 w 2560"/>
              <a:gd name="T7" fmla="*/ 0 h 1640"/>
              <a:gd name="T8" fmla="*/ 0 w 2560"/>
              <a:gd name="T9" fmla="*/ 136 h 1640"/>
              <a:gd name="T10" fmla="*/ 96 w 2560"/>
              <a:gd name="T11" fmla="*/ 1640 h 1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60" h="1640">
                <a:moveTo>
                  <a:pt x="96" y="1640"/>
                </a:moveTo>
                <a:lnTo>
                  <a:pt x="2528" y="1504"/>
                </a:lnTo>
                <a:lnTo>
                  <a:pt x="2560" y="1504"/>
                </a:lnTo>
                <a:lnTo>
                  <a:pt x="2464" y="0"/>
                </a:lnTo>
                <a:lnTo>
                  <a:pt x="0" y="136"/>
                </a:lnTo>
                <a:lnTo>
                  <a:pt x="96" y="1640"/>
                </a:lnTo>
                <a:close/>
              </a:path>
            </a:pathLst>
          </a:custGeom>
          <a:solidFill>
            <a:srgbClr val="FFFF00">
              <a:alpha val="50999"/>
            </a:srgbClr>
          </a:solidFill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53380" name="Group 68"/>
          <p:cNvGrpSpPr>
            <a:grpSpLocks/>
          </p:cNvGrpSpPr>
          <p:nvPr/>
        </p:nvGrpSpPr>
        <p:grpSpPr bwMode="auto">
          <a:xfrm>
            <a:off x="3009900" y="3479800"/>
            <a:ext cx="3873500" cy="850900"/>
            <a:chOff x="1992" y="1960"/>
            <a:chExt cx="2440" cy="536"/>
          </a:xfrm>
        </p:grpSpPr>
        <p:sp>
          <p:nvSpPr>
            <p:cNvPr id="653331" name="Freeform 19"/>
            <p:cNvSpPr>
              <a:spLocks/>
            </p:cNvSpPr>
            <p:nvPr/>
          </p:nvSpPr>
          <p:spPr bwMode="auto">
            <a:xfrm>
              <a:off x="1992" y="1960"/>
              <a:ext cx="2440" cy="136"/>
            </a:xfrm>
            <a:custGeom>
              <a:avLst/>
              <a:gdLst>
                <a:gd name="T0" fmla="*/ 0 w 2440"/>
                <a:gd name="T1" fmla="*/ 136 h 136"/>
                <a:gd name="T2" fmla="*/ 2440 w 2440"/>
                <a:gd name="T3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40" h="136">
                  <a:moveTo>
                    <a:pt x="0" y="136"/>
                  </a:moveTo>
                  <a:lnTo>
                    <a:pt x="244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53339" name="Group 27"/>
            <p:cNvGrpSpPr>
              <a:grpSpLocks/>
            </p:cNvGrpSpPr>
            <p:nvPr/>
          </p:nvGrpSpPr>
          <p:grpSpPr bwMode="auto">
            <a:xfrm rot="-212189">
              <a:off x="2544" y="2044"/>
              <a:ext cx="1008" cy="452"/>
              <a:chOff x="2400" y="3158"/>
              <a:chExt cx="1008" cy="452"/>
            </a:xfrm>
          </p:grpSpPr>
          <p:grpSp>
            <p:nvGrpSpPr>
              <p:cNvPr id="653340" name="Group 28"/>
              <p:cNvGrpSpPr>
                <a:grpSpLocks/>
              </p:cNvGrpSpPr>
              <p:nvPr/>
            </p:nvGrpSpPr>
            <p:grpSpPr bwMode="auto">
              <a:xfrm>
                <a:off x="3024" y="3168"/>
                <a:ext cx="384" cy="442"/>
                <a:chOff x="768" y="806"/>
                <a:chExt cx="384" cy="442"/>
              </a:xfrm>
            </p:grpSpPr>
            <p:sp>
              <p:nvSpPr>
                <p:cNvPr id="653341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768" y="806"/>
                  <a:ext cx="384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4000" b="1" i="1">
                      <a:solidFill>
                        <a:srgbClr val="FF33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b</a:t>
                  </a:r>
                  <a:endParaRPr lang="ru-RU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53342" name="Line 30"/>
                <p:cNvSpPr>
                  <a:spLocks noChangeShapeType="1"/>
                </p:cNvSpPr>
                <p:nvPr/>
              </p:nvSpPr>
              <p:spPr bwMode="auto">
                <a:xfrm>
                  <a:off x="864" y="864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FF3300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53343" name="Text Box 31"/>
              <p:cNvSpPr txBox="1">
                <a:spLocks noChangeArrowheads="1"/>
              </p:cNvSpPr>
              <p:nvPr/>
            </p:nvSpPr>
            <p:spPr bwMode="auto">
              <a:xfrm>
                <a:off x="2400" y="3158"/>
                <a:ext cx="86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+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53344" name="Line 32"/>
              <p:cNvSpPr>
                <a:spLocks noChangeShapeType="1"/>
              </p:cNvSpPr>
              <p:nvPr/>
            </p:nvSpPr>
            <p:spPr bwMode="auto">
              <a:xfrm>
                <a:off x="2592" y="32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53373" name="Group 61"/>
          <p:cNvGrpSpPr>
            <a:grpSpLocks/>
          </p:cNvGrpSpPr>
          <p:nvPr/>
        </p:nvGrpSpPr>
        <p:grpSpPr bwMode="auto">
          <a:xfrm>
            <a:off x="2514600" y="3492504"/>
            <a:ext cx="533400" cy="461963"/>
            <a:chOff x="1680" y="1968"/>
            <a:chExt cx="336" cy="291"/>
          </a:xfrm>
        </p:grpSpPr>
        <p:sp>
          <p:nvSpPr>
            <p:cNvPr id="653347" name="Oval 35"/>
            <p:cNvSpPr>
              <a:spLocks noChangeArrowheads="1"/>
            </p:cNvSpPr>
            <p:nvPr/>
          </p:nvSpPr>
          <p:spPr bwMode="auto">
            <a:xfrm>
              <a:off x="1968" y="206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3350" name="Text Box 38"/>
            <p:cNvSpPr txBox="1">
              <a:spLocks noChangeArrowheads="1"/>
            </p:cNvSpPr>
            <p:nvPr/>
          </p:nvSpPr>
          <p:spPr bwMode="auto">
            <a:xfrm>
              <a:off x="1680" y="1968"/>
              <a:ext cx="23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/>
                <a:t>А</a:t>
              </a:r>
            </a:p>
          </p:txBody>
        </p:sp>
      </p:grpSp>
      <p:sp>
        <p:nvSpPr>
          <p:cNvPr id="653352" name="Text Box 40"/>
          <p:cNvSpPr txBox="1">
            <a:spLocks noChangeArrowheads="1"/>
          </p:cNvSpPr>
          <p:nvPr/>
        </p:nvSpPr>
        <p:spPr bwMode="auto">
          <a:xfrm>
            <a:off x="6934200" y="3340101"/>
            <a:ext cx="3481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</a:p>
        </p:txBody>
      </p:sp>
      <p:grpSp>
        <p:nvGrpSpPr>
          <p:cNvPr id="653389" name="Group 77"/>
          <p:cNvGrpSpPr>
            <a:grpSpLocks/>
          </p:cNvGrpSpPr>
          <p:nvPr/>
        </p:nvGrpSpPr>
        <p:grpSpPr bwMode="auto">
          <a:xfrm>
            <a:off x="3136900" y="5854700"/>
            <a:ext cx="3873500" cy="850900"/>
            <a:chOff x="1992" y="1960"/>
            <a:chExt cx="2440" cy="536"/>
          </a:xfrm>
        </p:grpSpPr>
        <p:sp>
          <p:nvSpPr>
            <p:cNvPr id="653390" name="Freeform 78"/>
            <p:cNvSpPr>
              <a:spLocks/>
            </p:cNvSpPr>
            <p:nvPr/>
          </p:nvSpPr>
          <p:spPr bwMode="auto">
            <a:xfrm>
              <a:off x="1992" y="1960"/>
              <a:ext cx="2440" cy="136"/>
            </a:xfrm>
            <a:custGeom>
              <a:avLst/>
              <a:gdLst>
                <a:gd name="T0" fmla="*/ 0 w 2440"/>
                <a:gd name="T1" fmla="*/ 136 h 136"/>
                <a:gd name="T2" fmla="*/ 2440 w 2440"/>
                <a:gd name="T3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40" h="136">
                  <a:moveTo>
                    <a:pt x="0" y="136"/>
                  </a:moveTo>
                  <a:lnTo>
                    <a:pt x="244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53391" name="Group 79"/>
            <p:cNvGrpSpPr>
              <a:grpSpLocks/>
            </p:cNvGrpSpPr>
            <p:nvPr/>
          </p:nvGrpSpPr>
          <p:grpSpPr bwMode="auto">
            <a:xfrm rot="-212189">
              <a:off x="2544" y="2044"/>
              <a:ext cx="1008" cy="452"/>
              <a:chOff x="2400" y="3158"/>
              <a:chExt cx="1008" cy="452"/>
            </a:xfrm>
          </p:grpSpPr>
          <p:grpSp>
            <p:nvGrpSpPr>
              <p:cNvPr id="653392" name="Group 80"/>
              <p:cNvGrpSpPr>
                <a:grpSpLocks/>
              </p:cNvGrpSpPr>
              <p:nvPr/>
            </p:nvGrpSpPr>
            <p:grpSpPr bwMode="auto">
              <a:xfrm>
                <a:off x="3024" y="3168"/>
                <a:ext cx="384" cy="442"/>
                <a:chOff x="768" y="806"/>
                <a:chExt cx="384" cy="442"/>
              </a:xfrm>
            </p:grpSpPr>
            <p:sp>
              <p:nvSpPr>
                <p:cNvPr id="653393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768" y="806"/>
                  <a:ext cx="384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4000" b="1" i="1">
                      <a:solidFill>
                        <a:srgbClr val="FF33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b</a:t>
                  </a:r>
                  <a:endParaRPr lang="ru-RU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53394" name="Line 82"/>
                <p:cNvSpPr>
                  <a:spLocks noChangeShapeType="1"/>
                </p:cNvSpPr>
                <p:nvPr/>
              </p:nvSpPr>
              <p:spPr bwMode="auto">
                <a:xfrm>
                  <a:off x="864" y="864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FF3300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53395" name="Text Box 83"/>
              <p:cNvSpPr txBox="1">
                <a:spLocks noChangeArrowheads="1"/>
              </p:cNvSpPr>
              <p:nvPr/>
            </p:nvSpPr>
            <p:spPr bwMode="auto">
              <a:xfrm>
                <a:off x="2400" y="3158"/>
                <a:ext cx="86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+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53396" name="Line 84"/>
              <p:cNvSpPr>
                <a:spLocks noChangeShapeType="1"/>
              </p:cNvSpPr>
              <p:nvPr/>
            </p:nvSpPr>
            <p:spPr bwMode="auto">
              <a:xfrm>
                <a:off x="2592" y="32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53404" name="Text Box 92"/>
          <p:cNvSpPr txBox="1">
            <a:spLocks noChangeArrowheads="1"/>
          </p:cNvSpPr>
          <p:nvPr/>
        </p:nvSpPr>
        <p:spPr bwMode="auto">
          <a:xfrm>
            <a:off x="7099300" y="5715001"/>
            <a:ext cx="4523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  <a:r>
              <a:rPr lang="ru-RU" sz="2400" b="1" baseline="-25000"/>
              <a:t>1</a:t>
            </a:r>
            <a:endParaRPr lang="ru-RU" sz="2400" b="1"/>
          </a:p>
        </p:txBody>
      </p:sp>
      <p:grpSp>
        <p:nvGrpSpPr>
          <p:cNvPr id="653381" name="Group 69"/>
          <p:cNvGrpSpPr>
            <a:grpSpLocks/>
          </p:cNvGrpSpPr>
          <p:nvPr/>
        </p:nvGrpSpPr>
        <p:grpSpPr bwMode="auto">
          <a:xfrm>
            <a:off x="2667000" y="5854704"/>
            <a:ext cx="533400" cy="461963"/>
            <a:chOff x="1680" y="1968"/>
            <a:chExt cx="336" cy="291"/>
          </a:xfrm>
        </p:grpSpPr>
        <p:sp>
          <p:nvSpPr>
            <p:cNvPr id="653382" name="Oval 70"/>
            <p:cNvSpPr>
              <a:spLocks noChangeArrowheads="1"/>
            </p:cNvSpPr>
            <p:nvPr/>
          </p:nvSpPr>
          <p:spPr bwMode="auto">
            <a:xfrm>
              <a:off x="1968" y="206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3383" name="Text Box 71"/>
            <p:cNvSpPr txBox="1">
              <a:spLocks noChangeArrowheads="1"/>
            </p:cNvSpPr>
            <p:nvPr/>
          </p:nvSpPr>
          <p:spPr bwMode="auto">
            <a:xfrm>
              <a:off x="1680" y="1968"/>
              <a:ext cx="29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/>
                <a:t>А</a:t>
              </a:r>
              <a:r>
                <a:rPr lang="ru-RU" sz="2400" b="1" baseline="-25000"/>
                <a:t>1</a:t>
              </a:r>
              <a:endParaRPr lang="ru-RU" sz="2400" b="1"/>
            </a:p>
          </p:txBody>
        </p:sp>
      </p:grpSp>
      <p:sp>
        <p:nvSpPr>
          <p:cNvPr id="653428" name="Text Box 116"/>
          <p:cNvSpPr txBox="1">
            <a:spLocks noChangeArrowheads="1"/>
          </p:cNvSpPr>
          <p:nvPr/>
        </p:nvSpPr>
        <p:spPr bwMode="auto">
          <a:xfrm>
            <a:off x="8688288" y="1337955"/>
            <a:ext cx="3200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/>
              <a:t>АВВ</a:t>
            </a:r>
            <a:r>
              <a:rPr lang="ru-RU" sz="2400" baseline="-25000" dirty="0"/>
              <a:t>1</a:t>
            </a:r>
            <a:r>
              <a:rPr lang="ru-RU" sz="2400" dirty="0"/>
              <a:t>А</a:t>
            </a:r>
            <a:r>
              <a:rPr lang="ru-RU" sz="2400" baseline="-25000" dirty="0"/>
              <a:t>1 </a:t>
            </a:r>
            <a:r>
              <a:rPr lang="ru-RU" sz="2400" dirty="0"/>
              <a:t>– </a:t>
            </a:r>
            <a:r>
              <a:rPr lang="en-US" sz="2400" dirty="0" err="1" smtClean="0"/>
              <a:t>parallelogramm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653429" name="Text Box 117"/>
          <p:cNvSpPr txBox="1">
            <a:spLocks noChangeArrowheads="1"/>
          </p:cNvSpPr>
          <p:nvPr/>
        </p:nvSpPr>
        <p:spPr bwMode="auto">
          <a:xfrm>
            <a:off x="8688288" y="2598583"/>
            <a:ext cx="3200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/>
              <a:t>ВСС</a:t>
            </a:r>
            <a:r>
              <a:rPr lang="ru-RU" sz="2400" baseline="-25000" dirty="0"/>
              <a:t>1</a:t>
            </a:r>
            <a:r>
              <a:rPr lang="ru-RU" sz="2400" dirty="0"/>
              <a:t>В</a:t>
            </a:r>
            <a:r>
              <a:rPr lang="ru-RU" sz="2400" baseline="-25000" dirty="0"/>
              <a:t>1 </a:t>
            </a:r>
            <a:r>
              <a:rPr lang="ru-RU" sz="2400" dirty="0" smtClean="0"/>
              <a:t>–</a:t>
            </a:r>
            <a:r>
              <a:rPr lang="en-US" sz="2400" dirty="0"/>
              <a:t> </a:t>
            </a:r>
            <a:r>
              <a:rPr lang="en-US" sz="2400" dirty="0" err="1"/>
              <a:t>parallelogramm</a:t>
            </a:r>
            <a:r>
              <a:rPr lang="ru-RU" sz="2400" dirty="0"/>
              <a:t> </a:t>
            </a:r>
          </a:p>
          <a:p>
            <a:r>
              <a:rPr lang="ru-RU" sz="2400" dirty="0" smtClean="0"/>
              <a:t>  </a:t>
            </a:r>
            <a:endParaRPr lang="ru-RU" sz="2400" dirty="0"/>
          </a:p>
        </p:txBody>
      </p:sp>
      <p:sp>
        <p:nvSpPr>
          <p:cNvPr id="653430" name="Text Box 118"/>
          <p:cNvSpPr txBox="1">
            <a:spLocks noChangeArrowheads="1"/>
          </p:cNvSpPr>
          <p:nvPr/>
        </p:nvSpPr>
        <p:spPr bwMode="auto">
          <a:xfrm>
            <a:off x="8711787" y="3974069"/>
            <a:ext cx="3200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/>
              <a:t>АСС</a:t>
            </a:r>
            <a:r>
              <a:rPr lang="ru-RU" sz="2400" baseline="-25000" dirty="0"/>
              <a:t>1</a:t>
            </a:r>
            <a:r>
              <a:rPr lang="ru-RU" sz="2400" dirty="0"/>
              <a:t>А</a:t>
            </a:r>
            <a:r>
              <a:rPr lang="ru-RU" sz="2400" baseline="-25000" dirty="0"/>
              <a:t>1 </a:t>
            </a:r>
            <a:r>
              <a:rPr lang="ru-RU" sz="2400" dirty="0"/>
              <a:t>– </a:t>
            </a:r>
            <a:r>
              <a:rPr lang="en-US" sz="2400" dirty="0" err="1"/>
              <a:t>parallelogramm</a:t>
            </a:r>
            <a:r>
              <a:rPr lang="ru-RU" sz="2400" dirty="0"/>
              <a:t> </a:t>
            </a:r>
          </a:p>
          <a:p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72" name="Freeform 103"/>
          <p:cNvSpPr>
            <a:spLocks/>
          </p:cNvSpPr>
          <p:nvPr/>
        </p:nvSpPr>
        <p:spPr bwMode="auto">
          <a:xfrm>
            <a:off x="5803900" y="755336"/>
            <a:ext cx="534645" cy="45719"/>
          </a:xfrm>
          <a:custGeom>
            <a:avLst/>
            <a:gdLst>
              <a:gd name="T0" fmla="*/ 0 w 234"/>
              <a:gd name="T1" fmla="*/ 0 h 1"/>
              <a:gd name="T2" fmla="*/ 234 w 23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34" h="1">
                <a:moveTo>
                  <a:pt x="0" y="0"/>
                </a:moveTo>
                <a:lnTo>
                  <a:pt x="234" y="0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56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33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7.40741E-7 L 0.09544 0.14954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653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66" y="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5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1.11111E-6 L -0.09245 0.1456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653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22" y="726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5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5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L 0.0819 0.3993 L 0.10625 0.49328 " pathEditMode="relative" rAng="0" ptsTypes="AAA">
                                      <p:cBhvr>
                                        <p:cTn id="65" dur="1000" fill="hold"/>
                                        <p:tgtEl>
                                          <p:spTgt spid="653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2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53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1.11111E-6 L -0.06914 0.39421 L -0.08854 0.48634 " pathEditMode="relative" rAng="0" ptsTypes="AAA">
                                      <p:cBhvr>
                                        <p:cTn id="73" dur="1000" fill="hold"/>
                                        <p:tgtEl>
                                          <p:spTgt spid="653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24306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53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53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5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53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5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53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5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65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5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3403" grpId="0"/>
      <p:bldP spid="653418" grpId="0" animBg="1"/>
      <p:bldP spid="653417" grpId="0" animBg="1"/>
      <p:bldP spid="653377" grpId="0" animBg="1"/>
      <p:bldP spid="653351" grpId="0"/>
      <p:bldP spid="653378" grpId="0" animBg="1"/>
      <p:bldP spid="653414" grpId="0" animBg="1"/>
      <p:bldP spid="653412" grpId="0" animBg="1"/>
      <p:bldP spid="653427" grpId="0" animBg="1"/>
      <p:bldP spid="653352" grpId="0"/>
      <p:bldP spid="653404" grpId="0"/>
      <p:bldP spid="653428" grpId="0"/>
      <p:bldP spid="653429" grpId="0"/>
      <p:bldP spid="6534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Freeform 2"/>
          <p:cNvSpPr>
            <a:spLocks/>
          </p:cNvSpPr>
          <p:nvPr/>
        </p:nvSpPr>
        <p:spPr bwMode="auto">
          <a:xfrm>
            <a:off x="2686051" y="2289176"/>
            <a:ext cx="1704975" cy="28575"/>
          </a:xfrm>
          <a:custGeom>
            <a:avLst/>
            <a:gdLst>
              <a:gd name="T0" fmla="*/ 0 w 1074"/>
              <a:gd name="T1" fmla="*/ 18 h 18"/>
              <a:gd name="T2" fmla="*/ 0 w 1074"/>
              <a:gd name="T3" fmla="*/ 18 h 18"/>
              <a:gd name="T4" fmla="*/ 1074 w 1074"/>
              <a:gd name="T5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74" h="18">
                <a:moveTo>
                  <a:pt x="0" y="18"/>
                </a:moveTo>
                <a:lnTo>
                  <a:pt x="0" y="18"/>
                </a:lnTo>
                <a:lnTo>
                  <a:pt x="1074" y="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87791" name="Group 15"/>
          <p:cNvGrpSpPr>
            <a:grpSpLocks/>
          </p:cNvGrpSpPr>
          <p:nvPr/>
        </p:nvGrpSpPr>
        <p:grpSpPr bwMode="auto">
          <a:xfrm>
            <a:off x="3200400" y="2743201"/>
            <a:ext cx="609600" cy="701675"/>
            <a:chOff x="2832" y="1776"/>
            <a:chExt cx="384" cy="442"/>
          </a:xfrm>
        </p:grpSpPr>
        <p:sp>
          <p:nvSpPr>
            <p:cNvPr id="587792" name="Text Box 16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7793" name="Line 17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87803" name="Group 27"/>
          <p:cNvGrpSpPr>
            <a:grpSpLocks/>
          </p:cNvGrpSpPr>
          <p:nvPr/>
        </p:nvGrpSpPr>
        <p:grpSpPr bwMode="auto">
          <a:xfrm>
            <a:off x="6629400" y="1676400"/>
            <a:ext cx="1600200" cy="717550"/>
            <a:chOff x="2400" y="3158"/>
            <a:chExt cx="1008" cy="452"/>
          </a:xfrm>
        </p:grpSpPr>
        <p:grpSp>
          <p:nvGrpSpPr>
            <p:cNvPr id="587804" name="Group 28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87805" name="Text Box 29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7806" name="Line 30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87807" name="Text Box 31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</a:t>
              </a:r>
              <a:endParaRPr lang="ru-RU" sz="4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7808" name="Line 32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87813" name="Group 37"/>
          <p:cNvGrpSpPr>
            <a:grpSpLocks/>
          </p:cNvGrpSpPr>
          <p:nvPr/>
        </p:nvGrpSpPr>
        <p:grpSpPr bwMode="auto">
          <a:xfrm>
            <a:off x="2895600" y="1524001"/>
            <a:ext cx="609600" cy="701675"/>
            <a:chOff x="624" y="1280"/>
            <a:chExt cx="384" cy="442"/>
          </a:xfrm>
        </p:grpSpPr>
        <p:sp>
          <p:nvSpPr>
            <p:cNvPr id="587809" name="Text Box 33"/>
            <p:cNvSpPr txBox="1">
              <a:spLocks noChangeArrowheads="1"/>
            </p:cNvSpPr>
            <p:nvPr/>
          </p:nvSpPr>
          <p:spPr bwMode="auto">
            <a:xfrm>
              <a:off x="624" y="1280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7810" name="Line 34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7812" name="Freeform 36"/>
          <p:cNvSpPr>
            <a:spLocks/>
          </p:cNvSpPr>
          <p:nvPr/>
        </p:nvSpPr>
        <p:spPr bwMode="auto">
          <a:xfrm>
            <a:off x="2362200" y="3429000"/>
            <a:ext cx="2552700" cy="1588"/>
          </a:xfrm>
          <a:custGeom>
            <a:avLst/>
            <a:gdLst>
              <a:gd name="T0" fmla="*/ 0 w 1608"/>
              <a:gd name="T1" fmla="*/ 0 h 1"/>
              <a:gd name="T2" fmla="*/ 1608 w 1608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08" h="1">
                <a:moveTo>
                  <a:pt x="0" y="0"/>
                </a:moveTo>
                <a:lnTo>
                  <a:pt x="1608" y="0"/>
                </a:lnTo>
              </a:path>
            </a:pathLst>
          </a:custGeom>
          <a:noFill/>
          <a:ln w="38100" cmpd="sng">
            <a:solidFill>
              <a:srgbClr val="00FF0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7814" name="Freeform 38"/>
          <p:cNvSpPr>
            <a:spLocks/>
          </p:cNvSpPr>
          <p:nvPr/>
        </p:nvSpPr>
        <p:spPr bwMode="auto">
          <a:xfrm>
            <a:off x="2686051" y="2289176"/>
            <a:ext cx="1704975" cy="34925"/>
          </a:xfrm>
          <a:custGeom>
            <a:avLst/>
            <a:gdLst>
              <a:gd name="T0" fmla="*/ 0 w 1074"/>
              <a:gd name="T1" fmla="*/ 22 h 22"/>
              <a:gd name="T2" fmla="*/ 1074 w 1074"/>
              <a:gd name="T3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74" h="22">
                <a:moveTo>
                  <a:pt x="0" y="22"/>
                </a:moveTo>
                <a:lnTo>
                  <a:pt x="1074" y="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7815" name="Freeform 39"/>
          <p:cNvSpPr>
            <a:spLocks/>
          </p:cNvSpPr>
          <p:nvPr/>
        </p:nvSpPr>
        <p:spPr bwMode="auto">
          <a:xfrm>
            <a:off x="2362200" y="3429000"/>
            <a:ext cx="2552700" cy="1588"/>
          </a:xfrm>
          <a:custGeom>
            <a:avLst/>
            <a:gdLst>
              <a:gd name="T0" fmla="*/ 0 w 1608"/>
              <a:gd name="T1" fmla="*/ 0 h 1"/>
              <a:gd name="T2" fmla="*/ 1608 w 1608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08" h="1">
                <a:moveTo>
                  <a:pt x="0" y="0"/>
                </a:moveTo>
                <a:lnTo>
                  <a:pt x="1608" y="0"/>
                </a:lnTo>
              </a:path>
            </a:pathLst>
          </a:custGeom>
          <a:noFill/>
          <a:ln w="38100" cmpd="sng">
            <a:solidFill>
              <a:srgbClr val="00B05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7816" name="Freeform 40"/>
          <p:cNvSpPr>
            <a:spLocks/>
          </p:cNvSpPr>
          <p:nvPr/>
        </p:nvSpPr>
        <p:spPr bwMode="auto">
          <a:xfrm>
            <a:off x="5448300" y="2501899"/>
            <a:ext cx="4235450" cy="45719"/>
          </a:xfrm>
          <a:custGeom>
            <a:avLst/>
            <a:gdLst>
              <a:gd name="T0" fmla="*/ 0 w 2668"/>
              <a:gd name="T1" fmla="*/ 24 h 24"/>
              <a:gd name="T2" fmla="*/ 2668 w 2668"/>
              <a:gd name="T3" fmla="*/ 0 h 2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668" h="24">
                <a:moveTo>
                  <a:pt x="0" y="24"/>
                </a:moveTo>
                <a:lnTo>
                  <a:pt x="2668" y="0"/>
                </a:lnTo>
              </a:path>
            </a:pathLst>
          </a:custGeom>
          <a:noFill/>
          <a:ln w="38100" cmpd="sng">
            <a:solidFill>
              <a:srgbClr val="FF33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7811" name="Oval 35"/>
          <p:cNvSpPr>
            <a:spLocks noChangeArrowheads="1"/>
          </p:cNvSpPr>
          <p:nvPr/>
        </p:nvSpPr>
        <p:spPr bwMode="auto">
          <a:xfrm>
            <a:off x="5410200" y="2514600"/>
            <a:ext cx="76200" cy="76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7818" name="Freeform 42"/>
          <p:cNvSpPr>
            <a:spLocks/>
          </p:cNvSpPr>
          <p:nvPr/>
        </p:nvSpPr>
        <p:spPr bwMode="auto">
          <a:xfrm>
            <a:off x="4210051" y="5105401"/>
            <a:ext cx="1704975" cy="28575"/>
          </a:xfrm>
          <a:custGeom>
            <a:avLst/>
            <a:gdLst>
              <a:gd name="T0" fmla="*/ 0 w 1074"/>
              <a:gd name="T1" fmla="*/ 18 h 18"/>
              <a:gd name="T2" fmla="*/ 0 w 1074"/>
              <a:gd name="T3" fmla="*/ 18 h 18"/>
              <a:gd name="T4" fmla="*/ 1074 w 1074"/>
              <a:gd name="T5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74" h="18">
                <a:moveTo>
                  <a:pt x="0" y="18"/>
                </a:moveTo>
                <a:lnTo>
                  <a:pt x="0" y="18"/>
                </a:lnTo>
                <a:lnTo>
                  <a:pt x="1074" y="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87819" name="Group 43"/>
          <p:cNvGrpSpPr>
            <a:grpSpLocks/>
          </p:cNvGrpSpPr>
          <p:nvPr/>
        </p:nvGrpSpPr>
        <p:grpSpPr bwMode="auto">
          <a:xfrm>
            <a:off x="4724400" y="5559426"/>
            <a:ext cx="609600" cy="701675"/>
            <a:chOff x="2832" y="1776"/>
            <a:chExt cx="384" cy="442"/>
          </a:xfrm>
        </p:grpSpPr>
        <p:sp>
          <p:nvSpPr>
            <p:cNvPr id="587820" name="Text Box 44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7821" name="Line 45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87822" name="Group 46"/>
          <p:cNvGrpSpPr>
            <a:grpSpLocks/>
          </p:cNvGrpSpPr>
          <p:nvPr/>
        </p:nvGrpSpPr>
        <p:grpSpPr bwMode="auto">
          <a:xfrm rot="-2442651">
            <a:off x="5867400" y="4495800"/>
            <a:ext cx="1600200" cy="717550"/>
            <a:chOff x="2400" y="3158"/>
            <a:chExt cx="1008" cy="452"/>
          </a:xfrm>
        </p:grpSpPr>
        <p:grpSp>
          <p:nvGrpSpPr>
            <p:cNvPr id="587823" name="Group 47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87824" name="Text Box 48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7825" name="Line 49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87826" name="Text Box 50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</a:t>
              </a:r>
              <a:endParaRPr lang="ru-RU" sz="4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7827" name="Line 51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87828" name="Group 52"/>
          <p:cNvGrpSpPr>
            <a:grpSpLocks/>
          </p:cNvGrpSpPr>
          <p:nvPr/>
        </p:nvGrpSpPr>
        <p:grpSpPr bwMode="auto">
          <a:xfrm>
            <a:off x="4419600" y="4340226"/>
            <a:ext cx="609600" cy="701675"/>
            <a:chOff x="624" y="1280"/>
            <a:chExt cx="384" cy="442"/>
          </a:xfrm>
        </p:grpSpPr>
        <p:sp>
          <p:nvSpPr>
            <p:cNvPr id="587829" name="Text Box 53"/>
            <p:cNvSpPr txBox="1">
              <a:spLocks noChangeArrowheads="1"/>
            </p:cNvSpPr>
            <p:nvPr/>
          </p:nvSpPr>
          <p:spPr bwMode="auto">
            <a:xfrm>
              <a:off x="624" y="1280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7830" name="Line 54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7832" name="Freeform 56"/>
          <p:cNvSpPr>
            <a:spLocks/>
          </p:cNvSpPr>
          <p:nvPr/>
        </p:nvSpPr>
        <p:spPr bwMode="auto">
          <a:xfrm>
            <a:off x="4210051" y="5105401"/>
            <a:ext cx="1704975" cy="34925"/>
          </a:xfrm>
          <a:custGeom>
            <a:avLst/>
            <a:gdLst>
              <a:gd name="T0" fmla="*/ 0 w 1074"/>
              <a:gd name="T1" fmla="*/ 22 h 22"/>
              <a:gd name="T2" fmla="*/ 1074 w 1074"/>
              <a:gd name="T3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74" h="22">
                <a:moveTo>
                  <a:pt x="0" y="22"/>
                </a:moveTo>
                <a:lnTo>
                  <a:pt x="1074" y="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7835" name="Oval 59"/>
          <p:cNvSpPr>
            <a:spLocks noChangeArrowheads="1"/>
          </p:cNvSpPr>
          <p:nvPr/>
        </p:nvSpPr>
        <p:spPr bwMode="auto">
          <a:xfrm>
            <a:off x="6934200" y="5330825"/>
            <a:ext cx="76200" cy="76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7831" name="Freeform 55"/>
          <p:cNvSpPr>
            <a:spLocks/>
          </p:cNvSpPr>
          <p:nvPr/>
        </p:nvSpPr>
        <p:spPr bwMode="auto">
          <a:xfrm>
            <a:off x="3905250" y="6245225"/>
            <a:ext cx="2533650" cy="19050"/>
          </a:xfrm>
          <a:custGeom>
            <a:avLst/>
            <a:gdLst>
              <a:gd name="T0" fmla="*/ 1596 w 1596"/>
              <a:gd name="T1" fmla="*/ 0 h 12"/>
              <a:gd name="T2" fmla="*/ 0 w 1596"/>
              <a:gd name="T3" fmla="*/ 8 h 12"/>
              <a:gd name="T4" fmla="*/ 0 w 1596"/>
              <a:gd name="T5" fmla="*/ 12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96" h="12">
                <a:moveTo>
                  <a:pt x="1596" y="0"/>
                </a:moveTo>
                <a:lnTo>
                  <a:pt x="0" y="8"/>
                </a:lnTo>
                <a:lnTo>
                  <a:pt x="0" y="12"/>
                </a:lnTo>
              </a:path>
            </a:pathLst>
          </a:custGeom>
          <a:noFill/>
          <a:ln w="38100" cmpd="sng">
            <a:solidFill>
              <a:srgbClr val="00FF0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7833" name="Freeform 57"/>
          <p:cNvSpPr>
            <a:spLocks/>
          </p:cNvSpPr>
          <p:nvPr/>
        </p:nvSpPr>
        <p:spPr bwMode="auto">
          <a:xfrm>
            <a:off x="3892550" y="6245225"/>
            <a:ext cx="2546350" cy="19050"/>
          </a:xfrm>
          <a:custGeom>
            <a:avLst/>
            <a:gdLst>
              <a:gd name="T0" fmla="*/ 1604 w 1604"/>
              <a:gd name="T1" fmla="*/ 0 h 12"/>
              <a:gd name="T2" fmla="*/ 0 w 1604"/>
              <a:gd name="T3" fmla="*/ 12 h 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04" h="12">
                <a:moveTo>
                  <a:pt x="1604" y="0"/>
                </a:moveTo>
                <a:lnTo>
                  <a:pt x="0" y="12"/>
                </a:lnTo>
              </a:path>
            </a:pathLst>
          </a:custGeom>
          <a:noFill/>
          <a:ln w="38100" cmpd="sng">
            <a:solidFill>
              <a:srgbClr val="00B05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7834" name="Freeform 58"/>
          <p:cNvSpPr>
            <a:spLocks/>
          </p:cNvSpPr>
          <p:nvPr/>
        </p:nvSpPr>
        <p:spPr bwMode="auto">
          <a:xfrm>
            <a:off x="6096000" y="5356226"/>
            <a:ext cx="876300" cy="3175"/>
          </a:xfrm>
          <a:custGeom>
            <a:avLst/>
            <a:gdLst>
              <a:gd name="T0" fmla="*/ 552 w 552"/>
              <a:gd name="T1" fmla="*/ 0 h 2"/>
              <a:gd name="T2" fmla="*/ 0 w 552"/>
              <a:gd name="T3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52" h="2">
                <a:moveTo>
                  <a:pt x="552" y="0"/>
                </a:moveTo>
                <a:lnTo>
                  <a:pt x="0" y="2"/>
                </a:lnTo>
              </a:path>
            </a:pathLst>
          </a:custGeom>
          <a:noFill/>
          <a:ln w="38100" cmpd="sng">
            <a:solidFill>
              <a:srgbClr val="FF33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495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78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65 0.00023 L 0.22435 0.0335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878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0208 L 0.39049 -0.1335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878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66" y="-6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87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7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7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587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500" fill="hold"/>
                                        <p:tgtEl>
                                          <p:spTgt spid="58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87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87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8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8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8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78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7.40741E-7 L 0.23243 0.02986 " pathEditMode="relative" rAng="0" ptsTypes="AA">
                                      <p:cBhvr>
                                        <p:cTn id="82" dur="500" fill="hold"/>
                                        <p:tgtEl>
                                          <p:spTgt spid="5878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15" y="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2.96296E-6 L 0.17708 -0.13033 " pathEditMode="relative" rAng="0" ptsTypes="AA">
                                      <p:cBhvr>
                                        <p:cTn id="86" dur="500" fill="hold"/>
                                        <p:tgtEl>
                                          <p:spTgt spid="5878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54" y="-6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58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87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87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500"/>
                                        <p:tgtEl>
                                          <p:spTgt spid="587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500" fill="hold"/>
                                        <p:tgtEl>
                                          <p:spTgt spid="58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814" grpId="0" animBg="1"/>
      <p:bldP spid="587815" grpId="0" animBg="1"/>
      <p:bldP spid="587816" grpId="0" animBg="1"/>
      <p:bldP spid="587816" grpId="1" animBg="1"/>
      <p:bldP spid="587811" grpId="0" animBg="1"/>
      <p:bldP spid="587818" grpId="0" animBg="1"/>
      <p:bldP spid="587832" grpId="0" animBg="1"/>
      <p:bldP spid="587832" grpId="1" animBg="1"/>
      <p:bldP spid="587835" grpId="0" animBg="1"/>
      <p:bldP spid="587831" grpId="0" animBg="1"/>
      <p:bldP spid="587833" grpId="0" animBg="1"/>
      <p:bldP spid="587833" grpId="1" animBg="1"/>
      <p:bldP spid="587834" grpId="0" animBg="1"/>
      <p:bldP spid="58783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67" name="Freeform 43"/>
          <p:cNvSpPr>
            <a:spLocks/>
          </p:cNvSpPr>
          <p:nvPr/>
        </p:nvSpPr>
        <p:spPr bwMode="auto">
          <a:xfrm>
            <a:off x="2057400" y="1524000"/>
            <a:ext cx="4610100" cy="63500"/>
          </a:xfrm>
          <a:custGeom>
            <a:avLst/>
            <a:gdLst>
              <a:gd name="T0" fmla="*/ 0 w 2904"/>
              <a:gd name="T1" fmla="*/ 40 h 40"/>
              <a:gd name="T2" fmla="*/ 2904 w 2904"/>
              <a:gd name="T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904" h="40">
                <a:moveTo>
                  <a:pt x="0" y="40"/>
                </a:moveTo>
                <a:lnTo>
                  <a:pt x="2904" y="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9854" name="Freeform 30"/>
          <p:cNvSpPr>
            <a:spLocks/>
          </p:cNvSpPr>
          <p:nvPr/>
        </p:nvSpPr>
        <p:spPr bwMode="auto">
          <a:xfrm>
            <a:off x="2057400" y="1524000"/>
            <a:ext cx="4584700" cy="57150"/>
          </a:xfrm>
          <a:custGeom>
            <a:avLst/>
            <a:gdLst>
              <a:gd name="T0" fmla="*/ 0 w 2888"/>
              <a:gd name="T1" fmla="*/ 36 h 36"/>
              <a:gd name="T2" fmla="*/ 0 w 2888"/>
              <a:gd name="T3" fmla="*/ 36 h 36"/>
              <a:gd name="T4" fmla="*/ 2888 w 2888"/>
              <a:gd name="T5" fmla="*/ 0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88" h="36">
                <a:moveTo>
                  <a:pt x="0" y="36"/>
                </a:moveTo>
                <a:lnTo>
                  <a:pt x="0" y="36"/>
                </a:lnTo>
                <a:lnTo>
                  <a:pt x="2888" y="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89855" name="Group 31"/>
          <p:cNvGrpSpPr>
            <a:grpSpLocks/>
          </p:cNvGrpSpPr>
          <p:nvPr/>
        </p:nvGrpSpPr>
        <p:grpSpPr bwMode="auto">
          <a:xfrm>
            <a:off x="3498850" y="2667001"/>
            <a:ext cx="609600" cy="701675"/>
            <a:chOff x="2832" y="1776"/>
            <a:chExt cx="384" cy="442"/>
          </a:xfrm>
        </p:grpSpPr>
        <p:sp>
          <p:nvSpPr>
            <p:cNvPr id="589856" name="Text Box 32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9857" name="Line 33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89858" name="Group 34"/>
          <p:cNvGrpSpPr>
            <a:grpSpLocks/>
          </p:cNvGrpSpPr>
          <p:nvPr/>
        </p:nvGrpSpPr>
        <p:grpSpPr bwMode="auto">
          <a:xfrm>
            <a:off x="4953000" y="1644650"/>
            <a:ext cx="1600200" cy="717550"/>
            <a:chOff x="2400" y="3158"/>
            <a:chExt cx="1008" cy="452"/>
          </a:xfrm>
        </p:grpSpPr>
        <p:grpSp>
          <p:nvGrpSpPr>
            <p:cNvPr id="589859" name="Group 35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89860" name="Text Box 36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9861" name="Line 37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89862" name="Text Box 38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</a:t>
              </a:r>
              <a:endParaRPr lang="ru-RU" sz="4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9863" name="Line 39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89864" name="Group 40"/>
          <p:cNvGrpSpPr>
            <a:grpSpLocks/>
          </p:cNvGrpSpPr>
          <p:nvPr/>
        </p:nvGrpSpPr>
        <p:grpSpPr bwMode="auto">
          <a:xfrm>
            <a:off x="3625850" y="836614"/>
            <a:ext cx="641350" cy="701675"/>
            <a:chOff x="556" y="1327"/>
            <a:chExt cx="404" cy="442"/>
          </a:xfrm>
        </p:grpSpPr>
        <p:sp>
          <p:nvSpPr>
            <p:cNvPr id="589865" name="Text Box 41"/>
            <p:cNvSpPr txBox="1">
              <a:spLocks noChangeArrowheads="1"/>
            </p:cNvSpPr>
            <p:nvPr/>
          </p:nvSpPr>
          <p:spPr bwMode="auto">
            <a:xfrm>
              <a:off x="556" y="1327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9866" name="Line 42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9871" name="Freeform 47"/>
          <p:cNvSpPr>
            <a:spLocks/>
          </p:cNvSpPr>
          <p:nvPr/>
        </p:nvSpPr>
        <p:spPr bwMode="auto">
          <a:xfrm>
            <a:off x="4819650" y="2235200"/>
            <a:ext cx="2038350" cy="31750"/>
          </a:xfrm>
          <a:custGeom>
            <a:avLst/>
            <a:gdLst>
              <a:gd name="T0" fmla="*/ 0 w 1284"/>
              <a:gd name="T1" fmla="*/ 20 h 20"/>
              <a:gd name="T2" fmla="*/ 1284 w 1284"/>
              <a:gd name="T3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84" h="20">
                <a:moveTo>
                  <a:pt x="0" y="20"/>
                </a:moveTo>
                <a:lnTo>
                  <a:pt x="1284" y="0"/>
                </a:lnTo>
              </a:path>
            </a:pathLst>
          </a:custGeom>
          <a:noFill/>
          <a:ln w="38100" cmpd="sng">
            <a:solidFill>
              <a:srgbClr val="FF33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9868" name="Oval 44"/>
          <p:cNvSpPr>
            <a:spLocks noChangeArrowheads="1"/>
          </p:cNvSpPr>
          <p:nvPr/>
        </p:nvSpPr>
        <p:spPr bwMode="auto">
          <a:xfrm>
            <a:off x="4781550" y="2235200"/>
            <a:ext cx="76200" cy="76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9870" name="Freeform 46"/>
          <p:cNvSpPr>
            <a:spLocks/>
          </p:cNvSpPr>
          <p:nvPr/>
        </p:nvSpPr>
        <p:spPr bwMode="auto">
          <a:xfrm>
            <a:off x="2671764" y="3352801"/>
            <a:ext cx="2541587" cy="28575"/>
          </a:xfrm>
          <a:custGeom>
            <a:avLst/>
            <a:gdLst>
              <a:gd name="T0" fmla="*/ 1601 w 1601"/>
              <a:gd name="T1" fmla="*/ 0 h 18"/>
              <a:gd name="T2" fmla="*/ 0 w 1601"/>
              <a:gd name="T3" fmla="*/ 18 h 1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01" h="18">
                <a:moveTo>
                  <a:pt x="1601" y="0"/>
                </a:moveTo>
                <a:lnTo>
                  <a:pt x="0" y="18"/>
                </a:lnTo>
              </a:path>
            </a:pathLst>
          </a:custGeom>
          <a:noFill/>
          <a:ln w="38100" cmpd="sng">
            <a:solidFill>
              <a:srgbClr val="00FF0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9869" name="Freeform 45"/>
          <p:cNvSpPr>
            <a:spLocks/>
          </p:cNvSpPr>
          <p:nvPr/>
        </p:nvSpPr>
        <p:spPr bwMode="auto">
          <a:xfrm>
            <a:off x="2679700" y="3352801"/>
            <a:ext cx="2533650" cy="28575"/>
          </a:xfrm>
          <a:custGeom>
            <a:avLst/>
            <a:gdLst>
              <a:gd name="T0" fmla="*/ 1596 w 1596"/>
              <a:gd name="T1" fmla="*/ 0 h 18"/>
              <a:gd name="T2" fmla="*/ 7 w 1596"/>
              <a:gd name="T3" fmla="*/ 18 h 18"/>
              <a:gd name="T4" fmla="*/ 0 w 1596"/>
              <a:gd name="T5" fmla="*/ 12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96" h="18">
                <a:moveTo>
                  <a:pt x="1596" y="0"/>
                </a:moveTo>
                <a:lnTo>
                  <a:pt x="7" y="18"/>
                </a:lnTo>
                <a:lnTo>
                  <a:pt x="0" y="12"/>
                </a:lnTo>
              </a:path>
            </a:pathLst>
          </a:custGeom>
          <a:solidFill>
            <a:srgbClr val="0070C0"/>
          </a:solidFill>
          <a:ln w="38100" cmpd="sng">
            <a:solidFill>
              <a:srgbClr val="00B050"/>
            </a:solidFill>
            <a:round/>
            <a:headEnd type="oval" w="sm" len="sm"/>
            <a:tailEnd type="triangle" w="med" len="lg"/>
          </a:ln>
          <a:effectLst/>
          <a:extLst/>
        </p:spPr>
        <p:txBody>
          <a:bodyPr/>
          <a:lstStyle/>
          <a:p>
            <a:endParaRPr lang="ru-RU"/>
          </a:p>
        </p:txBody>
      </p:sp>
      <p:sp>
        <p:nvSpPr>
          <p:cNvPr id="589875" name="Freeform 51"/>
          <p:cNvSpPr>
            <a:spLocks/>
          </p:cNvSpPr>
          <p:nvPr/>
        </p:nvSpPr>
        <p:spPr bwMode="auto">
          <a:xfrm flipH="1">
            <a:off x="2044700" y="4572000"/>
            <a:ext cx="4610100" cy="63500"/>
          </a:xfrm>
          <a:custGeom>
            <a:avLst/>
            <a:gdLst>
              <a:gd name="T0" fmla="*/ 0 w 2904"/>
              <a:gd name="T1" fmla="*/ 40 h 40"/>
              <a:gd name="T2" fmla="*/ 2904 w 2904"/>
              <a:gd name="T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904" h="40">
                <a:moveTo>
                  <a:pt x="0" y="40"/>
                </a:moveTo>
                <a:lnTo>
                  <a:pt x="2904" y="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9876" name="Freeform 52"/>
          <p:cNvSpPr>
            <a:spLocks/>
          </p:cNvSpPr>
          <p:nvPr/>
        </p:nvSpPr>
        <p:spPr bwMode="auto">
          <a:xfrm flipH="1">
            <a:off x="2044700" y="4572000"/>
            <a:ext cx="4584700" cy="57150"/>
          </a:xfrm>
          <a:custGeom>
            <a:avLst/>
            <a:gdLst>
              <a:gd name="T0" fmla="*/ 0 w 2888"/>
              <a:gd name="T1" fmla="*/ 36 h 36"/>
              <a:gd name="T2" fmla="*/ 0 w 2888"/>
              <a:gd name="T3" fmla="*/ 36 h 36"/>
              <a:gd name="T4" fmla="*/ 2888 w 2888"/>
              <a:gd name="T5" fmla="*/ 0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88" h="36">
                <a:moveTo>
                  <a:pt x="0" y="36"/>
                </a:moveTo>
                <a:lnTo>
                  <a:pt x="0" y="36"/>
                </a:lnTo>
                <a:lnTo>
                  <a:pt x="2888" y="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89877" name="Group 53"/>
          <p:cNvGrpSpPr>
            <a:grpSpLocks/>
          </p:cNvGrpSpPr>
          <p:nvPr/>
        </p:nvGrpSpPr>
        <p:grpSpPr bwMode="auto">
          <a:xfrm>
            <a:off x="3486150" y="5715001"/>
            <a:ext cx="609600" cy="701675"/>
            <a:chOff x="2832" y="1776"/>
            <a:chExt cx="384" cy="442"/>
          </a:xfrm>
        </p:grpSpPr>
        <p:sp>
          <p:nvSpPr>
            <p:cNvPr id="589878" name="Text Box 54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9879" name="Line 55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89880" name="Group 56"/>
          <p:cNvGrpSpPr>
            <a:grpSpLocks/>
          </p:cNvGrpSpPr>
          <p:nvPr/>
        </p:nvGrpSpPr>
        <p:grpSpPr bwMode="auto">
          <a:xfrm>
            <a:off x="4953000" y="5334000"/>
            <a:ext cx="1600200" cy="717550"/>
            <a:chOff x="2400" y="3158"/>
            <a:chExt cx="1008" cy="452"/>
          </a:xfrm>
        </p:grpSpPr>
        <p:grpSp>
          <p:nvGrpSpPr>
            <p:cNvPr id="589881" name="Group 57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589882" name="Text Box 58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f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9883" name="Line 59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89884" name="Text Box 60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 +</a:t>
              </a:r>
              <a:endParaRPr lang="ru-RU" sz="4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9885" name="Line 61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89886" name="Group 62"/>
          <p:cNvGrpSpPr>
            <a:grpSpLocks/>
          </p:cNvGrpSpPr>
          <p:nvPr/>
        </p:nvGrpSpPr>
        <p:grpSpPr bwMode="auto">
          <a:xfrm>
            <a:off x="3733800" y="3810001"/>
            <a:ext cx="609600" cy="701675"/>
            <a:chOff x="624" y="1280"/>
            <a:chExt cx="384" cy="442"/>
          </a:xfrm>
        </p:grpSpPr>
        <p:sp>
          <p:nvSpPr>
            <p:cNvPr id="589887" name="Text Box 63"/>
            <p:cNvSpPr txBox="1">
              <a:spLocks noChangeArrowheads="1"/>
            </p:cNvSpPr>
            <p:nvPr/>
          </p:nvSpPr>
          <p:spPr bwMode="auto">
            <a:xfrm>
              <a:off x="624" y="1280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f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9888" name="Line 64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89891" name="Oval 67"/>
          <p:cNvSpPr>
            <a:spLocks noChangeArrowheads="1"/>
          </p:cNvSpPr>
          <p:nvPr/>
        </p:nvSpPr>
        <p:spPr bwMode="auto">
          <a:xfrm>
            <a:off x="9601200" y="5257800"/>
            <a:ext cx="76200" cy="76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9892" name="Freeform 68"/>
          <p:cNvSpPr>
            <a:spLocks/>
          </p:cNvSpPr>
          <p:nvPr/>
        </p:nvSpPr>
        <p:spPr bwMode="auto">
          <a:xfrm>
            <a:off x="2659064" y="6400801"/>
            <a:ext cx="2541587" cy="28575"/>
          </a:xfrm>
          <a:custGeom>
            <a:avLst/>
            <a:gdLst>
              <a:gd name="T0" fmla="*/ 1601 w 1601"/>
              <a:gd name="T1" fmla="*/ 0 h 18"/>
              <a:gd name="T2" fmla="*/ 0 w 1601"/>
              <a:gd name="T3" fmla="*/ 18 h 1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01" h="18">
                <a:moveTo>
                  <a:pt x="1601" y="0"/>
                </a:moveTo>
                <a:lnTo>
                  <a:pt x="0" y="18"/>
                </a:lnTo>
              </a:path>
            </a:pathLst>
          </a:custGeom>
          <a:noFill/>
          <a:ln w="38100" cmpd="sng">
            <a:solidFill>
              <a:srgbClr val="00FF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9893" name="Freeform 69"/>
          <p:cNvSpPr>
            <a:spLocks/>
          </p:cNvSpPr>
          <p:nvPr/>
        </p:nvSpPr>
        <p:spPr bwMode="auto">
          <a:xfrm>
            <a:off x="2667000" y="6400801"/>
            <a:ext cx="2533650" cy="28575"/>
          </a:xfrm>
          <a:custGeom>
            <a:avLst/>
            <a:gdLst>
              <a:gd name="T0" fmla="*/ 1596 w 1596"/>
              <a:gd name="T1" fmla="*/ 0 h 18"/>
              <a:gd name="T2" fmla="*/ 7 w 1596"/>
              <a:gd name="T3" fmla="*/ 18 h 18"/>
              <a:gd name="T4" fmla="*/ 0 w 1596"/>
              <a:gd name="T5" fmla="*/ 12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96" h="18">
                <a:moveTo>
                  <a:pt x="1596" y="0"/>
                </a:moveTo>
                <a:lnTo>
                  <a:pt x="7" y="18"/>
                </a:lnTo>
                <a:lnTo>
                  <a:pt x="0" y="12"/>
                </a:lnTo>
              </a:path>
            </a:pathLst>
          </a:custGeom>
          <a:noFill/>
          <a:ln w="38100" cmpd="sng">
            <a:solidFill>
              <a:srgbClr val="00B05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9890" name="Freeform 66"/>
          <p:cNvSpPr>
            <a:spLocks/>
          </p:cNvSpPr>
          <p:nvPr/>
        </p:nvSpPr>
        <p:spPr bwMode="auto">
          <a:xfrm>
            <a:off x="2552700" y="5283200"/>
            <a:ext cx="7099300" cy="1588"/>
          </a:xfrm>
          <a:custGeom>
            <a:avLst/>
            <a:gdLst>
              <a:gd name="T0" fmla="*/ 4472 w 4472"/>
              <a:gd name="T1" fmla="*/ 0 h 1"/>
              <a:gd name="T2" fmla="*/ 0 w 4472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472" h="1">
                <a:moveTo>
                  <a:pt x="4472" y="0"/>
                </a:moveTo>
                <a:lnTo>
                  <a:pt x="0" y="0"/>
                </a:lnTo>
              </a:path>
            </a:pathLst>
          </a:custGeom>
          <a:noFill/>
          <a:ln w="57150" cmpd="sng">
            <a:solidFill>
              <a:srgbClr val="FF3300">
                <a:alpha val="84000"/>
              </a:srgbClr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5239" y="-13767"/>
            <a:ext cx="12192000" cy="9807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qo‘shishning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3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98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0.23073 0.10371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5898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36" y="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2.22222E-6 L 0.34205 -0.16412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5898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96" y="-8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89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9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9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589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500" fill="hold"/>
                                        <p:tgtEl>
                                          <p:spTgt spid="589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8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89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89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8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8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98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0.19076 0.08889 L 0.24362 0.09444 " pathEditMode="relative" rAng="0" ptsTypes="AAA">
                                      <p:cBhvr>
                                        <p:cTn id="82" dur="1000" fill="hold"/>
                                        <p:tgtEl>
                                          <p:spTgt spid="5898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74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6.66667E-6 L -0.025 -0.07778 L -0.01528 -0.16667 " pathEditMode="relative" ptsTypes="AAA">
                                      <p:cBhvr>
                                        <p:cTn id="85" dur="500" fill="hold"/>
                                        <p:tgtEl>
                                          <p:spTgt spid="5898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58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89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8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500"/>
                                        <p:tgtEl>
                                          <p:spTgt spid="58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8" dur="500" fill="hold"/>
                                        <p:tgtEl>
                                          <p:spTgt spid="58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67" grpId="0" animBg="1"/>
      <p:bldP spid="589871" grpId="0" animBg="1"/>
      <p:bldP spid="589871" grpId="1" animBg="1"/>
      <p:bldP spid="589868" grpId="0" animBg="1"/>
      <p:bldP spid="589870" grpId="0" animBg="1"/>
      <p:bldP spid="589875" grpId="0" animBg="1"/>
      <p:bldP spid="589875" grpId="1" animBg="1"/>
      <p:bldP spid="589876" grpId="0" animBg="1"/>
      <p:bldP spid="589891" grpId="0" animBg="1"/>
      <p:bldP spid="589892" grpId="0" animBg="1"/>
      <p:bldP spid="589892" grpId="1" animBg="1"/>
      <p:bldP spid="589893" grpId="0" animBg="1"/>
      <p:bldP spid="589890" grpId="0" animBg="1"/>
      <p:bldP spid="58989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1" name="Text Box 11"/>
          <p:cNvSpPr txBox="1">
            <a:spLocks noChangeArrowheads="1"/>
          </p:cNvSpPr>
          <p:nvPr/>
        </p:nvSpPr>
        <p:spPr bwMode="auto">
          <a:xfrm>
            <a:off x="2207510" y="545958"/>
            <a:ext cx="856709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44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5385" name="Text Box 25"/>
          <p:cNvSpPr txBox="1">
            <a:spLocks noChangeArrowheads="1"/>
          </p:cNvSpPr>
          <p:nvPr/>
        </p:nvSpPr>
        <p:spPr bwMode="auto">
          <a:xfrm>
            <a:off x="1866900" y="1889274"/>
            <a:ext cx="8915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grpSp>
        <p:nvGrpSpPr>
          <p:cNvPr id="655421" name="Group 61"/>
          <p:cNvGrpSpPr>
            <a:grpSpLocks/>
          </p:cNvGrpSpPr>
          <p:nvPr/>
        </p:nvGrpSpPr>
        <p:grpSpPr bwMode="auto">
          <a:xfrm>
            <a:off x="4648200" y="1889126"/>
            <a:ext cx="2133600" cy="701675"/>
            <a:chOff x="1968" y="566"/>
            <a:chExt cx="1344" cy="442"/>
          </a:xfrm>
        </p:grpSpPr>
        <p:sp>
          <p:nvSpPr>
            <p:cNvPr id="655387" name="Text Box 27"/>
            <p:cNvSpPr txBox="1">
              <a:spLocks noChangeArrowheads="1"/>
            </p:cNvSpPr>
            <p:nvPr/>
          </p:nvSpPr>
          <p:spPr bwMode="auto">
            <a:xfrm>
              <a:off x="1968" y="566"/>
              <a:ext cx="134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a</a:t>
              </a:r>
              <a:r>
                <a:rPr lang="ru-RU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,</a:t>
              </a:r>
              <a:r>
                <a:rPr lang="en-US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b,</a:t>
              </a:r>
              <a:r>
                <a:rPr lang="ru-RU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</a:t>
              </a:r>
              <a:endParaRPr lang="ru-RU" sz="4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55388" name="Freeform 28"/>
            <p:cNvSpPr>
              <a:spLocks/>
            </p:cNvSpPr>
            <p:nvPr/>
          </p:nvSpPr>
          <p:spPr bwMode="auto">
            <a:xfrm>
              <a:off x="2208" y="710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18" name="Freeform 58"/>
            <p:cNvSpPr>
              <a:spLocks/>
            </p:cNvSpPr>
            <p:nvPr/>
          </p:nvSpPr>
          <p:spPr bwMode="auto">
            <a:xfrm>
              <a:off x="2832" y="720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19" name="Freeform 59"/>
            <p:cNvSpPr>
              <a:spLocks/>
            </p:cNvSpPr>
            <p:nvPr/>
          </p:nvSpPr>
          <p:spPr bwMode="auto">
            <a:xfrm>
              <a:off x="2496" y="624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5430" name="Oval 70"/>
          <p:cNvSpPr>
            <a:spLocks noChangeArrowheads="1"/>
          </p:cNvSpPr>
          <p:nvPr/>
        </p:nvSpPr>
        <p:spPr bwMode="auto">
          <a:xfrm>
            <a:off x="1981200" y="3429000"/>
            <a:ext cx="3810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655431" name="Oval 71"/>
          <p:cNvSpPr>
            <a:spLocks noChangeArrowheads="1"/>
          </p:cNvSpPr>
          <p:nvPr/>
        </p:nvSpPr>
        <p:spPr bwMode="auto">
          <a:xfrm>
            <a:off x="1981200" y="4724400"/>
            <a:ext cx="3810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grpSp>
        <p:nvGrpSpPr>
          <p:cNvPr id="655429" name="Group 69"/>
          <p:cNvGrpSpPr>
            <a:grpSpLocks/>
          </p:cNvGrpSpPr>
          <p:nvPr/>
        </p:nvGrpSpPr>
        <p:grpSpPr bwMode="auto">
          <a:xfrm>
            <a:off x="2362200" y="3352801"/>
            <a:ext cx="3962400" cy="701675"/>
            <a:chOff x="576" y="1200"/>
            <a:chExt cx="2496" cy="442"/>
          </a:xfrm>
        </p:grpSpPr>
        <p:sp>
          <p:nvSpPr>
            <p:cNvPr id="655423" name="Text Box 63"/>
            <p:cNvSpPr txBox="1">
              <a:spLocks noChangeArrowheads="1"/>
            </p:cNvSpPr>
            <p:nvPr/>
          </p:nvSpPr>
          <p:spPr bwMode="auto">
            <a:xfrm>
              <a:off x="576" y="1200"/>
              <a:ext cx="249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b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= 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+ a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55424" name="Freeform 64"/>
            <p:cNvSpPr>
              <a:spLocks/>
            </p:cNvSpPr>
            <p:nvPr/>
          </p:nvSpPr>
          <p:spPr bwMode="auto">
            <a:xfrm>
              <a:off x="816" y="1344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25" name="Freeform 65"/>
            <p:cNvSpPr>
              <a:spLocks/>
            </p:cNvSpPr>
            <p:nvPr/>
          </p:nvSpPr>
          <p:spPr bwMode="auto">
            <a:xfrm>
              <a:off x="2304" y="1344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26" name="Freeform 66"/>
            <p:cNvSpPr>
              <a:spLocks/>
            </p:cNvSpPr>
            <p:nvPr/>
          </p:nvSpPr>
          <p:spPr bwMode="auto">
            <a:xfrm>
              <a:off x="1296" y="1296"/>
              <a:ext cx="192" cy="48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28" name="Freeform 68"/>
            <p:cNvSpPr>
              <a:spLocks/>
            </p:cNvSpPr>
            <p:nvPr/>
          </p:nvSpPr>
          <p:spPr bwMode="auto">
            <a:xfrm>
              <a:off x="1824" y="1296"/>
              <a:ext cx="192" cy="48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5446" name="Group 86"/>
          <p:cNvGrpSpPr>
            <a:grpSpLocks/>
          </p:cNvGrpSpPr>
          <p:nvPr/>
        </p:nvGrpSpPr>
        <p:grpSpPr bwMode="auto">
          <a:xfrm>
            <a:off x="2362200" y="4648200"/>
            <a:ext cx="5638800" cy="701675"/>
            <a:chOff x="528" y="2496"/>
            <a:chExt cx="3552" cy="442"/>
          </a:xfrm>
        </p:grpSpPr>
        <p:sp>
          <p:nvSpPr>
            <p:cNvPr id="655435" name="Text Box 75"/>
            <p:cNvSpPr txBox="1">
              <a:spLocks noChangeArrowheads="1"/>
            </p:cNvSpPr>
            <p:nvPr/>
          </p:nvSpPr>
          <p:spPr bwMode="auto">
            <a:xfrm>
              <a:off x="528" y="2496"/>
              <a:ext cx="35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b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 + 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 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 (b + c)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55436" name="Freeform 76"/>
            <p:cNvSpPr>
              <a:spLocks/>
            </p:cNvSpPr>
            <p:nvPr/>
          </p:nvSpPr>
          <p:spPr bwMode="auto">
            <a:xfrm>
              <a:off x="720" y="2640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37" name="Freeform 77"/>
            <p:cNvSpPr>
              <a:spLocks/>
            </p:cNvSpPr>
            <p:nvPr/>
          </p:nvSpPr>
          <p:spPr bwMode="auto">
            <a:xfrm>
              <a:off x="2311" y="2640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38" name="Freeform 78"/>
            <p:cNvSpPr>
              <a:spLocks/>
            </p:cNvSpPr>
            <p:nvPr/>
          </p:nvSpPr>
          <p:spPr bwMode="auto">
            <a:xfrm>
              <a:off x="1200" y="2592"/>
              <a:ext cx="192" cy="48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39" name="Freeform 79"/>
            <p:cNvSpPr>
              <a:spLocks/>
            </p:cNvSpPr>
            <p:nvPr/>
          </p:nvSpPr>
          <p:spPr bwMode="auto">
            <a:xfrm>
              <a:off x="1824" y="2640"/>
              <a:ext cx="192" cy="48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40" name="Freeform 80"/>
            <p:cNvSpPr>
              <a:spLocks/>
            </p:cNvSpPr>
            <p:nvPr/>
          </p:nvSpPr>
          <p:spPr bwMode="auto">
            <a:xfrm>
              <a:off x="2928" y="2592"/>
              <a:ext cx="192" cy="48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5441" name="Freeform 81"/>
            <p:cNvSpPr>
              <a:spLocks/>
            </p:cNvSpPr>
            <p:nvPr/>
          </p:nvSpPr>
          <p:spPr bwMode="auto">
            <a:xfrm>
              <a:off x="3376" y="2648"/>
              <a:ext cx="184" cy="8"/>
            </a:xfrm>
            <a:custGeom>
              <a:avLst/>
              <a:gdLst>
                <a:gd name="T0" fmla="*/ 0 w 184"/>
                <a:gd name="T1" fmla="*/ 8 h 8"/>
                <a:gd name="T2" fmla="*/ 184 w 184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8">
                  <a:moveTo>
                    <a:pt x="0" y="8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988392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5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5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5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5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55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5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30" grpId="0" animBg="1"/>
      <p:bldP spid="6554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34" name="Freeform 2"/>
          <p:cNvSpPr>
            <a:spLocks/>
          </p:cNvSpPr>
          <p:nvPr/>
        </p:nvSpPr>
        <p:spPr bwMode="auto">
          <a:xfrm rot="18323156" flipV="1">
            <a:off x="3709988" y="2759075"/>
            <a:ext cx="25400" cy="2768600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8444" name="Freeform 12"/>
          <p:cNvSpPr>
            <a:spLocks/>
          </p:cNvSpPr>
          <p:nvPr/>
        </p:nvSpPr>
        <p:spPr bwMode="auto">
          <a:xfrm rot="18323156" flipV="1">
            <a:off x="3709988" y="2759075"/>
            <a:ext cx="25400" cy="2768600"/>
          </a:xfrm>
          <a:custGeom>
            <a:avLst/>
            <a:gdLst>
              <a:gd name="T0" fmla="*/ 16 w 16"/>
              <a:gd name="T1" fmla="*/ 1744 h 1744"/>
              <a:gd name="T2" fmla="*/ 0 w 16"/>
              <a:gd name="T3" fmla="*/ 0 h 174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1744">
                <a:moveTo>
                  <a:pt x="16" y="174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58446" name="Group 14"/>
          <p:cNvGrpSpPr>
            <a:grpSpLocks/>
          </p:cNvGrpSpPr>
          <p:nvPr/>
        </p:nvGrpSpPr>
        <p:grpSpPr bwMode="auto">
          <a:xfrm>
            <a:off x="2947988" y="3978276"/>
            <a:ext cx="609600" cy="701675"/>
            <a:chOff x="2832" y="1776"/>
            <a:chExt cx="384" cy="442"/>
          </a:xfrm>
        </p:grpSpPr>
        <p:sp>
          <p:nvSpPr>
            <p:cNvPr id="658447" name="Text Box 15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58448" name="Line 16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8449" name="Group 17"/>
          <p:cNvGrpSpPr>
            <a:grpSpLocks/>
          </p:cNvGrpSpPr>
          <p:nvPr/>
        </p:nvGrpSpPr>
        <p:grpSpPr bwMode="auto">
          <a:xfrm>
            <a:off x="5767388" y="3810001"/>
            <a:ext cx="609600" cy="701675"/>
            <a:chOff x="2832" y="1776"/>
            <a:chExt cx="384" cy="442"/>
          </a:xfrm>
        </p:grpSpPr>
        <p:sp>
          <p:nvSpPr>
            <p:cNvPr id="658450" name="Text Box 18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58451" name="Line 19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8452" name="Group 20"/>
          <p:cNvGrpSpPr>
            <a:grpSpLocks/>
          </p:cNvGrpSpPr>
          <p:nvPr/>
        </p:nvGrpSpPr>
        <p:grpSpPr bwMode="auto">
          <a:xfrm>
            <a:off x="5538788" y="1828801"/>
            <a:ext cx="609600" cy="701675"/>
            <a:chOff x="768" y="806"/>
            <a:chExt cx="384" cy="442"/>
          </a:xfrm>
        </p:grpSpPr>
        <p:sp>
          <p:nvSpPr>
            <p:cNvPr id="658453" name="Text Box 21"/>
            <p:cNvSpPr txBox="1">
              <a:spLocks noChangeArrowheads="1"/>
            </p:cNvSpPr>
            <p:nvPr/>
          </p:nvSpPr>
          <p:spPr bwMode="auto">
            <a:xfrm>
              <a:off x="768" y="80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58454" name="Line 22"/>
            <p:cNvSpPr>
              <a:spLocks noChangeShapeType="1"/>
            </p:cNvSpPr>
            <p:nvPr/>
          </p:nvSpPr>
          <p:spPr bwMode="auto">
            <a:xfrm>
              <a:off x="864" y="86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8455" name="Group 23"/>
          <p:cNvGrpSpPr>
            <a:grpSpLocks/>
          </p:cNvGrpSpPr>
          <p:nvPr/>
        </p:nvGrpSpPr>
        <p:grpSpPr bwMode="auto">
          <a:xfrm>
            <a:off x="6224588" y="2590800"/>
            <a:ext cx="1600200" cy="717550"/>
            <a:chOff x="2400" y="3158"/>
            <a:chExt cx="1008" cy="452"/>
          </a:xfrm>
        </p:grpSpPr>
        <p:grpSp>
          <p:nvGrpSpPr>
            <p:cNvPr id="658456" name="Group 24"/>
            <p:cNvGrpSpPr>
              <a:grpSpLocks/>
            </p:cNvGrpSpPr>
            <p:nvPr/>
          </p:nvGrpSpPr>
          <p:grpSpPr bwMode="auto">
            <a:xfrm>
              <a:off x="3024" y="3168"/>
              <a:ext cx="384" cy="442"/>
              <a:chOff x="768" y="806"/>
              <a:chExt cx="384" cy="442"/>
            </a:xfrm>
          </p:grpSpPr>
          <p:sp>
            <p:nvSpPr>
              <p:cNvPr id="658457" name="Text Box 25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58458" name="Line 26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58459" name="Text Box 27"/>
            <p:cNvSpPr txBox="1">
              <a:spLocks noChangeArrowheads="1"/>
            </p:cNvSpPr>
            <p:nvPr/>
          </p:nvSpPr>
          <p:spPr bwMode="auto">
            <a:xfrm>
              <a:off x="2400" y="3158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</a:t>
              </a:r>
              <a:endParaRPr lang="ru-RU" sz="4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58460" name="Line 28"/>
            <p:cNvSpPr>
              <a:spLocks noChangeShapeType="1"/>
            </p:cNvSpPr>
            <p:nvPr/>
          </p:nvSpPr>
          <p:spPr bwMode="auto">
            <a:xfrm>
              <a:off x="25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8461" name="Group 29"/>
          <p:cNvGrpSpPr>
            <a:grpSpLocks/>
          </p:cNvGrpSpPr>
          <p:nvPr/>
        </p:nvGrpSpPr>
        <p:grpSpPr bwMode="auto">
          <a:xfrm>
            <a:off x="2566988" y="1905001"/>
            <a:ext cx="609600" cy="701675"/>
            <a:chOff x="624" y="1296"/>
            <a:chExt cx="384" cy="442"/>
          </a:xfrm>
        </p:grpSpPr>
        <p:sp>
          <p:nvSpPr>
            <p:cNvPr id="658462" name="Text Box 30"/>
            <p:cNvSpPr txBox="1">
              <a:spLocks noChangeArrowheads="1"/>
            </p:cNvSpPr>
            <p:nvPr/>
          </p:nvSpPr>
          <p:spPr bwMode="auto">
            <a:xfrm>
              <a:off x="624" y="129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58463" name="Line 31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8470" name="Freeform 38"/>
          <p:cNvSpPr>
            <a:spLocks/>
          </p:cNvSpPr>
          <p:nvPr/>
        </p:nvSpPr>
        <p:spPr bwMode="auto">
          <a:xfrm>
            <a:off x="2262189" y="1676401"/>
            <a:ext cx="1793875" cy="1501775"/>
          </a:xfrm>
          <a:custGeom>
            <a:avLst/>
            <a:gdLst>
              <a:gd name="T0" fmla="*/ 1130 w 1130"/>
              <a:gd name="T1" fmla="*/ 0 h 946"/>
              <a:gd name="T2" fmla="*/ 0 w 1130"/>
              <a:gd name="T3" fmla="*/ 946 h 94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30" h="946">
                <a:moveTo>
                  <a:pt x="1130" y="0"/>
                </a:moveTo>
                <a:lnTo>
                  <a:pt x="0" y="946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8471" name="Freeform 39"/>
          <p:cNvSpPr>
            <a:spLocks/>
          </p:cNvSpPr>
          <p:nvPr/>
        </p:nvSpPr>
        <p:spPr bwMode="auto">
          <a:xfrm>
            <a:off x="2274889" y="1676401"/>
            <a:ext cx="1781175" cy="1495425"/>
          </a:xfrm>
          <a:custGeom>
            <a:avLst/>
            <a:gdLst>
              <a:gd name="T0" fmla="*/ 1122 w 1122"/>
              <a:gd name="T1" fmla="*/ 0 h 942"/>
              <a:gd name="T2" fmla="*/ 0 w 1122"/>
              <a:gd name="T3" fmla="*/ 942 h 94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22" h="942">
                <a:moveTo>
                  <a:pt x="1122" y="0"/>
                </a:moveTo>
                <a:lnTo>
                  <a:pt x="0" y="942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8472" name="Freeform 40"/>
          <p:cNvSpPr>
            <a:spLocks/>
          </p:cNvSpPr>
          <p:nvPr/>
        </p:nvSpPr>
        <p:spPr bwMode="auto">
          <a:xfrm>
            <a:off x="6986588" y="1676400"/>
            <a:ext cx="2209800" cy="3111500"/>
          </a:xfrm>
          <a:custGeom>
            <a:avLst/>
            <a:gdLst>
              <a:gd name="T0" fmla="*/ 0 w 1392"/>
              <a:gd name="T1" fmla="*/ 0 h 1960"/>
              <a:gd name="T2" fmla="*/ 1392 w 1392"/>
              <a:gd name="T3" fmla="*/ 952 h 1960"/>
              <a:gd name="T4" fmla="*/ 240 w 1392"/>
              <a:gd name="T5" fmla="*/ 1960 h 1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92" h="1960">
                <a:moveTo>
                  <a:pt x="0" y="0"/>
                </a:moveTo>
                <a:lnTo>
                  <a:pt x="1392" y="952"/>
                </a:lnTo>
                <a:lnTo>
                  <a:pt x="240" y="1960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8473" name="Freeform 41"/>
          <p:cNvSpPr>
            <a:spLocks/>
          </p:cNvSpPr>
          <p:nvPr/>
        </p:nvSpPr>
        <p:spPr bwMode="auto">
          <a:xfrm>
            <a:off x="5208588" y="3162300"/>
            <a:ext cx="3937000" cy="50800"/>
          </a:xfrm>
          <a:custGeom>
            <a:avLst/>
            <a:gdLst>
              <a:gd name="T0" fmla="*/ 0 w 2480"/>
              <a:gd name="T1" fmla="*/ 0 h 32"/>
              <a:gd name="T2" fmla="*/ 2480 w 2480"/>
              <a:gd name="T3" fmla="*/ 32 h 3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480" h="32">
                <a:moveTo>
                  <a:pt x="0" y="0"/>
                </a:moveTo>
                <a:lnTo>
                  <a:pt x="2480" y="32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8474" name="Oval 42"/>
          <p:cNvSpPr>
            <a:spLocks noChangeArrowheads="1"/>
          </p:cNvSpPr>
          <p:nvPr/>
        </p:nvSpPr>
        <p:spPr bwMode="auto">
          <a:xfrm>
            <a:off x="5157788" y="3124200"/>
            <a:ext cx="76200" cy="76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58483" name="Text Box 51"/>
          <p:cNvSpPr txBox="1">
            <a:spLocks noChangeArrowheads="1"/>
          </p:cNvSpPr>
          <p:nvPr/>
        </p:nvSpPr>
        <p:spPr bwMode="auto">
          <a:xfrm>
            <a:off x="4700588" y="2819401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sp>
        <p:nvSpPr>
          <p:cNvPr id="658484" name="Text Box 52"/>
          <p:cNvSpPr txBox="1">
            <a:spLocks noChangeArrowheads="1"/>
          </p:cNvSpPr>
          <p:nvPr/>
        </p:nvSpPr>
        <p:spPr bwMode="auto">
          <a:xfrm>
            <a:off x="6986588" y="1387476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</a:p>
        </p:txBody>
      </p:sp>
      <p:sp>
        <p:nvSpPr>
          <p:cNvPr id="658485" name="Text Box 53"/>
          <p:cNvSpPr txBox="1">
            <a:spLocks noChangeArrowheads="1"/>
          </p:cNvSpPr>
          <p:nvPr/>
        </p:nvSpPr>
        <p:spPr bwMode="auto">
          <a:xfrm>
            <a:off x="7138988" y="4800601"/>
            <a:ext cx="3786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658486" name="Text Box 54"/>
          <p:cNvSpPr txBox="1">
            <a:spLocks noChangeArrowheads="1"/>
          </p:cNvSpPr>
          <p:nvPr/>
        </p:nvSpPr>
        <p:spPr bwMode="auto">
          <a:xfrm>
            <a:off x="9196388" y="2971801"/>
            <a:ext cx="3481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C</a:t>
            </a:r>
            <a:endParaRPr lang="ru-RU" sz="2400" b="1"/>
          </a:p>
        </p:txBody>
      </p:sp>
      <p:grpSp>
        <p:nvGrpSpPr>
          <p:cNvPr id="658498" name="Group 66"/>
          <p:cNvGrpSpPr>
            <a:grpSpLocks/>
          </p:cNvGrpSpPr>
          <p:nvPr/>
        </p:nvGrpSpPr>
        <p:grpSpPr bwMode="auto">
          <a:xfrm>
            <a:off x="2935289" y="5440364"/>
            <a:ext cx="3482976" cy="579437"/>
            <a:chOff x="254" y="1344"/>
            <a:chExt cx="2194" cy="365"/>
          </a:xfrm>
        </p:grpSpPr>
        <p:graphicFrame>
          <p:nvGraphicFramePr>
            <p:cNvPr id="658499" name="Object 6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62083781"/>
                </p:ext>
              </p:extLst>
            </p:nvPr>
          </p:nvGraphicFramePr>
          <p:xfrm>
            <a:off x="254" y="1344"/>
            <a:ext cx="1233" cy="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2" name="Уравнение" r:id="rId4" imgW="685800" imgH="203040" progId="Equation.3">
                    <p:embed/>
                  </p:oleObj>
                </mc:Choice>
                <mc:Fallback>
                  <p:oleObj name="Уравнение" r:id="rId4" imgW="68580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" y="1344"/>
                          <a:ext cx="1233" cy="3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58500" name="Text Box 68"/>
            <p:cNvSpPr txBox="1">
              <a:spLocks noChangeArrowheads="1"/>
            </p:cNvSpPr>
            <p:nvPr/>
          </p:nvSpPr>
          <p:spPr bwMode="auto">
            <a:xfrm>
              <a:off x="1680" y="1392"/>
              <a:ext cx="7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АС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658501" name="Line 69"/>
            <p:cNvSpPr>
              <a:spLocks noChangeShapeType="1"/>
            </p:cNvSpPr>
            <p:nvPr/>
          </p:nvSpPr>
          <p:spPr bwMode="auto">
            <a:xfrm>
              <a:off x="1824" y="139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8507" name="Group 75"/>
          <p:cNvGrpSpPr>
            <a:grpSpLocks/>
          </p:cNvGrpSpPr>
          <p:nvPr/>
        </p:nvGrpSpPr>
        <p:grpSpPr bwMode="auto">
          <a:xfrm>
            <a:off x="6096000" y="5516563"/>
            <a:ext cx="1676400" cy="457200"/>
            <a:chOff x="4464" y="3504"/>
            <a:chExt cx="1056" cy="288"/>
          </a:xfrm>
        </p:grpSpPr>
        <p:sp>
          <p:nvSpPr>
            <p:cNvPr id="658504" name="Text Box 72"/>
            <p:cNvSpPr txBox="1">
              <a:spLocks noChangeArrowheads="1"/>
            </p:cNvSpPr>
            <p:nvPr/>
          </p:nvSpPr>
          <p:spPr bwMode="auto">
            <a:xfrm>
              <a:off x="4464" y="3504"/>
              <a:ext cx="10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АВ + ВС</a:t>
              </a:r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658505" name="Line 73"/>
            <p:cNvSpPr>
              <a:spLocks noChangeShapeType="1"/>
            </p:cNvSpPr>
            <p:nvPr/>
          </p:nvSpPr>
          <p:spPr bwMode="auto">
            <a:xfrm>
              <a:off x="4619" y="350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8506" name="Line 74"/>
            <p:cNvSpPr>
              <a:spLocks noChangeShapeType="1"/>
            </p:cNvSpPr>
            <p:nvPr/>
          </p:nvSpPr>
          <p:spPr bwMode="auto">
            <a:xfrm>
              <a:off x="5088" y="350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8531" name="Group 99"/>
          <p:cNvGrpSpPr>
            <a:grpSpLocks/>
          </p:cNvGrpSpPr>
          <p:nvPr/>
        </p:nvGrpSpPr>
        <p:grpSpPr bwMode="auto">
          <a:xfrm>
            <a:off x="7467600" y="5287963"/>
            <a:ext cx="1600200" cy="717550"/>
            <a:chOff x="3072" y="3120"/>
            <a:chExt cx="1008" cy="452"/>
          </a:xfrm>
        </p:grpSpPr>
        <p:sp>
          <p:nvSpPr>
            <p:cNvPr id="658512" name="Text Box 80"/>
            <p:cNvSpPr txBox="1">
              <a:spLocks noChangeArrowheads="1"/>
            </p:cNvSpPr>
            <p:nvPr/>
          </p:nvSpPr>
          <p:spPr bwMode="auto">
            <a:xfrm>
              <a:off x="3696" y="3130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4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58513" name="Line 81"/>
            <p:cNvSpPr>
              <a:spLocks noChangeShapeType="1"/>
            </p:cNvSpPr>
            <p:nvPr/>
          </p:nvSpPr>
          <p:spPr bwMode="auto">
            <a:xfrm>
              <a:off x="379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8514" name="Text Box 82"/>
            <p:cNvSpPr txBox="1">
              <a:spLocks noChangeArrowheads="1"/>
            </p:cNvSpPr>
            <p:nvPr/>
          </p:nvSpPr>
          <p:spPr bwMode="auto">
            <a:xfrm>
              <a:off x="3072" y="3120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8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</a:t>
              </a:r>
              <a:r>
                <a: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658515" name="Line 83"/>
            <p:cNvSpPr>
              <a:spLocks noChangeShapeType="1"/>
            </p:cNvSpPr>
            <p:nvPr/>
          </p:nvSpPr>
          <p:spPr bwMode="auto">
            <a:xfrm>
              <a:off x="3312" y="3216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8517" name="Group 85"/>
          <p:cNvGrpSpPr>
            <a:grpSpLocks/>
          </p:cNvGrpSpPr>
          <p:nvPr/>
        </p:nvGrpSpPr>
        <p:grpSpPr bwMode="auto">
          <a:xfrm>
            <a:off x="2806702" y="6126164"/>
            <a:ext cx="3535363" cy="579437"/>
            <a:chOff x="221" y="1344"/>
            <a:chExt cx="2227" cy="365"/>
          </a:xfrm>
        </p:grpSpPr>
        <p:graphicFrame>
          <p:nvGraphicFramePr>
            <p:cNvPr id="658518" name="Object 8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31456175"/>
                </p:ext>
              </p:extLst>
            </p:nvPr>
          </p:nvGraphicFramePr>
          <p:xfrm>
            <a:off x="221" y="1344"/>
            <a:ext cx="1301" cy="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3" name="Уравнение" r:id="rId6" imgW="723600" imgH="203040" progId="Equation.3">
                    <p:embed/>
                  </p:oleObj>
                </mc:Choice>
                <mc:Fallback>
                  <p:oleObj name="Уравнение" r:id="rId6" imgW="72360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" y="1344"/>
                          <a:ext cx="1301" cy="3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58519" name="Text Box 87"/>
            <p:cNvSpPr txBox="1">
              <a:spLocks noChangeArrowheads="1"/>
            </p:cNvSpPr>
            <p:nvPr/>
          </p:nvSpPr>
          <p:spPr bwMode="auto">
            <a:xfrm>
              <a:off x="1680" y="1392"/>
              <a:ext cx="7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АС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658520" name="Line 88"/>
            <p:cNvSpPr>
              <a:spLocks noChangeShapeType="1"/>
            </p:cNvSpPr>
            <p:nvPr/>
          </p:nvSpPr>
          <p:spPr bwMode="auto">
            <a:xfrm>
              <a:off x="1824" y="139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8521" name="Group 89"/>
          <p:cNvGrpSpPr>
            <a:grpSpLocks/>
          </p:cNvGrpSpPr>
          <p:nvPr/>
        </p:nvGrpSpPr>
        <p:grpSpPr bwMode="auto">
          <a:xfrm>
            <a:off x="6019800" y="6202363"/>
            <a:ext cx="1676400" cy="457200"/>
            <a:chOff x="4464" y="3504"/>
            <a:chExt cx="1056" cy="288"/>
          </a:xfrm>
        </p:grpSpPr>
        <p:sp>
          <p:nvSpPr>
            <p:cNvPr id="658522" name="Text Box 90"/>
            <p:cNvSpPr txBox="1">
              <a:spLocks noChangeArrowheads="1"/>
            </p:cNvSpPr>
            <p:nvPr/>
          </p:nvSpPr>
          <p:spPr bwMode="auto">
            <a:xfrm>
              <a:off x="4464" y="3504"/>
              <a:ext cx="10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А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+ 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</a:t>
              </a: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</a:t>
              </a:r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658523" name="Line 91"/>
            <p:cNvSpPr>
              <a:spLocks noChangeShapeType="1"/>
            </p:cNvSpPr>
            <p:nvPr/>
          </p:nvSpPr>
          <p:spPr bwMode="auto">
            <a:xfrm>
              <a:off x="4619" y="350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58524" name="Line 92"/>
            <p:cNvSpPr>
              <a:spLocks noChangeShapeType="1"/>
            </p:cNvSpPr>
            <p:nvPr/>
          </p:nvSpPr>
          <p:spPr bwMode="auto">
            <a:xfrm>
              <a:off x="5088" y="350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8525" name="Group 93"/>
          <p:cNvGrpSpPr>
            <a:grpSpLocks/>
          </p:cNvGrpSpPr>
          <p:nvPr/>
        </p:nvGrpSpPr>
        <p:grpSpPr bwMode="auto">
          <a:xfrm>
            <a:off x="7391400" y="5973763"/>
            <a:ext cx="1600200" cy="717550"/>
            <a:chOff x="3072" y="3120"/>
            <a:chExt cx="1008" cy="452"/>
          </a:xfrm>
        </p:grpSpPr>
        <p:grpSp>
          <p:nvGrpSpPr>
            <p:cNvPr id="658526" name="Group 94"/>
            <p:cNvGrpSpPr>
              <a:grpSpLocks/>
            </p:cNvGrpSpPr>
            <p:nvPr/>
          </p:nvGrpSpPr>
          <p:grpSpPr bwMode="auto">
            <a:xfrm>
              <a:off x="3696" y="3130"/>
              <a:ext cx="384" cy="442"/>
              <a:chOff x="768" y="806"/>
              <a:chExt cx="384" cy="442"/>
            </a:xfrm>
          </p:grpSpPr>
          <p:sp>
            <p:nvSpPr>
              <p:cNvPr id="658527" name="Text Box 95"/>
              <p:cNvSpPr txBox="1">
                <a:spLocks noChangeArrowheads="1"/>
              </p:cNvSpPr>
              <p:nvPr/>
            </p:nvSpPr>
            <p:spPr bwMode="auto">
              <a:xfrm>
                <a:off x="768" y="80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58528" name="Line 96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58529" name="Text Box 97"/>
            <p:cNvSpPr txBox="1">
              <a:spLocks noChangeArrowheads="1"/>
            </p:cNvSpPr>
            <p:nvPr/>
          </p:nvSpPr>
          <p:spPr bwMode="auto">
            <a:xfrm>
              <a:off x="3072" y="3120"/>
              <a:ext cx="86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8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</a:t>
              </a:r>
              <a:r>
                <a: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658530" name="Line 98"/>
            <p:cNvSpPr>
              <a:spLocks noChangeShapeType="1"/>
            </p:cNvSpPr>
            <p:nvPr/>
          </p:nvSpPr>
          <p:spPr bwMode="auto">
            <a:xfrm>
              <a:off x="3312" y="3264"/>
              <a:ext cx="24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8475" name="Text Box 43"/>
          <p:cNvSpPr txBox="1">
            <a:spLocks noChangeArrowheads="1"/>
          </p:cNvSpPr>
          <p:nvPr/>
        </p:nvSpPr>
        <p:spPr bwMode="auto">
          <a:xfrm>
            <a:off x="1752600" y="244476"/>
            <a:ext cx="899160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/>
              <a:t>    </a:t>
            </a:r>
            <a:r>
              <a:rPr lang="en-US" sz="2400" dirty="0" smtClean="0"/>
              <a:t>           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/>
          </a:p>
          <a:p>
            <a:endParaRPr lang="ru-RU" sz="2400" dirty="0"/>
          </a:p>
        </p:txBody>
      </p:sp>
      <p:sp>
        <p:nvSpPr>
          <p:cNvPr id="76" name="Oval 70"/>
          <p:cNvSpPr>
            <a:spLocks noChangeArrowheads="1"/>
          </p:cNvSpPr>
          <p:nvPr/>
        </p:nvSpPr>
        <p:spPr bwMode="auto">
          <a:xfrm>
            <a:off x="5168639" y="593724"/>
            <a:ext cx="3810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grpSp>
        <p:nvGrpSpPr>
          <p:cNvPr id="77" name="Group 69"/>
          <p:cNvGrpSpPr>
            <a:grpSpLocks/>
          </p:cNvGrpSpPr>
          <p:nvPr/>
        </p:nvGrpSpPr>
        <p:grpSpPr bwMode="auto">
          <a:xfrm>
            <a:off x="5549639" y="517525"/>
            <a:ext cx="3962400" cy="701675"/>
            <a:chOff x="576" y="1200"/>
            <a:chExt cx="2496" cy="442"/>
          </a:xfrm>
        </p:grpSpPr>
        <p:sp>
          <p:nvSpPr>
            <p:cNvPr id="78" name="Text Box 63"/>
            <p:cNvSpPr txBox="1">
              <a:spLocks noChangeArrowheads="1"/>
            </p:cNvSpPr>
            <p:nvPr/>
          </p:nvSpPr>
          <p:spPr bwMode="auto">
            <a:xfrm>
              <a:off x="576" y="1200"/>
              <a:ext cx="249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b</a:t>
              </a:r>
              <a:r>
                <a: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= 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+ a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9" name="Freeform 64"/>
            <p:cNvSpPr>
              <a:spLocks/>
            </p:cNvSpPr>
            <p:nvPr/>
          </p:nvSpPr>
          <p:spPr bwMode="auto">
            <a:xfrm>
              <a:off x="816" y="1344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" name="Freeform 65"/>
            <p:cNvSpPr>
              <a:spLocks/>
            </p:cNvSpPr>
            <p:nvPr/>
          </p:nvSpPr>
          <p:spPr bwMode="auto">
            <a:xfrm>
              <a:off x="2304" y="1344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" name="Freeform 66"/>
            <p:cNvSpPr>
              <a:spLocks/>
            </p:cNvSpPr>
            <p:nvPr/>
          </p:nvSpPr>
          <p:spPr bwMode="auto">
            <a:xfrm>
              <a:off x="1296" y="1296"/>
              <a:ext cx="192" cy="48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" name="Freeform 68"/>
            <p:cNvSpPr>
              <a:spLocks/>
            </p:cNvSpPr>
            <p:nvPr/>
          </p:nvSpPr>
          <p:spPr bwMode="auto">
            <a:xfrm>
              <a:off x="1824" y="1296"/>
              <a:ext cx="192" cy="48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80815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84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2.22222E-6 L 0.24127 -0.0037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6584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57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500"/>
                                        <p:tgtEl>
                                          <p:spTgt spid="65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5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3.33333E-6 L 0.18099 -0.01065 L 0.21146 -0.01297 " pathEditMode="relative" rAng="0" ptsTypes="AAA">
                                      <p:cBhvr>
                                        <p:cTn id="40" dur="1000" fill="hold"/>
                                        <p:tgtEl>
                                          <p:spTgt spid="658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73" y="-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5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5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65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5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5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58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5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500"/>
                                        <p:tgtEl>
                                          <p:spTgt spid="65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8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58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500"/>
                                        <p:tgtEl>
                                          <p:spTgt spid="65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58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58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500"/>
                                        <p:tgtEl>
                                          <p:spTgt spid="65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58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58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500"/>
                                        <p:tgtEl>
                                          <p:spTgt spid="658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58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58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500"/>
                                        <p:tgtEl>
                                          <p:spTgt spid="658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58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58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500"/>
                                        <p:tgtEl>
                                          <p:spTgt spid="658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58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58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500"/>
                                        <p:tgtEl>
                                          <p:spTgt spid="658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8434" grpId="0" animBg="1"/>
      <p:bldP spid="658471" grpId="0" animBg="1"/>
      <p:bldP spid="658472" grpId="0" animBg="1"/>
      <p:bldP spid="658473" grpId="0" animBg="1"/>
      <p:bldP spid="658474" grpId="0" animBg="1"/>
      <p:bldP spid="658483" grpId="0"/>
      <p:bldP spid="658484" grpId="0"/>
      <p:bldP spid="658485" grpId="0"/>
      <p:bldP spid="65848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5716</TotalTime>
  <Words>804</Words>
  <Application>Microsoft Office PowerPoint</Application>
  <PresentationFormat>Широкоэкранный</PresentationFormat>
  <Paragraphs>282</Paragraphs>
  <Slides>18</Slides>
  <Notes>17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Тема Office</vt:lpstr>
      <vt:lpstr>Уравнение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599</cp:revision>
  <dcterms:created xsi:type="dcterms:W3CDTF">2020-06-19T20:52:49Z</dcterms:created>
  <dcterms:modified xsi:type="dcterms:W3CDTF">2020-12-12T18:56:26Z</dcterms:modified>
</cp:coreProperties>
</file>