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9"/>
  </p:notesMasterIdLst>
  <p:sldIdLst>
    <p:sldId id="306" r:id="rId2"/>
    <p:sldId id="383" r:id="rId3"/>
    <p:sldId id="384" r:id="rId4"/>
    <p:sldId id="386" r:id="rId5"/>
    <p:sldId id="387" r:id="rId6"/>
    <p:sldId id="388" r:id="rId7"/>
    <p:sldId id="305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9630" autoAdjust="0"/>
  </p:normalViewPr>
  <p:slideViewPr>
    <p:cSldViewPr>
      <p:cViewPr varScale="1">
        <p:scale>
          <a:sx n="74" d="100"/>
          <a:sy n="74" d="100"/>
        </p:scale>
        <p:origin x="3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7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7.wmf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813248" y="2609956"/>
            <a:ext cx="2091500" cy="20503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912865" y="2480972"/>
            <a:ext cx="89003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Trigonometrik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funksiyalarning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4298" y="468563"/>
            <a:ext cx="1414170" cy="769441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516410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6396" y="4221088"/>
            <a:ext cx="516410" cy="134837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8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573233"/>
              </p:ext>
            </p:extLst>
          </p:nvPr>
        </p:nvGraphicFramePr>
        <p:xfrm>
          <a:off x="1919536" y="1124744"/>
          <a:ext cx="7848476" cy="5184576"/>
        </p:xfrm>
        <a:graphic>
          <a:graphicData uri="http://schemas.openxmlformats.org/drawingml/2006/table">
            <a:tbl>
              <a:tblPr/>
              <a:tblGrid>
                <a:gridCol w="1962119"/>
                <a:gridCol w="1962119"/>
                <a:gridCol w="1962119"/>
                <a:gridCol w="1962119"/>
              </a:tblGrid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</a:tr>
            </a:tbl>
          </a:graphicData>
        </a:graphic>
      </p:graphicFrame>
      <p:sp>
        <p:nvSpPr>
          <p:cNvPr id="71709" name="Rectangle 35"/>
          <p:cNvSpPr>
            <a:spLocks noChangeArrowheads="1"/>
          </p:cNvSpPr>
          <p:nvPr/>
        </p:nvSpPr>
        <p:spPr bwMode="auto">
          <a:xfrm>
            <a:off x="1523341" y="343942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838533"/>
              </p:ext>
            </p:extLst>
          </p:nvPr>
        </p:nvGraphicFramePr>
        <p:xfrm>
          <a:off x="4832022" y="2557720"/>
          <a:ext cx="465037" cy="11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2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022" y="2557720"/>
                        <a:ext cx="465037" cy="11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1" name="Rectangle 38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35075"/>
              </p:ext>
            </p:extLst>
          </p:nvPr>
        </p:nvGraphicFramePr>
        <p:xfrm>
          <a:off x="6604517" y="2598952"/>
          <a:ext cx="741588" cy="1160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3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517" y="2598952"/>
                        <a:ext cx="741588" cy="1160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3" name="Rectangle 40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1714" name="Rectangle 42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70076"/>
              </p:ext>
            </p:extLst>
          </p:nvPr>
        </p:nvGraphicFramePr>
        <p:xfrm>
          <a:off x="8727136" y="2535799"/>
          <a:ext cx="753948" cy="1223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4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7136" y="2535799"/>
                        <a:ext cx="753948" cy="12239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6" name="Rectangle 44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71717" name="Rectangle 46"/>
          <p:cNvSpPr>
            <a:spLocks noChangeArrowheads="1"/>
          </p:cNvSpPr>
          <p:nvPr/>
        </p:nvSpPr>
        <p:spPr bwMode="auto">
          <a:xfrm>
            <a:off x="1523341" y="3420375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740803"/>
              </p:ext>
            </p:extLst>
          </p:nvPr>
        </p:nvGraphicFramePr>
        <p:xfrm>
          <a:off x="4670218" y="5107966"/>
          <a:ext cx="715323" cy="11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5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218" y="5107966"/>
                        <a:ext cx="715323" cy="11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9" name="Rectangle 48"/>
          <p:cNvSpPr>
            <a:spLocks noChangeArrowheads="1"/>
          </p:cNvSpPr>
          <p:nvPr/>
        </p:nvSpPr>
        <p:spPr bwMode="auto">
          <a:xfrm>
            <a:off x="1523341" y="3520387"/>
            <a:ext cx="1797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717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284405"/>
              </p:ext>
            </p:extLst>
          </p:nvPr>
        </p:nvGraphicFramePr>
        <p:xfrm>
          <a:off x="8563407" y="5237252"/>
          <a:ext cx="911536" cy="887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6" name="Формула" r:id="rId11" imgW="228600" imgH="228600" progId="Equation.3">
                  <p:embed/>
                </p:oleObj>
              </mc:Choice>
              <mc:Fallback>
                <p:oleObj name="Формула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3407" y="5237252"/>
                        <a:ext cx="911536" cy="887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980900"/>
              </p:ext>
            </p:extLst>
          </p:nvPr>
        </p:nvGraphicFramePr>
        <p:xfrm>
          <a:off x="8865450" y="3852426"/>
          <a:ext cx="465037" cy="11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7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450" y="3852426"/>
                        <a:ext cx="465037" cy="11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677040"/>
              </p:ext>
            </p:extLst>
          </p:nvPr>
        </p:nvGraphicFramePr>
        <p:xfrm>
          <a:off x="6571867" y="3883997"/>
          <a:ext cx="741588" cy="1160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8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867" y="3883997"/>
                        <a:ext cx="741588" cy="1160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67819"/>
              </p:ext>
            </p:extLst>
          </p:nvPr>
        </p:nvGraphicFramePr>
        <p:xfrm>
          <a:off x="4687566" y="3883997"/>
          <a:ext cx="753948" cy="1223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9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566" y="3883997"/>
                        <a:ext cx="753948" cy="12239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7368" y="260648"/>
            <a:ext cx="11982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45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sinusi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tangensi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07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384550"/>
              </p:ext>
            </p:extLst>
          </p:nvPr>
        </p:nvGraphicFramePr>
        <p:xfrm>
          <a:off x="135856" y="1404167"/>
          <a:ext cx="5528096" cy="4104456"/>
        </p:xfrm>
        <a:graphic>
          <a:graphicData uri="http://schemas.openxmlformats.org/drawingml/2006/table">
            <a:tbl>
              <a:tblPr/>
              <a:tblGrid>
                <a:gridCol w="1382024"/>
                <a:gridCol w="1382024"/>
                <a:gridCol w="1382024"/>
                <a:gridCol w="1382024"/>
              </a:tblGrid>
              <a:tr h="1026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r>
                        <a:rPr kumimoji="0" lang="en-US" sz="4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4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1026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1026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</a:t>
                      </a: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</a:tr>
              <a:tr h="1026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tg</a:t>
                      </a: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</a:tr>
            </a:tbl>
          </a:graphicData>
        </a:graphic>
      </p:graphicFrame>
      <p:sp>
        <p:nvSpPr>
          <p:cNvPr id="3" name="Rectangle 35"/>
          <p:cNvSpPr>
            <a:spLocks noChangeArrowheads="1"/>
          </p:cNvSpPr>
          <p:nvPr/>
        </p:nvSpPr>
        <p:spPr bwMode="auto">
          <a:xfrm>
            <a:off x="-1099760" y="3271729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037272"/>
              </p:ext>
            </p:extLst>
          </p:nvPr>
        </p:nvGraphicFramePr>
        <p:xfrm>
          <a:off x="2015259" y="2426195"/>
          <a:ext cx="388238" cy="917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6" name="Формула" r:id="rId3" imgW="152334" imgH="393529" progId="Equation.3">
                  <p:embed/>
                </p:oleObj>
              </mc:Choice>
              <mc:Fallback>
                <p:oleObj name="Формула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259" y="2426195"/>
                        <a:ext cx="388238" cy="9177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-1099760" y="3252679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66848"/>
              </p:ext>
            </p:extLst>
          </p:nvPr>
        </p:nvGraphicFramePr>
        <p:xfrm>
          <a:off x="3302046" y="2467719"/>
          <a:ext cx="619118" cy="918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7" name="Формула" r:id="rId5" imgW="266469" imgH="431425" progId="Equation.3">
                  <p:embed/>
                </p:oleObj>
              </mc:Choice>
              <mc:Fallback>
                <p:oleObj name="Формула" r:id="rId5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46" y="2467719"/>
                        <a:ext cx="619118" cy="9189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0"/>
          <p:cNvSpPr>
            <a:spLocks noChangeArrowheads="1"/>
          </p:cNvSpPr>
          <p:nvPr/>
        </p:nvSpPr>
        <p:spPr bwMode="auto">
          <a:xfrm>
            <a:off x="-1099760" y="3252679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8" name="Rectangle 42"/>
          <p:cNvSpPr>
            <a:spLocks noChangeArrowheads="1"/>
          </p:cNvSpPr>
          <p:nvPr/>
        </p:nvSpPr>
        <p:spPr bwMode="auto">
          <a:xfrm>
            <a:off x="-1099760" y="3252679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509264"/>
              </p:ext>
            </p:extLst>
          </p:nvPr>
        </p:nvGraphicFramePr>
        <p:xfrm>
          <a:off x="4708644" y="2467719"/>
          <a:ext cx="629437" cy="968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8" name="Формула" r:id="rId7" imgW="253890" imgH="431613" progId="Equation.3">
                  <p:embed/>
                </p:oleObj>
              </mc:Choice>
              <mc:Fallback>
                <p:oleObj name="Формула" r:id="rId7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644" y="2467719"/>
                        <a:ext cx="629437" cy="9689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4"/>
          <p:cNvSpPr>
            <a:spLocks noChangeArrowheads="1"/>
          </p:cNvSpPr>
          <p:nvPr/>
        </p:nvSpPr>
        <p:spPr bwMode="auto">
          <a:xfrm>
            <a:off x="-1099760" y="3252679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11" name="Rectangle 46"/>
          <p:cNvSpPr>
            <a:spLocks noChangeArrowheads="1"/>
          </p:cNvSpPr>
          <p:nvPr/>
        </p:nvSpPr>
        <p:spPr bwMode="auto">
          <a:xfrm>
            <a:off x="-1099760" y="3252679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47533"/>
              </p:ext>
            </p:extLst>
          </p:nvPr>
        </p:nvGraphicFramePr>
        <p:xfrm>
          <a:off x="1875057" y="4575494"/>
          <a:ext cx="597190" cy="917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9" name="Формула" r:id="rId9" imgW="253890" imgH="431613" progId="Equation.3">
                  <p:embed/>
                </p:oleObj>
              </mc:Choice>
              <mc:Fallback>
                <p:oleObj name="Формула" r:id="rId9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057" y="4575494"/>
                        <a:ext cx="597190" cy="9177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48"/>
          <p:cNvSpPr>
            <a:spLocks noChangeArrowheads="1"/>
          </p:cNvSpPr>
          <p:nvPr/>
        </p:nvSpPr>
        <p:spPr bwMode="auto">
          <a:xfrm>
            <a:off x="-1099760" y="3352691"/>
            <a:ext cx="1500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798223"/>
              </p:ext>
            </p:extLst>
          </p:nvPr>
        </p:nvGraphicFramePr>
        <p:xfrm>
          <a:off x="4577081" y="4683223"/>
          <a:ext cx="761000" cy="702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0" name="Уравнение" r:id="rId11" imgW="228600" imgH="228600" progId="Equation.3">
                  <p:embed/>
                </p:oleObj>
              </mc:Choice>
              <mc:Fallback>
                <p:oleObj name="Уравнение" r:id="rId11" imgW="228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081" y="4683223"/>
                        <a:ext cx="761000" cy="7023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102279"/>
              </p:ext>
            </p:extLst>
          </p:nvPr>
        </p:nvGraphicFramePr>
        <p:xfrm>
          <a:off x="4824860" y="3537357"/>
          <a:ext cx="388238" cy="917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1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860" y="3537357"/>
                        <a:ext cx="388238" cy="9177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442626"/>
              </p:ext>
            </p:extLst>
          </p:nvPr>
        </p:nvGraphicFramePr>
        <p:xfrm>
          <a:off x="3346203" y="3641061"/>
          <a:ext cx="619118" cy="918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2" name="Формула" r:id="rId14" imgW="266469" imgH="431425" progId="Equation.3">
                  <p:embed/>
                </p:oleObj>
              </mc:Choice>
              <mc:Fallback>
                <p:oleObj name="Формула" r:id="rId14" imgW="266469" imgH="4314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203" y="3641061"/>
                        <a:ext cx="619118" cy="9189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299849"/>
              </p:ext>
            </p:extLst>
          </p:nvPr>
        </p:nvGraphicFramePr>
        <p:xfrm>
          <a:off x="1894660" y="3606518"/>
          <a:ext cx="629437" cy="968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3" name="Формула" r:id="rId15" imgW="253890" imgH="431613" progId="Equation.3">
                  <p:embed/>
                </p:oleObj>
              </mc:Choice>
              <mc:Fallback>
                <p:oleObj name="Формула" r:id="rId15" imgW="253890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4660" y="3606518"/>
                        <a:ext cx="629437" cy="9689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0" y="0"/>
            <a:ext cx="12192000" cy="7647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025998" y="1196752"/>
                <a:ext cx="5302524" cy="4394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Hisoblang:</a:t>
                </a:r>
              </a:p>
              <a:p>
                <a:pPr marL="457200" indent="-457200">
                  <a:lnSpc>
                    <a:spcPct val="250000"/>
                  </a:lnSpc>
                  <a:buAutoNum type="arabicParenR"/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sin45⁰∙cos60º =</a:t>
                </a:r>
              </a:p>
              <a:p>
                <a:pPr marL="457200" indent="-457200">
                  <a:lnSpc>
                    <a:spcPct val="250000"/>
                  </a:lnSpc>
                  <a:buAutoNum type="arabicParenR"/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sin30º + 3·tg45⁰ =</a:t>
                </a:r>
              </a:p>
              <a:p>
                <a:pPr>
                  <a:lnSpc>
                    <a:spcPct val="2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ctg60⁰ - cos60⁰ =</a:t>
                </a: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998" y="1196752"/>
                <a:ext cx="5302524" cy="4394152"/>
              </a:xfrm>
              <a:prstGeom prst="rect">
                <a:avLst/>
              </a:prstGeom>
              <a:blipFill rotWithShape="0">
                <a:blip r:embed="rId16"/>
                <a:stretch>
                  <a:fillRect l="-2992" t="-18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9601763" y="1969057"/>
                <a:ext cx="717055" cy="997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763" y="1969057"/>
                <a:ext cx="717055" cy="997324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9905884" y="3349920"/>
            <a:ext cx="825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3,5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373982" y="4683223"/>
            <a:ext cx="771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2,5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2542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08" y="387331"/>
            <a:ext cx="5544616" cy="6206447"/>
          </a:xfrm>
          <a:prstGeom prst="rect">
            <a:avLst/>
          </a:prstGeom>
          <a:ln>
            <a:solidFill>
              <a:srgbClr val="5D2884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623392" y="267527"/>
            <a:ext cx="5832648" cy="6480720"/>
          </a:xfrm>
          <a:prstGeom prst="rect">
            <a:avLst/>
          </a:prstGeom>
          <a:noFill/>
          <a:ln w="76200">
            <a:solidFill>
              <a:srgbClr val="5D2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600056" y="404664"/>
            <a:ext cx="49147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Trigonometrik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funksiyalarning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68021" y="2815389"/>
            <a:ext cx="561403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trigonometrik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funksiyalarini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2.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trigonometrik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funksiyasiga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14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08" y="387331"/>
            <a:ext cx="5544616" cy="6206447"/>
          </a:xfrm>
          <a:prstGeom prst="rect">
            <a:avLst/>
          </a:prstGeom>
          <a:ln>
            <a:solidFill>
              <a:srgbClr val="5D2884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623392" y="267527"/>
            <a:ext cx="5832648" cy="6480720"/>
          </a:xfrm>
          <a:prstGeom prst="rect">
            <a:avLst/>
          </a:prstGeom>
          <a:noFill/>
          <a:ln w="76200">
            <a:solidFill>
              <a:srgbClr val="5D2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600056" y="404664"/>
            <a:ext cx="49147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endParaRPr lang="en-US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oping: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00056" y="1844824"/>
            <a:ext cx="155042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3⁰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cos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9⁰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5⁰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ctg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96064" y="1844824"/>
            <a:ext cx="164179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82⁰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cos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67⁰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ctg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52⁰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57944" y="2098501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0,05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21574" y="2822847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0,99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21573" y="3459124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0,09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96741" y="4286621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5,67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82816" y="4225839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0,78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864444" y="3524343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1,73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80988" y="2799463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0,39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26473" y="2048566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≈ 0,99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82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 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360" y="1556792"/>
            <a:ext cx="94532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4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tg1º ∙ tg2º ∙∙∙∙ tg88º ∙ tg89º = 1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1742" y="2621233"/>
            <a:ext cx="7912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tg1º ∙ tg2º ∙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tg3º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 tg87⁰ ∙ tg88º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tg89º =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3562563"/>
            <a:ext cx="117230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tg1º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∙ tg2º ∙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tg3º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(90⁰-87⁰) ∙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(90º-88⁰)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(90º-89⁰) =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1814" y="4503893"/>
            <a:ext cx="82525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tg1º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∙ tg2º ∙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tg3º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 ctg3⁰ ∙ ctg2⁰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º =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412" y="4397640"/>
            <a:ext cx="29418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1∙ 1 ∙… ∙1  = </a:t>
            </a: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8" name="Левая круглая скобка 7"/>
          <p:cNvSpPr/>
          <p:nvPr/>
        </p:nvSpPr>
        <p:spPr>
          <a:xfrm rot="5400000">
            <a:off x="4193904" y="3310574"/>
            <a:ext cx="131783" cy="2376264"/>
          </a:xfrm>
          <a:prstGeom prst="leftBracket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круглая скобка 8"/>
          <p:cNvSpPr/>
          <p:nvPr/>
        </p:nvSpPr>
        <p:spPr>
          <a:xfrm rot="16200000">
            <a:off x="4440348" y="2061379"/>
            <a:ext cx="187873" cy="6452570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круглая скобка 9"/>
          <p:cNvSpPr/>
          <p:nvPr/>
        </p:nvSpPr>
        <p:spPr>
          <a:xfrm rot="16200000">
            <a:off x="4154377" y="2976155"/>
            <a:ext cx="210837" cy="4367184"/>
          </a:xfrm>
          <a:prstGeom prst="leftBracket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711624" y="5445223"/>
            <a:ext cx="34671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6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r>
              <a:rPr lang="en-US" sz="36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  ·</a:t>
            </a:r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ctg</a:t>
            </a:r>
            <a:r>
              <a:rPr lang="en-US" sz="36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 = 1</a:t>
            </a:r>
            <a:endParaRPr lang="en-US" sz="3600" b="1" dirty="0">
              <a:solidFill>
                <a:srgbClr val="7030A0"/>
              </a:solidFill>
              <a:latin typeface="Arial" charset="0"/>
              <a:cs typeface="Arial" charset="0"/>
              <a:sym typeface="Symbol" pitchFamily="18" charset="2"/>
            </a:endParaRPr>
          </a:p>
          <a:p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363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4324108" y="3189616"/>
            <a:ext cx="2940844" cy="302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839416" y="1412776"/>
            <a:ext cx="9865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55-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1-,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-,7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2800</TotalTime>
  <Words>239</Words>
  <Application>Microsoft Office PowerPoint</Application>
  <PresentationFormat>Широкоэкранный</PresentationFormat>
  <Paragraphs>66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Symbol</vt:lpstr>
      <vt:lpstr>Тема Office</vt:lpstr>
      <vt:lpstr>Формула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362</cp:revision>
  <dcterms:created xsi:type="dcterms:W3CDTF">2020-06-19T20:52:49Z</dcterms:created>
  <dcterms:modified xsi:type="dcterms:W3CDTF">2020-11-08T18:12:48Z</dcterms:modified>
</cp:coreProperties>
</file>