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0"/>
  </p:notesMasterIdLst>
  <p:sldIdLst>
    <p:sldId id="306" r:id="rId2"/>
    <p:sldId id="330" r:id="rId3"/>
    <p:sldId id="327" r:id="rId4"/>
    <p:sldId id="322" r:id="rId5"/>
    <p:sldId id="331" r:id="rId6"/>
    <p:sldId id="332" r:id="rId7"/>
    <p:sldId id="329" r:id="rId8"/>
    <p:sldId id="305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D28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809" autoAdjust="0"/>
    <p:restoredTop sz="99630" autoAdjust="0"/>
  </p:normalViewPr>
  <p:slideViewPr>
    <p:cSldViewPr>
      <p:cViewPr>
        <p:scale>
          <a:sx n="65" d="100"/>
          <a:sy n="65" d="100"/>
        </p:scale>
        <p:origin x="48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026" y="-29847"/>
            <a:ext cx="11866650" cy="115251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789062" y="60788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178192" y="2338991"/>
            <a:ext cx="2753724" cy="25922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487488" y="2203973"/>
            <a:ext cx="7817615" cy="2840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it-IT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ifagor teoremasi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endParaRPr lang="en-US" sz="5861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24392" y="161690"/>
            <a:ext cx="1571264" cy="769441"/>
          </a:xfrm>
          <a:prstGeom prst="rect">
            <a:avLst/>
          </a:prstGeom>
          <a:solidFill>
            <a:srgbClr val="C00000"/>
          </a:solidFill>
          <a:ln w="57150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014" y="1987802"/>
            <a:ext cx="86409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5014" y="4202199"/>
            <a:ext cx="864096" cy="172819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50959" y="3875396"/>
            <a:ext cx="355573" cy="301335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3" name="Прямоугольник 2"/>
          <p:cNvSpPr/>
          <p:nvPr/>
        </p:nvSpPr>
        <p:spPr>
          <a:xfrm>
            <a:off x="603960" y="1492970"/>
            <a:ext cx="111806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gipotenuzasining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kvadratlarining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23262"/>
            <a:ext cx="12192000" cy="123484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Pifagor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61055" y="3850261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>
                <a:solidFill>
                  <a:srgbClr val="002060"/>
                </a:solidFill>
              </a:rPr>
              <a:t>b</a:t>
            </a:r>
            <a:endParaRPr lang="ru-RU" sz="2345" dirty="0">
              <a:solidFill>
                <a:srgbClr val="002060"/>
              </a:solidFill>
            </a:endParaRPr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1045052" y="5432414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  <a:cs typeface="Arial" panose="020B0604020202020204" pitchFamily="34" charset="0"/>
              </a:rPr>
              <a:t>a</a:t>
            </a:r>
            <a:endParaRPr lang="ru-RU" sz="2735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1411708" y="3790126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</a:rPr>
              <a:t>c</a:t>
            </a:r>
            <a:endParaRPr lang="ru-RU" sz="2735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80366" y="2902296"/>
            <a:ext cx="3081546" cy="80619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a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b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298" b="1" baseline="30000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7683684" y="2902296"/>
                <a:ext cx="2398670" cy="8168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4400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c</a:t>
                </a:r>
                <a:r>
                  <a:rPr lang="en-US" sz="3600" dirty="0" smtClean="0">
                    <a:solidFill>
                      <a:srgbClr val="C00000"/>
                    </a:solidFill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3600" baseline="300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 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3600" baseline="300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4689" baseline="30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3684" y="2902296"/>
                <a:ext cx="2398670" cy="816827"/>
              </a:xfrm>
              <a:prstGeom prst="rect">
                <a:avLst/>
              </a:prstGeom>
              <a:blipFill rotWithShape="0">
                <a:blip r:embed="rId2"/>
                <a:stretch>
                  <a:fillRect l="-10152" t="-13433" b="-305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6960096" y="4026063"/>
                <a:ext cx="2548839" cy="7955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600">
                                <a:solidFill>
                                  <a:srgbClr val="7030A0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3600" b="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sz="3600" b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²</m:t>
                        </m:r>
                      </m:e>
                    </m:rad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096" y="4026063"/>
                <a:ext cx="2548839" cy="795539"/>
              </a:xfrm>
              <a:prstGeom prst="rect">
                <a:avLst/>
              </a:prstGeom>
              <a:blipFill rotWithShape="0">
                <a:blip r:embed="rId3"/>
                <a:stretch>
                  <a:fillRect l="-7416" b="-27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6415481" y="5278790"/>
                <a:ext cx="2547236" cy="7955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600">
                                <a:solidFill>
                                  <a:srgbClr val="002060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3600" b="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a:rPr lang="en-US" sz="3600" b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²</m:t>
                        </m:r>
                      </m:e>
                    </m:rad>
                  </m:oMath>
                </a14:m>
                <a:endParaRPr lang="ru-RU" sz="1758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5481" y="5278790"/>
                <a:ext cx="2547236" cy="795539"/>
              </a:xfrm>
              <a:prstGeom prst="rect">
                <a:avLst/>
              </a:prstGeom>
              <a:blipFill rotWithShape="0">
                <a:blip r:embed="rId4"/>
                <a:stretch>
                  <a:fillRect l="-7177" b="-269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2966498" y="5389727"/>
            <a:ext cx="2985113" cy="764184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en-US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</a:t>
            </a:r>
            <a:r>
              <a:rPr lang="en-US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400" b="1" baseline="300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30368" y="4108801"/>
            <a:ext cx="2985113" cy="764184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4400" b="1" baseline="30000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c</a:t>
            </a:r>
            <a:r>
              <a:rPr lang="en-US" sz="4400" b="1" baseline="300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en-US" sz="4400" b="1" baseline="30000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400" b="1" baseline="300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ый треугольник 12"/>
          <p:cNvSpPr/>
          <p:nvPr/>
        </p:nvSpPr>
        <p:spPr>
          <a:xfrm>
            <a:off x="441992" y="2805491"/>
            <a:ext cx="1917267" cy="2606621"/>
          </a:xfrm>
          <a:prstGeom prst="rtTriangle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74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/>
      <p:bldP spid="56" grpId="0"/>
      <p:bldP spid="57" grpId="0"/>
      <p:bldP spid="34" grpId="0"/>
      <p:bldP spid="14" grpId="0" animBg="1"/>
      <p:bldP spid="2" grpId="0"/>
      <p:bldP spid="6" grpId="0"/>
      <p:bldP spid="7" grpId="0"/>
      <p:bldP spid="8" grpId="0" animBg="1"/>
      <p:bldP spid="9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26507" y="3665141"/>
            <a:ext cx="355573" cy="301335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3" name="Прямоугольник 2"/>
          <p:cNvSpPr/>
          <p:nvPr/>
        </p:nvSpPr>
        <p:spPr>
          <a:xfrm>
            <a:off x="228559" y="87343"/>
            <a:ext cx="118441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Agar, a =1,5;  c =1,7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>
            <a:off x="1132915" y="3970963"/>
            <a:ext cx="3835149" cy="1"/>
          </a:xfrm>
          <a:prstGeom prst="line">
            <a:avLst/>
          </a:prstGeom>
          <a:ln w="41275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122118" y="1196752"/>
            <a:ext cx="10797" cy="2755540"/>
          </a:xfrm>
          <a:prstGeom prst="line">
            <a:avLst/>
          </a:prstGeom>
          <a:ln w="41275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679279" y="2081907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>
                <a:solidFill>
                  <a:srgbClr val="002060"/>
                </a:solidFill>
              </a:rPr>
              <a:t>b</a:t>
            </a:r>
            <a:endParaRPr lang="ru-RU" sz="2345" dirty="0">
              <a:solidFill>
                <a:srgbClr val="002060"/>
              </a:solidFill>
            </a:endParaRPr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2387459" y="3501211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  <a:cs typeface="Arial" panose="020B0604020202020204" pitchFamily="34" charset="0"/>
              </a:rPr>
              <a:t>a</a:t>
            </a:r>
            <a:endParaRPr lang="ru-RU" sz="2735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109978" y="1214841"/>
            <a:ext cx="3858086" cy="2729903"/>
          </a:xfrm>
          <a:prstGeom prst="line">
            <a:avLst/>
          </a:prstGeom>
          <a:ln w="41275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3004617" y="2146031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</a:rPr>
              <a:t>c</a:t>
            </a:r>
            <a:endParaRPr lang="ru-RU" sz="2735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63664" y="3226438"/>
            <a:ext cx="3081546" cy="580993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32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a</a:t>
            </a:r>
            <a:r>
              <a:rPr lang="en-US" sz="32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b</a:t>
            </a:r>
            <a:r>
              <a:rPr lang="en-US" sz="32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="1" baseline="30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629108" y="3807431"/>
                <a:ext cx="2513060" cy="717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200" b="1">
                                <a:solidFill>
                                  <a:srgbClr val="002060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32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²</m:t>
                        </m:r>
                      </m:e>
                    </m:rad>
                  </m:oMath>
                </a14:m>
                <a:endParaRPr lang="ru-RU" sz="1758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108" y="3807431"/>
                <a:ext cx="2513060" cy="717376"/>
              </a:xfrm>
              <a:prstGeom prst="rect">
                <a:avLst/>
              </a:prstGeom>
              <a:blipFill rotWithShape="0">
                <a:blip r:embed="rId2"/>
                <a:stretch>
                  <a:fillRect l="-6053" b="-256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5408809" y="1348103"/>
            <a:ext cx="6096000" cy="18783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1,5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 = 1,7;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="1" dirty="0" smtClean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b </a:t>
            </a:r>
            <a:r>
              <a:rPr lang="en-US" sz="3200" b="1" dirty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79279" y="4413073"/>
                <a:ext cx="9073008" cy="19895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dirty="0" smtClean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200" dirty="0" smtClean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=</a:t>
                </a:r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1,7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200" b="0" i="0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 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3200" b="0" i="0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,5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3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,89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200" b="0" i="0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2,25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0,64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0,8</a:t>
                </a:r>
                <a:r>
                  <a:rPr lang="en-US" sz="32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;</a:t>
                </a:r>
                <a:endParaRPr lang="en-US" sz="32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b="1" dirty="0" err="1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 0,8</a:t>
                </a:r>
                <a:endParaRPr lang="en-US" sz="3200" b="1" dirty="0">
                  <a:solidFill>
                    <a:srgbClr val="5D2884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79" y="4413073"/>
                <a:ext cx="9073008" cy="1989519"/>
              </a:xfrm>
              <a:prstGeom prst="rect">
                <a:avLst/>
              </a:prstGeom>
              <a:blipFill rotWithShape="0">
                <a:blip r:embed="rId3"/>
                <a:stretch>
                  <a:fillRect l="-1679" t="-4294" b="-73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409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472264" y="2129516"/>
            <a:ext cx="3081546" cy="80619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a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b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298" b="1" baseline="30000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82821" y="5408463"/>
            <a:ext cx="3422695" cy="124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225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≠ 121 +144</a:t>
            </a:r>
            <a:r>
              <a:rPr lang="ru-RU" sz="3200" b="1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="1" baseline="30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1141" y="1024850"/>
            <a:ext cx="72218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Pifagor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uchliklarini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9416" y="2095944"/>
            <a:ext cx="2369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 11, 12;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85005" y="3118951"/>
            <a:ext cx="2278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 8, 10;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80527" y="2036078"/>
            <a:ext cx="23920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 12, 13;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37854" y="3098973"/>
            <a:ext cx="25969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 12, 15;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768033" y="4239064"/>
            <a:ext cx="3255831" cy="1702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en-US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+ 12</a:t>
            </a:r>
            <a:r>
              <a:rPr lang="en-US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169 = 25 + 144</a:t>
            </a:r>
            <a:r>
              <a:rPr lang="ru-RU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aseline="30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aseline="300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16302" y="5367724"/>
            <a:ext cx="2916006" cy="1073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+ 8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aseline="30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100 = 36 + 64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216302" y="4202294"/>
            <a:ext cx="3422695" cy="1073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144 ≠ 25 +121</a:t>
            </a:r>
            <a:r>
              <a:rPr lang="ru-RU" sz="3200" b="1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="1" baseline="30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3323" y="2970840"/>
            <a:ext cx="91563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00B050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√</a:t>
            </a:r>
            <a:endParaRPr lang="ru-RU" sz="6000" dirty="0">
              <a:solidFill>
                <a:srgbClr val="00B050"/>
              </a:solidFill>
              <a:latin typeface="Bahnschrift Light SemiCondensed" panose="020B0502040204020203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867186" y="1886472"/>
            <a:ext cx="91563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00B050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√</a:t>
            </a:r>
            <a:endParaRPr lang="ru-RU" sz="6000" dirty="0">
              <a:solidFill>
                <a:srgbClr val="00B050"/>
              </a:solidFill>
              <a:latin typeface="Bahnschrift Light SemiCondensed" panose="020B0502040204020203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80383" y="1854004"/>
            <a:ext cx="49084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00B050"/>
                </a:solidFill>
                <a:latin typeface="Berlin Sans FB" panose="020E0602020502020306" pitchFamily="34" charset="0"/>
                <a:cs typeface="Arial" panose="020B0604020202020204" pitchFamily="34" charset="0"/>
              </a:rPr>
              <a:t>?</a:t>
            </a:r>
            <a:endParaRPr lang="ru-RU" sz="6000" dirty="0">
              <a:solidFill>
                <a:srgbClr val="00B050"/>
              </a:solidFill>
              <a:latin typeface="Bahnschrift Light SemiCondensed" panose="020B0502040204020203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119808" y="2869667"/>
            <a:ext cx="49084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00B050"/>
                </a:solidFill>
                <a:latin typeface="Berlin Sans FB" panose="020E0602020502020306" pitchFamily="34" charset="0"/>
                <a:cs typeface="Arial" panose="020B0604020202020204" pitchFamily="34" charset="0"/>
              </a:rPr>
              <a:t>?</a:t>
            </a:r>
            <a:endParaRPr lang="ru-RU" sz="6000" dirty="0">
              <a:solidFill>
                <a:srgbClr val="00B050"/>
              </a:solidFill>
              <a:latin typeface="Bahnschrift Light SemiCondensed" panose="020B0502040204020203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456687" y="4293971"/>
            <a:ext cx="148790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b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9471916" y="3524530"/>
            <a:ext cx="14574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a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241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/>
      <p:bldP spid="35" grpId="0"/>
      <p:bldP spid="36" grpId="0"/>
      <p:bldP spid="37" grpId="0"/>
      <p:bldP spid="20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367985" y="3875396"/>
            <a:ext cx="355573" cy="301335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3" name="Прямоугольник 2"/>
          <p:cNvSpPr/>
          <p:nvPr/>
        </p:nvSpPr>
        <p:spPr>
          <a:xfrm>
            <a:off x="2070165" y="1155609"/>
            <a:ext cx="977633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gipotenuzasining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kvadratlarining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"/>
            <a:ext cx="12192000" cy="106772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Pifagor</a:t>
            </a:r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teoremasiga</a:t>
            </a:r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endParaRPr lang="ru-RU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942740" y="2181042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2775460" y="3954528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942740" y="4026063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sp>
        <p:nvSpPr>
          <p:cNvPr id="13" name="Прямоугольный треугольник 12"/>
          <p:cNvSpPr/>
          <p:nvPr/>
        </p:nvSpPr>
        <p:spPr>
          <a:xfrm>
            <a:off x="1359019" y="2331848"/>
            <a:ext cx="1424613" cy="1844883"/>
          </a:xfrm>
          <a:prstGeom prst="rtTriangle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770791" y="2803635"/>
            <a:ext cx="761035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AC =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9; 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 =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12; 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ucburchak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459770" y="3954528"/>
            <a:ext cx="2978188" cy="519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</a:t>
            </a:r>
            <a:r>
              <a:rPr lang="en-US" sz="2800" b="1" baseline="30000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</a:t>
            </a:r>
            <a:r>
              <a:rPr lang="en-US" sz="2800" b="1" baseline="30000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2800" b="1" baseline="30000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BC</a:t>
            </a:r>
            <a:r>
              <a:rPr lang="en-US" sz="2800" b="1" baseline="30000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2800" b="1" baseline="30000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800" b="1" baseline="30000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66796" y="3893622"/>
            <a:ext cx="2677336" cy="1702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en-US" sz="3200" baseline="30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0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225 </a:t>
            </a:r>
            <a:r>
              <a:rPr lang="en-US" sz="40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40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81</a:t>
            </a:r>
            <a:r>
              <a:rPr lang="en-US" sz="40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</a:t>
            </a:r>
            <a:r>
              <a:rPr lang="en-US" sz="40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144</a:t>
            </a:r>
            <a:endParaRPr lang="en-US" sz="4000" baseline="30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0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225 </a:t>
            </a:r>
            <a:r>
              <a:rPr lang="en-US" sz="40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40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225</a:t>
            </a:r>
            <a:r>
              <a:rPr lang="ru-RU" sz="40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000" baseline="30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53090" y="5711167"/>
            <a:ext cx="7759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, ABC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67985" y="3846734"/>
            <a:ext cx="285901" cy="301335"/>
          </a:xfrm>
          <a:prstGeom prst="rect">
            <a:avLst/>
          </a:prstGeom>
          <a:solidFill>
            <a:srgbClr val="FFC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430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5" grpId="0"/>
      <p:bldP spid="31" grpId="0"/>
      <p:bldP spid="33" grpId="0"/>
      <p:bldP spid="13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6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6</a:t>
            </a:fld>
            <a:endParaRPr lang="en" sz="1171"/>
          </a:p>
        </p:txBody>
      </p:sp>
      <p:sp>
        <p:nvSpPr>
          <p:cNvPr id="4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6</a:t>
            </a:fld>
            <a:endParaRPr lang="en" sz="1171"/>
          </a:p>
        </p:txBody>
      </p:sp>
      <p:sp>
        <p:nvSpPr>
          <p:cNvPr id="5" name="Прямоугольник 4"/>
          <p:cNvSpPr/>
          <p:nvPr/>
        </p:nvSpPr>
        <p:spPr>
          <a:xfrm>
            <a:off x="260876" y="1062715"/>
            <a:ext cx="71907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Δ ABD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Δ ACD  – 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90° li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 -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AB = 5 cm, AC=6 cm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AB = DC</a:t>
            </a:r>
          </a:p>
          <a:p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(BD) - 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-13378"/>
            <a:ext cx="12192000" cy="10768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№4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’lum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endParaRPr lang="ru-RU" sz="527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038819" y="3304714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 flipV="1">
            <a:off x="7745154" y="3617794"/>
            <a:ext cx="3771087" cy="15610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7717503" y="1607925"/>
            <a:ext cx="1266546" cy="2027904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8772708" y="1124744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984049" y="1591257"/>
            <a:ext cx="2532192" cy="204457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7320136" y="3516553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1615264" y="3431773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8990654" y="1607925"/>
            <a:ext cx="41562" cy="2049356"/>
          </a:xfrm>
          <a:prstGeom prst="line">
            <a:avLst/>
          </a:prstGeom>
          <a:ln w="381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8842918" y="3635882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D</a:t>
            </a:r>
            <a:endParaRPr lang="ru-RU" sz="2345" i="1" dirty="0"/>
          </a:p>
        </p:txBody>
      </p:sp>
      <p:sp>
        <p:nvSpPr>
          <p:cNvPr id="17" name="TextBox 16"/>
          <p:cNvSpPr txBox="1"/>
          <p:nvPr/>
        </p:nvSpPr>
        <p:spPr>
          <a:xfrm rot="18202617">
            <a:off x="7662293" y="2135711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</a:rPr>
              <a:t>5 cm</a:t>
            </a:r>
            <a:endParaRPr lang="ru-RU" sz="2800" b="1" dirty="0">
              <a:solidFill>
                <a:srgbClr val="0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2498519">
            <a:off x="10046169" y="2160182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</a:rPr>
              <a:t>6 cm</a:t>
            </a:r>
            <a:endParaRPr lang="ru-RU" sz="2800" b="1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70856" y="3592645"/>
            <a:ext cx="873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x</a:t>
            </a:r>
            <a:r>
              <a:rPr lang="en-US" sz="2800" b="1" dirty="0" smtClean="0">
                <a:solidFill>
                  <a:srgbClr val="C00000"/>
                </a:solidFill>
              </a:rPr>
              <a:t> cm</a:t>
            </a:r>
            <a:endParaRPr lang="ru-RU" sz="2800" b="1" dirty="0">
              <a:solidFill>
                <a:srgbClr val="C00000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8468806" y="2231892"/>
            <a:ext cx="221056" cy="1899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061174" y="3462491"/>
            <a:ext cx="37978" cy="2795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Прямоугольник 26"/>
              <p:cNvSpPr/>
              <p:nvPr/>
            </p:nvSpPr>
            <p:spPr>
              <a:xfrm>
                <a:off x="181829" y="3859545"/>
                <a:ext cx="9800371" cy="19488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Δ ACD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AD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36−25</m:t>
                        </m:r>
                      </m:e>
                    </m:rad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</m:e>
                    </m:rad>
                  </m:oMath>
                </a14:m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Δ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ABD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11</m:t>
                                </m:r>
                              </m:e>
                            </m:rad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</m:e>
                    </m:rad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e>
                    </m:rad>
                  </m:oMath>
                </a14:m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29" y="3859545"/>
                <a:ext cx="9800371" cy="1948803"/>
              </a:xfrm>
              <a:prstGeom prst="rect">
                <a:avLst/>
              </a:prstGeom>
              <a:blipFill rotWithShape="0">
                <a:blip r:embed="rId2"/>
                <a:stretch>
                  <a:fillRect l="-1617" t="-4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9774679" y="3701825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5 cm</a:t>
            </a:r>
            <a:endParaRPr lang="ru-RU" sz="2800" b="1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Прямоугольник 29"/>
              <p:cNvSpPr/>
              <p:nvPr/>
            </p:nvSpPr>
            <p:spPr>
              <a:xfrm>
                <a:off x="695400" y="5876360"/>
                <a:ext cx="3084691" cy="6706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e>
                    </m:rad>
                  </m:oMath>
                </a14:m>
                <a:r>
                  <a:rPr lang="en-US" sz="32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cm</a:t>
                </a:r>
                <a:endParaRPr lang="en-US" sz="3200" b="1" dirty="0">
                  <a:solidFill>
                    <a:srgbClr val="5D2884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00" y="5876360"/>
                <a:ext cx="3084691" cy="670633"/>
              </a:xfrm>
              <a:prstGeom prst="rect">
                <a:avLst/>
              </a:prstGeom>
              <a:blipFill rotWithShape="0">
                <a:blip r:embed="rId3"/>
                <a:stretch>
                  <a:fillRect l="-4941" t="-7273" r="-4348" b="-209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223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47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4921" y="1268760"/>
            <a:ext cx="1071799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2,4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cm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dioganalini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82887" y="2833386"/>
            <a:ext cx="3024336" cy="1440160"/>
          </a:xfrm>
          <a:prstGeom prst="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10800000" scaled="1"/>
            <a:tileRect/>
          </a:gra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947805" y="2474202"/>
            <a:ext cx="6096000" cy="22153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28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>
              <a:spcAft>
                <a:spcPts val="782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= 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2,4 </a:t>
            </a:r>
            <a:r>
              <a:rPr lang="en-US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dm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782"/>
              </a:spcAft>
            </a:pP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b =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cm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782"/>
              </a:spcAft>
            </a:pPr>
            <a:r>
              <a:rPr lang="en-US" sz="3200" b="1" dirty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 </a:t>
            </a:r>
            <a:r>
              <a:rPr 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-?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300" y="4119477"/>
            <a:ext cx="41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a</a:t>
            </a:r>
            <a:endParaRPr lang="ru-RU" sz="36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35760" y="3166584"/>
            <a:ext cx="4331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/>
              <a:t>b</a:t>
            </a:r>
            <a:endParaRPr lang="ru-RU" sz="3600" b="1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870103" y="2814528"/>
            <a:ext cx="3037120" cy="144025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722697" y="3047294"/>
            <a:ext cx="9348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 -?</a:t>
            </a:r>
            <a:endParaRPr lang="ru-RU" sz="3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701497" y="2945774"/>
            <a:ext cx="2342308" cy="580993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="1" dirty="0" smtClean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en-US" sz="3200" b="1" baseline="30000" dirty="0" smtClean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 smtClean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a</a:t>
            </a:r>
            <a:r>
              <a:rPr lang="en-US" sz="3200" b="1" baseline="30000" dirty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="1" baseline="30000" dirty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b</a:t>
            </a:r>
            <a:r>
              <a:rPr lang="en-US" sz="3200" b="1" baseline="30000" dirty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="1" baseline="30000" dirty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="1" baseline="30000" dirty="0">
              <a:solidFill>
                <a:srgbClr val="5D288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00375" y="3534702"/>
            <a:ext cx="16514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= 0,7 </a:t>
            </a:r>
            <a:r>
              <a:rPr lang="en-US" sz="3200" b="1" dirty="0" err="1" smtClean="0"/>
              <a:t>dm</a:t>
            </a:r>
            <a:endParaRPr lang="ru-RU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851550" y="4844334"/>
                <a:ext cx="7188666" cy="15663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24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2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2400" dirty="0" smtClean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=</a:t>
                </a:r>
                <a:r>
                  <a:rPr lang="en-US" sz="24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2,4</m:t>
                        </m:r>
                        <m:r>
                          <m:rPr>
                            <m:nor/>
                          </m:rPr>
                          <a:rPr lang="en-US" sz="24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0,7</m:t>
                        </m:r>
                        <m:r>
                          <m:rPr>
                            <m:nor/>
                          </m:rPr>
                          <a:rPr lang="en-US" sz="24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5,76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1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en-US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2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49</m:t>
                        </m:r>
                      </m:e>
                    </m:rad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6,25</m:t>
                        </m:r>
                        <m:r>
                          <m:rPr>
                            <m:nor/>
                          </m:rPr>
                          <a:rPr lang="en-US" sz="24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24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2,5(</a:t>
                </a:r>
                <a:r>
                  <a:rPr lang="en-US" sz="2400" b="1" dirty="0" err="1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dm</a:t>
                </a:r>
                <a:r>
                  <a:rPr lang="en-US" sz="24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);</a:t>
                </a:r>
                <a:endParaRPr lang="en-US" sz="2400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2400" b="1" dirty="0" err="1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2400" b="1" dirty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24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2,5 </a:t>
                </a:r>
                <a:r>
                  <a:rPr lang="en-US" sz="2400" b="1" dirty="0" err="1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dm</a:t>
                </a:r>
                <a:endParaRPr lang="en-US" sz="2400" b="1" dirty="0">
                  <a:solidFill>
                    <a:srgbClr val="5D2884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550" y="4844334"/>
                <a:ext cx="7188666" cy="1566391"/>
              </a:xfrm>
              <a:prstGeom prst="rect">
                <a:avLst/>
              </a:prstGeom>
              <a:blipFill rotWithShape="0">
                <a:blip r:embed="rId2"/>
                <a:stretch>
                  <a:fillRect l="-1357" t="-3113" b="-6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26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12" grpId="0"/>
      <p:bldP spid="13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2423592" y="2060848"/>
            <a:ext cx="857798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2-, 3-, 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46- bet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55555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7423">
            <a:off x="1417324" y="4192671"/>
            <a:ext cx="2940844" cy="211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1790</TotalTime>
  <Words>405</Words>
  <Application>Microsoft Office PowerPoint</Application>
  <PresentationFormat>Широкоэкранный</PresentationFormat>
  <Paragraphs>103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Bahnschrift Light SemiCondensed</vt:lpstr>
      <vt:lpstr>Berlin Sans FB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214</cp:revision>
  <dcterms:created xsi:type="dcterms:W3CDTF">2020-06-19T20:52:49Z</dcterms:created>
  <dcterms:modified xsi:type="dcterms:W3CDTF">2020-10-19T03:30:50Z</dcterms:modified>
</cp:coreProperties>
</file>