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312" r:id="rId3"/>
    <p:sldId id="323" r:id="rId4"/>
    <p:sldId id="332" r:id="rId5"/>
    <p:sldId id="333" r:id="rId6"/>
    <p:sldId id="334" r:id="rId7"/>
    <p:sldId id="335" r:id="rId8"/>
    <p:sldId id="336" r:id="rId9"/>
    <p:sldId id="337" r:id="rId10"/>
    <p:sldId id="339" r:id="rId11"/>
    <p:sldId id="321" r:id="rId12"/>
    <p:sldId id="305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>
        <p:scale>
          <a:sx n="77" d="100"/>
          <a:sy n="77" d="100"/>
        </p:scale>
        <p:origin x="-60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9C51F8-681C-4A2D-8C2F-EF34D13F0F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721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64"/>
            <a:ext cx="12184590" cy="1481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79576" y="-190177"/>
            <a:ext cx="6678119" cy="1674960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5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472264" y="2240869"/>
            <a:ext cx="2952328" cy="28443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2135560" y="1700808"/>
            <a:ext cx="63367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O‘TKIR BURCHAKNING </a:t>
            </a: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SINUSI, KOSINUSI,</a:t>
            </a: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TANGENSI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KOTANGENSI</a:t>
            </a:r>
            <a:endParaRPr lang="en-US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85428" y="236655"/>
            <a:ext cx="1978427" cy="904094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527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7408" y="1844824"/>
            <a:ext cx="864096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67408" y="4005064"/>
            <a:ext cx="864096" cy="1656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816462" y="800346"/>
                <a:ext cx="10585176" cy="1200329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00B05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solidFill>
                          <a:srgbClr val="C00000"/>
                        </a:solidFill>
                      </a:rPr>
                      <m:t>α</m:t>
                    </m:r>
                    <m:r>
                      <a:rPr lang="el-GR" altLang="ru-RU" sz="3600" b="1" i="1" dirty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o‘tkir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angens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va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kotangensining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ko‘paytmasi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1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ga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teng</a:t>
                </a:r>
                <a:r>
                  <a:rPr lang="en-US" sz="3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.</a:t>
                </a:r>
                <a:endParaRPr lang="ru-RU" sz="36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mc:Choice>
        <mc:Fallback xmlns=""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6462" y="800346"/>
                <a:ext cx="10585176" cy="1200329"/>
              </a:xfrm>
              <a:prstGeom prst="rect">
                <a:avLst/>
              </a:prstGeom>
              <a:blipFill>
                <a:blip r:embed="rId2"/>
                <a:stretch>
                  <a:fillRect l="-1487" t="-4762" b="-17143"/>
                </a:stretch>
              </a:blipFill>
              <a:ln w="76200" cmpd="tri">
                <a:solidFill>
                  <a:srgbClr val="00B05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727629" y="2613212"/>
                <a:ext cx="4762842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5400" b="1">
                              <a:solidFill>
                                <a:srgbClr val="7030A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7030A0"/>
                              </a:solidFill>
                            </a:rPr>
                            <m:t>α</m:t>
                          </m:r>
                          <m:r>
                            <a:rPr lang="en-US" altLang="ru-RU" sz="5400" i="0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altLang="ru-RU" sz="5400" b="1" i="0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7030A0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en-US" altLang="ru-RU" sz="5400" b="1" dirty="0" smtClean="0">
                              <a:solidFill>
                                <a:srgbClr val="7030A0"/>
                              </a:solidFill>
                            </a:rPr>
                            <m:t> =</m:t>
                          </m:r>
                          <m:r>
                            <m:rPr>
                              <m:nor/>
                            </m:rPr>
                            <a:rPr lang="en-US" altLang="ru-RU" sz="5400" b="1" i="0" dirty="0" smtClean="0">
                              <a:solidFill>
                                <a:srgbClr val="7030A0"/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ru-RU" sz="5400" b="1" dirty="0" smtClean="0">
                              <a:solidFill>
                                <a:srgbClr val="7030A0"/>
                              </a:solidFill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sz="5400" b="1" dirty="0">
                              <a:solidFill>
                                <a:srgbClr val="7030A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7629" y="2613212"/>
                <a:ext cx="4762842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67907" y="4149080"/>
                <a:ext cx="7882286" cy="14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dirty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a:rPr lang="en-US" altLang="ru-RU" sz="4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en-US" altLang="ru-RU" sz="4800" b="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ctg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4800" dirty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</m:e>
                      </m:func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800" b="1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l-GR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ru-RU" sz="4800" b="1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l-GR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  <m:r>
                        <a:rPr lang="el-GR" altLang="ru-RU" sz="48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4800" b="1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l-GR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4800" b="1"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l-GR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  <m:r>
                        <a:rPr lang="en-US" altLang="ru-RU" sz="4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8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907" y="4149080"/>
                <a:ext cx="7882286" cy="14725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70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51384" y="5207"/>
                <a:ext cx="11737304" cy="17320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5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4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№4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</m:oMath>
                </a14:m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90°. 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Agar, BC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 cm, </a:t>
                </a:r>
                <a:endParaRPr lang="en-US" sz="32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AC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katetni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84" y="5207"/>
                <a:ext cx="11737304" cy="1732013"/>
              </a:xfrm>
              <a:prstGeom prst="rect">
                <a:avLst/>
              </a:prstGeom>
              <a:blipFill>
                <a:blip r:embed="rId2"/>
                <a:stretch>
                  <a:fillRect l="-1558" t="-704" b="-4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51384" y="2636912"/>
            <a:ext cx="3456384" cy="2133775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" name="Прямоугольник 2"/>
          <p:cNvSpPr/>
          <p:nvPr/>
        </p:nvSpPr>
        <p:spPr>
          <a:xfrm>
            <a:off x="559862" y="4360911"/>
            <a:ext cx="331787" cy="409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9416" y="460047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70971" y="4641526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640" y="215652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505731" y="1737220"/>
                <a:ext cx="7477576" cy="4031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△ABC = 90⁰ li,</a:t>
                </a:r>
                <a:r>
                  <a:rPr lang="en-US" sz="32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BC = 10 cm,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-?</a:t>
                </a:r>
              </a:p>
              <a:p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𝑩𝑪</m:t>
                        </m:r>
                      </m:num>
                      <m:den>
                        <m:func>
                          <m:func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36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𝐭𝐠</m:t>
                            </m:r>
                          </m:fName>
                          <m:e>
                            <m:r>
                              <m:rPr>
                                <m:nor/>
                              </m:rP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ru-RU" altLang="ru-RU" sz="3600" b="1" dirty="0">
                                <a:solidFill>
                                  <a:srgbClr val="00206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4-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qoidaga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10 :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3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en-US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3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=16 cm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31" y="1737220"/>
                <a:ext cx="7477576" cy="4031425"/>
              </a:xfrm>
              <a:prstGeom prst="rect">
                <a:avLst/>
              </a:prstGeom>
              <a:blipFill>
                <a:blip r:embed="rId3"/>
                <a:stretch>
                  <a:fillRect l="-2445" t="-1967" b="-16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640638" y="5852128"/>
            <a:ext cx="3236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16 cm.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1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223792" y="2204864"/>
            <a:ext cx="7488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3-,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-sahifa).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BD05097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916832"/>
            <a:ext cx="3354387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</a:t>
            </a:r>
            <a:r>
              <a:rPr lang="en-US" altLang="ru-RU" sz="6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ru-RU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66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66639" y="1435652"/>
                <a:ext cx="2927404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𝐬𝐢𝐧</m:t>
                    </m:r>
                    <m:r>
                      <m:rPr>
                        <m:nor/>
                      </m:rPr>
                      <a:rPr lang="el-GR" altLang="ru-RU" sz="6000" b="1" i="1" dirty="0" smtClean="0">
                        <a:solidFill>
                          <a:srgbClr val="C00000"/>
                        </a:solidFill>
                      </a:rPr>
                      <m:t>α</m:t>
                    </m:r>
                    <m:r>
                      <m:rPr>
                        <m:nor/>
                      </m:rPr>
                      <a:rPr lang="en-US" altLang="ru-RU" sz="6000" b="1" i="1" dirty="0" smtClean="0">
                        <a:solidFill>
                          <a:srgbClr val="C00000"/>
                        </a:solidFill>
                      </a:rPr>
                      <m:t> </m:t>
                    </m:r>
                  </m:oMath>
                </a14:m>
                <a:r>
                  <a:rPr lang="en-US" sz="6000" b="1" dirty="0" smtClean="0"/>
                  <a:t>&lt; 1</a:t>
                </a:r>
                <a:endParaRPr lang="ru-RU" sz="60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639" y="1435652"/>
                <a:ext cx="2927404" cy="1015663"/>
              </a:xfrm>
              <a:prstGeom prst="rect">
                <a:avLst/>
              </a:prstGeom>
              <a:blipFill>
                <a:blip r:embed="rId2"/>
                <a:stretch>
                  <a:fillRect t="-18675" r="-9167" b="-40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49855" y="3823257"/>
                <a:ext cx="2795381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6000" b="1" dirty="0" smtClean="0"/>
                  <a:t>cos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6000" b="1" i="1" dirty="0" smtClean="0">
                        <a:solidFill>
                          <a:srgbClr val="C00000"/>
                        </a:solidFill>
                      </a:rPr>
                      <m:t>α</m:t>
                    </m:r>
                    <m:r>
                      <m:rPr>
                        <m:nor/>
                      </m:rPr>
                      <a:rPr lang="en-US" altLang="ru-RU" sz="6000" b="1" i="1" dirty="0" smtClean="0">
                        <a:solidFill>
                          <a:srgbClr val="C00000"/>
                        </a:solidFill>
                      </a:rPr>
                      <m:t> </m:t>
                    </m:r>
                  </m:oMath>
                </a14:m>
                <a:r>
                  <a:rPr lang="en-US" sz="6000" b="1" dirty="0" smtClean="0"/>
                  <a:t>&lt; 1</a:t>
                </a:r>
                <a:endParaRPr lang="ru-RU" sz="60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55" y="3823257"/>
                <a:ext cx="2795381" cy="1015663"/>
              </a:xfrm>
              <a:prstGeom prst="rect">
                <a:avLst/>
              </a:prstGeom>
              <a:blipFill>
                <a:blip r:embed="rId3"/>
                <a:stretch>
                  <a:fillRect l="-13072" t="-17964" r="-12200" b="-39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579290" y="1575124"/>
                <a:ext cx="257692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altLang="ru-RU" sz="48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48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290" y="1575124"/>
                <a:ext cx="2576924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559209" y="3842431"/>
                <a:ext cx="305622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ctg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altLang="ru-RU" sz="48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1050" b="1" i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209" y="3842431"/>
                <a:ext cx="3056221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56750" y="2794167"/>
                <a:ext cx="309892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nor/>
                        </m:rPr>
                        <a:rPr lang="el-GR" altLang="ru-RU" sz="4800" i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altLang="ru-RU" sz="48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ru-RU" sz="4800" i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 0,8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750" y="2794167"/>
                <a:ext cx="3098925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66639" y="5006583"/>
                <a:ext cx="2942152" cy="900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8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8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m:rPr>
                        <m:nor/>
                      </m:rPr>
                      <a:rPr lang="en-US" altLang="ru-RU" sz="48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ru-RU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ru-RU" sz="480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altLang="ru-RU" sz="4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ru-RU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639" y="5006583"/>
                <a:ext cx="2942152" cy="900439"/>
              </a:xfrm>
              <a:prstGeom prst="rect">
                <a:avLst/>
              </a:prstGeom>
              <a:blipFill>
                <a:blip r:embed="rId7"/>
                <a:stretch>
                  <a:fillRect l="-9317" t="-8108" b="-344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643154" y="287382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pic>
        <p:nvPicPr>
          <p:cNvPr id="19" name="Picture 10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280" y="2706875"/>
            <a:ext cx="1091584" cy="94871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8" name="TextBox 17"/>
          <p:cNvSpPr txBox="1"/>
          <p:nvPr/>
        </p:nvSpPr>
        <p:spPr>
          <a:xfrm>
            <a:off x="4064072" y="5006583"/>
            <a:ext cx="56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557843" y="2856502"/>
                <a:ext cx="192071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400" i="1" dirty="0" smtClean="0">
                    <a:cs typeface="Arial" panose="020B0604020202020204" pitchFamily="34" charset="0"/>
                  </a:rPr>
                  <a:t>tg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4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m:rPr>
                        <m:nor/>
                      </m:rPr>
                      <a:rPr lang="en-US" altLang="ru-RU" sz="44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en-US" altLang="ru-RU" sz="4400" b="0" i="1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endParaRPr lang="ru-RU" sz="4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843" y="2856502"/>
                <a:ext cx="1920719" cy="769441"/>
              </a:xfrm>
              <a:prstGeom prst="rect">
                <a:avLst/>
              </a:prstGeom>
              <a:blipFill>
                <a:blip r:embed="rId9"/>
                <a:stretch>
                  <a:fillRect l="-13016" t="-15873" b="-380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766009" y="4889916"/>
                <a:ext cx="2199256" cy="1133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800" i="1" dirty="0" smtClean="0">
                    <a:cs typeface="Arial" panose="020B0604020202020204" pitchFamily="34" charset="0"/>
                  </a:rPr>
                  <a:t>ctg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8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m:rPr>
                        <m:nor/>
                      </m:rPr>
                      <a:rPr lang="en-US" altLang="ru-RU" sz="48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</m:t>
                    </m:r>
                    <m:f>
                      <m:fPr>
                        <m:ctrlPr>
                          <a:rPr lang="en-US" altLang="ru-RU" sz="480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altLang="ru-RU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4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6009" y="4889916"/>
                <a:ext cx="2199256" cy="1133772"/>
              </a:xfrm>
              <a:prstGeom prst="rect">
                <a:avLst/>
              </a:prstGeom>
              <a:blipFill>
                <a:blip r:embed="rId10"/>
                <a:stretch>
                  <a:fillRect l="-12742" b="-15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0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665" y="2599865"/>
            <a:ext cx="1091584" cy="94871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2" name="Picture 10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2457" y="5094682"/>
            <a:ext cx="1091584" cy="948719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2301124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359696" y="1421301"/>
                <a:ext cx="8496945" cy="1169551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  <m:r>
                      <a:rPr lang="el-GR" altLang="ru-RU" sz="28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qarshisidagi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gipotenuza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bilan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</a:p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sinusining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ko‘paytmasiga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teng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.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9696" y="1421301"/>
                <a:ext cx="8496945" cy="1169551"/>
              </a:xfrm>
              <a:prstGeom prst="rect">
                <a:avLst/>
              </a:prstGeom>
              <a:blipFill rotWithShape="1">
                <a:blip r:embed="rId3"/>
                <a:stretch>
                  <a:fillRect t="-2439" b="-12195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89517" y="2853573"/>
                <a:ext cx="391485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𝐜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en-US" sz="54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𝐬𝐢𝐧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9517" y="2853573"/>
                <a:ext cx="3914854" cy="923330"/>
              </a:xfrm>
              <a:prstGeom prst="rect">
                <a:avLst/>
              </a:prstGeom>
              <a:blipFill>
                <a:blip r:embed="rId4"/>
                <a:stretch>
                  <a:fillRect l="-8411"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998161" y="3931701"/>
                <a:ext cx="1220014" cy="11553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40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8161" y="3931701"/>
                <a:ext cx="1220014" cy="11553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396758" y="4093894"/>
                <a:ext cx="185018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48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6758" y="4093894"/>
                <a:ext cx="1850186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563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359696" y="1421301"/>
                <a:ext cx="8496945" cy="954107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  <m:r>
                      <a:rPr lang="el-GR" altLang="ru-RU" sz="28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qarshisidagi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ikkinchi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bilan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tangensining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ko‘paytmasiga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teng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.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9696" y="1421301"/>
                <a:ext cx="8496945" cy="954107"/>
              </a:xfrm>
              <a:prstGeom prst="rect">
                <a:avLst/>
              </a:prstGeom>
              <a:blipFill rotWithShape="1">
                <a:blip r:embed="rId3"/>
                <a:stretch>
                  <a:fillRect t="-2941" b="-14706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51292" y="2625002"/>
                <a:ext cx="3623108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b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en-US" sz="54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5400" b="1" i="0" smtClean="0">
                            <a:latin typeface="Cambria Math" panose="02040503050406030204" pitchFamily="18" charset="0"/>
                          </a:rPr>
                          <m:t>𝐭𝐠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292" y="2625002"/>
                <a:ext cx="3623108" cy="923330"/>
              </a:xfrm>
              <a:prstGeom prst="rect">
                <a:avLst/>
              </a:prstGeom>
              <a:blipFill>
                <a:blip r:embed="rId4"/>
                <a:stretch>
                  <a:fillRect l="-9091" t="-18543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910824" y="4087260"/>
                <a:ext cx="2249334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6000" b="1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n-US" sz="6000" b="1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altLang="ru-RU" sz="6000" b="1" i="1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60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6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824" y="4087260"/>
                <a:ext cx="2249334" cy="10156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479684" y="3932734"/>
                <a:ext cx="1464953" cy="1367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800" b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4800" b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684" y="3932734"/>
                <a:ext cx="1464953" cy="13679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385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6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258923" y="1680503"/>
                <a:ext cx="8496945" cy="954107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  <m:r>
                      <a:rPr lang="el-GR" altLang="ru-RU" sz="28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burchakka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yopishgan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gipotenuza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bilan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kosinusining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ko‘paytmasiga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teng</a:t>
                </a:r>
                <a:r>
                  <a:rPr lang="en-US" sz="28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.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8923" y="1680503"/>
                <a:ext cx="8496945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138" t="-2959" b="-14793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62738" y="2967335"/>
                <a:ext cx="406553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= 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𝐜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en-US" sz="54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5400" b="1" i="0" smtClean="0">
                            <a:latin typeface="Cambria Math" panose="02040503050406030204" pitchFamily="18" charset="0"/>
                          </a:rPr>
                          <m:t>𝐜𝐨𝐬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5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2738" y="2967335"/>
                <a:ext cx="4065537" cy="923330"/>
              </a:xfrm>
              <a:prstGeom prst="rect">
                <a:avLst/>
              </a:prstGeom>
              <a:blipFill>
                <a:blip r:embed="rId4"/>
                <a:stretch>
                  <a:fillRect l="-8096" t="-18543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646895" y="4085368"/>
                <a:ext cx="2509020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6000" b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n-US" sz="6000" b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altLang="ru-RU" sz="6000" b="1" i="1" dirty="0" smtClean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60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6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895" y="4085368"/>
                <a:ext cx="2509020" cy="10156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531481" y="3962417"/>
                <a:ext cx="1359283" cy="1378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1481" y="3962417"/>
                <a:ext cx="1359283" cy="13784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664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359696" y="1421301"/>
                <a:ext cx="8496945" cy="954107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  <m:r>
                      <a:rPr lang="el-GR" altLang="ru-RU" sz="28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burchakka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yopishgan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qarshisidagi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katetning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i="1" dirty="0"/>
                      <m:t>α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burchak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tangensiga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nisbatiga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teng</a:t>
                </a:r>
                <a:r>
                  <a:rPr lang="en-US" sz="28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.</a:t>
                </a:r>
                <a:r>
                  <a:rPr lang="en-US" sz="28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9696" y="1421301"/>
                <a:ext cx="8496945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066" t="-2941" b="-14706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497440" y="2476864"/>
                <a:ext cx="3446777" cy="16734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5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fName>
                        <m:e>
                          <m:r>
                            <a:rPr lang="en-US" sz="5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5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54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54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5400" b="1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5400" b="1">
                                      <a:latin typeface="Cambria Math" panose="02040503050406030204" pitchFamily="18" charset="0"/>
                                    </a:rPr>
                                    <m:t>𝐭𝐠</m:t>
                                  </m:r>
                                </m:fName>
                                <m:e>
                                  <m:r>
                                    <m:rPr>
                                      <m:nor/>
                                    </m:rPr>
                                    <a:rPr lang="el-GR" altLang="ru-RU" sz="54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  <m:r>
                                    <m:rPr>
                                      <m:nor/>
                                    </m:rPr>
                                    <a:rPr lang="ru-RU" altLang="ru-RU" sz="54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</m:e>
                              </m:func>
                            </m:den>
                          </m:f>
                          <m:r>
                            <m:rPr>
                              <m:nor/>
                            </m:rPr>
                            <a:rPr lang="en-US" sz="54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40" y="2476864"/>
                <a:ext cx="3446777" cy="16734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155744" y="4674640"/>
                <a:ext cx="1824538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5400" b="1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54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54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5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744" y="4674640"/>
                <a:ext cx="1824538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423418" y="4372602"/>
                <a:ext cx="1471877" cy="1527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5400" b="1"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3418" y="4372602"/>
                <a:ext cx="1471877" cy="15274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89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178918" y="1457748"/>
                <a:ext cx="8821737" cy="1077218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Gipotenuza</a:t>
                </a:r>
                <a:r>
                  <a:rPr lang="en-US" altLang="ru-RU" sz="2800" b="1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a:rPr lang="el-GR" altLang="ru-RU" sz="32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qarshisidagi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katetning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sinusiga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nisbatiga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78918" y="1457748"/>
                <a:ext cx="8821737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1369" t="-4211" r="-2327" b="-15789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72492" y="2948545"/>
                <a:ext cx="4590296" cy="1849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6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fName>
                        <m:e>
                          <m:r>
                            <a:rPr lang="en-US" sz="6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6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6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6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6600" b="1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66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fName>
                                <m:e>
                                  <m:r>
                                    <m:rPr>
                                      <m:nor/>
                                    </m:rPr>
                                    <a:rPr lang="el-GR" altLang="ru-RU" sz="66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  <m:r>
                                    <m:rPr>
                                      <m:nor/>
                                    </m:rPr>
                                    <a:rPr lang="ru-RU" altLang="ru-RU" sz="66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</m:e>
                              </m:func>
                            </m:den>
                          </m:f>
                          <m:r>
                            <m:rPr>
                              <m:nor/>
                            </m:rPr>
                            <a:rPr lang="en-US" sz="66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492" y="2948545"/>
                <a:ext cx="4590296" cy="1849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9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3084697" y="1289631"/>
                <a:ext cx="8712968" cy="1569660"/>
              </a:xfrm>
              <a:prstGeom prst="rect">
                <a:avLst/>
              </a:prstGeom>
              <a:solidFill>
                <a:schemeClr val="bg1"/>
              </a:solid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Gipotenuza</a:t>
                </a:r>
                <a:r>
                  <a:rPr lang="en-US" altLang="ru-RU" sz="2800" b="1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a:rPr lang="el-GR" altLang="ru-RU" sz="32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yopishgan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katetning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kosinusiga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nisbatiga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32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30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4697" y="1289631"/>
                <a:ext cx="8712968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456" t="-3333" b="-11111"/>
                </a:stretch>
              </a:blipFill>
              <a:ln w="76200" cmpd="tri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092158" y="3149311"/>
                <a:ext cx="4643194" cy="2024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6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fName>
                        <m:e>
                          <m:r>
                            <a:rPr lang="en-US" sz="6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6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6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66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6600" b="1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6600" b="1" i="1" smtClean="0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</m:fName>
                                <m:e>
                                  <m:r>
                                    <m:rPr>
                                      <m:nor/>
                                    </m:rPr>
                                    <a:rPr lang="el-GR" altLang="ru-RU" sz="66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  <m:r>
                                    <m:rPr>
                                      <m:nor/>
                                    </m:rPr>
                                    <a:rPr lang="ru-RU" altLang="ru-RU" sz="6600" b="1" dirty="0">
                                      <a:solidFill>
                                        <a:srgbClr val="C00000"/>
                                      </a:solidFill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</m:e>
                              </m:func>
                            </m:den>
                          </m:f>
                          <m:r>
                            <m:rPr>
                              <m:nor/>
                            </m:rPr>
                            <a:rPr lang="en-US" sz="66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158" y="3149311"/>
                <a:ext cx="4643194" cy="2024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3050" y="1"/>
            <a:ext cx="12178950" cy="9807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2204864"/>
            <a:ext cx="2865856" cy="3397424"/>
          </a:xfrm>
          <a:prstGeom prst="rtTriangle">
            <a:avLst/>
          </a:prstGeom>
          <a:solidFill>
            <a:srgbClr val="FFC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445822" y="3598473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5822" y="3598473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078913" y="5531759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18275" y="3384862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963171" y="4932962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729057" y="250786"/>
            <a:ext cx="8452035" cy="1477328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Tangens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kotangenslarni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sinus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va</a:t>
            </a:r>
            <a:endParaRPr lang="en-US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kosinuslar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ifodalash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91808" y="1883653"/>
                <a:ext cx="2999539" cy="1130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3600" b="1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36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m:rPr>
                                  <m:nor/>
                                </m:rPr>
                                <a:rPr lang="el-GR" altLang="ru-RU" sz="3600" b="1" dirty="0">
                                  <a:solidFill>
                                    <a:srgbClr val="C00000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num>
                            <m:den>
                              <m:r>
                                <a:rPr lang="en-US" sz="3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  <m:r>
                                <m:rPr>
                                  <m:nor/>
                                </m:rPr>
                                <a:rPr lang="el-GR" altLang="ru-RU" sz="3600" b="1" dirty="0">
                                  <a:solidFill>
                                    <a:srgbClr val="C00000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36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808" y="1883653"/>
                <a:ext cx="2999539" cy="11305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223792" y="3372015"/>
                <a:ext cx="5419689" cy="10291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l-GR" altLang="ru-RU" sz="3200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m:rPr>
                              <m:nor/>
                            </m:rPr>
                            <a:rPr lang="el-GR" altLang="ru-RU" sz="3200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  <m:r>
                        <a:rPr lang="en-US" altLang="ru-RU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en-US" altLang="ru-RU" sz="3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:</m:t>
                      </m:r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a:rPr lang="en-US" altLang="ru-RU" sz="3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en-US" altLang="ru-RU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den>
                      </m:f>
                      <m:r>
                        <m:rPr>
                          <m:nor/>
                        </m:rPr>
                        <a:rPr lang="en-US" altLang="ru-RU" sz="32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ru-RU" sz="3200" b="1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tg</m:t>
                      </m:r>
                      <m:r>
                        <m:rPr>
                          <m:nor/>
                        </m:rPr>
                        <a:rPr lang="el-GR" altLang="ru-RU" sz="3200" b="1" i="1" dirty="0" smtClean="0"/>
                        <m:t>α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3372015"/>
                <a:ext cx="5419689" cy="10291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176120" y="1905046"/>
                <a:ext cx="3126177" cy="1068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3600" b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3600" b="1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3600" b="1" i="1" dirty="0" smtClean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i="1" dirty="0" smtClean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36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600" b="1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nor/>
                                </m:rPr>
                                <a:rPr lang="el-GR" altLang="ru-RU" sz="3600" b="1" dirty="0">
                                  <a:solidFill>
                                    <a:srgbClr val="C00000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600" b="1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m:rPr>
                                  <m:nor/>
                                </m:rPr>
                                <a:rPr lang="el-GR" altLang="ru-RU" sz="3600" b="1" dirty="0">
                                  <a:solidFill>
                                    <a:srgbClr val="C00000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36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6120" y="1905046"/>
                <a:ext cx="3126177" cy="10683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277463" y="4758939"/>
                <a:ext cx="6250686" cy="11461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l-GR" altLang="ru-RU" sz="3600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ru-RU" sz="3600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l-GR" altLang="ru-RU" sz="3600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  <m:r>
                        <a:rPr lang="en-US" altLang="ru-RU" sz="36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a:rPr lang="en-US" altLang="ru-RU" sz="36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6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: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en-US" altLang="ru-RU" sz="36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6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a:rPr lang="en-US" altLang="ru-RU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ru-RU" sz="36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en-US" altLang="ru-RU" sz="36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m:rPr>
                          <m:nor/>
                        </m:rPr>
                        <a:rPr lang="en-US" altLang="ru-RU" sz="36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ru-RU" sz="3600" b="1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600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36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tg</m:t>
                      </m:r>
                      <m:r>
                        <m:rPr>
                          <m:nor/>
                        </m:rPr>
                        <a:rPr lang="el-GR" altLang="ru-RU" sz="3600" b="1" i="1" dirty="0"/>
                        <m:t>α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463" y="4758939"/>
                <a:ext cx="6250686" cy="114614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84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</TotalTime>
  <Words>551</Words>
  <Application>Microsoft Office PowerPoint</Application>
  <PresentationFormat>Произвольный</PresentationFormat>
  <Paragraphs>104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Admin</cp:lastModifiedBy>
  <cp:revision>194</cp:revision>
  <dcterms:created xsi:type="dcterms:W3CDTF">2020-06-19T20:52:49Z</dcterms:created>
  <dcterms:modified xsi:type="dcterms:W3CDTF">2020-10-07T01:41:56Z</dcterms:modified>
</cp:coreProperties>
</file>