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0"/>
  </p:notesMasterIdLst>
  <p:sldIdLst>
    <p:sldId id="307" r:id="rId2"/>
    <p:sldId id="306" r:id="rId3"/>
    <p:sldId id="324" r:id="rId4"/>
    <p:sldId id="326" r:id="rId5"/>
    <p:sldId id="277" r:id="rId6"/>
    <p:sldId id="327" r:id="rId7"/>
    <p:sldId id="278" r:id="rId8"/>
    <p:sldId id="294" r:id="rId9"/>
    <p:sldId id="293" r:id="rId10"/>
    <p:sldId id="316" r:id="rId11"/>
    <p:sldId id="317" r:id="rId12"/>
    <p:sldId id="320" r:id="rId13"/>
    <p:sldId id="319" r:id="rId14"/>
    <p:sldId id="321" r:id="rId15"/>
    <p:sldId id="322" r:id="rId16"/>
    <p:sldId id="318" r:id="rId17"/>
    <p:sldId id="312" r:id="rId18"/>
    <p:sldId id="30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7C52"/>
    <a:srgbClr val="99FF66"/>
    <a:srgbClr val="734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10" autoAdjust="0"/>
    <p:restoredTop sz="99630" autoAdjust="0"/>
  </p:normalViewPr>
  <p:slideViewPr>
    <p:cSldViewPr>
      <p:cViewPr varScale="1">
        <p:scale>
          <a:sx n="73" d="100"/>
          <a:sy n="73" d="100"/>
        </p:scale>
        <p:origin x="8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8276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27136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/>
          <p:cNvSpPr txBox="1">
            <a:spLocks/>
          </p:cNvSpPr>
          <p:nvPr/>
        </p:nvSpPr>
        <p:spPr>
          <a:xfrm>
            <a:off x="2458184" y="16589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552384" y="2132856"/>
            <a:ext cx="2239794" cy="25523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440759" y="2290346"/>
            <a:ext cx="87129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MAVZU: TRAPETSIYA</a:t>
            </a:r>
          </a:p>
          <a:p>
            <a:pPr algn="just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 UNING XOSSALARI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5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75404" y="281959"/>
            <a:ext cx="1630575" cy="830997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8325" y="5364505"/>
            <a:ext cx="93423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usupjonova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4437112"/>
            <a:ext cx="864096" cy="151216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2070839"/>
            <a:ext cx="864096" cy="151216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object 2"/>
          <p:cNvSpPr/>
          <p:nvPr/>
        </p:nvSpPr>
        <p:spPr>
          <a:xfrm>
            <a:off x="0" y="27694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2" name="object 3"/>
          <p:cNvSpPr txBox="1">
            <a:spLocks/>
          </p:cNvSpPr>
          <p:nvPr/>
        </p:nvSpPr>
        <p:spPr>
          <a:xfrm>
            <a:off x="2365392" y="326620"/>
            <a:ext cx="7216309" cy="1060973"/>
          </a:xfrm>
          <a:prstGeom prst="rect">
            <a:avLst/>
          </a:prstGeom>
        </p:spPr>
        <p:txBody>
          <a:bodyPr spcFirstLastPara="1" vert="horz" wrap="square" lIns="0" tIns="19472" rIns="0" bIns="0" rtlCol="0" anchor="ctr" anchorCtr="0">
            <a:sp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6600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6600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14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8" name="object 12"/>
          <p:cNvSpPr txBox="1"/>
          <p:nvPr/>
        </p:nvSpPr>
        <p:spPr>
          <a:xfrm>
            <a:off x="10041415" y="459480"/>
            <a:ext cx="1686333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4000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0142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7167" y="-23537"/>
            <a:ext cx="12192000" cy="9322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alomati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Трапеция 1"/>
          <p:cNvSpPr/>
          <p:nvPr/>
        </p:nvSpPr>
        <p:spPr>
          <a:xfrm>
            <a:off x="8112224" y="1663062"/>
            <a:ext cx="3456384" cy="1981962"/>
          </a:xfrm>
          <a:prstGeom prst="trapezoid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endCxn id="31" idx="2"/>
          </p:cNvCxnSpPr>
          <p:nvPr/>
        </p:nvCxnSpPr>
        <p:spPr>
          <a:xfrm flipV="1">
            <a:off x="8022214" y="1658850"/>
            <a:ext cx="3496858" cy="421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7381903" y="3645024"/>
            <a:ext cx="4618753" cy="1874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684630" y="3618289"/>
            <a:ext cx="675168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292244" y="103367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159032" y="1012519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519072" y="3663767"/>
            <a:ext cx="7200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28109" y="908720"/>
                <a:ext cx="6160661" cy="3416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ABCD –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 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180⁰</a:t>
                </a:r>
              </a:p>
              <a:p>
                <a14:m>
                  <m:oMath xmlns:m="http://schemas.openxmlformats.org/officeDocument/2006/math">
                    <m:r>
                      <a:rPr lang="ru-RU" sz="3600" b="0" i="0" u="sng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 b="0" i="0" u="sng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3600" b="0" i="0" u="sng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0" i="0" u="sng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 b="0" i="0" u="sng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</m:oMath>
                </a14:m>
                <a:r>
                  <a:rPr lang="en-US" sz="3600" u="sng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≠ 180⁰</a:t>
                </a:r>
                <a:endParaRPr lang="ru-RU" sz="3600" u="sng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ABCD –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09" y="908720"/>
                <a:ext cx="6160661" cy="3416320"/>
              </a:xfrm>
              <a:prstGeom prst="rect">
                <a:avLst/>
              </a:prstGeom>
              <a:blipFill>
                <a:blip r:embed="rId2"/>
                <a:stretch>
                  <a:fillRect l="-2967" t="-2679" r="-2374" b="-5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2519" y="4284597"/>
                <a:ext cx="11521296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Isbot: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AB, BC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AD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davomidan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⁰(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r>
                  <a:rPr lang="en-US" sz="36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AD║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AB-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kesuvchi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36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≠ 180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∦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CD.  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ABCD  –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19" y="4284597"/>
                <a:ext cx="11521296" cy="2308324"/>
              </a:xfrm>
              <a:prstGeom prst="rect">
                <a:avLst/>
              </a:prstGeom>
              <a:blipFill>
                <a:blip r:embed="rId3"/>
                <a:stretch>
                  <a:fillRect l="-1640" t="-4222" r="-741" b="-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 flipV="1">
            <a:off x="8022214" y="1356841"/>
            <a:ext cx="640311" cy="258461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6608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23537"/>
            <a:ext cx="12192000" cy="9322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alomati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1424" y="908720"/>
            <a:ext cx="109277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Teorema</a:t>
            </a:r>
            <a:r>
              <a:rPr lang="en-US" sz="4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yonli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o‘tmas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burchagi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o‘tkazilgan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balandlik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asosini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uzunliklari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asoslari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ayirmasining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yarmiga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asoslari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yig‘indisining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yarmiga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bo‘laklarga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ajratadi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88073" y="5691249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9374" y="3536257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15068" y="3501008"/>
            <a:ext cx="400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86719" y="5653215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40150" y="5583628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Трапеция 20"/>
          <p:cNvSpPr/>
          <p:nvPr/>
        </p:nvSpPr>
        <p:spPr>
          <a:xfrm>
            <a:off x="4262015" y="4176181"/>
            <a:ext cx="3278135" cy="1440160"/>
          </a:xfrm>
          <a:prstGeom prst="trapezoid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4282743" y="4794003"/>
            <a:ext cx="305330" cy="10225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7215069" y="4779945"/>
            <a:ext cx="279648" cy="12403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663317" y="4176181"/>
            <a:ext cx="26255" cy="144016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22126" y="4134212"/>
                <a:ext cx="2838919" cy="1067921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  <a:prstDash val="sysDash"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AP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𝐀𝐃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𝐁𝐂</m:t>
                        </m:r>
                      </m:num>
                      <m:den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26" y="4134212"/>
                <a:ext cx="2838919" cy="1067921"/>
              </a:xfrm>
              <a:prstGeom prst="rect">
                <a:avLst/>
              </a:prstGeom>
              <a:blipFill>
                <a:blip r:embed="rId2"/>
                <a:stretch>
                  <a:fillRect l="-5945" b="-9444"/>
                </a:stretch>
              </a:blipFill>
              <a:ln w="28575">
                <a:solidFill>
                  <a:srgbClr val="00B050"/>
                </a:solidFill>
                <a:prstDash val="sysDash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400256" y="4134981"/>
                <a:ext cx="2832827" cy="1067152"/>
              </a:xfrm>
              <a:prstGeom prst="rect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PD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𝐀𝐃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𝐁𝐂</m:t>
                        </m:r>
                      </m:num>
                      <m:den>
                        <m:r>
                          <a:rPr lang="en-US" sz="4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4134981"/>
                <a:ext cx="2832827" cy="1067152"/>
              </a:xfrm>
              <a:prstGeom prst="rect">
                <a:avLst/>
              </a:prstGeom>
              <a:blipFill>
                <a:blip r:embed="rId3"/>
                <a:stretch>
                  <a:fillRect l="-6170" b="-9444"/>
                </a:stretch>
              </a:blipFill>
              <a:ln w="28575">
                <a:solidFill>
                  <a:srgbClr val="00B050"/>
                </a:solidFill>
                <a:prstDash val="sysDash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5355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23537"/>
            <a:ext cx="12192000" cy="9322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7- masala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(22- bet)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908720"/>
            <a:ext cx="108257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yonli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o‘tmas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burchagi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uchidan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o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‘tkazilgan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balandlik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asosini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3 cm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17 cm li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kesmalarga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asoslarini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toping. </a:t>
            </a:r>
          </a:p>
        </p:txBody>
      </p:sp>
      <p:sp>
        <p:nvSpPr>
          <p:cNvPr id="21" name="Трапеция 20"/>
          <p:cNvSpPr/>
          <p:nvPr/>
        </p:nvSpPr>
        <p:spPr>
          <a:xfrm>
            <a:off x="6490273" y="4581128"/>
            <a:ext cx="3278135" cy="1440160"/>
          </a:xfrm>
          <a:prstGeom prst="trapezoid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6511001" y="5198950"/>
            <a:ext cx="305330" cy="10225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443327" y="5184892"/>
            <a:ext cx="279648" cy="12403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891575" y="4581128"/>
            <a:ext cx="26255" cy="144016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4604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23537"/>
            <a:ext cx="12192000" cy="9322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34118" y="3380905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97766" y="1304009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43461" y="1433393"/>
            <a:ext cx="400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84395" y="328930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068542" y="335138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Трапеция 20"/>
          <p:cNvSpPr/>
          <p:nvPr/>
        </p:nvSpPr>
        <p:spPr>
          <a:xfrm>
            <a:off x="7790407" y="1943933"/>
            <a:ext cx="3278135" cy="1440160"/>
          </a:xfrm>
          <a:prstGeom prst="trapezoid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7811135" y="2561755"/>
            <a:ext cx="305330" cy="10225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10743461" y="2547697"/>
            <a:ext cx="279648" cy="12403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191709" y="1943933"/>
            <a:ext cx="26255" cy="144016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60275" y="4957536"/>
                <a:ext cx="7571303" cy="1621149"/>
              </a:xfrm>
              <a:prstGeom prst="rect">
                <a:avLst/>
              </a:prstGeom>
              <a:noFill/>
              <a:ln w="28575">
                <a:noFill/>
                <a:prstDash val="sysDash"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𝐀𝐃</m:t>
                        </m:r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𝐁𝐂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BC=AD - 2AP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BC = 20 - 2∙3 = 14 (cm).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75" y="4957536"/>
                <a:ext cx="7571303" cy="1621149"/>
              </a:xfrm>
              <a:prstGeom prst="rect">
                <a:avLst/>
              </a:prstGeom>
              <a:blipFill>
                <a:blip r:embed="rId2"/>
                <a:stretch>
                  <a:fillRect l="-2496" r="-1530" b="-13158"/>
                </a:stretch>
              </a:blipFill>
              <a:ln w="28575">
                <a:noFill/>
                <a:prstDash val="sysDash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92753" y="934894"/>
            <a:ext cx="610936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ADCD –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BP –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AP = 3 cm, PD = 17 cm.</a:t>
            </a:r>
          </a:p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AD -?, BC -?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0275" y="3716912"/>
            <a:ext cx="74220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AD = AP + PD = 3+17 = 20 (cm).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9723" y="4037169"/>
            <a:ext cx="34415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cm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cm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6176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344" y="1316352"/>
            <a:ext cx="115932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ABCD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asosi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6 cm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ABE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 BE║CD )</a:t>
            </a:r>
          </a:p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perimetri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36 cm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toping.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-3984"/>
            <a:ext cx="12288688" cy="12075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11 - masala (22-bet)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7678" y="4260039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79545" y="4275731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71884" y="6037541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93740" y="6006157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рапеция 13"/>
          <p:cNvSpPr/>
          <p:nvPr/>
        </p:nvSpPr>
        <p:spPr>
          <a:xfrm>
            <a:off x="1593728" y="4470570"/>
            <a:ext cx="3278135" cy="1755662"/>
          </a:xfrm>
          <a:prstGeom prst="trapezoid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063552" y="4470570"/>
            <a:ext cx="504056" cy="175566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398061" y="6159282"/>
            <a:ext cx="385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E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726192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307113" y="764704"/>
                <a:ext cx="5202462" cy="36009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600" b="1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40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ABCD –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trapetsiya</a:t>
                </a:r>
                <a:endParaRPr lang="en-US" sz="36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BC = 6 cm  </a:t>
                </a:r>
              </a:p>
              <a:p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a,b,c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- </a:t>
                </a:r>
                <a:r>
                  <a:rPr lang="en-US" sz="36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△ </a:t>
                </a:r>
                <a:r>
                  <a:rPr lang="en-US" sz="3600" dirty="0" err="1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tomonlari</a:t>
                </a:r>
                <a:endParaRPr lang="en-US" sz="3600" dirty="0" smtClean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abc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36 cm.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i="0">
                            <a:latin typeface="Cambria Math" panose="02040503050406030204" pitchFamily="18" charset="0"/>
                            <a:cs typeface="Arial" pitchFamily="34" charset="0"/>
                          </a:rPr>
                          <m:t>AB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CD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? cm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7113" y="764704"/>
                <a:ext cx="5202462" cy="3600986"/>
              </a:xfrm>
              <a:prstGeom prst="rect">
                <a:avLst/>
              </a:prstGeom>
              <a:blipFill>
                <a:blip r:embed="rId2"/>
                <a:stretch>
                  <a:fillRect l="-3634" b="-54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-17189"/>
            <a:ext cx="12288688" cy="10374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11 - masala (22-bet)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4421" y="1025234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86617" y="1074907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96" y="3547346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14664" y="3468623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рапеция 13"/>
          <p:cNvSpPr/>
          <p:nvPr/>
        </p:nvSpPr>
        <p:spPr>
          <a:xfrm>
            <a:off x="843367" y="1599266"/>
            <a:ext cx="3932538" cy="1932252"/>
          </a:xfrm>
          <a:prstGeom prst="trapezoid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332411" y="1606731"/>
            <a:ext cx="696497" cy="19247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979484" y="3588981"/>
            <a:ext cx="385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E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255334" y="106357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2157" y="297547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07229" y="4575279"/>
                <a:ext cx="8468921" cy="2246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𝑷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△</m:t>
                        </m:r>
                      </m:sub>
                    </m:sSub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=a+b+c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BE=CD=c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𝑷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𝐀𝐁</m:t>
                        </m:r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𝐂𝐃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AB+AD+CD+BC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a+b+6+c+6= </a:t>
                </a:r>
              </a:p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a+b+c+12 = 36 + 12 = 48 (cm). </a:t>
                </a:r>
                <a:endPara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29" y="4575279"/>
                <a:ext cx="8468921" cy="2246769"/>
              </a:xfrm>
              <a:prstGeom prst="rect">
                <a:avLst/>
              </a:prstGeom>
              <a:blipFill>
                <a:blip r:embed="rId3"/>
                <a:stretch>
                  <a:fillRect l="-2232" t="-4348" r="-12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47867" y="2410280"/>
            <a:ext cx="603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39966" y="3625235"/>
            <a:ext cx="4010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b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00887" y="2410279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81379" y="2291225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c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0580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482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689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68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73547">
            <a:off x="1060481" y="4141133"/>
            <a:ext cx="2340931" cy="25892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64101" y="1412776"/>
            <a:ext cx="6994222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6-,8-,10-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22-bet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4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2610" y="0"/>
            <a:ext cx="12192000" cy="13407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 rot="20884743">
            <a:off x="138780" y="1985130"/>
            <a:ext cx="5122003" cy="1535857"/>
          </a:xfrm>
          <a:prstGeom prst="cloud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°(n-2)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6691" y="3501008"/>
            <a:ext cx="9214382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Ko‘pburchakning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ichki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burchaklar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yi‘g‘indisini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aniqlash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0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0947" y="1344615"/>
            <a:ext cx="10496369" cy="1896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298" b="1" dirty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Ko‘pburchakning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ichki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yi‘g‘indisi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...</a:t>
            </a:r>
            <a:r>
              <a:rPr lang="en-US" sz="5861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en-US" sz="5861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86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0" y="14653"/>
            <a:ext cx="12192000" cy="11212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448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32104" y="5167339"/>
            <a:ext cx="27045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</a:rPr>
              <a:t>360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°(n-1)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58854" y="4509120"/>
            <a:ext cx="23920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/>
              <a:t>90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°(n-2)</a:t>
            </a:r>
            <a:endParaRPr lang="ru-RU" sz="4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71464" y="3389351"/>
            <a:ext cx="18373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360°n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08826" y="3822139"/>
            <a:ext cx="27959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°(n-2)</a:t>
            </a:r>
            <a:endParaRPr lang="ru-RU" sz="4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82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Moslashtirma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5146" y="5611338"/>
            <a:ext cx="49908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027" y="4268063"/>
            <a:ext cx="4035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8027" y="1403058"/>
            <a:ext cx="1636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Romb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6" y="2682788"/>
            <a:ext cx="20954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98016" y="1412613"/>
            <a:ext cx="58907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parallel   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to‘rtburchak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95024" y="3977436"/>
            <a:ext cx="57126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itchFamily="34" charset="0"/>
                <a:cs typeface="Arial" pitchFamily="34" charset="0"/>
              </a:rPr>
              <a:t>Tomonlari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parallelogram 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21161" y="5435678"/>
            <a:ext cx="513657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79903" y="2682788"/>
            <a:ext cx="5755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3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36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to‘g‘ri</a:t>
            </a:r>
            <a:endParaRPr lang="en-US" sz="36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2735700" y="3354733"/>
            <a:ext cx="3389396" cy="216873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2366355" y="2375644"/>
            <a:ext cx="3473116" cy="2140008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2366355" y="2013552"/>
            <a:ext cx="3630845" cy="213107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569981" y="3862889"/>
            <a:ext cx="3544932" cy="19440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289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To‘rtburchaklar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91588" y="1685097"/>
            <a:ext cx="3918718" cy="19737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To‘g‘ri</a:t>
            </a:r>
            <a:r>
              <a:rPr lang="en-US" sz="32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to‘rtburchak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4065" y="4296662"/>
            <a:ext cx="2382943" cy="20456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 rot="20290390">
            <a:off x="1998243" y="4921784"/>
            <a:ext cx="1710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араллелограмм 14"/>
          <p:cNvSpPr/>
          <p:nvPr/>
        </p:nvSpPr>
        <p:spPr>
          <a:xfrm>
            <a:off x="7353524" y="4205241"/>
            <a:ext cx="3024336" cy="2160240"/>
          </a:xfrm>
          <a:prstGeom prst="parallelogram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624134">
            <a:off x="8092926" y="5059115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Romb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араллелограмм 16"/>
          <p:cNvSpPr/>
          <p:nvPr/>
        </p:nvSpPr>
        <p:spPr>
          <a:xfrm>
            <a:off x="677845" y="1637575"/>
            <a:ext cx="4067553" cy="2000264"/>
          </a:xfrm>
          <a:prstGeom prst="parallelogram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20612246">
            <a:off x="853155" y="2314541"/>
            <a:ext cx="3647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444520" y="3558910"/>
            <a:ext cx="1138453" cy="64633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360°</a:t>
            </a:r>
            <a:endParaRPr lang="ru-RU" sz="3600" dirty="0"/>
          </a:p>
        </p:txBody>
      </p:sp>
      <p:sp>
        <p:nvSpPr>
          <p:cNvPr id="22" name="4-конечная звезда 21"/>
          <p:cNvSpPr/>
          <p:nvPr/>
        </p:nvSpPr>
        <p:spPr>
          <a:xfrm rot="19274716">
            <a:off x="3992738" y="1907182"/>
            <a:ext cx="4042019" cy="3981980"/>
          </a:xfrm>
          <a:prstGeom prst="star4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861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/>
      <p:bldP spid="15" grpId="0" animBg="1"/>
      <p:bldP spid="16" grpId="0"/>
      <p:bldP spid="17" grpId="0" animBg="1"/>
      <p:bldP spid="7" grpId="0"/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To‘rtburchak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91588" y="1685097"/>
            <a:ext cx="3918718" cy="19737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To‘g‘ri</a:t>
            </a:r>
            <a:r>
              <a:rPr lang="en-US" sz="32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to‘rtburchak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4065" y="4296662"/>
            <a:ext cx="2382943" cy="20456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 rot="20290390">
            <a:off x="1998243" y="4921784"/>
            <a:ext cx="1710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араллелограмм 14"/>
          <p:cNvSpPr/>
          <p:nvPr/>
        </p:nvSpPr>
        <p:spPr>
          <a:xfrm>
            <a:off x="7353524" y="4205241"/>
            <a:ext cx="3024336" cy="2160240"/>
          </a:xfrm>
          <a:prstGeom prst="parallelogram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624134">
            <a:off x="8092926" y="5059115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Romb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араллелограмм 16"/>
          <p:cNvSpPr/>
          <p:nvPr/>
        </p:nvSpPr>
        <p:spPr>
          <a:xfrm>
            <a:off x="677845" y="1637575"/>
            <a:ext cx="4067553" cy="2000264"/>
          </a:xfrm>
          <a:prstGeom prst="parallelogram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20612246">
            <a:off x="1049845" y="2226110"/>
            <a:ext cx="3647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Трапеция 11"/>
          <p:cNvSpPr/>
          <p:nvPr/>
        </p:nvSpPr>
        <p:spPr>
          <a:xfrm>
            <a:off x="3243300" y="2293351"/>
            <a:ext cx="5328592" cy="2606663"/>
          </a:xfrm>
          <a:prstGeom prst="trapezoid">
            <a:avLst/>
          </a:prstGeom>
          <a:solidFill>
            <a:srgbClr val="99FF66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464" y="1147033"/>
            <a:ext cx="2557854" cy="2964308"/>
          </a:xfrm>
          <a:prstGeom prst="rect">
            <a:avLst/>
          </a:prstGeom>
        </p:spPr>
      </p:pic>
      <p:pic>
        <p:nvPicPr>
          <p:cNvPr id="19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65692" y="1347709"/>
            <a:ext cx="1838820" cy="208823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1892" y="3918285"/>
            <a:ext cx="3367487" cy="265105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80" y="4097194"/>
            <a:ext cx="3096344" cy="274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52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/>
      <p:bldP spid="15" grpId="0" animBg="1"/>
      <p:bldP spid="16" grpId="0"/>
      <p:bldP spid="17" grpId="0" animBg="1"/>
      <p:bldP spid="7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Trapetsiya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8475" y="1236781"/>
            <a:ext cx="98331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4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parallel,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qolgan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parallel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trapetsiya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      </a:t>
            </a:r>
            <a:r>
              <a:rPr lang="en-US" sz="4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24248" y="3540353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62783" y="351297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03712" y="5467383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23526" y="5465661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4188450" y="3913676"/>
            <a:ext cx="3189727" cy="1944216"/>
          </a:xfrm>
          <a:prstGeom prst="trapezoid">
            <a:avLst>
              <a:gd name="adj" fmla="val 20297"/>
            </a:avLst>
          </a:prstGeom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    </a:t>
            </a:r>
            <a:r>
              <a:rPr lang="en-US" sz="3600" b="1" dirty="0" smtClean="0"/>
              <a:t>h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8849" y="3945886"/>
                <a:ext cx="2450807" cy="1519775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marL="36000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AD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║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      AB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∦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DC 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49" y="3945886"/>
                <a:ext cx="2450807" cy="1519775"/>
              </a:xfrm>
              <a:prstGeom prst="rect">
                <a:avLst/>
              </a:prstGeom>
              <a:blipFill>
                <a:blip r:embed="rId2"/>
                <a:stretch>
                  <a:fillRect l="-6914" t="-6719" r="-35802" b="-12648"/>
                </a:stretch>
              </a:blipFill>
              <a:ln w="19050">
                <a:solidFill>
                  <a:srgbClr val="00B050"/>
                </a:solidFill>
                <a:prstDash val="sysDash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184232" y="3860990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AD, BC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AB, CD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 yon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H, h -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583832" y="3945886"/>
            <a:ext cx="72008" cy="191200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2610" y="0"/>
            <a:ext cx="12192000" cy="13407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Trapetsiyalarning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рапеция 2"/>
          <p:cNvSpPr/>
          <p:nvPr/>
        </p:nvSpPr>
        <p:spPr>
          <a:xfrm>
            <a:off x="3681198" y="4522337"/>
            <a:ext cx="4740081" cy="2016225"/>
          </a:xfrm>
          <a:custGeom>
            <a:avLst/>
            <a:gdLst>
              <a:gd name="connsiteX0" fmla="*/ 0 w 3045426"/>
              <a:gd name="connsiteY0" fmla="*/ 2141430 h 2141430"/>
              <a:gd name="connsiteX1" fmla="*/ 535358 w 3045426"/>
              <a:gd name="connsiteY1" fmla="*/ 0 h 2141430"/>
              <a:gd name="connsiteX2" fmla="*/ 2510069 w 3045426"/>
              <a:gd name="connsiteY2" fmla="*/ 0 h 2141430"/>
              <a:gd name="connsiteX3" fmla="*/ 3045426 w 3045426"/>
              <a:gd name="connsiteY3" fmla="*/ 2141430 h 2141430"/>
              <a:gd name="connsiteX4" fmla="*/ 0 w 3045426"/>
              <a:gd name="connsiteY4" fmla="*/ 2141430 h 2141430"/>
              <a:gd name="connsiteX0" fmla="*/ 0 w 2535974"/>
              <a:gd name="connsiteY0" fmla="*/ 2115304 h 2141430"/>
              <a:gd name="connsiteX1" fmla="*/ 25906 w 2535974"/>
              <a:gd name="connsiteY1" fmla="*/ 0 h 2141430"/>
              <a:gd name="connsiteX2" fmla="*/ 2000617 w 2535974"/>
              <a:gd name="connsiteY2" fmla="*/ 0 h 2141430"/>
              <a:gd name="connsiteX3" fmla="*/ 2535974 w 2535974"/>
              <a:gd name="connsiteY3" fmla="*/ 2141430 h 2141430"/>
              <a:gd name="connsiteX4" fmla="*/ 0 w 2535974"/>
              <a:gd name="connsiteY4" fmla="*/ 2115304 h 214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5974" h="2141430">
                <a:moveTo>
                  <a:pt x="0" y="2115304"/>
                </a:moveTo>
                <a:lnTo>
                  <a:pt x="25906" y="0"/>
                </a:lnTo>
                <a:lnTo>
                  <a:pt x="2000617" y="0"/>
                </a:lnTo>
                <a:lnTo>
                  <a:pt x="2535974" y="2141430"/>
                </a:lnTo>
                <a:lnTo>
                  <a:pt x="0" y="2115304"/>
                </a:lnTo>
                <a:close/>
              </a:path>
            </a:pathLst>
          </a:custGeom>
          <a:ln w="57150">
            <a:solidFill>
              <a:srgbClr val="387C5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Трапеция 19"/>
          <p:cNvSpPr/>
          <p:nvPr/>
        </p:nvSpPr>
        <p:spPr>
          <a:xfrm>
            <a:off x="7032105" y="2064828"/>
            <a:ext cx="4681274" cy="2057384"/>
          </a:xfrm>
          <a:prstGeom prst="trapezoid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yonli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trapetsiya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7257253" y="2691888"/>
            <a:ext cx="305330" cy="10225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1244133" y="2718484"/>
            <a:ext cx="279648" cy="12403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28159" y="2064828"/>
            <a:ext cx="275303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51384" y="4077072"/>
            <a:ext cx="454786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681198" y="2064828"/>
            <a:ext cx="1400057" cy="201224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51384" y="2064828"/>
            <a:ext cx="376775" cy="201224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1466923" y="2469456"/>
            <a:ext cx="24707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62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288843" cy="11710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60096" y="3243762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250961" y="3206781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47458" y="5382735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862845" y="5317864"/>
            <a:ext cx="41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7529527" y="3628915"/>
            <a:ext cx="3340024" cy="2016225"/>
          </a:xfrm>
          <a:custGeom>
            <a:avLst/>
            <a:gdLst>
              <a:gd name="connsiteX0" fmla="*/ 0 w 3045426"/>
              <a:gd name="connsiteY0" fmla="*/ 2141430 h 2141430"/>
              <a:gd name="connsiteX1" fmla="*/ 535358 w 3045426"/>
              <a:gd name="connsiteY1" fmla="*/ 0 h 2141430"/>
              <a:gd name="connsiteX2" fmla="*/ 2510069 w 3045426"/>
              <a:gd name="connsiteY2" fmla="*/ 0 h 2141430"/>
              <a:gd name="connsiteX3" fmla="*/ 3045426 w 3045426"/>
              <a:gd name="connsiteY3" fmla="*/ 2141430 h 2141430"/>
              <a:gd name="connsiteX4" fmla="*/ 0 w 3045426"/>
              <a:gd name="connsiteY4" fmla="*/ 2141430 h 2141430"/>
              <a:gd name="connsiteX0" fmla="*/ 0 w 2535974"/>
              <a:gd name="connsiteY0" fmla="*/ 2115304 h 2141430"/>
              <a:gd name="connsiteX1" fmla="*/ 25906 w 2535974"/>
              <a:gd name="connsiteY1" fmla="*/ 0 h 2141430"/>
              <a:gd name="connsiteX2" fmla="*/ 2000617 w 2535974"/>
              <a:gd name="connsiteY2" fmla="*/ 0 h 2141430"/>
              <a:gd name="connsiteX3" fmla="*/ 2535974 w 2535974"/>
              <a:gd name="connsiteY3" fmla="*/ 2141430 h 2141430"/>
              <a:gd name="connsiteX4" fmla="*/ 0 w 2535974"/>
              <a:gd name="connsiteY4" fmla="*/ 2115304 h 214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5974" h="2141430">
                <a:moveTo>
                  <a:pt x="0" y="2115304"/>
                </a:moveTo>
                <a:lnTo>
                  <a:pt x="25906" y="0"/>
                </a:lnTo>
                <a:lnTo>
                  <a:pt x="2000617" y="0"/>
                </a:lnTo>
                <a:lnTo>
                  <a:pt x="2535974" y="2141430"/>
                </a:lnTo>
                <a:lnTo>
                  <a:pt x="0" y="2115304"/>
                </a:lnTo>
                <a:close/>
              </a:path>
            </a:pathLst>
          </a:cu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39416" y="1171064"/>
            <a:ext cx="102251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Tarif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trapetsiya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29527" y="5317864"/>
            <a:ext cx="285752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568065" y="3628915"/>
            <a:ext cx="285752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3432" y="3748204"/>
                <a:ext cx="4752528" cy="156966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AD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AB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  <m:r>
                      <a:rPr lang="en-US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= 90⁰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3748204"/>
                <a:ext cx="4752528" cy="1569660"/>
              </a:xfrm>
              <a:prstGeom prst="rect">
                <a:avLst/>
              </a:prstGeom>
              <a:blipFill>
                <a:blip r:embed="rId2"/>
                <a:stretch>
                  <a:fillRect t="-8880" b="-18919"/>
                </a:stretch>
              </a:blipFill>
              <a:ln>
                <a:solidFill>
                  <a:srgbClr val="00B050"/>
                </a:solidFill>
                <a:prstDash val="sysDash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3" grpId="0" animBg="1"/>
      <p:bldP spid="27" grpId="0" animBg="1"/>
      <p:bldP spid="31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0927" y="0"/>
            <a:ext cx="12192000" cy="1219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77540" y="1441363"/>
            <a:ext cx="93761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Tarif</a:t>
            </a:r>
            <a:r>
              <a:rPr lang="en-US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Yon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trapetsiya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yonli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trapetsiya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4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76304" y="3451247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703625" y="3364092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28048" y="5335562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203691" y="5335562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6850312" y="4016144"/>
            <a:ext cx="3278135" cy="1440160"/>
          </a:xfrm>
          <a:prstGeom prst="trapezoid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871040" y="4633966"/>
            <a:ext cx="305330" cy="10225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803366" y="4619908"/>
            <a:ext cx="279648" cy="12403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631504" y="4449215"/>
            <a:ext cx="3600400" cy="1015663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 = CD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6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2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alomati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5400" y="1021098"/>
            <a:ext cx="109277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Teorema</a:t>
            </a:r>
            <a:r>
              <a:rPr lang="en-US" sz="4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Agar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tomoniga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yopishgan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burchagining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180°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hamda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unga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qo‘shni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tomonlarga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yopishgan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burchagining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180°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farqli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bunday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trapetsiya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82659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1927</TotalTime>
  <Words>550</Words>
  <Application>Microsoft Office PowerPoint</Application>
  <PresentationFormat>Широкоэкранный</PresentationFormat>
  <Paragraphs>157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Arial Unicode MS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Пользователь</cp:lastModifiedBy>
  <cp:revision>200</cp:revision>
  <dcterms:created xsi:type="dcterms:W3CDTF">2020-06-19T20:52:49Z</dcterms:created>
  <dcterms:modified xsi:type="dcterms:W3CDTF">2020-09-14T05:08:44Z</dcterms:modified>
</cp:coreProperties>
</file>