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67" r:id="rId1"/>
  </p:sldMasterIdLst>
  <p:notesMasterIdLst>
    <p:notesMasterId r:id="rId12"/>
  </p:notesMasterIdLst>
  <p:sldIdLst>
    <p:sldId id="366" r:id="rId2"/>
    <p:sldId id="550" r:id="rId3"/>
    <p:sldId id="543" r:id="rId4"/>
    <p:sldId id="546" r:id="rId5"/>
    <p:sldId id="554" r:id="rId6"/>
    <p:sldId id="549" r:id="rId7"/>
    <p:sldId id="551" r:id="rId8"/>
    <p:sldId id="542" r:id="rId9"/>
    <p:sldId id="553" r:id="rId10"/>
    <p:sldId id="470" r:id="rId11"/>
  </p:sldIdLst>
  <p:sldSz cx="12060238" cy="7019925"/>
  <p:notesSz cx="5765800" cy="3244850"/>
  <p:defaultTextStyle>
    <a:defPPr>
      <a:defRPr lang="ru-RU"/>
    </a:defPPr>
    <a:lvl1pPr marL="0" algn="l" defTabSz="1936242" rtl="0" eaLnBrk="1" latinLnBrk="0" hangingPunct="1">
      <a:defRPr sz="3812" kern="1200">
        <a:solidFill>
          <a:schemeClr val="tx1"/>
        </a:solidFill>
        <a:latin typeface="+mn-lt"/>
        <a:ea typeface="+mn-ea"/>
        <a:cs typeface="+mn-cs"/>
      </a:defRPr>
    </a:lvl1pPr>
    <a:lvl2pPr marL="968121" algn="l" defTabSz="1936242" rtl="0" eaLnBrk="1" latinLnBrk="0" hangingPunct="1">
      <a:defRPr sz="3812" kern="1200">
        <a:solidFill>
          <a:schemeClr val="tx1"/>
        </a:solidFill>
        <a:latin typeface="+mn-lt"/>
        <a:ea typeface="+mn-ea"/>
        <a:cs typeface="+mn-cs"/>
      </a:defRPr>
    </a:lvl2pPr>
    <a:lvl3pPr marL="1936242" algn="l" defTabSz="1936242" rtl="0" eaLnBrk="1" latinLnBrk="0" hangingPunct="1">
      <a:defRPr sz="3812" kern="1200">
        <a:solidFill>
          <a:schemeClr val="tx1"/>
        </a:solidFill>
        <a:latin typeface="+mn-lt"/>
        <a:ea typeface="+mn-ea"/>
        <a:cs typeface="+mn-cs"/>
      </a:defRPr>
    </a:lvl3pPr>
    <a:lvl4pPr marL="2904363" algn="l" defTabSz="1936242" rtl="0" eaLnBrk="1" latinLnBrk="0" hangingPunct="1">
      <a:defRPr sz="3812" kern="1200">
        <a:solidFill>
          <a:schemeClr val="tx1"/>
        </a:solidFill>
        <a:latin typeface="+mn-lt"/>
        <a:ea typeface="+mn-ea"/>
        <a:cs typeface="+mn-cs"/>
      </a:defRPr>
    </a:lvl4pPr>
    <a:lvl5pPr marL="3872484" algn="l" defTabSz="1936242" rtl="0" eaLnBrk="1" latinLnBrk="0" hangingPunct="1">
      <a:defRPr sz="3812" kern="1200">
        <a:solidFill>
          <a:schemeClr val="tx1"/>
        </a:solidFill>
        <a:latin typeface="+mn-lt"/>
        <a:ea typeface="+mn-ea"/>
        <a:cs typeface="+mn-cs"/>
      </a:defRPr>
    </a:lvl5pPr>
    <a:lvl6pPr marL="4840605" algn="l" defTabSz="1936242" rtl="0" eaLnBrk="1" latinLnBrk="0" hangingPunct="1">
      <a:defRPr sz="3812" kern="1200">
        <a:solidFill>
          <a:schemeClr val="tx1"/>
        </a:solidFill>
        <a:latin typeface="+mn-lt"/>
        <a:ea typeface="+mn-ea"/>
        <a:cs typeface="+mn-cs"/>
      </a:defRPr>
    </a:lvl6pPr>
    <a:lvl7pPr marL="5808726" algn="l" defTabSz="1936242" rtl="0" eaLnBrk="1" latinLnBrk="0" hangingPunct="1">
      <a:defRPr sz="3812" kern="1200">
        <a:solidFill>
          <a:schemeClr val="tx1"/>
        </a:solidFill>
        <a:latin typeface="+mn-lt"/>
        <a:ea typeface="+mn-ea"/>
        <a:cs typeface="+mn-cs"/>
      </a:defRPr>
    </a:lvl7pPr>
    <a:lvl8pPr marL="6776847" algn="l" defTabSz="1936242" rtl="0" eaLnBrk="1" latinLnBrk="0" hangingPunct="1">
      <a:defRPr sz="3812" kern="1200">
        <a:solidFill>
          <a:schemeClr val="tx1"/>
        </a:solidFill>
        <a:latin typeface="+mn-lt"/>
        <a:ea typeface="+mn-ea"/>
        <a:cs typeface="+mn-cs"/>
      </a:defRPr>
    </a:lvl8pPr>
    <a:lvl9pPr marL="7744968" algn="l" defTabSz="1936242" rtl="0" eaLnBrk="1" latinLnBrk="0" hangingPunct="1">
      <a:defRPr sz="3812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6231" userDrawn="1">
          <p15:clr>
            <a:srgbClr val="A4A3A4"/>
          </p15:clr>
        </p15:guide>
        <p15:guide id="2" pos="4518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Админ" initials="А" lastIdx="1" clrIdx="0">
    <p:extLst>
      <p:ext uri="{19B8F6BF-5375-455C-9EA6-DF929625EA0E}">
        <p15:presenceInfo xmlns:p15="http://schemas.microsoft.com/office/powerpoint/2012/main" userId="Админ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9A"/>
    <a:srgbClr val="9A0000"/>
    <a:srgbClr val="EE00B0"/>
    <a:srgbClr val="00A859"/>
    <a:srgbClr val="FF33CC"/>
    <a:srgbClr val="2365C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176" autoAdjust="0"/>
    <p:restoredTop sz="94660"/>
  </p:normalViewPr>
  <p:slideViewPr>
    <p:cSldViewPr>
      <p:cViewPr varScale="1">
        <p:scale>
          <a:sx n="66" d="100"/>
          <a:sy n="66" d="100"/>
        </p:scale>
        <p:origin x="120" y="60"/>
      </p:cViewPr>
      <p:guideLst>
        <p:guide orient="horz" pos="6231"/>
        <p:guide pos="4518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commentAuthors" Target="commentAuthor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921AE95-3AE4-4A2E-AE9A-CBD60CE28A68}" type="datetimeFigureOut">
              <a:rPr lang="ru-RU" smtClean="0"/>
              <a:pPr/>
              <a:t>04.03.2021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36738" y="242888"/>
            <a:ext cx="209232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DE355E9-C85C-451C-A3FC-35A439462BD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204374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252413" y="766763"/>
            <a:ext cx="6594475" cy="383857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68465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E355E9-C85C-451C-A3FC-35A439462BDF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7824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07530" y="1148863"/>
            <a:ext cx="9045179" cy="2443974"/>
          </a:xfrm>
        </p:spPr>
        <p:txBody>
          <a:bodyPr anchor="b"/>
          <a:lstStyle>
            <a:lvl1pPr algn="ctr">
              <a:defRPr sz="5935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07530" y="3687086"/>
            <a:ext cx="9045179" cy="1694856"/>
          </a:xfrm>
        </p:spPr>
        <p:txBody>
          <a:bodyPr/>
          <a:lstStyle>
            <a:lvl1pPr marL="0" indent="0" algn="ctr">
              <a:buNone/>
              <a:defRPr sz="2374"/>
            </a:lvl1pPr>
            <a:lvl2pPr marL="452262" indent="0" algn="ctr">
              <a:buNone/>
              <a:defRPr sz="1978"/>
            </a:lvl2pPr>
            <a:lvl3pPr marL="904524" indent="0" algn="ctr">
              <a:buNone/>
              <a:defRPr sz="1781"/>
            </a:lvl3pPr>
            <a:lvl4pPr marL="1356787" indent="0" algn="ctr">
              <a:buNone/>
              <a:defRPr sz="1583"/>
            </a:lvl4pPr>
            <a:lvl5pPr marL="1809049" indent="0" algn="ctr">
              <a:buNone/>
              <a:defRPr sz="1583"/>
            </a:lvl5pPr>
            <a:lvl6pPr marL="2261311" indent="0" algn="ctr">
              <a:buNone/>
              <a:defRPr sz="1583"/>
            </a:lvl6pPr>
            <a:lvl7pPr marL="2713573" indent="0" algn="ctr">
              <a:buNone/>
              <a:defRPr sz="1583"/>
            </a:lvl7pPr>
            <a:lvl8pPr marL="3165836" indent="0" algn="ctr">
              <a:buNone/>
              <a:defRPr sz="1583"/>
            </a:lvl8pPr>
            <a:lvl9pPr marL="3618098" indent="0" algn="ctr">
              <a:buNone/>
              <a:defRPr sz="1583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3/4/2021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11077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3/4/2021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12385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630608" y="373746"/>
            <a:ext cx="2600489" cy="5949062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29142" y="373746"/>
            <a:ext cx="7650713" cy="5949062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3/4/2021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600173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11;p2"/>
          <p:cNvSpPr txBox="1">
            <a:spLocks noGrp="1"/>
          </p:cNvSpPr>
          <p:nvPr>
            <p:ph type="ctrTitle"/>
          </p:nvPr>
        </p:nvSpPr>
        <p:spPr>
          <a:xfrm>
            <a:off x="618476" y="3258154"/>
            <a:ext cx="4796398" cy="308311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864" b="1">
                <a:solidFill>
                  <a:srgbClr val="F6703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864" b="1">
                <a:solidFill>
                  <a:srgbClr val="F6703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864" b="1">
                <a:solidFill>
                  <a:srgbClr val="F6703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864" b="1">
                <a:solidFill>
                  <a:srgbClr val="F6703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864" b="1">
                <a:solidFill>
                  <a:srgbClr val="F6703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864" b="1">
                <a:solidFill>
                  <a:srgbClr val="F6703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864" b="1">
                <a:solidFill>
                  <a:srgbClr val="F6703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864" b="1">
                <a:solidFill>
                  <a:srgbClr val="F6703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864" b="1">
                <a:solidFill>
                  <a:srgbClr val="F67031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921784757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3/4/2021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48761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2860" y="1750107"/>
            <a:ext cx="10401955" cy="2920093"/>
          </a:xfrm>
        </p:spPr>
        <p:txBody>
          <a:bodyPr anchor="b"/>
          <a:lstStyle>
            <a:lvl1pPr>
              <a:defRPr sz="5935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22860" y="4697826"/>
            <a:ext cx="10401955" cy="1535608"/>
          </a:xfrm>
        </p:spPr>
        <p:txBody>
          <a:bodyPr/>
          <a:lstStyle>
            <a:lvl1pPr marL="0" indent="0">
              <a:buNone/>
              <a:defRPr sz="2374">
                <a:solidFill>
                  <a:schemeClr val="tx1">
                    <a:tint val="75000"/>
                  </a:schemeClr>
                </a:solidFill>
              </a:defRPr>
            </a:lvl1pPr>
            <a:lvl2pPr marL="452262" indent="0">
              <a:buNone/>
              <a:defRPr sz="1978">
                <a:solidFill>
                  <a:schemeClr val="tx1">
                    <a:tint val="75000"/>
                  </a:schemeClr>
                </a:solidFill>
              </a:defRPr>
            </a:lvl2pPr>
            <a:lvl3pPr marL="904524" indent="0">
              <a:buNone/>
              <a:defRPr sz="1781">
                <a:solidFill>
                  <a:schemeClr val="tx1">
                    <a:tint val="75000"/>
                  </a:schemeClr>
                </a:solidFill>
              </a:defRPr>
            </a:lvl3pPr>
            <a:lvl4pPr marL="1356787" indent="0">
              <a:buNone/>
              <a:defRPr sz="1583">
                <a:solidFill>
                  <a:schemeClr val="tx1">
                    <a:tint val="75000"/>
                  </a:schemeClr>
                </a:solidFill>
              </a:defRPr>
            </a:lvl4pPr>
            <a:lvl5pPr marL="1809049" indent="0">
              <a:buNone/>
              <a:defRPr sz="1583">
                <a:solidFill>
                  <a:schemeClr val="tx1">
                    <a:tint val="75000"/>
                  </a:schemeClr>
                </a:solidFill>
              </a:defRPr>
            </a:lvl5pPr>
            <a:lvl6pPr marL="2261311" indent="0">
              <a:buNone/>
              <a:defRPr sz="1583">
                <a:solidFill>
                  <a:schemeClr val="tx1">
                    <a:tint val="75000"/>
                  </a:schemeClr>
                </a:solidFill>
              </a:defRPr>
            </a:lvl6pPr>
            <a:lvl7pPr marL="2713573" indent="0">
              <a:buNone/>
              <a:defRPr sz="1583">
                <a:solidFill>
                  <a:schemeClr val="tx1">
                    <a:tint val="75000"/>
                  </a:schemeClr>
                </a:solidFill>
              </a:defRPr>
            </a:lvl7pPr>
            <a:lvl8pPr marL="3165836" indent="0">
              <a:buNone/>
              <a:defRPr sz="1583">
                <a:solidFill>
                  <a:schemeClr val="tx1">
                    <a:tint val="75000"/>
                  </a:schemeClr>
                </a:solidFill>
              </a:defRPr>
            </a:lvl8pPr>
            <a:lvl9pPr marL="3618098" indent="0">
              <a:buNone/>
              <a:defRPr sz="158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3/4/2021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49900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29141" y="1868730"/>
            <a:ext cx="5125601" cy="445407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05496" y="1868730"/>
            <a:ext cx="5125601" cy="445407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3/4/2021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44689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0712" y="373747"/>
            <a:ext cx="10401955" cy="1356861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0712" y="1720857"/>
            <a:ext cx="5102046" cy="843365"/>
          </a:xfrm>
        </p:spPr>
        <p:txBody>
          <a:bodyPr anchor="b"/>
          <a:lstStyle>
            <a:lvl1pPr marL="0" indent="0">
              <a:buNone/>
              <a:defRPr sz="2374" b="1"/>
            </a:lvl1pPr>
            <a:lvl2pPr marL="452262" indent="0">
              <a:buNone/>
              <a:defRPr sz="1978" b="1"/>
            </a:lvl2pPr>
            <a:lvl3pPr marL="904524" indent="0">
              <a:buNone/>
              <a:defRPr sz="1781" b="1"/>
            </a:lvl3pPr>
            <a:lvl4pPr marL="1356787" indent="0">
              <a:buNone/>
              <a:defRPr sz="1583" b="1"/>
            </a:lvl4pPr>
            <a:lvl5pPr marL="1809049" indent="0">
              <a:buNone/>
              <a:defRPr sz="1583" b="1"/>
            </a:lvl5pPr>
            <a:lvl6pPr marL="2261311" indent="0">
              <a:buNone/>
              <a:defRPr sz="1583" b="1"/>
            </a:lvl6pPr>
            <a:lvl7pPr marL="2713573" indent="0">
              <a:buNone/>
              <a:defRPr sz="1583" b="1"/>
            </a:lvl7pPr>
            <a:lvl8pPr marL="3165836" indent="0">
              <a:buNone/>
              <a:defRPr sz="1583" b="1"/>
            </a:lvl8pPr>
            <a:lvl9pPr marL="3618098" indent="0">
              <a:buNone/>
              <a:defRPr sz="1583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0712" y="2564223"/>
            <a:ext cx="5102046" cy="377158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05495" y="1720857"/>
            <a:ext cx="5127172" cy="843365"/>
          </a:xfrm>
        </p:spPr>
        <p:txBody>
          <a:bodyPr anchor="b"/>
          <a:lstStyle>
            <a:lvl1pPr marL="0" indent="0">
              <a:buNone/>
              <a:defRPr sz="2374" b="1"/>
            </a:lvl1pPr>
            <a:lvl2pPr marL="452262" indent="0">
              <a:buNone/>
              <a:defRPr sz="1978" b="1"/>
            </a:lvl2pPr>
            <a:lvl3pPr marL="904524" indent="0">
              <a:buNone/>
              <a:defRPr sz="1781" b="1"/>
            </a:lvl3pPr>
            <a:lvl4pPr marL="1356787" indent="0">
              <a:buNone/>
              <a:defRPr sz="1583" b="1"/>
            </a:lvl4pPr>
            <a:lvl5pPr marL="1809049" indent="0">
              <a:buNone/>
              <a:defRPr sz="1583" b="1"/>
            </a:lvl5pPr>
            <a:lvl6pPr marL="2261311" indent="0">
              <a:buNone/>
              <a:defRPr sz="1583" b="1"/>
            </a:lvl6pPr>
            <a:lvl7pPr marL="2713573" indent="0">
              <a:buNone/>
              <a:defRPr sz="1583" b="1"/>
            </a:lvl7pPr>
            <a:lvl8pPr marL="3165836" indent="0">
              <a:buNone/>
              <a:defRPr sz="1583" b="1"/>
            </a:lvl8pPr>
            <a:lvl9pPr marL="3618098" indent="0">
              <a:buNone/>
              <a:defRPr sz="1583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05495" y="2564223"/>
            <a:ext cx="5127172" cy="377158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3/4/2021</a:t>
            </a:fld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39675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3/4/2021</a:t>
            </a:fld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72120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04.03.2021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71821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0713" y="467995"/>
            <a:ext cx="3889740" cy="1637983"/>
          </a:xfrm>
        </p:spPr>
        <p:txBody>
          <a:bodyPr anchor="b"/>
          <a:lstStyle>
            <a:lvl1pPr>
              <a:defRPr sz="3165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27172" y="1010740"/>
            <a:ext cx="6105495" cy="4988697"/>
          </a:xfrm>
        </p:spPr>
        <p:txBody>
          <a:bodyPr/>
          <a:lstStyle>
            <a:lvl1pPr>
              <a:defRPr sz="3165"/>
            </a:lvl1pPr>
            <a:lvl2pPr>
              <a:defRPr sz="2770"/>
            </a:lvl2pPr>
            <a:lvl3pPr>
              <a:defRPr sz="2374"/>
            </a:lvl3pPr>
            <a:lvl4pPr>
              <a:defRPr sz="1978"/>
            </a:lvl4pPr>
            <a:lvl5pPr>
              <a:defRPr sz="1978"/>
            </a:lvl5pPr>
            <a:lvl6pPr>
              <a:defRPr sz="1978"/>
            </a:lvl6pPr>
            <a:lvl7pPr>
              <a:defRPr sz="1978"/>
            </a:lvl7pPr>
            <a:lvl8pPr>
              <a:defRPr sz="1978"/>
            </a:lvl8pPr>
            <a:lvl9pPr>
              <a:defRPr sz="1978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0713" y="2105977"/>
            <a:ext cx="3889740" cy="3901584"/>
          </a:xfrm>
        </p:spPr>
        <p:txBody>
          <a:bodyPr/>
          <a:lstStyle>
            <a:lvl1pPr marL="0" indent="0">
              <a:buNone/>
              <a:defRPr sz="1583"/>
            </a:lvl1pPr>
            <a:lvl2pPr marL="452262" indent="0">
              <a:buNone/>
              <a:defRPr sz="1385"/>
            </a:lvl2pPr>
            <a:lvl3pPr marL="904524" indent="0">
              <a:buNone/>
              <a:defRPr sz="1187"/>
            </a:lvl3pPr>
            <a:lvl4pPr marL="1356787" indent="0">
              <a:buNone/>
              <a:defRPr sz="989"/>
            </a:lvl4pPr>
            <a:lvl5pPr marL="1809049" indent="0">
              <a:buNone/>
              <a:defRPr sz="989"/>
            </a:lvl5pPr>
            <a:lvl6pPr marL="2261311" indent="0">
              <a:buNone/>
              <a:defRPr sz="989"/>
            </a:lvl6pPr>
            <a:lvl7pPr marL="2713573" indent="0">
              <a:buNone/>
              <a:defRPr sz="989"/>
            </a:lvl7pPr>
            <a:lvl8pPr marL="3165836" indent="0">
              <a:buNone/>
              <a:defRPr sz="989"/>
            </a:lvl8pPr>
            <a:lvl9pPr marL="3618098" indent="0">
              <a:buNone/>
              <a:defRPr sz="989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3/4/2021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50477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0713" y="467995"/>
            <a:ext cx="3889740" cy="1637983"/>
          </a:xfrm>
        </p:spPr>
        <p:txBody>
          <a:bodyPr anchor="b"/>
          <a:lstStyle>
            <a:lvl1pPr>
              <a:defRPr sz="3165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27172" y="1010740"/>
            <a:ext cx="6105495" cy="4988697"/>
          </a:xfrm>
        </p:spPr>
        <p:txBody>
          <a:bodyPr/>
          <a:lstStyle>
            <a:lvl1pPr marL="0" indent="0">
              <a:buNone/>
              <a:defRPr sz="3165"/>
            </a:lvl1pPr>
            <a:lvl2pPr marL="452262" indent="0">
              <a:buNone/>
              <a:defRPr sz="2770"/>
            </a:lvl2pPr>
            <a:lvl3pPr marL="904524" indent="0">
              <a:buNone/>
              <a:defRPr sz="2374"/>
            </a:lvl3pPr>
            <a:lvl4pPr marL="1356787" indent="0">
              <a:buNone/>
              <a:defRPr sz="1978"/>
            </a:lvl4pPr>
            <a:lvl5pPr marL="1809049" indent="0">
              <a:buNone/>
              <a:defRPr sz="1978"/>
            </a:lvl5pPr>
            <a:lvl6pPr marL="2261311" indent="0">
              <a:buNone/>
              <a:defRPr sz="1978"/>
            </a:lvl6pPr>
            <a:lvl7pPr marL="2713573" indent="0">
              <a:buNone/>
              <a:defRPr sz="1978"/>
            </a:lvl7pPr>
            <a:lvl8pPr marL="3165836" indent="0">
              <a:buNone/>
              <a:defRPr sz="1978"/>
            </a:lvl8pPr>
            <a:lvl9pPr marL="3618098" indent="0">
              <a:buNone/>
              <a:defRPr sz="1978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0713" y="2105977"/>
            <a:ext cx="3889740" cy="3901584"/>
          </a:xfrm>
        </p:spPr>
        <p:txBody>
          <a:bodyPr/>
          <a:lstStyle>
            <a:lvl1pPr marL="0" indent="0">
              <a:buNone/>
              <a:defRPr sz="1583"/>
            </a:lvl1pPr>
            <a:lvl2pPr marL="452262" indent="0">
              <a:buNone/>
              <a:defRPr sz="1385"/>
            </a:lvl2pPr>
            <a:lvl3pPr marL="904524" indent="0">
              <a:buNone/>
              <a:defRPr sz="1187"/>
            </a:lvl3pPr>
            <a:lvl4pPr marL="1356787" indent="0">
              <a:buNone/>
              <a:defRPr sz="989"/>
            </a:lvl4pPr>
            <a:lvl5pPr marL="1809049" indent="0">
              <a:buNone/>
              <a:defRPr sz="989"/>
            </a:lvl5pPr>
            <a:lvl6pPr marL="2261311" indent="0">
              <a:buNone/>
              <a:defRPr sz="989"/>
            </a:lvl6pPr>
            <a:lvl7pPr marL="2713573" indent="0">
              <a:buNone/>
              <a:defRPr sz="989"/>
            </a:lvl7pPr>
            <a:lvl8pPr marL="3165836" indent="0">
              <a:buNone/>
              <a:defRPr sz="989"/>
            </a:lvl8pPr>
            <a:lvl9pPr marL="3618098" indent="0">
              <a:buNone/>
              <a:defRPr sz="989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3/4/2021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31290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9142" y="373747"/>
            <a:ext cx="10401955" cy="135686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29142" y="1868730"/>
            <a:ext cx="10401955" cy="445407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29141" y="6506431"/>
            <a:ext cx="2713554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8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3/4/2021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994954" y="6506431"/>
            <a:ext cx="4070330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8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517543" y="6506431"/>
            <a:ext cx="2713554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8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39423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8" r:id="rId1"/>
    <p:sldLayoutId id="2147483669" r:id="rId2"/>
    <p:sldLayoutId id="2147483670" r:id="rId3"/>
    <p:sldLayoutId id="2147483671" r:id="rId4"/>
    <p:sldLayoutId id="2147483672" r:id="rId5"/>
    <p:sldLayoutId id="2147483673" r:id="rId6"/>
    <p:sldLayoutId id="2147483674" r:id="rId7"/>
    <p:sldLayoutId id="2147483675" r:id="rId8"/>
    <p:sldLayoutId id="2147483676" r:id="rId9"/>
    <p:sldLayoutId id="2147483677" r:id="rId10"/>
    <p:sldLayoutId id="2147483678" r:id="rId11"/>
    <p:sldLayoutId id="2147483679" r:id="rId12"/>
  </p:sldLayoutIdLst>
  <p:txStyles>
    <p:titleStyle>
      <a:lvl1pPr algn="l" defTabSz="904524" rtl="0" eaLnBrk="1" latinLnBrk="0" hangingPunct="1">
        <a:lnSpc>
          <a:spcPct val="90000"/>
        </a:lnSpc>
        <a:spcBef>
          <a:spcPct val="0"/>
        </a:spcBef>
        <a:buNone/>
        <a:defRPr sz="4352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6131" indent="-226131" algn="l" defTabSz="904524" rtl="0" eaLnBrk="1" latinLnBrk="0" hangingPunct="1">
        <a:lnSpc>
          <a:spcPct val="90000"/>
        </a:lnSpc>
        <a:spcBef>
          <a:spcPts val="989"/>
        </a:spcBef>
        <a:buFont typeface="Arial" panose="020B0604020202020204" pitchFamily="34" charset="0"/>
        <a:buChar char="•"/>
        <a:defRPr sz="2770" kern="1200">
          <a:solidFill>
            <a:schemeClr val="tx1"/>
          </a:solidFill>
          <a:latin typeface="+mn-lt"/>
          <a:ea typeface="+mn-ea"/>
          <a:cs typeface="+mn-cs"/>
        </a:defRPr>
      </a:lvl1pPr>
      <a:lvl2pPr marL="678393" indent="-226131" algn="l" defTabSz="904524" rtl="0" eaLnBrk="1" latinLnBrk="0" hangingPunct="1">
        <a:lnSpc>
          <a:spcPct val="90000"/>
        </a:lnSpc>
        <a:spcBef>
          <a:spcPts val="495"/>
        </a:spcBef>
        <a:buFont typeface="Arial" panose="020B0604020202020204" pitchFamily="34" charset="0"/>
        <a:buChar char="•"/>
        <a:defRPr sz="2374" kern="1200">
          <a:solidFill>
            <a:schemeClr val="tx1"/>
          </a:solidFill>
          <a:latin typeface="+mn-lt"/>
          <a:ea typeface="+mn-ea"/>
          <a:cs typeface="+mn-cs"/>
        </a:defRPr>
      </a:lvl2pPr>
      <a:lvl3pPr marL="1130656" indent="-226131" algn="l" defTabSz="904524" rtl="0" eaLnBrk="1" latinLnBrk="0" hangingPunct="1">
        <a:lnSpc>
          <a:spcPct val="90000"/>
        </a:lnSpc>
        <a:spcBef>
          <a:spcPts val="495"/>
        </a:spcBef>
        <a:buFont typeface="Arial" panose="020B0604020202020204" pitchFamily="34" charset="0"/>
        <a:buChar char="•"/>
        <a:defRPr sz="1978" kern="1200">
          <a:solidFill>
            <a:schemeClr val="tx1"/>
          </a:solidFill>
          <a:latin typeface="+mn-lt"/>
          <a:ea typeface="+mn-ea"/>
          <a:cs typeface="+mn-cs"/>
        </a:defRPr>
      </a:lvl3pPr>
      <a:lvl4pPr marL="1582918" indent="-226131" algn="l" defTabSz="904524" rtl="0" eaLnBrk="1" latinLnBrk="0" hangingPunct="1">
        <a:lnSpc>
          <a:spcPct val="90000"/>
        </a:lnSpc>
        <a:spcBef>
          <a:spcPts val="495"/>
        </a:spcBef>
        <a:buFont typeface="Arial" panose="020B0604020202020204" pitchFamily="34" charset="0"/>
        <a:buChar char="•"/>
        <a:defRPr sz="1781" kern="1200">
          <a:solidFill>
            <a:schemeClr val="tx1"/>
          </a:solidFill>
          <a:latin typeface="+mn-lt"/>
          <a:ea typeface="+mn-ea"/>
          <a:cs typeface="+mn-cs"/>
        </a:defRPr>
      </a:lvl4pPr>
      <a:lvl5pPr marL="2035180" indent="-226131" algn="l" defTabSz="904524" rtl="0" eaLnBrk="1" latinLnBrk="0" hangingPunct="1">
        <a:lnSpc>
          <a:spcPct val="90000"/>
        </a:lnSpc>
        <a:spcBef>
          <a:spcPts val="495"/>
        </a:spcBef>
        <a:buFont typeface="Arial" panose="020B0604020202020204" pitchFamily="34" charset="0"/>
        <a:buChar char="•"/>
        <a:defRPr sz="1781" kern="1200">
          <a:solidFill>
            <a:schemeClr val="tx1"/>
          </a:solidFill>
          <a:latin typeface="+mn-lt"/>
          <a:ea typeface="+mn-ea"/>
          <a:cs typeface="+mn-cs"/>
        </a:defRPr>
      </a:lvl5pPr>
      <a:lvl6pPr marL="2487442" indent="-226131" algn="l" defTabSz="904524" rtl="0" eaLnBrk="1" latinLnBrk="0" hangingPunct="1">
        <a:lnSpc>
          <a:spcPct val="90000"/>
        </a:lnSpc>
        <a:spcBef>
          <a:spcPts val="495"/>
        </a:spcBef>
        <a:buFont typeface="Arial" panose="020B0604020202020204" pitchFamily="34" charset="0"/>
        <a:buChar char="•"/>
        <a:defRPr sz="1781" kern="1200">
          <a:solidFill>
            <a:schemeClr val="tx1"/>
          </a:solidFill>
          <a:latin typeface="+mn-lt"/>
          <a:ea typeface="+mn-ea"/>
          <a:cs typeface="+mn-cs"/>
        </a:defRPr>
      </a:lvl6pPr>
      <a:lvl7pPr marL="2939705" indent="-226131" algn="l" defTabSz="904524" rtl="0" eaLnBrk="1" latinLnBrk="0" hangingPunct="1">
        <a:lnSpc>
          <a:spcPct val="90000"/>
        </a:lnSpc>
        <a:spcBef>
          <a:spcPts val="495"/>
        </a:spcBef>
        <a:buFont typeface="Arial" panose="020B0604020202020204" pitchFamily="34" charset="0"/>
        <a:buChar char="•"/>
        <a:defRPr sz="1781" kern="1200">
          <a:solidFill>
            <a:schemeClr val="tx1"/>
          </a:solidFill>
          <a:latin typeface="+mn-lt"/>
          <a:ea typeface="+mn-ea"/>
          <a:cs typeface="+mn-cs"/>
        </a:defRPr>
      </a:lvl7pPr>
      <a:lvl8pPr marL="3391967" indent="-226131" algn="l" defTabSz="904524" rtl="0" eaLnBrk="1" latinLnBrk="0" hangingPunct="1">
        <a:lnSpc>
          <a:spcPct val="90000"/>
        </a:lnSpc>
        <a:spcBef>
          <a:spcPts val="495"/>
        </a:spcBef>
        <a:buFont typeface="Arial" panose="020B0604020202020204" pitchFamily="34" charset="0"/>
        <a:buChar char="•"/>
        <a:defRPr sz="1781" kern="1200">
          <a:solidFill>
            <a:schemeClr val="tx1"/>
          </a:solidFill>
          <a:latin typeface="+mn-lt"/>
          <a:ea typeface="+mn-ea"/>
          <a:cs typeface="+mn-cs"/>
        </a:defRPr>
      </a:lvl8pPr>
      <a:lvl9pPr marL="3844229" indent="-226131" algn="l" defTabSz="904524" rtl="0" eaLnBrk="1" latinLnBrk="0" hangingPunct="1">
        <a:lnSpc>
          <a:spcPct val="90000"/>
        </a:lnSpc>
        <a:spcBef>
          <a:spcPts val="495"/>
        </a:spcBef>
        <a:buFont typeface="Arial" panose="020B0604020202020204" pitchFamily="34" charset="0"/>
        <a:buChar char="•"/>
        <a:defRPr sz="178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04524" rtl="0" eaLnBrk="1" latinLnBrk="0" hangingPunct="1">
        <a:defRPr sz="1781" kern="1200">
          <a:solidFill>
            <a:schemeClr val="tx1"/>
          </a:solidFill>
          <a:latin typeface="+mn-lt"/>
          <a:ea typeface="+mn-ea"/>
          <a:cs typeface="+mn-cs"/>
        </a:defRPr>
      </a:lvl1pPr>
      <a:lvl2pPr marL="452262" algn="l" defTabSz="904524" rtl="0" eaLnBrk="1" latinLnBrk="0" hangingPunct="1">
        <a:defRPr sz="1781" kern="1200">
          <a:solidFill>
            <a:schemeClr val="tx1"/>
          </a:solidFill>
          <a:latin typeface="+mn-lt"/>
          <a:ea typeface="+mn-ea"/>
          <a:cs typeface="+mn-cs"/>
        </a:defRPr>
      </a:lvl2pPr>
      <a:lvl3pPr marL="904524" algn="l" defTabSz="904524" rtl="0" eaLnBrk="1" latinLnBrk="0" hangingPunct="1">
        <a:defRPr sz="1781" kern="1200">
          <a:solidFill>
            <a:schemeClr val="tx1"/>
          </a:solidFill>
          <a:latin typeface="+mn-lt"/>
          <a:ea typeface="+mn-ea"/>
          <a:cs typeface="+mn-cs"/>
        </a:defRPr>
      </a:lvl3pPr>
      <a:lvl4pPr marL="1356787" algn="l" defTabSz="904524" rtl="0" eaLnBrk="1" latinLnBrk="0" hangingPunct="1">
        <a:defRPr sz="1781" kern="1200">
          <a:solidFill>
            <a:schemeClr val="tx1"/>
          </a:solidFill>
          <a:latin typeface="+mn-lt"/>
          <a:ea typeface="+mn-ea"/>
          <a:cs typeface="+mn-cs"/>
        </a:defRPr>
      </a:lvl4pPr>
      <a:lvl5pPr marL="1809049" algn="l" defTabSz="904524" rtl="0" eaLnBrk="1" latinLnBrk="0" hangingPunct="1">
        <a:defRPr sz="1781" kern="1200">
          <a:solidFill>
            <a:schemeClr val="tx1"/>
          </a:solidFill>
          <a:latin typeface="+mn-lt"/>
          <a:ea typeface="+mn-ea"/>
          <a:cs typeface="+mn-cs"/>
        </a:defRPr>
      </a:lvl5pPr>
      <a:lvl6pPr marL="2261311" algn="l" defTabSz="904524" rtl="0" eaLnBrk="1" latinLnBrk="0" hangingPunct="1">
        <a:defRPr sz="1781" kern="1200">
          <a:solidFill>
            <a:schemeClr val="tx1"/>
          </a:solidFill>
          <a:latin typeface="+mn-lt"/>
          <a:ea typeface="+mn-ea"/>
          <a:cs typeface="+mn-cs"/>
        </a:defRPr>
      </a:lvl6pPr>
      <a:lvl7pPr marL="2713573" algn="l" defTabSz="904524" rtl="0" eaLnBrk="1" latinLnBrk="0" hangingPunct="1">
        <a:defRPr sz="1781" kern="1200">
          <a:solidFill>
            <a:schemeClr val="tx1"/>
          </a:solidFill>
          <a:latin typeface="+mn-lt"/>
          <a:ea typeface="+mn-ea"/>
          <a:cs typeface="+mn-cs"/>
        </a:defRPr>
      </a:lvl7pPr>
      <a:lvl8pPr marL="3165836" algn="l" defTabSz="904524" rtl="0" eaLnBrk="1" latinLnBrk="0" hangingPunct="1">
        <a:defRPr sz="1781" kern="1200">
          <a:solidFill>
            <a:schemeClr val="tx1"/>
          </a:solidFill>
          <a:latin typeface="+mn-lt"/>
          <a:ea typeface="+mn-ea"/>
          <a:cs typeface="+mn-cs"/>
        </a:defRPr>
      </a:lvl8pPr>
      <a:lvl9pPr marL="3618098" algn="l" defTabSz="904524" rtl="0" eaLnBrk="1" latinLnBrk="0" hangingPunct="1">
        <a:defRPr sz="1781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w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2622"/>
            <a:ext cx="12052908" cy="1586757"/>
          </a:xfrm>
          <a:prstGeom prst="rect">
            <a:avLst/>
          </a:prstGeom>
          <a:solidFill>
            <a:srgbClr val="0070C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739"/>
          </a:p>
        </p:txBody>
      </p:sp>
      <p:sp>
        <p:nvSpPr>
          <p:cNvPr id="8" name="object 3"/>
          <p:cNvSpPr txBox="1">
            <a:spLocks/>
          </p:cNvSpPr>
          <p:nvPr/>
        </p:nvSpPr>
        <p:spPr>
          <a:xfrm>
            <a:off x="2254941" y="-70101"/>
            <a:ext cx="6605947" cy="1656858"/>
          </a:xfrm>
          <a:prstGeom prst="rect">
            <a:avLst/>
          </a:prstGeom>
        </p:spPr>
        <p:txBody>
          <a:bodyPr spcFirstLastPara="1" vert="horz" wrap="square" lIns="0" tIns="25076" rIns="0" bIns="0" rtlCol="0" anchor="ctr" anchorCtr="0">
            <a:spAutoFit/>
          </a:bodyPr>
          <a:lstStyle>
            <a:lvl1pPr lvl="0" algn="l" defTabSz="6858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 kern="1200">
                <a:solidFill>
                  <a:srgbClr val="F67031"/>
                </a:solidFill>
                <a:latin typeface="+mj-lt"/>
                <a:ea typeface="+mj-ea"/>
                <a:cs typeface="+mj-c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9pPr>
          </a:lstStyle>
          <a:p>
            <a:pPr marL="21806" algn="ctr">
              <a:lnSpc>
                <a:spcPct val="150000"/>
              </a:lnSpc>
              <a:spcBef>
                <a:spcPts val="196"/>
              </a:spcBef>
            </a:pPr>
            <a:r>
              <a:rPr lang="en-US" sz="6958" dirty="0">
                <a:solidFill>
                  <a:schemeClr val="bg1"/>
                </a:solidFill>
                <a:effectLst>
                  <a:outerShdw blurRad="25400" dist="12700" dir="2700000" sx="101000" sy="101000" algn="tl" rotWithShape="0">
                    <a:schemeClr val="bg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GEOMETRIYA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083582" y="2157885"/>
            <a:ext cx="9918211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</a:t>
            </a:r>
            <a:r>
              <a:rPr lang="en-US" sz="5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5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Uchburchakni</a:t>
            </a:r>
            <a:r>
              <a:rPr lang="en-US" sz="5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5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</a:t>
            </a:r>
            <a:r>
              <a:rPr lang="en-US" sz="5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tomoniga</a:t>
            </a:r>
            <a:r>
              <a:rPr lang="en-US" sz="5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yasash</a:t>
            </a:r>
            <a:endParaRPr lang="en-US" sz="5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84658" y="1948654"/>
            <a:ext cx="648072" cy="1345283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771"/>
          </a:p>
        </p:txBody>
      </p:sp>
      <p:sp>
        <p:nvSpPr>
          <p:cNvPr id="9" name="object 11">
            <a:extLst>
              <a:ext uri="{FF2B5EF4-FFF2-40B4-BE49-F238E27FC236}">
                <a16:creationId xmlns:a16="http://schemas.microsoft.com/office/drawing/2014/main" xmlns="" xmlns:lc="http://schemas.openxmlformats.org/drawingml/2006/lockedCanvas" id="{335AFAA3-FF4F-462D-A908-93D09B272E70}"/>
              </a:ext>
            </a:extLst>
          </p:cNvPr>
          <p:cNvSpPr/>
          <p:nvPr/>
        </p:nvSpPr>
        <p:spPr>
          <a:xfrm>
            <a:off x="832730" y="361897"/>
            <a:ext cx="932000" cy="985000"/>
          </a:xfrm>
          <a:custGeom>
            <a:avLst/>
            <a:gdLst/>
            <a:ahLst/>
            <a:cxnLst/>
            <a:rect l="l" t="t" r="r" b="b"/>
            <a:pathLst>
              <a:path w="363855" h="501650">
                <a:moveTo>
                  <a:pt x="181883" y="0"/>
                </a:moveTo>
                <a:lnTo>
                  <a:pt x="169927" y="1814"/>
                </a:lnTo>
                <a:lnTo>
                  <a:pt x="160152" y="6759"/>
                </a:lnTo>
                <a:lnTo>
                  <a:pt x="153555" y="14086"/>
                </a:lnTo>
                <a:lnTo>
                  <a:pt x="151135" y="23046"/>
                </a:lnTo>
                <a:lnTo>
                  <a:pt x="151135" y="51018"/>
                </a:lnTo>
                <a:lnTo>
                  <a:pt x="125894" y="61099"/>
                </a:lnTo>
                <a:lnTo>
                  <a:pt x="106002" y="76250"/>
                </a:lnTo>
                <a:lnTo>
                  <a:pt x="92964" y="95347"/>
                </a:lnTo>
                <a:lnTo>
                  <a:pt x="88282" y="117269"/>
                </a:lnTo>
                <a:lnTo>
                  <a:pt x="89509" y="128550"/>
                </a:lnTo>
                <a:lnTo>
                  <a:pt x="93112" y="139474"/>
                </a:lnTo>
                <a:lnTo>
                  <a:pt x="98979" y="149818"/>
                </a:lnTo>
                <a:lnTo>
                  <a:pt x="107006" y="159360"/>
                </a:lnTo>
                <a:lnTo>
                  <a:pt x="55256" y="298363"/>
                </a:lnTo>
                <a:lnTo>
                  <a:pt x="29820" y="298367"/>
                </a:lnTo>
                <a:lnTo>
                  <a:pt x="25441" y="301654"/>
                </a:lnTo>
                <a:lnTo>
                  <a:pt x="25441" y="309772"/>
                </a:lnTo>
                <a:lnTo>
                  <a:pt x="29825" y="313055"/>
                </a:lnTo>
                <a:lnTo>
                  <a:pt x="49785" y="313055"/>
                </a:lnTo>
                <a:lnTo>
                  <a:pt x="0" y="446784"/>
                </a:lnTo>
                <a:lnTo>
                  <a:pt x="1008" y="453002"/>
                </a:lnTo>
                <a:lnTo>
                  <a:pt x="7405" y="461515"/>
                </a:lnTo>
                <a:lnTo>
                  <a:pt x="10670" y="464132"/>
                </a:lnTo>
                <a:lnTo>
                  <a:pt x="14559" y="466102"/>
                </a:lnTo>
                <a:lnTo>
                  <a:pt x="3398" y="496089"/>
                </a:lnTo>
                <a:lnTo>
                  <a:pt x="6440" y="500139"/>
                </a:lnTo>
                <a:lnTo>
                  <a:pt x="12538" y="501418"/>
                </a:lnTo>
                <a:lnTo>
                  <a:pt x="13425" y="501501"/>
                </a:lnTo>
                <a:lnTo>
                  <a:pt x="18583" y="501501"/>
                </a:lnTo>
                <a:lnTo>
                  <a:pt x="22522" y="499374"/>
                </a:lnTo>
                <a:lnTo>
                  <a:pt x="33436" y="470051"/>
                </a:lnTo>
                <a:lnTo>
                  <a:pt x="42830" y="468549"/>
                </a:lnTo>
                <a:lnTo>
                  <a:pt x="51014" y="465031"/>
                </a:lnTo>
                <a:lnTo>
                  <a:pt x="57410" y="459821"/>
                </a:lnTo>
                <a:lnTo>
                  <a:pt x="60112" y="455410"/>
                </a:lnTo>
                <a:lnTo>
                  <a:pt x="30830" y="455410"/>
                </a:lnTo>
                <a:lnTo>
                  <a:pt x="29825" y="455302"/>
                </a:lnTo>
                <a:lnTo>
                  <a:pt x="22910" y="453858"/>
                </a:lnTo>
                <a:lnTo>
                  <a:pt x="19442" y="449235"/>
                </a:lnTo>
                <a:lnTo>
                  <a:pt x="130050" y="152128"/>
                </a:lnTo>
                <a:lnTo>
                  <a:pt x="131922" y="150342"/>
                </a:lnTo>
                <a:lnTo>
                  <a:pt x="137110" y="148150"/>
                </a:lnTo>
                <a:lnTo>
                  <a:pt x="140108" y="147876"/>
                </a:lnTo>
                <a:lnTo>
                  <a:pt x="168772" y="147876"/>
                </a:lnTo>
                <a:lnTo>
                  <a:pt x="164548" y="142257"/>
                </a:lnTo>
                <a:lnTo>
                  <a:pt x="115814" y="142250"/>
                </a:lnTo>
                <a:lnTo>
                  <a:pt x="107885" y="117269"/>
                </a:lnTo>
                <a:lnTo>
                  <a:pt x="113708" y="95699"/>
                </a:lnTo>
                <a:lnTo>
                  <a:pt x="129581" y="78067"/>
                </a:lnTo>
                <a:lnTo>
                  <a:pt x="153105" y="66169"/>
                </a:lnTo>
                <a:lnTo>
                  <a:pt x="181883" y="61804"/>
                </a:lnTo>
                <a:lnTo>
                  <a:pt x="238790" y="61804"/>
                </a:lnTo>
                <a:lnTo>
                  <a:pt x="237860" y="61097"/>
                </a:lnTo>
                <a:lnTo>
                  <a:pt x="212627" y="51018"/>
                </a:lnTo>
                <a:lnTo>
                  <a:pt x="212627" y="47623"/>
                </a:lnTo>
                <a:lnTo>
                  <a:pt x="170726" y="47623"/>
                </a:lnTo>
                <a:lnTo>
                  <a:pt x="170726" y="18442"/>
                </a:lnTo>
                <a:lnTo>
                  <a:pt x="175731" y="14691"/>
                </a:lnTo>
                <a:lnTo>
                  <a:pt x="210370" y="14691"/>
                </a:lnTo>
                <a:lnTo>
                  <a:pt x="210206" y="14086"/>
                </a:lnTo>
                <a:lnTo>
                  <a:pt x="203611" y="6759"/>
                </a:lnTo>
                <a:lnTo>
                  <a:pt x="193837" y="1814"/>
                </a:lnTo>
                <a:lnTo>
                  <a:pt x="181883" y="0"/>
                </a:lnTo>
                <a:close/>
              </a:path>
              <a:path w="363855" h="501650">
                <a:moveTo>
                  <a:pt x="270484" y="313062"/>
                </a:moveTo>
                <a:lnTo>
                  <a:pt x="250135" y="313062"/>
                </a:lnTo>
                <a:lnTo>
                  <a:pt x="302328" y="453242"/>
                </a:lnTo>
                <a:lnTo>
                  <a:pt x="306361" y="459821"/>
                </a:lnTo>
                <a:lnTo>
                  <a:pt x="312757" y="465031"/>
                </a:lnTo>
                <a:lnTo>
                  <a:pt x="320939" y="468549"/>
                </a:lnTo>
                <a:lnTo>
                  <a:pt x="330332" y="470051"/>
                </a:lnTo>
                <a:lnTo>
                  <a:pt x="341247" y="499380"/>
                </a:lnTo>
                <a:lnTo>
                  <a:pt x="345182" y="501501"/>
                </a:lnTo>
                <a:lnTo>
                  <a:pt x="350344" y="501501"/>
                </a:lnTo>
                <a:lnTo>
                  <a:pt x="351231" y="501418"/>
                </a:lnTo>
                <a:lnTo>
                  <a:pt x="357322" y="500139"/>
                </a:lnTo>
                <a:lnTo>
                  <a:pt x="360371" y="496089"/>
                </a:lnTo>
                <a:lnTo>
                  <a:pt x="349204" y="466102"/>
                </a:lnTo>
                <a:lnTo>
                  <a:pt x="353091" y="464132"/>
                </a:lnTo>
                <a:lnTo>
                  <a:pt x="356356" y="461515"/>
                </a:lnTo>
                <a:lnTo>
                  <a:pt x="360944" y="455410"/>
                </a:lnTo>
                <a:lnTo>
                  <a:pt x="326952" y="455410"/>
                </a:lnTo>
                <a:lnTo>
                  <a:pt x="322538" y="452893"/>
                </a:lnTo>
                <a:lnTo>
                  <a:pt x="270484" y="313062"/>
                </a:lnTo>
                <a:close/>
              </a:path>
              <a:path w="363855" h="501650">
                <a:moveTo>
                  <a:pt x="53902" y="431084"/>
                </a:moveTo>
                <a:lnTo>
                  <a:pt x="48492" y="433370"/>
                </a:lnTo>
                <a:lnTo>
                  <a:pt x="41224" y="452893"/>
                </a:lnTo>
                <a:lnTo>
                  <a:pt x="36813" y="455410"/>
                </a:lnTo>
                <a:lnTo>
                  <a:pt x="60112" y="455410"/>
                </a:lnTo>
                <a:lnTo>
                  <a:pt x="61441" y="453242"/>
                </a:lnTo>
                <a:lnTo>
                  <a:pt x="67370" y="437320"/>
                </a:lnTo>
                <a:lnTo>
                  <a:pt x="64329" y="433270"/>
                </a:lnTo>
                <a:lnTo>
                  <a:pt x="53902" y="431084"/>
                </a:lnTo>
                <a:close/>
              </a:path>
              <a:path w="363855" h="501650">
                <a:moveTo>
                  <a:pt x="265884" y="147876"/>
                </a:moveTo>
                <a:lnTo>
                  <a:pt x="223653" y="147876"/>
                </a:lnTo>
                <a:lnTo>
                  <a:pt x="226656" y="148150"/>
                </a:lnTo>
                <a:lnTo>
                  <a:pt x="231847" y="150342"/>
                </a:lnTo>
                <a:lnTo>
                  <a:pt x="233719" y="152128"/>
                </a:lnTo>
                <a:lnTo>
                  <a:pt x="344322" y="449235"/>
                </a:lnTo>
                <a:lnTo>
                  <a:pt x="340851" y="453858"/>
                </a:lnTo>
                <a:lnTo>
                  <a:pt x="333946" y="455302"/>
                </a:lnTo>
                <a:lnTo>
                  <a:pt x="332931" y="455410"/>
                </a:lnTo>
                <a:lnTo>
                  <a:pt x="360944" y="455410"/>
                </a:lnTo>
                <a:lnTo>
                  <a:pt x="362753" y="453002"/>
                </a:lnTo>
                <a:lnTo>
                  <a:pt x="363762" y="446784"/>
                </a:lnTo>
                <a:lnTo>
                  <a:pt x="313978" y="313062"/>
                </a:lnTo>
                <a:lnTo>
                  <a:pt x="333942" y="313055"/>
                </a:lnTo>
                <a:lnTo>
                  <a:pt x="338321" y="309772"/>
                </a:lnTo>
                <a:lnTo>
                  <a:pt x="338321" y="301654"/>
                </a:lnTo>
                <a:lnTo>
                  <a:pt x="333932" y="298367"/>
                </a:lnTo>
                <a:lnTo>
                  <a:pt x="308504" y="298363"/>
                </a:lnTo>
                <a:lnTo>
                  <a:pt x="256755" y="159360"/>
                </a:lnTo>
                <a:lnTo>
                  <a:pt x="264783" y="149818"/>
                </a:lnTo>
                <a:lnTo>
                  <a:pt x="265884" y="147876"/>
                </a:lnTo>
                <a:close/>
              </a:path>
              <a:path w="363855" h="501650">
                <a:moveTo>
                  <a:pt x="168772" y="147876"/>
                </a:moveTo>
                <a:lnTo>
                  <a:pt x="140108" y="147876"/>
                </a:lnTo>
                <a:lnTo>
                  <a:pt x="145850" y="149082"/>
                </a:lnTo>
                <a:lnTo>
                  <a:pt x="148234" y="150479"/>
                </a:lnTo>
                <a:lnTo>
                  <a:pt x="151160" y="154371"/>
                </a:lnTo>
                <a:lnTo>
                  <a:pt x="151520" y="156621"/>
                </a:lnTo>
                <a:lnTo>
                  <a:pt x="56779" y="411109"/>
                </a:lnTo>
                <a:lnTo>
                  <a:pt x="59828" y="415159"/>
                </a:lnTo>
                <a:lnTo>
                  <a:pt x="70257" y="417343"/>
                </a:lnTo>
                <a:lnTo>
                  <a:pt x="75657" y="415057"/>
                </a:lnTo>
                <a:lnTo>
                  <a:pt x="113634" y="313062"/>
                </a:lnTo>
                <a:lnTo>
                  <a:pt x="170733" y="313062"/>
                </a:lnTo>
                <a:lnTo>
                  <a:pt x="170733" y="298367"/>
                </a:lnTo>
                <a:lnTo>
                  <a:pt x="119099" y="298367"/>
                </a:lnTo>
                <a:lnTo>
                  <a:pt x="171803" y="156798"/>
                </a:lnTo>
                <a:lnTo>
                  <a:pt x="170802" y="150576"/>
                </a:lnTo>
                <a:lnTo>
                  <a:pt x="168772" y="147876"/>
                </a:lnTo>
                <a:close/>
              </a:path>
              <a:path w="363855" h="501650">
                <a:moveTo>
                  <a:pt x="170733" y="313062"/>
                </a:moveTo>
                <a:lnTo>
                  <a:pt x="151135" y="313062"/>
                </a:lnTo>
                <a:lnTo>
                  <a:pt x="151135" y="313566"/>
                </a:lnTo>
                <a:lnTo>
                  <a:pt x="153555" y="322528"/>
                </a:lnTo>
                <a:lnTo>
                  <a:pt x="160152" y="329855"/>
                </a:lnTo>
                <a:lnTo>
                  <a:pt x="169927" y="334799"/>
                </a:lnTo>
                <a:lnTo>
                  <a:pt x="181883" y="336613"/>
                </a:lnTo>
                <a:lnTo>
                  <a:pt x="193837" y="334799"/>
                </a:lnTo>
                <a:lnTo>
                  <a:pt x="203611" y="329855"/>
                </a:lnTo>
                <a:lnTo>
                  <a:pt x="210206" y="322528"/>
                </a:lnTo>
                <a:lnTo>
                  <a:pt x="210370" y="321922"/>
                </a:lnTo>
                <a:lnTo>
                  <a:pt x="175737" y="321922"/>
                </a:lnTo>
                <a:lnTo>
                  <a:pt x="170733" y="318174"/>
                </a:lnTo>
                <a:lnTo>
                  <a:pt x="170733" y="313062"/>
                </a:lnTo>
                <a:close/>
              </a:path>
              <a:path w="363855" h="501650">
                <a:moveTo>
                  <a:pt x="210370" y="289504"/>
                </a:moveTo>
                <a:lnTo>
                  <a:pt x="188024" y="289504"/>
                </a:lnTo>
                <a:lnTo>
                  <a:pt x="193028" y="293251"/>
                </a:lnTo>
                <a:lnTo>
                  <a:pt x="193028" y="318174"/>
                </a:lnTo>
                <a:lnTo>
                  <a:pt x="188024" y="321922"/>
                </a:lnTo>
                <a:lnTo>
                  <a:pt x="210370" y="321922"/>
                </a:lnTo>
                <a:lnTo>
                  <a:pt x="212627" y="313566"/>
                </a:lnTo>
                <a:lnTo>
                  <a:pt x="212627" y="313062"/>
                </a:lnTo>
                <a:lnTo>
                  <a:pt x="270484" y="313062"/>
                </a:lnTo>
                <a:lnTo>
                  <a:pt x="265013" y="298367"/>
                </a:lnTo>
                <a:lnTo>
                  <a:pt x="212627" y="298367"/>
                </a:lnTo>
                <a:lnTo>
                  <a:pt x="212627" y="297863"/>
                </a:lnTo>
                <a:lnTo>
                  <a:pt x="210370" y="289504"/>
                </a:lnTo>
                <a:close/>
              </a:path>
              <a:path w="363855" h="501650">
                <a:moveTo>
                  <a:pt x="181883" y="274808"/>
                </a:moveTo>
                <a:lnTo>
                  <a:pt x="169927" y="276623"/>
                </a:lnTo>
                <a:lnTo>
                  <a:pt x="160152" y="281569"/>
                </a:lnTo>
                <a:lnTo>
                  <a:pt x="153555" y="288898"/>
                </a:lnTo>
                <a:lnTo>
                  <a:pt x="151135" y="297863"/>
                </a:lnTo>
                <a:lnTo>
                  <a:pt x="151135" y="298367"/>
                </a:lnTo>
                <a:lnTo>
                  <a:pt x="170733" y="298367"/>
                </a:lnTo>
                <a:lnTo>
                  <a:pt x="170733" y="293251"/>
                </a:lnTo>
                <a:lnTo>
                  <a:pt x="175737" y="289504"/>
                </a:lnTo>
                <a:lnTo>
                  <a:pt x="210370" y="289504"/>
                </a:lnTo>
                <a:lnTo>
                  <a:pt x="210206" y="288898"/>
                </a:lnTo>
                <a:lnTo>
                  <a:pt x="203611" y="281569"/>
                </a:lnTo>
                <a:lnTo>
                  <a:pt x="193837" y="276623"/>
                </a:lnTo>
                <a:lnTo>
                  <a:pt x="181883" y="274808"/>
                </a:lnTo>
                <a:close/>
              </a:path>
              <a:path w="363855" h="501650">
                <a:moveTo>
                  <a:pt x="225656" y="204872"/>
                </a:moveTo>
                <a:lnTo>
                  <a:pt x="215223" y="207050"/>
                </a:lnTo>
                <a:lnTo>
                  <a:pt x="212180" y="211107"/>
                </a:lnTo>
                <a:lnTo>
                  <a:pt x="244662" y="298367"/>
                </a:lnTo>
                <a:lnTo>
                  <a:pt x="265013" y="298367"/>
                </a:lnTo>
                <a:lnTo>
                  <a:pt x="231058" y="207158"/>
                </a:lnTo>
                <a:lnTo>
                  <a:pt x="225656" y="204872"/>
                </a:lnTo>
                <a:close/>
              </a:path>
              <a:path w="363855" h="501650">
                <a:moveTo>
                  <a:pt x="223409" y="132670"/>
                </a:moveTo>
                <a:lnTo>
                  <a:pt x="207608" y="135982"/>
                </a:lnTo>
                <a:lnTo>
                  <a:pt x="201024" y="139848"/>
                </a:lnTo>
                <a:lnTo>
                  <a:pt x="192959" y="150576"/>
                </a:lnTo>
                <a:lnTo>
                  <a:pt x="191952" y="156798"/>
                </a:lnTo>
                <a:lnTo>
                  <a:pt x="202863" y="186086"/>
                </a:lnTo>
                <a:lnTo>
                  <a:pt x="208267" y="188372"/>
                </a:lnTo>
                <a:lnTo>
                  <a:pt x="218692" y="186192"/>
                </a:lnTo>
                <a:lnTo>
                  <a:pt x="221742" y="182142"/>
                </a:lnTo>
                <a:lnTo>
                  <a:pt x="212242" y="156621"/>
                </a:lnTo>
                <a:lnTo>
                  <a:pt x="212609" y="154367"/>
                </a:lnTo>
                <a:lnTo>
                  <a:pt x="215535" y="150479"/>
                </a:lnTo>
                <a:lnTo>
                  <a:pt x="217919" y="149082"/>
                </a:lnTo>
                <a:lnTo>
                  <a:pt x="223653" y="147876"/>
                </a:lnTo>
                <a:lnTo>
                  <a:pt x="265884" y="147876"/>
                </a:lnTo>
                <a:lnTo>
                  <a:pt x="269075" y="142250"/>
                </a:lnTo>
                <a:lnTo>
                  <a:pt x="247935" y="142250"/>
                </a:lnTo>
                <a:lnTo>
                  <a:pt x="245480" y="139920"/>
                </a:lnTo>
                <a:lnTo>
                  <a:pt x="242423" y="137944"/>
                </a:lnTo>
                <a:lnTo>
                  <a:pt x="231714" y="133419"/>
                </a:lnTo>
                <a:lnTo>
                  <a:pt x="223409" y="132670"/>
                </a:lnTo>
                <a:close/>
              </a:path>
              <a:path w="363855" h="501650">
                <a:moveTo>
                  <a:pt x="140346" y="132670"/>
                </a:moveTo>
                <a:lnTo>
                  <a:pt x="132052" y="133419"/>
                </a:lnTo>
                <a:lnTo>
                  <a:pt x="121330" y="137944"/>
                </a:lnTo>
                <a:lnTo>
                  <a:pt x="118275" y="139920"/>
                </a:lnTo>
                <a:lnTo>
                  <a:pt x="115818" y="142257"/>
                </a:lnTo>
                <a:lnTo>
                  <a:pt x="164548" y="142257"/>
                </a:lnTo>
                <a:lnTo>
                  <a:pt x="162737" y="139848"/>
                </a:lnTo>
                <a:lnTo>
                  <a:pt x="156157" y="135982"/>
                </a:lnTo>
                <a:lnTo>
                  <a:pt x="140346" y="132670"/>
                </a:lnTo>
                <a:close/>
              </a:path>
              <a:path w="363855" h="501650">
                <a:moveTo>
                  <a:pt x="238790" y="61804"/>
                </a:moveTo>
                <a:lnTo>
                  <a:pt x="181883" y="61804"/>
                </a:lnTo>
                <a:lnTo>
                  <a:pt x="210656" y="66169"/>
                </a:lnTo>
                <a:lnTo>
                  <a:pt x="234178" y="78067"/>
                </a:lnTo>
                <a:lnTo>
                  <a:pt x="250050" y="95699"/>
                </a:lnTo>
                <a:lnTo>
                  <a:pt x="255874" y="117269"/>
                </a:lnTo>
                <a:lnTo>
                  <a:pt x="255361" y="123768"/>
                </a:lnTo>
                <a:lnTo>
                  <a:pt x="253845" y="130143"/>
                </a:lnTo>
                <a:lnTo>
                  <a:pt x="251357" y="136327"/>
                </a:lnTo>
                <a:lnTo>
                  <a:pt x="247935" y="142250"/>
                </a:lnTo>
                <a:lnTo>
                  <a:pt x="269075" y="142250"/>
                </a:lnTo>
                <a:lnTo>
                  <a:pt x="270650" y="139470"/>
                </a:lnTo>
                <a:lnTo>
                  <a:pt x="274249" y="128545"/>
                </a:lnTo>
                <a:lnTo>
                  <a:pt x="275471" y="117269"/>
                </a:lnTo>
                <a:lnTo>
                  <a:pt x="270791" y="95347"/>
                </a:lnTo>
                <a:lnTo>
                  <a:pt x="257752" y="76249"/>
                </a:lnTo>
                <a:lnTo>
                  <a:pt x="238790" y="61804"/>
                </a:lnTo>
                <a:close/>
              </a:path>
              <a:path w="363855" h="501650">
                <a:moveTo>
                  <a:pt x="185652" y="47105"/>
                </a:moveTo>
                <a:lnTo>
                  <a:pt x="178103" y="47105"/>
                </a:lnTo>
                <a:lnTo>
                  <a:pt x="174387" y="47296"/>
                </a:lnTo>
                <a:lnTo>
                  <a:pt x="170726" y="47623"/>
                </a:lnTo>
                <a:lnTo>
                  <a:pt x="193028" y="47623"/>
                </a:lnTo>
                <a:lnTo>
                  <a:pt x="189367" y="47296"/>
                </a:lnTo>
                <a:lnTo>
                  <a:pt x="185652" y="47105"/>
                </a:lnTo>
                <a:close/>
              </a:path>
              <a:path w="363855" h="501650">
                <a:moveTo>
                  <a:pt x="210370" y="14691"/>
                </a:moveTo>
                <a:lnTo>
                  <a:pt x="188024" y="14691"/>
                </a:lnTo>
                <a:lnTo>
                  <a:pt x="193028" y="18442"/>
                </a:lnTo>
                <a:lnTo>
                  <a:pt x="193028" y="47623"/>
                </a:lnTo>
                <a:lnTo>
                  <a:pt x="212627" y="47623"/>
                </a:lnTo>
                <a:lnTo>
                  <a:pt x="212627" y="23046"/>
                </a:lnTo>
                <a:lnTo>
                  <a:pt x="210370" y="14691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400"/>
            <a:endParaRPr sz="1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9626295" y="343235"/>
            <a:ext cx="1888622" cy="864096"/>
          </a:xfrm>
          <a:prstGeom prst="rect">
            <a:avLst/>
          </a:prstGeom>
          <a:solidFill>
            <a:srgbClr val="00B05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4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sinf</a:t>
            </a:r>
            <a:endParaRPr lang="ru-RU" sz="4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0" name="Group 5"/>
          <p:cNvGrpSpPr>
            <a:grpSpLocks/>
          </p:cNvGrpSpPr>
          <p:nvPr/>
        </p:nvGrpSpPr>
        <p:grpSpPr bwMode="auto">
          <a:xfrm rot="3036591">
            <a:off x="8914552" y="3460317"/>
            <a:ext cx="1423485" cy="3282465"/>
            <a:chOff x="746" y="796"/>
            <a:chExt cx="903" cy="1999"/>
          </a:xfrm>
        </p:grpSpPr>
        <p:sp>
          <p:nvSpPr>
            <p:cNvPr id="11" name="Freeform 6"/>
            <p:cNvSpPr>
              <a:spLocks/>
            </p:cNvSpPr>
            <p:nvPr/>
          </p:nvSpPr>
          <p:spPr bwMode="auto">
            <a:xfrm rot="78698">
              <a:off x="801" y="796"/>
              <a:ext cx="848" cy="1909"/>
            </a:xfrm>
            <a:custGeom>
              <a:avLst/>
              <a:gdLst>
                <a:gd name="T0" fmla="*/ 0 w 1252"/>
                <a:gd name="T1" fmla="*/ 55 h 3125"/>
                <a:gd name="T2" fmla="*/ 154 w 1252"/>
                <a:gd name="T3" fmla="*/ 0 h 3125"/>
                <a:gd name="T4" fmla="*/ 799 w 1252"/>
                <a:gd name="T5" fmla="*/ 1552 h 3125"/>
                <a:gd name="T6" fmla="*/ 848 w 1252"/>
                <a:gd name="T7" fmla="*/ 1909 h 3125"/>
                <a:gd name="T8" fmla="*/ 645 w 1252"/>
                <a:gd name="T9" fmla="*/ 1607 h 3125"/>
                <a:gd name="T10" fmla="*/ 0 w 1252"/>
                <a:gd name="T11" fmla="*/ 55 h 312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252"/>
                <a:gd name="T19" fmla="*/ 0 h 3125"/>
                <a:gd name="T20" fmla="*/ 1252 w 1252"/>
                <a:gd name="T21" fmla="*/ 3125 h 312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252" h="3125">
                  <a:moveTo>
                    <a:pt x="0" y="90"/>
                  </a:moveTo>
                  <a:lnTo>
                    <a:pt x="227" y="0"/>
                  </a:lnTo>
                  <a:lnTo>
                    <a:pt x="1179" y="2540"/>
                  </a:lnTo>
                  <a:lnTo>
                    <a:pt x="1252" y="3125"/>
                  </a:lnTo>
                  <a:lnTo>
                    <a:pt x="952" y="2630"/>
                  </a:lnTo>
                  <a:lnTo>
                    <a:pt x="0" y="90"/>
                  </a:lnTo>
                  <a:close/>
                </a:path>
              </a:pathLst>
            </a:custGeom>
            <a:solidFill>
              <a:srgbClr val="33CCFF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 sz="3902"/>
            </a:p>
          </p:txBody>
        </p:sp>
        <p:sp>
          <p:nvSpPr>
            <p:cNvPr id="13" name="Freeform 7"/>
            <p:cNvSpPr>
              <a:spLocks/>
            </p:cNvSpPr>
            <p:nvPr/>
          </p:nvSpPr>
          <p:spPr bwMode="auto">
            <a:xfrm rot="78698">
              <a:off x="1428" y="2354"/>
              <a:ext cx="212" cy="371"/>
            </a:xfrm>
            <a:custGeom>
              <a:avLst/>
              <a:gdLst/>
              <a:ahLst/>
              <a:cxnLst>
                <a:cxn ang="0">
                  <a:pos x="316" y="608"/>
                </a:cxn>
                <a:cxn ang="0">
                  <a:pos x="227" y="0"/>
                </a:cxn>
                <a:cxn ang="0">
                  <a:pos x="0" y="90"/>
                </a:cxn>
                <a:cxn ang="0">
                  <a:pos x="316" y="608"/>
                </a:cxn>
              </a:cxnLst>
              <a:rect l="0" t="0" r="r" b="b"/>
              <a:pathLst>
                <a:path w="316" h="608">
                  <a:moveTo>
                    <a:pt x="316" y="608"/>
                  </a:moveTo>
                  <a:lnTo>
                    <a:pt x="227" y="0"/>
                  </a:lnTo>
                  <a:lnTo>
                    <a:pt x="0" y="90"/>
                  </a:lnTo>
                  <a:lnTo>
                    <a:pt x="316" y="608"/>
                  </a:lnTo>
                  <a:close/>
                </a:path>
              </a:pathLst>
            </a:custGeom>
            <a:gradFill rotWithShape="1">
              <a:gsLst>
                <a:gs pos="0">
                  <a:schemeClr val="bg1"/>
                </a:gs>
                <a:gs pos="50000">
                  <a:srgbClr val="FF9900"/>
                </a:gs>
                <a:gs pos="100000">
                  <a:schemeClr val="bg1"/>
                </a:gs>
              </a:gsLst>
              <a:lin ang="2700000" scaled="1"/>
            </a:gradFill>
            <a:ln w="9525">
              <a:solidFill>
                <a:srgbClr val="0000FF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ru-RU" sz="3902" dirty="0">
                <a:latin typeface="Arial" charset="0"/>
              </a:endParaRPr>
            </a:p>
          </p:txBody>
        </p:sp>
        <p:sp>
          <p:nvSpPr>
            <p:cNvPr id="14" name="Freeform 8"/>
            <p:cNvSpPr>
              <a:spLocks/>
            </p:cNvSpPr>
            <p:nvPr/>
          </p:nvSpPr>
          <p:spPr bwMode="auto">
            <a:xfrm rot="78698">
              <a:off x="1554" y="2578"/>
              <a:ext cx="82" cy="141"/>
            </a:xfrm>
            <a:custGeom>
              <a:avLst/>
              <a:gdLst>
                <a:gd name="T0" fmla="*/ 58 w 121"/>
                <a:gd name="T1" fmla="*/ 0 h 230"/>
                <a:gd name="T2" fmla="*/ 0 w 121"/>
                <a:gd name="T3" fmla="*/ 15 h 230"/>
                <a:gd name="T4" fmla="*/ 82 w 121"/>
                <a:gd name="T5" fmla="*/ 141 h 230"/>
                <a:gd name="T6" fmla="*/ 58 w 121"/>
                <a:gd name="T7" fmla="*/ 0 h 23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21"/>
                <a:gd name="T13" fmla="*/ 0 h 230"/>
                <a:gd name="T14" fmla="*/ 121 w 121"/>
                <a:gd name="T15" fmla="*/ 230 h 23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21" h="230">
                  <a:moveTo>
                    <a:pt x="85" y="0"/>
                  </a:moveTo>
                  <a:lnTo>
                    <a:pt x="0" y="25"/>
                  </a:lnTo>
                  <a:lnTo>
                    <a:pt x="121" y="230"/>
                  </a:lnTo>
                  <a:lnTo>
                    <a:pt x="85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 sz="3902"/>
            </a:p>
          </p:txBody>
        </p:sp>
        <p:grpSp>
          <p:nvGrpSpPr>
            <p:cNvPr id="17" name="Group 9"/>
            <p:cNvGrpSpPr>
              <a:grpSpLocks/>
            </p:cNvGrpSpPr>
            <p:nvPr/>
          </p:nvGrpSpPr>
          <p:grpSpPr bwMode="auto">
            <a:xfrm>
              <a:off x="746" y="807"/>
              <a:ext cx="864" cy="1988"/>
              <a:chOff x="738" y="806"/>
              <a:chExt cx="864" cy="1988"/>
            </a:xfrm>
          </p:grpSpPr>
          <p:sp>
            <p:nvSpPr>
              <p:cNvPr id="18" name="Freeform 10"/>
              <p:cNvSpPr>
                <a:spLocks/>
              </p:cNvSpPr>
              <p:nvPr/>
            </p:nvSpPr>
            <p:spPr bwMode="auto">
              <a:xfrm rot="78698">
                <a:off x="861" y="806"/>
                <a:ext cx="741" cy="1595"/>
              </a:xfrm>
              <a:custGeom>
                <a:avLst/>
                <a:gdLst>
                  <a:gd name="T0" fmla="*/ 587 w 1094"/>
                  <a:gd name="T1" fmla="*/ 1595 h 2612"/>
                  <a:gd name="T2" fmla="*/ 741 w 1094"/>
                  <a:gd name="T3" fmla="*/ 1540 h 2612"/>
                  <a:gd name="T4" fmla="*/ 688 w 1094"/>
                  <a:gd name="T5" fmla="*/ 1560 h 2612"/>
                  <a:gd name="T6" fmla="*/ 57 w 1094"/>
                  <a:gd name="T7" fmla="*/ 0 h 2612"/>
                  <a:gd name="T8" fmla="*/ 0 w 1094"/>
                  <a:gd name="T9" fmla="*/ 18 h 2612"/>
                  <a:gd name="T10" fmla="*/ 637 w 1094"/>
                  <a:gd name="T11" fmla="*/ 1578 h 261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094"/>
                  <a:gd name="T19" fmla="*/ 0 h 2612"/>
                  <a:gd name="T20" fmla="*/ 1094 w 1094"/>
                  <a:gd name="T21" fmla="*/ 2612 h 2612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094" h="2612">
                    <a:moveTo>
                      <a:pt x="867" y="2612"/>
                    </a:moveTo>
                    <a:lnTo>
                      <a:pt x="1094" y="2522"/>
                    </a:lnTo>
                    <a:lnTo>
                      <a:pt x="1016" y="2554"/>
                    </a:lnTo>
                    <a:lnTo>
                      <a:pt x="84" y="0"/>
                    </a:lnTo>
                    <a:lnTo>
                      <a:pt x="0" y="30"/>
                    </a:lnTo>
                    <a:lnTo>
                      <a:pt x="940" y="2584"/>
                    </a:lnTo>
                  </a:path>
                </a:pathLst>
              </a:custGeom>
              <a:solidFill>
                <a:srgbClr val="33CCFF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 sz="3902"/>
              </a:p>
            </p:txBody>
          </p:sp>
          <p:grpSp>
            <p:nvGrpSpPr>
              <p:cNvPr id="19" name="Group 11"/>
              <p:cNvGrpSpPr>
                <a:grpSpLocks/>
              </p:cNvGrpSpPr>
              <p:nvPr/>
            </p:nvGrpSpPr>
            <p:grpSpPr bwMode="auto">
              <a:xfrm rot="78698">
                <a:off x="738" y="936"/>
                <a:ext cx="382" cy="1858"/>
                <a:chOff x="1292" y="1570"/>
                <a:chExt cx="363" cy="1905"/>
              </a:xfrm>
            </p:grpSpPr>
            <p:sp>
              <p:nvSpPr>
                <p:cNvPr id="20" name="Freeform 12"/>
                <p:cNvSpPr>
                  <a:spLocks/>
                </p:cNvSpPr>
                <p:nvPr/>
              </p:nvSpPr>
              <p:spPr bwMode="auto">
                <a:xfrm>
                  <a:off x="1292" y="1616"/>
                  <a:ext cx="227" cy="1859"/>
                </a:xfrm>
                <a:custGeom>
                  <a:avLst/>
                  <a:gdLst>
                    <a:gd name="T0" fmla="*/ 227 w 227"/>
                    <a:gd name="T1" fmla="*/ 136 h 1859"/>
                    <a:gd name="T2" fmla="*/ 0 w 227"/>
                    <a:gd name="T3" fmla="*/ 1859 h 1859"/>
                    <a:gd name="T4" fmla="*/ 0 w 227"/>
                    <a:gd name="T5" fmla="*/ 1633 h 1859"/>
                    <a:gd name="T6" fmla="*/ 137 w 227"/>
                    <a:gd name="T7" fmla="*/ 0 h 1859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27"/>
                    <a:gd name="T13" fmla="*/ 0 h 1859"/>
                    <a:gd name="T14" fmla="*/ 227 w 227"/>
                    <a:gd name="T15" fmla="*/ 1859 h 1859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27" h="1859">
                      <a:moveTo>
                        <a:pt x="227" y="136"/>
                      </a:moveTo>
                      <a:lnTo>
                        <a:pt x="0" y="1859"/>
                      </a:lnTo>
                      <a:lnTo>
                        <a:pt x="0" y="1633"/>
                      </a:lnTo>
                      <a:lnTo>
                        <a:pt x="137" y="0"/>
                      </a:lnTo>
                    </a:path>
                  </a:pathLst>
                </a:custGeom>
                <a:solidFill>
                  <a:srgbClr val="777777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 sz="3902"/>
                </a:p>
              </p:txBody>
            </p:sp>
            <p:sp>
              <p:nvSpPr>
                <p:cNvPr id="21" name="Oval 13"/>
                <p:cNvSpPr>
                  <a:spLocks noChangeArrowheads="1"/>
                </p:cNvSpPr>
                <p:nvPr/>
              </p:nvSpPr>
              <p:spPr bwMode="auto">
                <a:xfrm>
                  <a:off x="1383" y="1570"/>
                  <a:ext cx="272" cy="272"/>
                </a:xfrm>
                <a:prstGeom prst="ellipse">
                  <a:avLst/>
                </a:prstGeom>
                <a:solidFill>
                  <a:srgbClr val="777777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endParaRPr lang="ru-RU" sz="3902"/>
                </a:p>
              </p:txBody>
            </p:sp>
          </p:grpSp>
        </p:grpSp>
      </p:grpSp>
      <p:grpSp>
        <p:nvGrpSpPr>
          <p:cNvPr id="22" name="Group 33"/>
          <p:cNvGrpSpPr>
            <a:grpSpLocks/>
          </p:cNvGrpSpPr>
          <p:nvPr/>
        </p:nvGrpSpPr>
        <p:grpSpPr bwMode="auto">
          <a:xfrm rot="3659299" flipH="1">
            <a:off x="7568157" y="4151275"/>
            <a:ext cx="1384485" cy="3137841"/>
            <a:chOff x="3797" y="754"/>
            <a:chExt cx="852" cy="1931"/>
          </a:xfrm>
        </p:grpSpPr>
        <p:sp>
          <p:nvSpPr>
            <p:cNvPr id="23" name="Freeform 34"/>
            <p:cNvSpPr>
              <a:spLocks/>
            </p:cNvSpPr>
            <p:nvPr/>
          </p:nvSpPr>
          <p:spPr bwMode="auto">
            <a:xfrm rot="78698">
              <a:off x="3797" y="754"/>
              <a:ext cx="852" cy="1909"/>
            </a:xfrm>
            <a:custGeom>
              <a:avLst/>
              <a:gdLst>
                <a:gd name="T0" fmla="*/ 0 w 1252"/>
                <a:gd name="T1" fmla="*/ 55 h 3125"/>
                <a:gd name="T2" fmla="*/ 154 w 1252"/>
                <a:gd name="T3" fmla="*/ 0 h 3125"/>
                <a:gd name="T4" fmla="*/ 802 w 1252"/>
                <a:gd name="T5" fmla="*/ 1552 h 3125"/>
                <a:gd name="T6" fmla="*/ 852 w 1252"/>
                <a:gd name="T7" fmla="*/ 1909 h 3125"/>
                <a:gd name="T8" fmla="*/ 648 w 1252"/>
                <a:gd name="T9" fmla="*/ 1607 h 3125"/>
                <a:gd name="T10" fmla="*/ 0 w 1252"/>
                <a:gd name="T11" fmla="*/ 55 h 312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252"/>
                <a:gd name="T19" fmla="*/ 0 h 3125"/>
                <a:gd name="T20" fmla="*/ 1252 w 1252"/>
                <a:gd name="T21" fmla="*/ 3125 h 312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252" h="3125">
                  <a:moveTo>
                    <a:pt x="0" y="90"/>
                  </a:moveTo>
                  <a:lnTo>
                    <a:pt x="227" y="0"/>
                  </a:lnTo>
                  <a:lnTo>
                    <a:pt x="1179" y="2540"/>
                  </a:lnTo>
                  <a:lnTo>
                    <a:pt x="1252" y="3125"/>
                  </a:lnTo>
                  <a:lnTo>
                    <a:pt x="952" y="2630"/>
                  </a:lnTo>
                  <a:lnTo>
                    <a:pt x="0" y="90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 sz="3902"/>
            </a:p>
          </p:txBody>
        </p:sp>
        <p:sp>
          <p:nvSpPr>
            <p:cNvPr id="24" name="Freeform 35"/>
            <p:cNvSpPr>
              <a:spLocks/>
            </p:cNvSpPr>
            <p:nvPr/>
          </p:nvSpPr>
          <p:spPr bwMode="auto">
            <a:xfrm rot="78698">
              <a:off x="4429" y="2314"/>
              <a:ext cx="215" cy="371"/>
            </a:xfrm>
            <a:custGeom>
              <a:avLst/>
              <a:gdLst/>
              <a:ahLst/>
              <a:cxnLst>
                <a:cxn ang="0">
                  <a:pos x="316" y="608"/>
                </a:cxn>
                <a:cxn ang="0">
                  <a:pos x="227" y="0"/>
                </a:cxn>
                <a:cxn ang="0">
                  <a:pos x="0" y="90"/>
                </a:cxn>
                <a:cxn ang="0">
                  <a:pos x="316" y="608"/>
                </a:cxn>
              </a:cxnLst>
              <a:rect l="0" t="0" r="r" b="b"/>
              <a:pathLst>
                <a:path w="316" h="608">
                  <a:moveTo>
                    <a:pt x="316" y="608"/>
                  </a:moveTo>
                  <a:lnTo>
                    <a:pt x="227" y="0"/>
                  </a:lnTo>
                  <a:lnTo>
                    <a:pt x="0" y="90"/>
                  </a:lnTo>
                  <a:lnTo>
                    <a:pt x="316" y="608"/>
                  </a:lnTo>
                  <a:close/>
                </a:path>
              </a:pathLst>
            </a:custGeom>
            <a:gradFill rotWithShape="1">
              <a:gsLst>
                <a:gs pos="0">
                  <a:schemeClr val="bg1"/>
                </a:gs>
                <a:gs pos="50000">
                  <a:srgbClr val="FF9900"/>
                </a:gs>
                <a:gs pos="100000">
                  <a:schemeClr val="bg1"/>
                </a:gs>
              </a:gsLst>
              <a:lin ang="2700000" scaled="1"/>
            </a:gradFill>
            <a:ln w="9525">
              <a:solidFill>
                <a:srgbClr val="0000FF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ru-RU" sz="3902" dirty="0">
                <a:latin typeface="Arial" charset="0"/>
              </a:endParaRPr>
            </a:p>
          </p:txBody>
        </p:sp>
        <p:sp>
          <p:nvSpPr>
            <p:cNvPr id="25" name="Freeform 36"/>
            <p:cNvSpPr>
              <a:spLocks/>
            </p:cNvSpPr>
            <p:nvPr/>
          </p:nvSpPr>
          <p:spPr bwMode="auto">
            <a:xfrm rot="78698">
              <a:off x="4554" y="2536"/>
              <a:ext cx="82" cy="141"/>
            </a:xfrm>
            <a:custGeom>
              <a:avLst/>
              <a:gdLst>
                <a:gd name="T0" fmla="*/ 58 w 121"/>
                <a:gd name="T1" fmla="*/ 0 h 230"/>
                <a:gd name="T2" fmla="*/ 0 w 121"/>
                <a:gd name="T3" fmla="*/ 15 h 230"/>
                <a:gd name="T4" fmla="*/ 82 w 121"/>
                <a:gd name="T5" fmla="*/ 141 h 230"/>
                <a:gd name="T6" fmla="*/ 58 w 121"/>
                <a:gd name="T7" fmla="*/ 0 h 23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21"/>
                <a:gd name="T13" fmla="*/ 0 h 230"/>
                <a:gd name="T14" fmla="*/ 121 w 121"/>
                <a:gd name="T15" fmla="*/ 230 h 23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21" h="230">
                  <a:moveTo>
                    <a:pt x="85" y="0"/>
                  </a:moveTo>
                  <a:lnTo>
                    <a:pt x="0" y="25"/>
                  </a:lnTo>
                  <a:lnTo>
                    <a:pt x="121" y="230"/>
                  </a:lnTo>
                  <a:lnTo>
                    <a:pt x="85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 sz="3902"/>
            </a:p>
          </p:txBody>
        </p:sp>
        <p:sp>
          <p:nvSpPr>
            <p:cNvPr id="26" name="Freeform 37"/>
            <p:cNvSpPr>
              <a:spLocks/>
            </p:cNvSpPr>
            <p:nvPr/>
          </p:nvSpPr>
          <p:spPr bwMode="auto">
            <a:xfrm rot="78698">
              <a:off x="3866" y="765"/>
              <a:ext cx="744" cy="1595"/>
            </a:xfrm>
            <a:custGeom>
              <a:avLst/>
              <a:gdLst>
                <a:gd name="T0" fmla="*/ 590 w 1094"/>
                <a:gd name="T1" fmla="*/ 1595 h 2612"/>
                <a:gd name="T2" fmla="*/ 744 w 1094"/>
                <a:gd name="T3" fmla="*/ 1540 h 2612"/>
                <a:gd name="T4" fmla="*/ 691 w 1094"/>
                <a:gd name="T5" fmla="*/ 1560 h 2612"/>
                <a:gd name="T6" fmla="*/ 57 w 1094"/>
                <a:gd name="T7" fmla="*/ 0 h 2612"/>
                <a:gd name="T8" fmla="*/ 0 w 1094"/>
                <a:gd name="T9" fmla="*/ 18 h 2612"/>
                <a:gd name="T10" fmla="*/ 639 w 1094"/>
                <a:gd name="T11" fmla="*/ 1578 h 261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094"/>
                <a:gd name="T19" fmla="*/ 0 h 2612"/>
                <a:gd name="T20" fmla="*/ 1094 w 1094"/>
                <a:gd name="T21" fmla="*/ 2612 h 2612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094" h="2612">
                  <a:moveTo>
                    <a:pt x="867" y="2612"/>
                  </a:moveTo>
                  <a:lnTo>
                    <a:pt x="1094" y="2522"/>
                  </a:lnTo>
                  <a:lnTo>
                    <a:pt x="1016" y="2554"/>
                  </a:lnTo>
                  <a:lnTo>
                    <a:pt x="84" y="0"/>
                  </a:lnTo>
                  <a:lnTo>
                    <a:pt x="0" y="30"/>
                  </a:lnTo>
                  <a:lnTo>
                    <a:pt x="940" y="2584"/>
                  </a:lnTo>
                </a:path>
              </a:pathLst>
            </a:cu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 sz="3902"/>
            </a:p>
          </p:txBody>
        </p:sp>
      </p:grpSp>
      <p:grpSp>
        <p:nvGrpSpPr>
          <p:cNvPr id="27" name="Group 28"/>
          <p:cNvGrpSpPr>
            <a:grpSpLocks/>
          </p:cNvGrpSpPr>
          <p:nvPr/>
        </p:nvGrpSpPr>
        <p:grpSpPr bwMode="auto">
          <a:xfrm rot="2763387" flipH="1">
            <a:off x="7679546" y="4533578"/>
            <a:ext cx="1384485" cy="3137841"/>
            <a:chOff x="3797" y="754"/>
            <a:chExt cx="852" cy="1931"/>
          </a:xfrm>
        </p:grpSpPr>
        <p:sp>
          <p:nvSpPr>
            <p:cNvPr id="28" name="Freeform 29"/>
            <p:cNvSpPr>
              <a:spLocks/>
            </p:cNvSpPr>
            <p:nvPr/>
          </p:nvSpPr>
          <p:spPr bwMode="auto">
            <a:xfrm rot="78698">
              <a:off x="3797" y="754"/>
              <a:ext cx="852" cy="1909"/>
            </a:xfrm>
            <a:custGeom>
              <a:avLst/>
              <a:gdLst>
                <a:gd name="T0" fmla="*/ 0 w 1252"/>
                <a:gd name="T1" fmla="*/ 55 h 3125"/>
                <a:gd name="T2" fmla="*/ 154 w 1252"/>
                <a:gd name="T3" fmla="*/ 0 h 3125"/>
                <a:gd name="T4" fmla="*/ 802 w 1252"/>
                <a:gd name="T5" fmla="*/ 1552 h 3125"/>
                <a:gd name="T6" fmla="*/ 852 w 1252"/>
                <a:gd name="T7" fmla="*/ 1909 h 3125"/>
                <a:gd name="T8" fmla="*/ 648 w 1252"/>
                <a:gd name="T9" fmla="*/ 1607 h 3125"/>
                <a:gd name="T10" fmla="*/ 0 w 1252"/>
                <a:gd name="T11" fmla="*/ 55 h 312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252"/>
                <a:gd name="T19" fmla="*/ 0 h 3125"/>
                <a:gd name="T20" fmla="*/ 1252 w 1252"/>
                <a:gd name="T21" fmla="*/ 3125 h 312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252" h="3125">
                  <a:moveTo>
                    <a:pt x="0" y="90"/>
                  </a:moveTo>
                  <a:lnTo>
                    <a:pt x="227" y="0"/>
                  </a:lnTo>
                  <a:lnTo>
                    <a:pt x="1179" y="2540"/>
                  </a:lnTo>
                  <a:lnTo>
                    <a:pt x="1252" y="3125"/>
                  </a:lnTo>
                  <a:lnTo>
                    <a:pt x="952" y="2630"/>
                  </a:lnTo>
                  <a:lnTo>
                    <a:pt x="0" y="90"/>
                  </a:lnTo>
                  <a:close/>
                </a:path>
              </a:pathLst>
            </a:custGeom>
            <a:solidFill>
              <a:srgbClr val="FFFF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 sz="3902"/>
            </a:p>
          </p:txBody>
        </p:sp>
        <p:sp>
          <p:nvSpPr>
            <p:cNvPr id="29" name="Freeform 30"/>
            <p:cNvSpPr>
              <a:spLocks/>
            </p:cNvSpPr>
            <p:nvPr/>
          </p:nvSpPr>
          <p:spPr bwMode="auto">
            <a:xfrm rot="78698">
              <a:off x="4430" y="2313"/>
              <a:ext cx="215" cy="371"/>
            </a:xfrm>
            <a:custGeom>
              <a:avLst/>
              <a:gdLst/>
              <a:ahLst/>
              <a:cxnLst>
                <a:cxn ang="0">
                  <a:pos x="316" y="608"/>
                </a:cxn>
                <a:cxn ang="0">
                  <a:pos x="227" y="0"/>
                </a:cxn>
                <a:cxn ang="0">
                  <a:pos x="0" y="90"/>
                </a:cxn>
                <a:cxn ang="0">
                  <a:pos x="316" y="608"/>
                </a:cxn>
              </a:cxnLst>
              <a:rect l="0" t="0" r="r" b="b"/>
              <a:pathLst>
                <a:path w="316" h="608">
                  <a:moveTo>
                    <a:pt x="316" y="608"/>
                  </a:moveTo>
                  <a:lnTo>
                    <a:pt x="227" y="0"/>
                  </a:lnTo>
                  <a:lnTo>
                    <a:pt x="0" y="90"/>
                  </a:lnTo>
                  <a:lnTo>
                    <a:pt x="316" y="608"/>
                  </a:lnTo>
                  <a:close/>
                </a:path>
              </a:pathLst>
            </a:custGeom>
            <a:gradFill rotWithShape="1">
              <a:gsLst>
                <a:gs pos="0">
                  <a:schemeClr val="bg1"/>
                </a:gs>
                <a:gs pos="50000">
                  <a:srgbClr val="FF9900"/>
                </a:gs>
                <a:gs pos="100000">
                  <a:schemeClr val="bg1"/>
                </a:gs>
              </a:gsLst>
              <a:lin ang="2700000" scaled="1"/>
            </a:gradFill>
            <a:ln w="9525">
              <a:solidFill>
                <a:srgbClr val="0000FF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ru-RU" sz="3902" dirty="0">
                <a:latin typeface="Arial" charset="0"/>
              </a:endParaRPr>
            </a:p>
          </p:txBody>
        </p:sp>
        <p:sp>
          <p:nvSpPr>
            <p:cNvPr id="30" name="Freeform 31"/>
            <p:cNvSpPr>
              <a:spLocks/>
            </p:cNvSpPr>
            <p:nvPr/>
          </p:nvSpPr>
          <p:spPr bwMode="auto">
            <a:xfrm rot="78698">
              <a:off x="4554" y="2536"/>
              <a:ext cx="82" cy="141"/>
            </a:xfrm>
            <a:custGeom>
              <a:avLst/>
              <a:gdLst>
                <a:gd name="T0" fmla="*/ 58 w 121"/>
                <a:gd name="T1" fmla="*/ 0 h 230"/>
                <a:gd name="T2" fmla="*/ 0 w 121"/>
                <a:gd name="T3" fmla="*/ 15 h 230"/>
                <a:gd name="T4" fmla="*/ 82 w 121"/>
                <a:gd name="T5" fmla="*/ 141 h 230"/>
                <a:gd name="T6" fmla="*/ 58 w 121"/>
                <a:gd name="T7" fmla="*/ 0 h 23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21"/>
                <a:gd name="T13" fmla="*/ 0 h 230"/>
                <a:gd name="T14" fmla="*/ 121 w 121"/>
                <a:gd name="T15" fmla="*/ 230 h 23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21" h="230">
                  <a:moveTo>
                    <a:pt x="85" y="0"/>
                  </a:moveTo>
                  <a:lnTo>
                    <a:pt x="0" y="25"/>
                  </a:lnTo>
                  <a:lnTo>
                    <a:pt x="121" y="230"/>
                  </a:lnTo>
                  <a:lnTo>
                    <a:pt x="85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 sz="3902"/>
            </a:p>
          </p:txBody>
        </p:sp>
        <p:sp>
          <p:nvSpPr>
            <p:cNvPr id="31" name="Freeform 32"/>
            <p:cNvSpPr>
              <a:spLocks/>
            </p:cNvSpPr>
            <p:nvPr/>
          </p:nvSpPr>
          <p:spPr bwMode="auto">
            <a:xfrm rot="78698">
              <a:off x="3866" y="765"/>
              <a:ext cx="744" cy="1595"/>
            </a:xfrm>
            <a:custGeom>
              <a:avLst/>
              <a:gdLst>
                <a:gd name="T0" fmla="*/ 590 w 1094"/>
                <a:gd name="T1" fmla="*/ 1595 h 2612"/>
                <a:gd name="T2" fmla="*/ 744 w 1094"/>
                <a:gd name="T3" fmla="*/ 1540 h 2612"/>
                <a:gd name="T4" fmla="*/ 691 w 1094"/>
                <a:gd name="T5" fmla="*/ 1560 h 2612"/>
                <a:gd name="T6" fmla="*/ 57 w 1094"/>
                <a:gd name="T7" fmla="*/ 0 h 2612"/>
                <a:gd name="T8" fmla="*/ 0 w 1094"/>
                <a:gd name="T9" fmla="*/ 18 h 2612"/>
                <a:gd name="T10" fmla="*/ 639 w 1094"/>
                <a:gd name="T11" fmla="*/ 1578 h 261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094"/>
                <a:gd name="T19" fmla="*/ 0 h 2612"/>
                <a:gd name="T20" fmla="*/ 1094 w 1094"/>
                <a:gd name="T21" fmla="*/ 2612 h 2612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094" h="2612">
                  <a:moveTo>
                    <a:pt x="867" y="2612"/>
                  </a:moveTo>
                  <a:lnTo>
                    <a:pt x="1094" y="2522"/>
                  </a:lnTo>
                  <a:lnTo>
                    <a:pt x="1016" y="2554"/>
                  </a:lnTo>
                  <a:lnTo>
                    <a:pt x="84" y="0"/>
                  </a:lnTo>
                  <a:lnTo>
                    <a:pt x="0" y="30"/>
                  </a:lnTo>
                  <a:lnTo>
                    <a:pt x="940" y="2584"/>
                  </a:lnTo>
                </a:path>
              </a:pathLst>
            </a:custGeom>
            <a:solidFill>
              <a:srgbClr val="FFFF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 sz="3902"/>
            </a:p>
          </p:txBody>
        </p:sp>
      </p:grpSp>
      <p:sp>
        <p:nvSpPr>
          <p:cNvPr id="32" name="Freeform 24" descr="Папирус"/>
          <p:cNvSpPr>
            <a:spLocks/>
          </p:cNvSpPr>
          <p:nvPr/>
        </p:nvSpPr>
        <p:spPr bwMode="auto">
          <a:xfrm rot="850458">
            <a:off x="615026" y="5362377"/>
            <a:ext cx="6304933" cy="573619"/>
          </a:xfrm>
          <a:custGeom>
            <a:avLst/>
            <a:gdLst>
              <a:gd name="T0" fmla="*/ 0 w 3880"/>
              <a:gd name="T1" fmla="*/ 0 h 344"/>
              <a:gd name="T2" fmla="*/ 0 w 3880"/>
              <a:gd name="T3" fmla="*/ 560388 h 344"/>
              <a:gd name="T4" fmla="*/ 6146800 w 3880"/>
              <a:gd name="T5" fmla="*/ 560388 h 344"/>
              <a:gd name="T6" fmla="*/ 6159500 w 3880"/>
              <a:gd name="T7" fmla="*/ 0 h 344"/>
              <a:gd name="T8" fmla="*/ 0 w 3880"/>
              <a:gd name="T9" fmla="*/ 0 h 344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3880"/>
              <a:gd name="T16" fmla="*/ 0 h 344"/>
              <a:gd name="T17" fmla="*/ 3880 w 3880"/>
              <a:gd name="T18" fmla="*/ 344 h 344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3880" h="344">
                <a:moveTo>
                  <a:pt x="0" y="0"/>
                </a:moveTo>
                <a:lnTo>
                  <a:pt x="0" y="344"/>
                </a:lnTo>
                <a:lnTo>
                  <a:pt x="3872" y="344"/>
                </a:lnTo>
                <a:lnTo>
                  <a:pt x="3880" y="0"/>
                </a:lnTo>
                <a:lnTo>
                  <a:pt x="0" y="0"/>
                </a:lnTo>
                <a:close/>
              </a:path>
            </a:pathLst>
          </a:custGeom>
          <a:blipFill dpi="0" rotWithShape="1">
            <a:blip r:embed="rId3"/>
            <a:srcRect/>
            <a:tile tx="0" ty="0" sx="100000" sy="100000" flip="none" algn="tl"/>
          </a:blipFill>
          <a:ln w="12700">
            <a:solidFill>
              <a:srgbClr val="000000"/>
            </a:solidFill>
            <a:round/>
            <a:headEnd type="none" w="sm" len="sm"/>
            <a:tailEnd type="none" w="sm" len="sm"/>
          </a:ln>
        </p:spPr>
        <p:txBody>
          <a:bodyPr wrap="none"/>
          <a:lstStyle/>
          <a:p>
            <a:endParaRPr lang="ru-RU" sz="3902"/>
          </a:p>
        </p:txBody>
      </p:sp>
      <p:sp>
        <p:nvSpPr>
          <p:cNvPr id="33" name="Oval 25"/>
          <p:cNvSpPr>
            <a:spLocks noChangeArrowheads="1"/>
          </p:cNvSpPr>
          <p:nvPr/>
        </p:nvSpPr>
        <p:spPr bwMode="auto">
          <a:xfrm rot="18426724">
            <a:off x="903461" y="5579313"/>
            <a:ext cx="152748" cy="144623"/>
          </a:xfrm>
          <a:prstGeom prst="ellipse">
            <a:avLst/>
          </a:prstGeom>
          <a:solidFill>
            <a:schemeClr val="bg1"/>
          </a:solidFill>
          <a:ln w="12700">
            <a:solidFill>
              <a:srgbClr val="000000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ru-RU" sz="3902"/>
          </a:p>
        </p:txBody>
      </p:sp>
      <p:sp>
        <p:nvSpPr>
          <p:cNvPr id="34" name="Text Box 26"/>
          <p:cNvSpPr txBox="1">
            <a:spLocks noChangeArrowheads="1"/>
          </p:cNvSpPr>
          <p:nvPr/>
        </p:nvSpPr>
        <p:spPr bwMode="auto">
          <a:xfrm rot="11650458">
            <a:off x="608527" y="5289642"/>
            <a:ext cx="6340682" cy="3128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sz="1433" dirty="0">
                <a:solidFill>
                  <a:srgbClr val="000000"/>
                </a:solidFill>
              </a:rPr>
              <a:t>I</a:t>
            </a:r>
            <a:r>
              <a:rPr lang="en-US" sz="819" dirty="0">
                <a:solidFill>
                  <a:srgbClr val="000000"/>
                </a:solidFill>
              </a:rPr>
              <a:t>IIII</a:t>
            </a:r>
            <a:r>
              <a:rPr lang="en-US" sz="1433" dirty="0">
                <a:solidFill>
                  <a:srgbClr val="000000"/>
                </a:solidFill>
              </a:rPr>
              <a:t>I</a:t>
            </a:r>
            <a:r>
              <a:rPr lang="en-US" sz="819" dirty="0">
                <a:solidFill>
                  <a:srgbClr val="000000"/>
                </a:solidFill>
              </a:rPr>
              <a:t>IIII</a:t>
            </a:r>
            <a:r>
              <a:rPr lang="en-US" sz="1433" dirty="0">
                <a:solidFill>
                  <a:srgbClr val="000000"/>
                </a:solidFill>
              </a:rPr>
              <a:t>I</a:t>
            </a:r>
            <a:r>
              <a:rPr lang="en-US" sz="819" dirty="0">
                <a:solidFill>
                  <a:srgbClr val="000000"/>
                </a:solidFill>
              </a:rPr>
              <a:t>IIII</a:t>
            </a:r>
            <a:r>
              <a:rPr lang="en-US" sz="1433" dirty="0">
                <a:solidFill>
                  <a:srgbClr val="000000"/>
                </a:solidFill>
              </a:rPr>
              <a:t>I</a:t>
            </a:r>
            <a:r>
              <a:rPr lang="en-US" sz="819" dirty="0">
                <a:solidFill>
                  <a:srgbClr val="000000"/>
                </a:solidFill>
              </a:rPr>
              <a:t>IIII</a:t>
            </a:r>
            <a:r>
              <a:rPr lang="en-US" sz="1433" dirty="0">
                <a:solidFill>
                  <a:srgbClr val="000000"/>
                </a:solidFill>
              </a:rPr>
              <a:t>I</a:t>
            </a:r>
            <a:r>
              <a:rPr lang="en-US" sz="819" dirty="0">
                <a:solidFill>
                  <a:srgbClr val="000000"/>
                </a:solidFill>
              </a:rPr>
              <a:t>IIII</a:t>
            </a:r>
            <a:r>
              <a:rPr lang="en-US" sz="1433" dirty="0">
                <a:solidFill>
                  <a:srgbClr val="000000"/>
                </a:solidFill>
              </a:rPr>
              <a:t>I</a:t>
            </a:r>
            <a:r>
              <a:rPr lang="en-US" sz="819" dirty="0">
                <a:solidFill>
                  <a:srgbClr val="000000"/>
                </a:solidFill>
              </a:rPr>
              <a:t>IIII</a:t>
            </a:r>
            <a:r>
              <a:rPr lang="en-US" sz="1433" dirty="0">
                <a:solidFill>
                  <a:srgbClr val="000000"/>
                </a:solidFill>
              </a:rPr>
              <a:t>I</a:t>
            </a:r>
            <a:r>
              <a:rPr lang="en-US" sz="921" dirty="0">
                <a:solidFill>
                  <a:srgbClr val="000000"/>
                </a:solidFill>
              </a:rPr>
              <a:t>IIII</a:t>
            </a:r>
            <a:r>
              <a:rPr lang="en-US" sz="1433" dirty="0">
                <a:solidFill>
                  <a:srgbClr val="000000"/>
                </a:solidFill>
              </a:rPr>
              <a:t>I</a:t>
            </a:r>
            <a:r>
              <a:rPr lang="en-US" sz="921" dirty="0">
                <a:solidFill>
                  <a:srgbClr val="000000"/>
                </a:solidFill>
              </a:rPr>
              <a:t>IIII</a:t>
            </a:r>
            <a:r>
              <a:rPr lang="en-US" sz="1433" dirty="0">
                <a:solidFill>
                  <a:srgbClr val="000000"/>
                </a:solidFill>
              </a:rPr>
              <a:t>I</a:t>
            </a:r>
            <a:r>
              <a:rPr lang="en-US" sz="921" dirty="0">
                <a:solidFill>
                  <a:srgbClr val="000000"/>
                </a:solidFill>
              </a:rPr>
              <a:t>IIII</a:t>
            </a:r>
            <a:r>
              <a:rPr lang="en-US" sz="1433" dirty="0">
                <a:solidFill>
                  <a:srgbClr val="000000"/>
                </a:solidFill>
              </a:rPr>
              <a:t>I</a:t>
            </a:r>
            <a:r>
              <a:rPr lang="en-US" sz="921" dirty="0">
                <a:solidFill>
                  <a:srgbClr val="000000"/>
                </a:solidFill>
              </a:rPr>
              <a:t>IIII</a:t>
            </a:r>
            <a:r>
              <a:rPr lang="en-US" sz="1433" dirty="0">
                <a:solidFill>
                  <a:srgbClr val="000000"/>
                </a:solidFill>
              </a:rPr>
              <a:t>I</a:t>
            </a:r>
            <a:r>
              <a:rPr lang="en-US" sz="921" dirty="0">
                <a:solidFill>
                  <a:srgbClr val="000000"/>
                </a:solidFill>
              </a:rPr>
              <a:t>IIII</a:t>
            </a:r>
            <a:r>
              <a:rPr lang="en-US" sz="1433" dirty="0">
                <a:solidFill>
                  <a:srgbClr val="000000"/>
                </a:solidFill>
              </a:rPr>
              <a:t>I</a:t>
            </a:r>
            <a:r>
              <a:rPr lang="en-US" sz="921" dirty="0">
                <a:solidFill>
                  <a:srgbClr val="000000"/>
                </a:solidFill>
              </a:rPr>
              <a:t>IIII</a:t>
            </a:r>
            <a:r>
              <a:rPr lang="en-US" sz="1433" dirty="0">
                <a:solidFill>
                  <a:srgbClr val="000000"/>
                </a:solidFill>
              </a:rPr>
              <a:t>I</a:t>
            </a:r>
            <a:r>
              <a:rPr lang="en-US" sz="921" dirty="0">
                <a:solidFill>
                  <a:srgbClr val="000000"/>
                </a:solidFill>
              </a:rPr>
              <a:t>IIII</a:t>
            </a:r>
            <a:r>
              <a:rPr lang="en-US" sz="1433" dirty="0">
                <a:solidFill>
                  <a:srgbClr val="000000"/>
                </a:solidFill>
              </a:rPr>
              <a:t>I</a:t>
            </a:r>
            <a:r>
              <a:rPr lang="en-US" sz="921" dirty="0">
                <a:solidFill>
                  <a:srgbClr val="000000"/>
                </a:solidFill>
              </a:rPr>
              <a:t>IIII</a:t>
            </a:r>
            <a:r>
              <a:rPr lang="en-US" sz="1433" dirty="0">
                <a:solidFill>
                  <a:srgbClr val="000000"/>
                </a:solidFill>
              </a:rPr>
              <a:t>I</a:t>
            </a:r>
            <a:r>
              <a:rPr lang="en-US" sz="921" dirty="0">
                <a:solidFill>
                  <a:srgbClr val="000000"/>
                </a:solidFill>
              </a:rPr>
              <a:t>IIII</a:t>
            </a:r>
            <a:r>
              <a:rPr lang="en-US" sz="1433" dirty="0">
                <a:solidFill>
                  <a:srgbClr val="000000"/>
                </a:solidFill>
              </a:rPr>
              <a:t>I</a:t>
            </a:r>
            <a:r>
              <a:rPr lang="en-US" sz="921" dirty="0">
                <a:solidFill>
                  <a:srgbClr val="000000"/>
                </a:solidFill>
              </a:rPr>
              <a:t>IIII</a:t>
            </a:r>
            <a:r>
              <a:rPr lang="en-US" sz="1433" dirty="0">
                <a:solidFill>
                  <a:srgbClr val="000000"/>
                </a:solidFill>
              </a:rPr>
              <a:t>I</a:t>
            </a:r>
            <a:r>
              <a:rPr lang="en-US" sz="921" dirty="0">
                <a:solidFill>
                  <a:srgbClr val="000000"/>
                </a:solidFill>
              </a:rPr>
              <a:t>IIII</a:t>
            </a:r>
            <a:r>
              <a:rPr lang="en-US" sz="1433" dirty="0">
                <a:solidFill>
                  <a:srgbClr val="000000"/>
                </a:solidFill>
              </a:rPr>
              <a:t>I</a:t>
            </a:r>
            <a:r>
              <a:rPr lang="en-US" sz="921" dirty="0">
                <a:solidFill>
                  <a:srgbClr val="000000"/>
                </a:solidFill>
              </a:rPr>
              <a:t>IIII</a:t>
            </a:r>
            <a:r>
              <a:rPr lang="en-US" sz="1433" dirty="0">
                <a:solidFill>
                  <a:srgbClr val="000000"/>
                </a:solidFill>
              </a:rPr>
              <a:t>I</a:t>
            </a:r>
            <a:r>
              <a:rPr lang="en-US" sz="921" dirty="0">
                <a:solidFill>
                  <a:srgbClr val="000000"/>
                </a:solidFill>
              </a:rPr>
              <a:t>IIII</a:t>
            </a:r>
            <a:r>
              <a:rPr lang="en-US" sz="1433" dirty="0">
                <a:solidFill>
                  <a:srgbClr val="000000"/>
                </a:solidFill>
              </a:rPr>
              <a:t>I</a:t>
            </a:r>
            <a:r>
              <a:rPr lang="en-US" sz="921" dirty="0">
                <a:solidFill>
                  <a:srgbClr val="000000"/>
                </a:solidFill>
              </a:rPr>
              <a:t>IIII</a:t>
            </a:r>
            <a:r>
              <a:rPr lang="en-US" sz="1433" dirty="0">
                <a:solidFill>
                  <a:srgbClr val="000000"/>
                </a:solidFill>
              </a:rPr>
              <a:t>I</a:t>
            </a:r>
            <a:r>
              <a:rPr lang="en-US" sz="921" dirty="0">
                <a:solidFill>
                  <a:srgbClr val="000000"/>
                </a:solidFill>
              </a:rPr>
              <a:t>IIII</a:t>
            </a:r>
            <a:r>
              <a:rPr lang="en-US" sz="1433" dirty="0">
                <a:solidFill>
                  <a:srgbClr val="000000"/>
                </a:solidFill>
              </a:rPr>
              <a:t>I</a:t>
            </a:r>
            <a:r>
              <a:rPr lang="en-US" sz="921" dirty="0">
                <a:solidFill>
                  <a:srgbClr val="000000"/>
                </a:solidFill>
              </a:rPr>
              <a:t>IIII</a:t>
            </a:r>
            <a:r>
              <a:rPr lang="en-US" sz="1433" dirty="0">
                <a:solidFill>
                  <a:srgbClr val="000000"/>
                </a:solidFill>
              </a:rPr>
              <a:t>I</a:t>
            </a:r>
            <a:r>
              <a:rPr lang="en-US" sz="921" dirty="0">
                <a:solidFill>
                  <a:srgbClr val="000000"/>
                </a:solidFill>
              </a:rPr>
              <a:t>IIII</a:t>
            </a:r>
            <a:r>
              <a:rPr lang="en-US" sz="1433" dirty="0">
                <a:solidFill>
                  <a:srgbClr val="000000"/>
                </a:solidFill>
              </a:rPr>
              <a:t>I</a:t>
            </a:r>
            <a:r>
              <a:rPr lang="en-US" sz="921" dirty="0">
                <a:solidFill>
                  <a:srgbClr val="000000"/>
                </a:solidFill>
              </a:rPr>
              <a:t>IIII</a:t>
            </a:r>
            <a:r>
              <a:rPr lang="en-US" sz="1433" dirty="0">
                <a:solidFill>
                  <a:srgbClr val="000000"/>
                </a:solidFill>
              </a:rPr>
              <a:t>I</a:t>
            </a:r>
            <a:r>
              <a:rPr lang="en-US" sz="921" dirty="0">
                <a:solidFill>
                  <a:srgbClr val="000000"/>
                </a:solidFill>
              </a:rPr>
              <a:t>IIII</a:t>
            </a:r>
            <a:r>
              <a:rPr lang="en-US" sz="1433" dirty="0">
                <a:solidFill>
                  <a:srgbClr val="000000"/>
                </a:solidFill>
              </a:rPr>
              <a:t>I</a:t>
            </a:r>
            <a:r>
              <a:rPr lang="en-US" sz="921" dirty="0">
                <a:solidFill>
                  <a:srgbClr val="000000"/>
                </a:solidFill>
              </a:rPr>
              <a:t>IIII</a:t>
            </a:r>
            <a:r>
              <a:rPr lang="en-US" sz="1433" dirty="0">
                <a:solidFill>
                  <a:srgbClr val="000000"/>
                </a:solidFill>
              </a:rPr>
              <a:t>I</a:t>
            </a:r>
            <a:r>
              <a:rPr lang="en-US" sz="921" dirty="0">
                <a:solidFill>
                  <a:srgbClr val="000000"/>
                </a:solidFill>
              </a:rPr>
              <a:t>IIII</a:t>
            </a:r>
            <a:r>
              <a:rPr lang="en-US" sz="1433" dirty="0">
                <a:solidFill>
                  <a:srgbClr val="000000"/>
                </a:solidFill>
              </a:rPr>
              <a:t>I</a:t>
            </a:r>
            <a:r>
              <a:rPr lang="en-US" sz="921" dirty="0">
                <a:solidFill>
                  <a:srgbClr val="000000"/>
                </a:solidFill>
              </a:rPr>
              <a:t>IIII</a:t>
            </a:r>
            <a:r>
              <a:rPr lang="en-US" sz="1433" dirty="0">
                <a:solidFill>
                  <a:srgbClr val="000000"/>
                </a:solidFill>
              </a:rPr>
              <a:t>I</a:t>
            </a:r>
            <a:r>
              <a:rPr lang="en-US" sz="921" dirty="0">
                <a:solidFill>
                  <a:srgbClr val="000000"/>
                </a:solidFill>
              </a:rPr>
              <a:t>IIII</a:t>
            </a:r>
            <a:r>
              <a:rPr lang="en-US" sz="1433" dirty="0">
                <a:solidFill>
                  <a:srgbClr val="000000"/>
                </a:solidFill>
              </a:rPr>
              <a:t>I</a:t>
            </a:r>
            <a:r>
              <a:rPr lang="en-US" sz="921" dirty="0">
                <a:solidFill>
                  <a:srgbClr val="000000"/>
                </a:solidFill>
              </a:rPr>
              <a:t>IIII</a:t>
            </a:r>
            <a:r>
              <a:rPr lang="en-US" sz="1433" dirty="0">
                <a:solidFill>
                  <a:srgbClr val="000000"/>
                </a:solidFill>
              </a:rPr>
              <a:t>I</a:t>
            </a:r>
            <a:r>
              <a:rPr lang="en-US" sz="921" dirty="0">
                <a:solidFill>
                  <a:srgbClr val="000000"/>
                </a:solidFill>
              </a:rPr>
              <a:t>IIII</a:t>
            </a:r>
            <a:r>
              <a:rPr lang="en-US" sz="1433" dirty="0">
                <a:solidFill>
                  <a:srgbClr val="000000"/>
                </a:solidFill>
              </a:rPr>
              <a:t>I</a:t>
            </a:r>
            <a:r>
              <a:rPr lang="en-US" sz="921" dirty="0">
                <a:solidFill>
                  <a:srgbClr val="000000"/>
                </a:solidFill>
              </a:rPr>
              <a:t>IIII</a:t>
            </a:r>
            <a:r>
              <a:rPr lang="en-US" sz="1433" dirty="0">
                <a:solidFill>
                  <a:srgbClr val="000000"/>
                </a:solidFill>
              </a:rPr>
              <a:t>I</a:t>
            </a:r>
            <a:r>
              <a:rPr lang="en-US" sz="921" dirty="0">
                <a:solidFill>
                  <a:srgbClr val="000000"/>
                </a:solidFill>
              </a:rPr>
              <a:t>IIII</a:t>
            </a:r>
            <a:r>
              <a:rPr lang="en-US" sz="1433" dirty="0">
                <a:solidFill>
                  <a:srgbClr val="000000"/>
                </a:solidFill>
              </a:rPr>
              <a:t>I</a:t>
            </a:r>
            <a:r>
              <a:rPr lang="en-US" sz="921" dirty="0">
                <a:solidFill>
                  <a:srgbClr val="000000"/>
                </a:solidFill>
              </a:rPr>
              <a:t>IIII</a:t>
            </a:r>
            <a:r>
              <a:rPr lang="en-US" sz="1433" dirty="0">
                <a:solidFill>
                  <a:srgbClr val="000000"/>
                </a:solidFill>
              </a:rPr>
              <a:t>I</a:t>
            </a:r>
            <a:endParaRPr lang="ru-RU" sz="921" dirty="0">
              <a:solidFill>
                <a:srgbClr val="000000"/>
              </a:solidFill>
            </a:endParaRPr>
          </a:p>
        </p:txBody>
      </p:sp>
      <p:sp>
        <p:nvSpPr>
          <p:cNvPr id="35" name="Text Box 27"/>
          <p:cNvSpPr txBox="1">
            <a:spLocks noChangeArrowheads="1"/>
          </p:cNvSpPr>
          <p:nvPr/>
        </p:nvSpPr>
        <p:spPr bwMode="auto">
          <a:xfrm rot="850458">
            <a:off x="537027" y="5510251"/>
            <a:ext cx="6342307" cy="2395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ru-RU" sz="921" b="1" dirty="0">
                <a:solidFill>
                  <a:srgbClr val="000000"/>
                </a:solidFill>
              </a:rPr>
              <a:t>   </a:t>
            </a:r>
            <a:r>
              <a:rPr lang="en-US" sz="921" b="1" dirty="0">
                <a:solidFill>
                  <a:srgbClr val="000000"/>
                </a:solidFill>
              </a:rPr>
              <a:t>0      </a:t>
            </a:r>
            <a:r>
              <a:rPr lang="ru-RU" sz="921" b="1" dirty="0">
                <a:solidFill>
                  <a:srgbClr val="000000"/>
                </a:solidFill>
              </a:rPr>
              <a:t> </a:t>
            </a:r>
            <a:r>
              <a:rPr lang="en-US" sz="921" b="1" dirty="0">
                <a:solidFill>
                  <a:srgbClr val="000000"/>
                </a:solidFill>
              </a:rPr>
              <a:t> 1     </a:t>
            </a:r>
            <a:r>
              <a:rPr lang="ru-RU" sz="921" b="1" dirty="0">
                <a:solidFill>
                  <a:srgbClr val="000000"/>
                </a:solidFill>
              </a:rPr>
              <a:t>  </a:t>
            </a:r>
            <a:r>
              <a:rPr lang="en-US" sz="921" b="1" dirty="0">
                <a:solidFill>
                  <a:srgbClr val="000000"/>
                </a:solidFill>
              </a:rPr>
              <a:t> </a:t>
            </a:r>
            <a:r>
              <a:rPr lang="ru-RU" sz="921" b="1" dirty="0">
                <a:solidFill>
                  <a:srgbClr val="000000"/>
                </a:solidFill>
              </a:rPr>
              <a:t> </a:t>
            </a:r>
            <a:r>
              <a:rPr lang="en-US" sz="921" b="1" dirty="0">
                <a:solidFill>
                  <a:srgbClr val="000000"/>
                </a:solidFill>
              </a:rPr>
              <a:t>2      </a:t>
            </a:r>
            <a:r>
              <a:rPr lang="ru-RU" sz="921" b="1" dirty="0">
                <a:solidFill>
                  <a:srgbClr val="000000"/>
                </a:solidFill>
              </a:rPr>
              <a:t> </a:t>
            </a:r>
            <a:r>
              <a:rPr lang="en-US" sz="921" b="1" dirty="0">
                <a:solidFill>
                  <a:srgbClr val="000000"/>
                </a:solidFill>
              </a:rPr>
              <a:t> 3       </a:t>
            </a:r>
            <a:r>
              <a:rPr lang="ru-RU" sz="921" b="1" dirty="0">
                <a:solidFill>
                  <a:srgbClr val="000000"/>
                </a:solidFill>
              </a:rPr>
              <a:t> </a:t>
            </a:r>
            <a:r>
              <a:rPr lang="en-US" sz="921" b="1" dirty="0">
                <a:solidFill>
                  <a:srgbClr val="000000"/>
                </a:solidFill>
              </a:rPr>
              <a:t>4       </a:t>
            </a:r>
            <a:r>
              <a:rPr lang="ru-RU" sz="921" b="1" dirty="0">
                <a:solidFill>
                  <a:srgbClr val="000000"/>
                </a:solidFill>
              </a:rPr>
              <a:t> </a:t>
            </a:r>
            <a:r>
              <a:rPr lang="en-US" sz="921" b="1" dirty="0">
                <a:solidFill>
                  <a:srgbClr val="000000"/>
                </a:solidFill>
              </a:rPr>
              <a:t> 5        </a:t>
            </a:r>
            <a:r>
              <a:rPr lang="ru-RU" sz="921" b="1" dirty="0">
                <a:solidFill>
                  <a:srgbClr val="000000"/>
                </a:solidFill>
              </a:rPr>
              <a:t> </a:t>
            </a:r>
            <a:r>
              <a:rPr lang="en-US" sz="921" b="1" dirty="0">
                <a:solidFill>
                  <a:srgbClr val="000000"/>
                </a:solidFill>
              </a:rPr>
              <a:t>6        7        8        </a:t>
            </a:r>
            <a:r>
              <a:rPr lang="ru-RU" sz="921" b="1" dirty="0">
                <a:solidFill>
                  <a:srgbClr val="000000"/>
                </a:solidFill>
              </a:rPr>
              <a:t> </a:t>
            </a:r>
            <a:r>
              <a:rPr lang="en-US" sz="921" b="1" dirty="0">
                <a:solidFill>
                  <a:srgbClr val="000000"/>
                </a:solidFill>
              </a:rPr>
              <a:t>9       10      11      12       13      14      15      16   </a:t>
            </a:r>
            <a:endParaRPr lang="ru-RU" sz="921" b="1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6030031"/>
      </p:ext>
    </p:extLst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8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6" dur="5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22" presetClass="exit" presetSubtype="8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9" dur="5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0" y="0"/>
            <a:ext cx="12060238" cy="1303710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8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773535" y="2208173"/>
            <a:ext cx="8250977" cy="286232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   </a:t>
            </a:r>
            <a:r>
              <a:rPr lang="en-US" sz="4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Darslikda</a:t>
            </a: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4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85800" indent="-685800">
              <a:buFont typeface="Courier New" panose="02070309020205020404" pitchFamily="49" charset="0"/>
              <a:buChar char="o"/>
            </a:pPr>
            <a:r>
              <a:rPr lang="en-US" sz="4400" b="1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2-5 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masalalarni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endParaRPr lang="en-US" sz="4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85800" indent="-685800">
              <a:buFont typeface="Courier New" panose="02070309020205020404" pitchFamily="49" charset="0"/>
              <a:buChar char="o"/>
            </a:pPr>
            <a:r>
              <a:rPr lang="en-US" sz="4400" b="1" dirty="0" smtClean="0">
                <a:solidFill>
                  <a:srgbClr val="9A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7-9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topshiriqlarni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endParaRPr lang="en-US" sz="4000" b="1" dirty="0" smtClean="0">
              <a:solidFill>
                <a:srgbClr val="00339A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</a:t>
            </a:r>
            <a:r>
              <a:rPr lang="en-US" sz="2800" b="1" dirty="0" smtClean="0">
                <a:solidFill>
                  <a:srgbClr val="0033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(135 - bet).</a:t>
            </a:r>
            <a:endParaRPr lang="ru-RU" sz="2800" b="1" dirty="0">
              <a:solidFill>
                <a:srgbClr val="00339A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4" descr="BD05097_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38431" y="2208173"/>
            <a:ext cx="2700188" cy="3452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39114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85503" y="3015450"/>
            <a:ext cx="11305256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40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en-US" sz="40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40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40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tomoni</a:t>
            </a:r>
            <a:r>
              <a:rPr lang="en-US" sz="40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0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unga</a:t>
            </a:r>
            <a:r>
              <a:rPr lang="en-US" sz="40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yopishgan</a:t>
            </a:r>
            <a:r>
              <a:rPr lang="en-US" sz="40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>
              <a:defRPr/>
            </a:pPr>
            <a:r>
              <a:rPr lang="en-US" sz="40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</a:t>
            </a:r>
            <a:r>
              <a:rPr lang="en-US" sz="40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burchagi</a:t>
            </a:r>
            <a:r>
              <a:rPr lang="en-US" sz="40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orqali</a:t>
            </a:r>
            <a:r>
              <a:rPr lang="en-US" sz="40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yasash</a:t>
            </a:r>
            <a:r>
              <a:rPr lang="en-US" sz="40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4000" b="1" i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85503" y="4734098"/>
            <a:ext cx="11305256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40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en-US" sz="40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40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40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kki</a:t>
            </a:r>
            <a:r>
              <a:rPr lang="en-US" sz="40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tomoni</a:t>
            </a:r>
            <a:r>
              <a:rPr lang="en-US" sz="40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0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</a:t>
            </a:r>
            <a:r>
              <a:rPr lang="en-US" sz="40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orasidagi</a:t>
            </a:r>
            <a:r>
              <a:rPr lang="en-US" sz="40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burchagi</a:t>
            </a:r>
            <a:r>
              <a:rPr lang="en-US" sz="40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orqali</a:t>
            </a:r>
            <a:r>
              <a:rPr lang="en-US" sz="40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yasash</a:t>
            </a:r>
            <a:r>
              <a:rPr lang="en-US" sz="40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4000" b="1" i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77491" y="1912355"/>
            <a:ext cx="1130525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40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US" sz="40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0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40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</a:t>
            </a:r>
            <a:r>
              <a:rPr lang="en-US" sz="40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tomoni</a:t>
            </a:r>
            <a:r>
              <a:rPr lang="en-US" sz="40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orqali</a:t>
            </a:r>
            <a:r>
              <a:rPr lang="en-US" sz="40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yasash</a:t>
            </a:r>
            <a:r>
              <a:rPr lang="en-US" sz="40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4000" b="1" i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0" y="0"/>
            <a:ext cx="12060238" cy="1205706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Uchburchak</a:t>
            </a:r>
            <a:r>
              <a:rPr lang="en-US" sz="6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yasash</a:t>
            </a:r>
            <a:endParaRPr lang="ru-RU" sz="6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63938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2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2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85503" y="736300"/>
            <a:ext cx="10513168" cy="57554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2800" dirty="0"/>
          </a:p>
          <a:p>
            <a:r>
              <a:rPr lang="en-US" sz="3200" b="1" dirty="0">
                <a:solidFill>
                  <a:srgbClr val="9A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1-qadam</a:t>
            </a:r>
            <a:r>
              <a:rPr lang="en-US" sz="3200" b="1" dirty="0" smtClean="0">
                <a:solidFill>
                  <a:srgbClr val="9A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Ixtiyoriy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chiziq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chiziladi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chiziqda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uzunligi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AB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kesma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sirkul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yordamida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ajratiladi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200" b="1" dirty="0">
                <a:solidFill>
                  <a:srgbClr val="9A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2-qadam.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AC= </a:t>
            </a:r>
            <a:r>
              <a:rPr lang="en-US" sz="3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bo‘lishi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kerak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Shuning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markazi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nuqtada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radiusi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aylana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chiziladi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200" b="1" dirty="0">
                <a:solidFill>
                  <a:srgbClr val="9A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3-qadam.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BC = a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bo‘lishi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kerak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Shuning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markazi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nuqtada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radiusi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aylana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chiziladi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n-US" sz="3200" b="1" dirty="0">
                <a:solidFill>
                  <a:srgbClr val="9A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4-qadam</a:t>
            </a:r>
            <a:r>
              <a:rPr lang="en-US" sz="3200" b="1" dirty="0" smtClean="0">
                <a:solidFill>
                  <a:srgbClr val="9A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Aylanalar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kesishish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nuqtasi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nuqta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nuqtalar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tutashtiriladi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ABC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uchburchakning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tomonlari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a, 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b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c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0" y="0"/>
            <a:ext cx="12060238" cy="1205706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Uchburchak</a:t>
            </a:r>
            <a:r>
              <a:rPr lang="en-US" sz="6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yasash</a:t>
            </a:r>
            <a:endParaRPr lang="ru-RU" sz="6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99808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Freeform 66"/>
          <p:cNvSpPr>
            <a:spLocks/>
          </p:cNvSpPr>
          <p:nvPr/>
        </p:nvSpPr>
        <p:spPr bwMode="auto">
          <a:xfrm>
            <a:off x="2260159" y="2978593"/>
            <a:ext cx="2515473" cy="4874"/>
          </a:xfrm>
          <a:custGeom>
            <a:avLst/>
            <a:gdLst>
              <a:gd name="T0" fmla="*/ 0 w 1548"/>
              <a:gd name="T1" fmla="*/ 0 h 3"/>
              <a:gd name="T2" fmla="*/ 1548 w 1548"/>
              <a:gd name="T3" fmla="*/ 3 h 3"/>
              <a:gd name="T4" fmla="*/ 0 60000 65536"/>
              <a:gd name="T5" fmla="*/ 0 60000 65536"/>
              <a:gd name="T6" fmla="*/ 0 w 1548"/>
              <a:gd name="T7" fmla="*/ 0 h 3"/>
              <a:gd name="T8" fmla="*/ 1548 w 1548"/>
              <a:gd name="T9" fmla="*/ 3 h 3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548" h="3">
                <a:moveTo>
                  <a:pt x="0" y="0"/>
                </a:moveTo>
                <a:lnTo>
                  <a:pt x="1548" y="3"/>
                </a:lnTo>
              </a:path>
            </a:pathLst>
          </a:custGeom>
          <a:noFill/>
          <a:ln w="28575" cap="flat" cmpd="sng">
            <a:solidFill>
              <a:srgbClr val="9A0000"/>
            </a:solidFill>
            <a:prstDash val="solid"/>
            <a:round/>
            <a:headEnd type="oval" w="med" len="med"/>
            <a:tailEnd type="oval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/>
          <a:lstStyle/>
          <a:p>
            <a:endParaRPr lang="ru-RU" sz="3902"/>
          </a:p>
        </p:txBody>
      </p:sp>
      <p:sp>
        <p:nvSpPr>
          <p:cNvPr id="155765" name="Arc 117"/>
          <p:cNvSpPr>
            <a:spLocks/>
          </p:cNvSpPr>
          <p:nvPr/>
        </p:nvSpPr>
        <p:spPr bwMode="auto">
          <a:xfrm rot="-1615609">
            <a:off x="4726883" y="3714710"/>
            <a:ext cx="3022468" cy="1496610"/>
          </a:xfrm>
          <a:custGeom>
            <a:avLst/>
            <a:gdLst>
              <a:gd name="T0" fmla="*/ 2649546 w 21600"/>
              <a:gd name="T1" fmla="*/ 0 h 10895"/>
              <a:gd name="T2" fmla="*/ 2946872 w 21600"/>
              <a:gd name="T3" fmla="*/ 1462088 h 10895"/>
              <a:gd name="T4" fmla="*/ 0 w 21600"/>
              <a:gd name="T5" fmla="*/ 1279444 h 10895"/>
              <a:gd name="T6" fmla="*/ 0 60000 65536"/>
              <a:gd name="T7" fmla="*/ 0 60000 65536"/>
              <a:gd name="T8" fmla="*/ 0 60000 65536"/>
              <a:gd name="T9" fmla="*/ 0 w 21600"/>
              <a:gd name="T10" fmla="*/ 0 h 10895"/>
              <a:gd name="T11" fmla="*/ 21600 w 21600"/>
              <a:gd name="T12" fmla="*/ 10895 h 10895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10895" fill="none" extrusionOk="0">
                <a:moveTo>
                  <a:pt x="19382" y="-1"/>
                </a:moveTo>
                <a:cubicBezTo>
                  <a:pt x="20841" y="2966"/>
                  <a:pt x="21600" y="6228"/>
                  <a:pt x="21600" y="9534"/>
                </a:cubicBezTo>
                <a:cubicBezTo>
                  <a:pt x="21600" y="9988"/>
                  <a:pt x="21585" y="10441"/>
                  <a:pt x="21557" y="10895"/>
                </a:cubicBezTo>
              </a:path>
              <a:path w="21600" h="10895" stroke="0" extrusionOk="0">
                <a:moveTo>
                  <a:pt x="19382" y="-1"/>
                </a:moveTo>
                <a:cubicBezTo>
                  <a:pt x="20841" y="2966"/>
                  <a:pt x="21600" y="6228"/>
                  <a:pt x="21600" y="9534"/>
                </a:cubicBezTo>
                <a:cubicBezTo>
                  <a:pt x="21600" y="9988"/>
                  <a:pt x="21585" y="10441"/>
                  <a:pt x="21557" y="10895"/>
                </a:cubicBezTo>
                <a:lnTo>
                  <a:pt x="0" y="9534"/>
                </a:lnTo>
                <a:close/>
              </a:path>
            </a:pathLst>
          </a:custGeom>
          <a:noFill/>
          <a:ln w="38100">
            <a:solidFill>
              <a:srgbClr val="0000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ru-RU" sz="3902"/>
          </a:p>
        </p:txBody>
      </p:sp>
      <p:sp>
        <p:nvSpPr>
          <p:cNvPr id="155650" name="Text Box 2"/>
          <p:cNvSpPr txBox="1">
            <a:spLocks noChangeArrowheads="1"/>
          </p:cNvSpPr>
          <p:nvPr/>
        </p:nvSpPr>
        <p:spPr bwMode="auto">
          <a:xfrm>
            <a:off x="7430854" y="3350714"/>
            <a:ext cx="481222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eaLnBrk="1" hangingPunct="1"/>
            <a:r>
              <a:rPr lang="ru-RU" sz="3200" b="1" dirty="0">
                <a:solidFill>
                  <a:srgbClr val="002060"/>
                </a:solidFill>
              </a:rPr>
              <a:t>С</a:t>
            </a:r>
          </a:p>
        </p:txBody>
      </p:sp>
      <p:sp>
        <p:nvSpPr>
          <p:cNvPr id="155651" name="Freeform 3"/>
          <p:cNvSpPr>
            <a:spLocks/>
          </p:cNvSpPr>
          <p:nvPr/>
        </p:nvSpPr>
        <p:spPr bwMode="auto">
          <a:xfrm>
            <a:off x="4964130" y="3836584"/>
            <a:ext cx="2612972" cy="2143352"/>
          </a:xfrm>
          <a:custGeom>
            <a:avLst/>
            <a:gdLst>
              <a:gd name="T0" fmla="*/ 0 w 1608"/>
              <a:gd name="T1" fmla="*/ 1160 h 1319"/>
              <a:gd name="T2" fmla="*/ 1608 w 1608"/>
              <a:gd name="T3" fmla="*/ 0 h 1319"/>
              <a:gd name="T4" fmla="*/ 1536 w 1608"/>
              <a:gd name="T5" fmla="*/ 1312 h 1319"/>
              <a:gd name="T6" fmla="*/ 1482 w 1608"/>
              <a:gd name="T7" fmla="*/ 1319 h 1319"/>
              <a:gd name="T8" fmla="*/ 0 w 1608"/>
              <a:gd name="T9" fmla="*/ 1160 h 131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608"/>
              <a:gd name="T16" fmla="*/ 0 h 1319"/>
              <a:gd name="T17" fmla="*/ 1608 w 1608"/>
              <a:gd name="T18" fmla="*/ 1319 h 1319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608" h="1319">
                <a:moveTo>
                  <a:pt x="0" y="1160"/>
                </a:moveTo>
                <a:lnTo>
                  <a:pt x="1608" y="0"/>
                </a:lnTo>
                <a:lnTo>
                  <a:pt x="1536" y="1312"/>
                </a:lnTo>
                <a:lnTo>
                  <a:pt x="1482" y="1319"/>
                </a:lnTo>
                <a:lnTo>
                  <a:pt x="0" y="1160"/>
                </a:lnTo>
                <a:close/>
              </a:path>
            </a:pathLst>
          </a:custGeom>
          <a:gradFill rotWithShape="1">
            <a:gsLst>
              <a:gs pos="0">
                <a:schemeClr val="bg1"/>
              </a:gs>
              <a:gs pos="100000">
                <a:srgbClr val="0066FF"/>
              </a:gs>
            </a:gsLst>
            <a:path path="rect">
              <a:fillToRect l="50000" t="50000" r="50000" b="50000"/>
            </a:path>
          </a:gradFill>
          <a:ln w="12700" cap="flat" cmpd="sng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</p:spPr>
        <p:txBody>
          <a:bodyPr wrap="none"/>
          <a:lstStyle/>
          <a:p>
            <a:endParaRPr lang="ru-RU" sz="3902"/>
          </a:p>
        </p:txBody>
      </p:sp>
      <p:sp>
        <p:nvSpPr>
          <p:cNvPr id="155690" name="Text Box 42"/>
          <p:cNvSpPr txBox="1">
            <a:spLocks noChangeArrowheads="1"/>
          </p:cNvSpPr>
          <p:nvPr/>
        </p:nvSpPr>
        <p:spPr bwMode="auto">
          <a:xfrm>
            <a:off x="6031693" y="204240"/>
            <a:ext cx="5788764" cy="31085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>
            <a:spAutoFit/>
          </a:bodyPr>
          <a:lstStyle>
            <a:lvl1pPr marL="457200" indent="-4572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eaLnBrk="1" hangingPunct="1">
              <a:buFontTx/>
              <a:buAutoNum type="arabicPeriod"/>
            </a:pPr>
            <a:r>
              <a:rPr lang="en-US" sz="2800" i="1" dirty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sz="2800" i="1" dirty="0" smtClean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 smtClean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nur</a:t>
            </a:r>
            <a:r>
              <a:rPr lang="en-US" sz="2800" i="1" dirty="0" smtClean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 smtClean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o‘tkaziladi</a:t>
            </a:r>
            <a:r>
              <a:rPr lang="en-US" sz="2800" dirty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eaLnBrk="1" hangingPunct="1">
              <a:buFontTx/>
              <a:buAutoNum type="arabicPeriod"/>
            </a:pPr>
            <a:r>
              <a:rPr lang="en-US" sz="2800" i="1" dirty="0" smtClean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AB = P</a:t>
            </a:r>
            <a:r>
              <a:rPr lang="en-US" sz="2800" i="1" baseline="-25000" dirty="0" smtClean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US" sz="2800" i="1" dirty="0" smtClean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</a:t>
            </a:r>
            <a:r>
              <a:rPr lang="en-US" sz="2800" i="1" baseline="-25000" dirty="0" smtClean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1;</a:t>
            </a:r>
            <a:endParaRPr lang="en-US" sz="2800" i="1" dirty="0">
              <a:solidFill>
                <a:srgbClr val="0000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buFontTx/>
              <a:buAutoNum type="arabicPeriod"/>
            </a:pPr>
            <a:r>
              <a:rPr lang="en-US" sz="2800" i="1" dirty="0" err="1" smtClean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Markazi</a:t>
            </a:r>
            <a:r>
              <a:rPr lang="ru-RU" sz="2800" i="1" dirty="0" smtClean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i="1" dirty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 </a:t>
            </a:r>
            <a:r>
              <a:rPr lang="en-US" sz="2800" i="1" dirty="0" err="1" smtClean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nuqtada</a:t>
            </a:r>
            <a:r>
              <a:rPr lang="en-US" sz="2800" i="1" dirty="0" smtClean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ru-RU" sz="2800" i="1" dirty="0" smtClean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 smtClean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radiusi</a:t>
            </a:r>
            <a:r>
              <a:rPr lang="ru-RU" sz="2800" i="1" dirty="0" smtClean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i="1" dirty="0">
                <a:latin typeface="Arial" panose="020B0604020202020204" pitchFamily="34" charset="0"/>
                <a:cs typeface="Arial" panose="020B0604020202020204" pitchFamily="34" charset="0"/>
              </a:rPr>
              <a:t>Р</a:t>
            </a:r>
            <a:r>
              <a:rPr lang="ru-RU" sz="2800" i="1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2800" i="1" dirty="0">
                <a:latin typeface="Arial" panose="020B0604020202020204" pitchFamily="34" charset="0"/>
                <a:cs typeface="Arial" panose="020B0604020202020204" pitchFamily="34" charset="0"/>
              </a:rPr>
              <a:t>Q</a:t>
            </a:r>
            <a:r>
              <a:rPr lang="ru-RU" sz="2800" i="1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en-US" sz="2800" i="1" dirty="0">
              <a:solidFill>
                <a:srgbClr val="0000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eaLnBrk="1" hangingPunct="1"/>
            <a:r>
              <a:rPr lang="en-US" sz="2800" i="1" dirty="0" err="1" smtClean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en-US" sz="2800" i="1" dirty="0" smtClean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 smtClean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2800" i="1" dirty="0" smtClean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 smtClean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2800" i="1" dirty="0" smtClean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 smtClean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yoy</a:t>
            </a:r>
            <a:r>
              <a:rPr lang="en-US" sz="2800" i="1" dirty="0" smtClean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 smtClean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chiziladi</a:t>
            </a:r>
            <a:r>
              <a:rPr lang="en-US" sz="2800" i="1" dirty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endParaRPr lang="ru-RU" sz="2800" i="1" dirty="0">
              <a:solidFill>
                <a:srgbClr val="0000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buFontTx/>
              <a:buAutoNum type="arabicPeriod" startAt="4"/>
            </a:pPr>
            <a:r>
              <a:rPr lang="en-US" sz="2800" i="1" dirty="0" err="1" smtClean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Markazi</a:t>
            </a:r>
            <a:r>
              <a:rPr lang="en-US" sz="2800" i="1" dirty="0" smtClean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i="1" dirty="0" smtClean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</a:t>
            </a:r>
            <a:r>
              <a:rPr lang="en-US" sz="2800" i="1" dirty="0" smtClean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 smtClean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nuqtada</a:t>
            </a:r>
            <a:r>
              <a:rPr lang="en-US" sz="2800" i="1" dirty="0" smtClean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i="1" dirty="0" err="1" smtClean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radiusi</a:t>
            </a:r>
            <a:r>
              <a:rPr lang="ru-RU" sz="2800" i="1" dirty="0" smtClean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ru-RU" sz="2800" i="1" baseline="-25000" dirty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2800" i="1" dirty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</a:t>
            </a:r>
            <a:r>
              <a:rPr lang="ru-RU" sz="2800" i="1" baseline="-25000" dirty="0" smtClean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en-US" sz="2800" i="1" baseline="-25000" dirty="0" smtClean="0">
              <a:solidFill>
                <a:srgbClr val="0000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eaLnBrk="1" hangingPunct="1"/>
            <a:r>
              <a:rPr lang="en-US" sz="2800" i="1" baseline="-25000" dirty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 smtClean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en-US" sz="2800" i="1" dirty="0" smtClean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 smtClean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2800" i="1" dirty="0" smtClean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 smtClean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yoy</a:t>
            </a:r>
            <a:r>
              <a:rPr lang="en-US" sz="2800" i="1" dirty="0" smtClean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 smtClean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chiziladi</a:t>
            </a:r>
            <a:r>
              <a:rPr lang="en-US" sz="2800" i="1" dirty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 smtClean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i="1" dirty="0" smtClean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 smtClean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kesishish</a:t>
            </a:r>
            <a:r>
              <a:rPr lang="en-US" sz="2800" i="1" dirty="0" smtClean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0" indent="0" eaLnBrk="1" hangingPunct="1"/>
            <a:r>
              <a:rPr lang="en-US" sz="2800" i="1" dirty="0" err="1" smtClean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nuqtasi</a:t>
            </a:r>
            <a:r>
              <a:rPr lang="en-US" sz="2800" i="1" dirty="0" smtClean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 </a:t>
            </a:r>
            <a:r>
              <a:rPr lang="en-US" sz="2800" i="1" dirty="0" err="1" smtClean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800" i="1" dirty="0" smtClean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 smtClean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belgilanadi</a:t>
            </a:r>
            <a:r>
              <a:rPr lang="en-US" sz="2800" i="1" dirty="0" smtClean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i="1" dirty="0">
              <a:solidFill>
                <a:srgbClr val="0000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5691" name="Text Box 43"/>
          <p:cNvSpPr txBox="1">
            <a:spLocks noChangeArrowheads="1"/>
          </p:cNvSpPr>
          <p:nvPr/>
        </p:nvSpPr>
        <p:spPr bwMode="auto">
          <a:xfrm>
            <a:off x="7430854" y="5970186"/>
            <a:ext cx="492443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eaLnBrk="1" hangingPunct="1"/>
            <a:r>
              <a:rPr lang="ru-RU" sz="3600" b="1" dirty="0">
                <a:solidFill>
                  <a:srgbClr val="002060"/>
                </a:solidFill>
              </a:rPr>
              <a:t>В</a:t>
            </a:r>
          </a:p>
        </p:txBody>
      </p:sp>
      <p:sp>
        <p:nvSpPr>
          <p:cNvPr id="155692" name="Text Box 44"/>
          <p:cNvSpPr txBox="1">
            <a:spLocks noChangeArrowheads="1"/>
          </p:cNvSpPr>
          <p:nvPr/>
        </p:nvSpPr>
        <p:spPr bwMode="auto">
          <a:xfrm>
            <a:off x="4777258" y="5797938"/>
            <a:ext cx="481222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eaLnBrk="1" hangingPunct="1"/>
            <a:r>
              <a:rPr lang="ru-RU" sz="3200" b="1" dirty="0">
                <a:solidFill>
                  <a:srgbClr val="002060"/>
                </a:solidFill>
              </a:rPr>
              <a:t>А</a:t>
            </a:r>
          </a:p>
        </p:txBody>
      </p:sp>
      <p:sp>
        <p:nvSpPr>
          <p:cNvPr id="155702" name="Text Box 54"/>
          <p:cNvSpPr txBox="1">
            <a:spLocks noChangeArrowheads="1"/>
          </p:cNvSpPr>
          <p:nvPr/>
        </p:nvSpPr>
        <p:spPr bwMode="auto">
          <a:xfrm>
            <a:off x="-25695" y="5397442"/>
            <a:ext cx="3739101" cy="646331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3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36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natija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: </a:t>
            </a:r>
            <a:r>
              <a:rPr lang="el-GR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Δ</a:t>
            </a:r>
            <a:r>
              <a:rPr lang="ru-RU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АВС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346" name="Text Box 64"/>
          <p:cNvSpPr txBox="1">
            <a:spLocks noChangeArrowheads="1"/>
          </p:cNvSpPr>
          <p:nvPr/>
        </p:nvSpPr>
        <p:spPr bwMode="auto">
          <a:xfrm>
            <a:off x="766601" y="32492"/>
            <a:ext cx="1960793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eaLnBrk="1" hangingPunct="1"/>
            <a:r>
              <a:rPr lang="en-US" sz="32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ru-RU" sz="32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3200" b="1" i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347" name="Text Box 65"/>
          <p:cNvSpPr txBox="1">
            <a:spLocks noChangeArrowheads="1"/>
          </p:cNvSpPr>
          <p:nvPr/>
        </p:nvSpPr>
        <p:spPr bwMode="auto">
          <a:xfrm>
            <a:off x="514093" y="540110"/>
            <a:ext cx="5070619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eaLnBrk="1" hangingPunct="1"/>
            <a:r>
              <a:rPr lang="en-US" sz="2800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Kesmalar</a:t>
            </a:r>
            <a:r>
              <a:rPr lang="en-US" sz="28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ru-RU" sz="28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Р</a:t>
            </a:r>
            <a:r>
              <a:rPr lang="ru-RU" sz="2800" b="1" i="1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US" sz="28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Q</a:t>
            </a:r>
            <a:r>
              <a:rPr lang="en-US" sz="2800" b="1" i="1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ru-RU" sz="28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,  </a:t>
            </a:r>
            <a:r>
              <a:rPr lang="ru-RU" sz="2800" b="1" i="1" dirty="0">
                <a:latin typeface="Arial" panose="020B0604020202020204" pitchFamily="34" charset="0"/>
                <a:cs typeface="Arial" panose="020B0604020202020204" pitchFamily="34" charset="0"/>
              </a:rPr>
              <a:t>Р</a:t>
            </a:r>
            <a:r>
              <a:rPr lang="ru-RU" sz="2800" b="1" i="1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2800" b="1" i="1" dirty="0">
                <a:latin typeface="Arial" panose="020B0604020202020204" pitchFamily="34" charset="0"/>
                <a:cs typeface="Arial" panose="020B0604020202020204" pitchFamily="34" charset="0"/>
              </a:rPr>
              <a:t>Q</a:t>
            </a:r>
            <a:r>
              <a:rPr lang="ru-RU" sz="2800" b="1" i="1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sz="2800" b="1" i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i="1" dirty="0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en-US" sz="2800" b="1" i="1" baseline="-25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2800" b="1" i="1" dirty="0">
                <a:latin typeface="Arial" panose="020B0604020202020204" pitchFamily="34" charset="0"/>
                <a:cs typeface="Arial" panose="020B0604020202020204" pitchFamily="34" charset="0"/>
              </a:rPr>
              <a:t>Q</a:t>
            </a:r>
            <a:r>
              <a:rPr lang="en-US" sz="2800" b="1" i="1" baseline="-25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14348" name="Line 67"/>
          <p:cNvSpPr>
            <a:spLocks noChangeShapeType="1"/>
          </p:cNvSpPr>
          <p:nvPr/>
        </p:nvSpPr>
        <p:spPr bwMode="auto">
          <a:xfrm>
            <a:off x="1975788" y="3719585"/>
            <a:ext cx="3170341" cy="0"/>
          </a:xfrm>
          <a:prstGeom prst="line">
            <a:avLst/>
          </a:prstGeom>
          <a:noFill/>
          <a:ln w="28575">
            <a:solidFill>
              <a:srgbClr val="9A0000"/>
            </a:solidFill>
            <a:round/>
            <a:headEnd type="oval" w="med" len="med"/>
            <a:tailEnd type="oval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ru-RU" sz="3902"/>
          </a:p>
        </p:txBody>
      </p:sp>
      <p:sp>
        <p:nvSpPr>
          <p:cNvPr id="14349" name="Text Box 68"/>
          <p:cNvSpPr txBox="1">
            <a:spLocks noChangeArrowheads="1"/>
          </p:cNvSpPr>
          <p:nvPr/>
        </p:nvSpPr>
        <p:spPr bwMode="auto">
          <a:xfrm>
            <a:off x="4754508" y="2835595"/>
            <a:ext cx="472894" cy="4169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eaLnBrk="1" hangingPunct="1"/>
            <a:r>
              <a:rPr lang="en-US" sz="2047">
                <a:solidFill>
                  <a:srgbClr val="000099"/>
                </a:solidFill>
              </a:rPr>
              <a:t>Q</a:t>
            </a:r>
            <a:r>
              <a:rPr lang="en-US" sz="2047" baseline="-25000">
                <a:solidFill>
                  <a:srgbClr val="000099"/>
                </a:solidFill>
              </a:rPr>
              <a:t>1</a:t>
            </a:r>
            <a:endParaRPr lang="ru-RU" sz="2047">
              <a:solidFill>
                <a:srgbClr val="000099"/>
              </a:solidFill>
            </a:endParaRPr>
          </a:p>
        </p:txBody>
      </p:sp>
      <p:sp>
        <p:nvSpPr>
          <p:cNvPr id="14350" name="Text Box 69"/>
          <p:cNvSpPr txBox="1">
            <a:spLocks noChangeArrowheads="1"/>
          </p:cNvSpPr>
          <p:nvPr/>
        </p:nvSpPr>
        <p:spPr bwMode="auto">
          <a:xfrm>
            <a:off x="1902663" y="2760846"/>
            <a:ext cx="428590" cy="4169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eaLnBrk="1" hangingPunct="1"/>
            <a:r>
              <a:rPr lang="en-US" sz="2047">
                <a:solidFill>
                  <a:srgbClr val="000099"/>
                </a:solidFill>
              </a:rPr>
              <a:t>P</a:t>
            </a:r>
            <a:r>
              <a:rPr lang="en-US" sz="2047" baseline="-25000">
                <a:solidFill>
                  <a:srgbClr val="000099"/>
                </a:solidFill>
              </a:rPr>
              <a:t>1</a:t>
            </a:r>
            <a:endParaRPr lang="ru-RU" sz="2047">
              <a:solidFill>
                <a:srgbClr val="000099"/>
              </a:solidFill>
            </a:endParaRPr>
          </a:p>
        </p:txBody>
      </p:sp>
      <p:sp>
        <p:nvSpPr>
          <p:cNvPr id="14351" name="Text Box 70"/>
          <p:cNvSpPr txBox="1">
            <a:spLocks noChangeArrowheads="1"/>
          </p:cNvSpPr>
          <p:nvPr/>
        </p:nvSpPr>
        <p:spPr bwMode="auto">
          <a:xfrm>
            <a:off x="1606916" y="4972446"/>
            <a:ext cx="428590" cy="4169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eaLnBrk="1" hangingPunct="1"/>
            <a:r>
              <a:rPr lang="en-US" sz="2047">
                <a:solidFill>
                  <a:srgbClr val="000099"/>
                </a:solidFill>
              </a:rPr>
              <a:t>P</a:t>
            </a:r>
            <a:r>
              <a:rPr lang="ru-RU" sz="2047" baseline="-25000">
                <a:solidFill>
                  <a:srgbClr val="000099"/>
                </a:solidFill>
              </a:rPr>
              <a:t>3</a:t>
            </a:r>
            <a:endParaRPr lang="ru-RU" sz="2047">
              <a:solidFill>
                <a:srgbClr val="000099"/>
              </a:solidFill>
            </a:endParaRPr>
          </a:p>
        </p:txBody>
      </p:sp>
      <p:sp>
        <p:nvSpPr>
          <p:cNvPr id="14352" name="Text Box 71"/>
          <p:cNvSpPr txBox="1">
            <a:spLocks noChangeArrowheads="1"/>
          </p:cNvSpPr>
          <p:nvPr/>
        </p:nvSpPr>
        <p:spPr bwMode="auto">
          <a:xfrm>
            <a:off x="4925131" y="3719585"/>
            <a:ext cx="472894" cy="4169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eaLnBrk="1" hangingPunct="1"/>
            <a:r>
              <a:rPr lang="en-US" sz="2047">
                <a:solidFill>
                  <a:srgbClr val="000099"/>
                </a:solidFill>
              </a:rPr>
              <a:t>Q</a:t>
            </a:r>
            <a:r>
              <a:rPr lang="en-US" sz="2047" baseline="-25000">
                <a:solidFill>
                  <a:srgbClr val="000099"/>
                </a:solidFill>
              </a:rPr>
              <a:t>2</a:t>
            </a:r>
            <a:endParaRPr lang="ru-RU" sz="2047">
              <a:solidFill>
                <a:srgbClr val="000099"/>
              </a:solidFill>
            </a:endParaRPr>
          </a:p>
        </p:txBody>
      </p:sp>
      <p:sp>
        <p:nvSpPr>
          <p:cNvPr id="155720" name="Text Box 72"/>
          <p:cNvSpPr txBox="1">
            <a:spLocks noChangeArrowheads="1"/>
          </p:cNvSpPr>
          <p:nvPr/>
        </p:nvSpPr>
        <p:spPr bwMode="auto">
          <a:xfrm>
            <a:off x="8674261" y="5428725"/>
            <a:ext cx="444999" cy="7091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eaLnBrk="1" hangingPunct="1"/>
            <a:r>
              <a:rPr lang="ru-RU" sz="3902" b="1" i="1" dirty="0">
                <a:solidFill>
                  <a:srgbClr val="002060"/>
                </a:solidFill>
              </a:rPr>
              <a:t>а</a:t>
            </a:r>
          </a:p>
        </p:txBody>
      </p:sp>
      <p:sp>
        <p:nvSpPr>
          <p:cNvPr id="155733" name="Arc 85"/>
          <p:cNvSpPr>
            <a:spLocks/>
          </p:cNvSpPr>
          <p:nvPr/>
        </p:nvSpPr>
        <p:spPr bwMode="auto">
          <a:xfrm rot="-618988">
            <a:off x="4704133" y="5489191"/>
            <a:ext cx="2881095" cy="1286986"/>
          </a:xfrm>
          <a:custGeom>
            <a:avLst/>
            <a:gdLst>
              <a:gd name="T0" fmla="*/ 2814638 w 21587"/>
              <a:gd name="T1" fmla="*/ 98095 h 9677"/>
              <a:gd name="T2" fmla="*/ 2517880 w 21587"/>
              <a:gd name="T3" fmla="*/ 1257300 h 9677"/>
              <a:gd name="T4" fmla="*/ 0 w 21587"/>
              <a:gd name="T5" fmla="*/ 0 h 9677"/>
              <a:gd name="T6" fmla="*/ 0 60000 65536"/>
              <a:gd name="T7" fmla="*/ 0 60000 65536"/>
              <a:gd name="T8" fmla="*/ 0 60000 65536"/>
              <a:gd name="T9" fmla="*/ 0 w 21587"/>
              <a:gd name="T10" fmla="*/ 0 h 9677"/>
              <a:gd name="T11" fmla="*/ 21587 w 21587"/>
              <a:gd name="T12" fmla="*/ 9677 h 9677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587" h="9677" fill="none" extrusionOk="0">
                <a:moveTo>
                  <a:pt x="21586" y="754"/>
                </a:moveTo>
                <a:cubicBezTo>
                  <a:pt x="21478" y="3857"/>
                  <a:pt x="20702" y="6901"/>
                  <a:pt x="19311" y="9677"/>
                </a:cubicBezTo>
              </a:path>
              <a:path w="21587" h="9677" stroke="0" extrusionOk="0">
                <a:moveTo>
                  <a:pt x="21586" y="754"/>
                </a:moveTo>
                <a:cubicBezTo>
                  <a:pt x="21478" y="3857"/>
                  <a:pt x="20702" y="6901"/>
                  <a:pt x="19311" y="9677"/>
                </a:cubicBezTo>
                <a:lnTo>
                  <a:pt x="0" y="0"/>
                </a:lnTo>
                <a:close/>
              </a:path>
            </a:pathLst>
          </a:custGeom>
          <a:noFill/>
          <a:ln w="38100">
            <a:solidFill>
              <a:srgbClr val="0000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ru-RU" sz="3902"/>
          </a:p>
        </p:txBody>
      </p:sp>
      <p:sp>
        <p:nvSpPr>
          <p:cNvPr id="155766" name="Freeform 118"/>
          <p:cNvSpPr>
            <a:spLocks/>
          </p:cNvSpPr>
          <p:nvPr/>
        </p:nvSpPr>
        <p:spPr bwMode="auto">
          <a:xfrm>
            <a:off x="4977130" y="3823584"/>
            <a:ext cx="2586972" cy="2144977"/>
          </a:xfrm>
          <a:custGeom>
            <a:avLst/>
            <a:gdLst>
              <a:gd name="T0" fmla="*/ 0 w 1592"/>
              <a:gd name="T1" fmla="*/ 1176 h 1320"/>
              <a:gd name="T2" fmla="*/ 1592 w 1592"/>
              <a:gd name="T3" fmla="*/ 0 h 1320"/>
              <a:gd name="T4" fmla="*/ 1552 w 1592"/>
              <a:gd name="T5" fmla="*/ 1320 h 1320"/>
              <a:gd name="T6" fmla="*/ 0 60000 65536"/>
              <a:gd name="T7" fmla="*/ 0 60000 65536"/>
              <a:gd name="T8" fmla="*/ 0 60000 65536"/>
              <a:gd name="T9" fmla="*/ 0 w 1592"/>
              <a:gd name="T10" fmla="*/ 0 h 1320"/>
              <a:gd name="T11" fmla="*/ 1592 w 1592"/>
              <a:gd name="T12" fmla="*/ 1320 h 132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592" h="1320">
                <a:moveTo>
                  <a:pt x="0" y="1176"/>
                </a:moveTo>
                <a:lnTo>
                  <a:pt x="1592" y="0"/>
                </a:lnTo>
                <a:lnTo>
                  <a:pt x="1552" y="1320"/>
                </a:lnTo>
              </a:path>
            </a:pathLst>
          </a:custGeom>
          <a:noFill/>
          <a:ln w="38100" cap="flat" cmpd="sng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/>
          <a:lstStyle/>
          <a:p>
            <a:endParaRPr lang="ru-RU" sz="3902"/>
          </a:p>
        </p:txBody>
      </p:sp>
      <p:sp>
        <p:nvSpPr>
          <p:cNvPr id="14356" name="Line 132"/>
          <p:cNvSpPr>
            <a:spLocks noChangeShapeType="1"/>
          </p:cNvSpPr>
          <p:nvPr/>
        </p:nvSpPr>
        <p:spPr bwMode="auto">
          <a:xfrm>
            <a:off x="1754790" y="4899323"/>
            <a:ext cx="2138477" cy="0"/>
          </a:xfrm>
          <a:prstGeom prst="line">
            <a:avLst/>
          </a:prstGeom>
          <a:noFill/>
          <a:ln w="28575">
            <a:solidFill>
              <a:srgbClr val="9A0000"/>
            </a:solidFill>
            <a:round/>
            <a:headEnd type="oval" w="med" len="med"/>
            <a:tailEnd type="oval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ru-RU" sz="3902"/>
          </a:p>
        </p:txBody>
      </p:sp>
      <p:sp>
        <p:nvSpPr>
          <p:cNvPr id="14357" name="Text Box 133"/>
          <p:cNvSpPr txBox="1">
            <a:spLocks noChangeArrowheads="1"/>
          </p:cNvSpPr>
          <p:nvPr/>
        </p:nvSpPr>
        <p:spPr bwMode="auto">
          <a:xfrm>
            <a:off x="1533793" y="3498588"/>
            <a:ext cx="428590" cy="4169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eaLnBrk="1" hangingPunct="1"/>
            <a:r>
              <a:rPr lang="en-US" sz="2047">
                <a:solidFill>
                  <a:srgbClr val="000099"/>
                </a:solidFill>
              </a:rPr>
              <a:t>P</a:t>
            </a:r>
            <a:r>
              <a:rPr lang="en-US" sz="2047" baseline="-25000">
                <a:solidFill>
                  <a:srgbClr val="000099"/>
                </a:solidFill>
              </a:rPr>
              <a:t>2</a:t>
            </a:r>
            <a:endParaRPr lang="ru-RU" sz="2047">
              <a:solidFill>
                <a:srgbClr val="000099"/>
              </a:solidFill>
            </a:endParaRPr>
          </a:p>
        </p:txBody>
      </p:sp>
      <p:sp>
        <p:nvSpPr>
          <p:cNvPr id="14358" name="Text Box 134"/>
          <p:cNvSpPr txBox="1">
            <a:spLocks noChangeArrowheads="1"/>
          </p:cNvSpPr>
          <p:nvPr/>
        </p:nvSpPr>
        <p:spPr bwMode="auto">
          <a:xfrm>
            <a:off x="3745393" y="4899323"/>
            <a:ext cx="472894" cy="4169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eaLnBrk="1" hangingPunct="1"/>
            <a:r>
              <a:rPr lang="en-US" sz="2047">
                <a:solidFill>
                  <a:srgbClr val="000099"/>
                </a:solidFill>
              </a:rPr>
              <a:t>Q</a:t>
            </a:r>
            <a:r>
              <a:rPr lang="ru-RU" sz="2047" baseline="-25000">
                <a:solidFill>
                  <a:srgbClr val="000099"/>
                </a:solidFill>
              </a:rPr>
              <a:t>3</a:t>
            </a:r>
            <a:endParaRPr lang="ru-RU" sz="2047">
              <a:solidFill>
                <a:srgbClr val="000099"/>
              </a:solidFill>
            </a:endParaRPr>
          </a:p>
        </p:txBody>
      </p:sp>
      <p:sp>
        <p:nvSpPr>
          <p:cNvPr id="155820" name="Arc 172"/>
          <p:cNvSpPr>
            <a:spLocks/>
          </p:cNvSpPr>
          <p:nvPr/>
        </p:nvSpPr>
        <p:spPr bwMode="auto">
          <a:xfrm rot="-5747106">
            <a:off x="6368116" y="4117706"/>
            <a:ext cx="2370850" cy="1720857"/>
          </a:xfrm>
          <a:custGeom>
            <a:avLst/>
            <a:gdLst>
              <a:gd name="T0" fmla="*/ 2265658 w 21600"/>
              <a:gd name="T1" fmla="*/ 0 h 15201"/>
              <a:gd name="T2" fmla="*/ 2011094 w 21600"/>
              <a:gd name="T3" fmla="*/ 1681163 h 15201"/>
              <a:gd name="T4" fmla="*/ 0 w 21600"/>
              <a:gd name="T5" fmla="*/ 496021 h 15201"/>
              <a:gd name="T6" fmla="*/ 0 60000 65536"/>
              <a:gd name="T7" fmla="*/ 0 60000 65536"/>
              <a:gd name="T8" fmla="*/ 0 60000 65536"/>
              <a:gd name="T9" fmla="*/ 0 w 21600"/>
              <a:gd name="T10" fmla="*/ 0 h 15201"/>
              <a:gd name="T11" fmla="*/ 21600 w 21600"/>
              <a:gd name="T12" fmla="*/ 15201 h 15201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15201" fill="none" extrusionOk="0">
                <a:moveTo>
                  <a:pt x="21129" y="-1"/>
                </a:moveTo>
                <a:cubicBezTo>
                  <a:pt x="21442" y="1474"/>
                  <a:pt x="21600" y="2977"/>
                  <a:pt x="21600" y="4485"/>
                </a:cubicBezTo>
                <a:cubicBezTo>
                  <a:pt x="21600" y="8243"/>
                  <a:pt x="20619" y="11937"/>
                  <a:pt x="18754" y="15200"/>
                </a:cubicBezTo>
              </a:path>
              <a:path w="21600" h="15201" stroke="0" extrusionOk="0">
                <a:moveTo>
                  <a:pt x="21129" y="-1"/>
                </a:moveTo>
                <a:cubicBezTo>
                  <a:pt x="21442" y="1474"/>
                  <a:pt x="21600" y="2977"/>
                  <a:pt x="21600" y="4485"/>
                </a:cubicBezTo>
                <a:cubicBezTo>
                  <a:pt x="21600" y="8243"/>
                  <a:pt x="20619" y="11937"/>
                  <a:pt x="18754" y="15200"/>
                </a:cubicBezTo>
                <a:lnTo>
                  <a:pt x="0" y="4485"/>
                </a:lnTo>
                <a:close/>
              </a:path>
            </a:pathLst>
          </a:custGeom>
          <a:noFill/>
          <a:ln w="38100">
            <a:solidFill>
              <a:srgbClr val="0000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ru-RU" sz="3902"/>
          </a:p>
        </p:txBody>
      </p:sp>
      <p:grpSp>
        <p:nvGrpSpPr>
          <p:cNvPr id="2" name="Group 32"/>
          <p:cNvGrpSpPr>
            <a:grpSpLocks/>
          </p:cNvGrpSpPr>
          <p:nvPr/>
        </p:nvGrpSpPr>
        <p:grpSpPr bwMode="auto">
          <a:xfrm flipH="1">
            <a:off x="4998256" y="2578847"/>
            <a:ext cx="1384485" cy="3137841"/>
            <a:chOff x="3797" y="754"/>
            <a:chExt cx="852" cy="1931"/>
          </a:xfrm>
        </p:grpSpPr>
        <p:sp>
          <p:nvSpPr>
            <p:cNvPr id="14437" name="Freeform 33"/>
            <p:cNvSpPr>
              <a:spLocks/>
            </p:cNvSpPr>
            <p:nvPr/>
          </p:nvSpPr>
          <p:spPr bwMode="auto">
            <a:xfrm rot="78698">
              <a:off x="3797" y="754"/>
              <a:ext cx="852" cy="1909"/>
            </a:xfrm>
            <a:custGeom>
              <a:avLst/>
              <a:gdLst>
                <a:gd name="T0" fmla="*/ 0 w 1252"/>
                <a:gd name="T1" fmla="*/ 90 h 3125"/>
                <a:gd name="T2" fmla="*/ 227 w 1252"/>
                <a:gd name="T3" fmla="*/ 0 h 3125"/>
                <a:gd name="T4" fmla="*/ 1179 w 1252"/>
                <a:gd name="T5" fmla="*/ 2540 h 3125"/>
                <a:gd name="T6" fmla="*/ 1252 w 1252"/>
                <a:gd name="T7" fmla="*/ 3125 h 3125"/>
                <a:gd name="T8" fmla="*/ 952 w 1252"/>
                <a:gd name="T9" fmla="*/ 2630 h 3125"/>
                <a:gd name="T10" fmla="*/ 0 w 1252"/>
                <a:gd name="T11" fmla="*/ 90 h 312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252"/>
                <a:gd name="T19" fmla="*/ 0 h 3125"/>
                <a:gd name="T20" fmla="*/ 1252 w 1252"/>
                <a:gd name="T21" fmla="*/ 3125 h 312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252" h="3125">
                  <a:moveTo>
                    <a:pt x="0" y="90"/>
                  </a:moveTo>
                  <a:lnTo>
                    <a:pt x="227" y="0"/>
                  </a:lnTo>
                  <a:lnTo>
                    <a:pt x="1179" y="2540"/>
                  </a:lnTo>
                  <a:lnTo>
                    <a:pt x="1252" y="3125"/>
                  </a:lnTo>
                  <a:lnTo>
                    <a:pt x="952" y="2630"/>
                  </a:lnTo>
                  <a:lnTo>
                    <a:pt x="0" y="90"/>
                  </a:lnTo>
                  <a:close/>
                </a:path>
              </a:pathLst>
            </a:custGeom>
            <a:solidFill>
              <a:srgbClr val="00CCFF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 sz="3902"/>
            </a:p>
          </p:txBody>
        </p:sp>
        <p:sp>
          <p:nvSpPr>
            <p:cNvPr id="155682" name="Freeform 34"/>
            <p:cNvSpPr>
              <a:spLocks/>
            </p:cNvSpPr>
            <p:nvPr/>
          </p:nvSpPr>
          <p:spPr bwMode="auto">
            <a:xfrm rot="78698">
              <a:off x="4428" y="2314"/>
              <a:ext cx="215" cy="371"/>
            </a:xfrm>
            <a:custGeom>
              <a:avLst/>
              <a:gdLst/>
              <a:ahLst/>
              <a:cxnLst>
                <a:cxn ang="0">
                  <a:pos x="316" y="608"/>
                </a:cxn>
                <a:cxn ang="0">
                  <a:pos x="227" y="0"/>
                </a:cxn>
                <a:cxn ang="0">
                  <a:pos x="0" y="90"/>
                </a:cxn>
                <a:cxn ang="0">
                  <a:pos x="316" y="608"/>
                </a:cxn>
              </a:cxnLst>
              <a:rect l="0" t="0" r="r" b="b"/>
              <a:pathLst>
                <a:path w="316" h="608">
                  <a:moveTo>
                    <a:pt x="316" y="608"/>
                  </a:moveTo>
                  <a:lnTo>
                    <a:pt x="227" y="0"/>
                  </a:lnTo>
                  <a:lnTo>
                    <a:pt x="0" y="90"/>
                  </a:lnTo>
                  <a:lnTo>
                    <a:pt x="316" y="608"/>
                  </a:lnTo>
                  <a:close/>
                </a:path>
              </a:pathLst>
            </a:custGeom>
            <a:gradFill rotWithShape="1">
              <a:gsLst>
                <a:gs pos="0">
                  <a:schemeClr val="bg1"/>
                </a:gs>
                <a:gs pos="50000">
                  <a:srgbClr val="FF9900"/>
                </a:gs>
                <a:gs pos="100000">
                  <a:schemeClr val="bg1"/>
                </a:gs>
              </a:gsLst>
              <a:lin ang="2700000" scaled="1"/>
            </a:gradFill>
            <a:ln w="9525">
              <a:solidFill>
                <a:srgbClr val="0000FF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 sz="3902"/>
            </a:p>
          </p:txBody>
        </p:sp>
        <p:sp>
          <p:nvSpPr>
            <p:cNvPr id="14439" name="Freeform 35"/>
            <p:cNvSpPr>
              <a:spLocks/>
            </p:cNvSpPr>
            <p:nvPr/>
          </p:nvSpPr>
          <p:spPr bwMode="auto">
            <a:xfrm rot="78698">
              <a:off x="4554" y="2536"/>
              <a:ext cx="82" cy="141"/>
            </a:xfrm>
            <a:custGeom>
              <a:avLst/>
              <a:gdLst>
                <a:gd name="T0" fmla="*/ 85 w 121"/>
                <a:gd name="T1" fmla="*/ 0 h 230"/>
                <a:gd name="T2" fmla="*/ 0 w 121"/>
                <a:gd name="T3" fmla="*/ 25 h 230"/>
                <a:gd name="T4" fmla="*/ 121 w 121"/>
                <a:gd name="T5" fmla="*/ 230 h 230"/>
                <a:gd name="T6" fmla="*/ 85 w 121"/>
                <a:gd name="T7" fmla="*/ 0 h 23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21"/>
                <a:gd name="T13" fmla="*/ 0 h 230"/>
                <a:gd name="T14" fmla="*/ 121 w 121"/>
                <a:gd name="T15" fmla="*/ 230 h 23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21" h="230">
                  <a:moveTo>
                    <a:pt x="85" y="0"/>
                  </a:moveTo>
                  <a:lnTo>
                    <a:pt x="0" y="25"/>
                  </a:lnTo>
                  <a:lnTo>
                    <a:pt x="121" y="230"/>
                  </a:lnTo>
                  <a:lnTo>
                    <a:pt x="85" y="0"/>
                  </a:lnTo>
                  <a:close/>
                </a:path>
              </a:pathLst>
            </a:custGeom>
            <a:solidFill>
              <a:srgbClr val="0000FF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 sz="3902"/>
            </a:p>
          </p:txBody>
        </p:sp>
        <p:sp>
          <p:nvSpPr>
            <p:cNvPr id="14440" name="Freeform 36"/>
            <p:cNvSpPr>
              <a:spLocks/>
            </p:cNvSpPr>
            <p:nvPr/>
          </p:nvSpPr>
          <p:spPr bwMode="auto">
            <a:xfrm rot="78698">
              <a:off x="3866" y="765"/>
              <a:ext cx="744" cy="1595"/>
            </a:xfrm>
            <a:custGeom>
              <a:avLst/>
              <a:gdLst>
                <a:gd name="T0" fmla="*/ 867 w 1094"/>
                <a:gd name="T1" fmla="*/ 2612 h 2612"/>
                <a:gd name="T2" fmla="*/ 1094 w 1094"/>
                <a:gd name="T3" fmla="*/ 2522 h 2612"/>
                <a:gd name="T4" fmla="*/ 1016 w 1094"/>
                <a:gd name="T5" fmla="*/ 2554 h 2612"/>
                <a:gd name="T6" fmla="*/ 84 w 1094"/>
                <a:gd name="T7" fmla="*/ 0 h 2612"/>
                <a:gd name="T8" fmla="*/ 0 w 1094"/>
                <a:gd name="T9" fmla="*/ 30 h 2612"/>
                <a:gd name="T10" fmla="*/ 940 w 1094"/>
                <a:gd name="T11" fmla="*/ 2584 h 261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094"/>
                <a:gd name="T19" fmla="*/ 0 h 2612"/>
                <a:gd name="T20" fmla="*/ 1094 w 1094"/>
                <a:gd name="T21" fmla="*/ 2612 h 2612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094" h="2612">
                  <a:moveTo>
                    <a:pt x="867" y="2612"/>
                  </a:moveTo>
                  <a:lnTo>
                    <a:pt x="1094" y="2522"/>
                  </a:lnTo>
                  <a:lnTo>
                    <a:pt x="1016" y="2554"/>
                  </a:lnTo>
                  <a:lnTo>
                    <a:pt x="84" y="0"/>
                  </a:lnTo>
                  <a:lnTo>
                    <a:pt x="0" y="30"/>
                  </a:lnTo>
                  <a:lnTo>
                    <a:pt x="940" y="2584"/>
                  </a:lnTo>
                </a:path>
              </a:pathLst>
            </a:custGeom>
            <a:solidFill>
              <a:srgbClr val="0066FF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 sz="3902"/>
            </a:p>
          </p:txBody>
        </p:sp>
      </p:grpSp>
      <p:sp>
        <p:nvSpPr>
          <p:cNvPr id="155652" name="Freeform 4"/>
          <p:cNvSpPr>
            <a:spLocks/>
          </p:cNvSpPr>
          <p:nvPr/>
        </p:nvSpPr>
        <p:spPr bwMode="auto">
          <a:xfrm>
            <a:off x="4990130" y="5747564"/>
            <a:ext cx="4197331" cy="385120"/>
          </a:xfrm>
          <a:custGeom>
            <a:avLst/>
            <a:gdLst>
              <a:gd name="T0" fmla="*/ 0 w 2583"/>
              <a:gd name="T1" fmla="*/ 0 h 237"/>
              <a:gd name="T2" fmla="*/ 2583 w 2583"/>
              <a:gd name="T3" fmla="*/ 237 h 237"/>
              <a:gd name="T4" fmla="*/ 0 60000 65536"/>
              <a:gd name="T5" fmla="*/ 0 60000 65536"/>
              <a:gd name="T6" fmla="*/ 0 w 2583"/>
              <a:gd name="T7" fmla="*/ 0 h 237"/>
              <a:gd name="T8" fmla="*/ 2583 w 2583"/>
              <a:gd name="T9" fmla="*/ 237 h 237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2583" h="237">
                <a:moveTo>
                  <a:pt x="0" y="0"/>
                </a:moveTo>
                <a:lnTo>
                  <a:pt x="2583" y="237"/>
                </a:lnTo>
              </a:path>
            </a:pathLst>
          </a:custGeom>
          <a:noFill/>
          <a:ln w="28575" cap="flat" cmpd="sng">
            <a:solidFill>
              <a:srgbClr val="0000FF"/>
            </a:solidFill>
            <a:prstDash val="solid"/>
            <a:round/>
            <a:headEnd type="oval" w="lg" len="lg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/>
          <a:lstStyle/>
          <a:p>
            <a:endParaRPr lang="ru-RU" sz="3902"/>
          </a:p>
        </p:txBody>
      </p:sp>
      <p:grpSp>
        <p:nvGrpSpPr>
          <p:cNvPr id="3" name="Group 173"/>
          <p:cNvGrpSpPr>
            <a:grpSpLocks/>
          </p:cNvGrpSpPr>
          <p:nvPr/>
        </p:nvGrpSpPr>
        <p:grpSpPr bwMode="auto">
          <a:xfrm rot="1273567">
            <a:off x="-239063" y="307122"/>
            <a:ext cx="4462202" cy="6961426"/>
            <a:chOff x="1643" y="161"/>
            <a:chExt cx="2700" cy="4284"/>
          </a:xfrm>
        </p:grpSpPr>
        <p:grpSp>
          <p:nvGrpSpPr>
            <p:cNvPr id="14415" name="Group 174"/>
            <p:cNvGrpSpPr>
              <a:grpSpLocks/>
            </p:cNvGrpSpPr>
            <p:nvPr/>
          </p:nvGrpSpPr>
          <p:grpSpPr bwMode="auto">
            <a:xfrm rot="-1255004">
              <a:off x="3027" y="161"/>
              <a:ext cx="1316" cy="1996"/>
              <a:chOff x="793" y="300"/>
              <a:chExt cx="1316" cy="1930"/>
            </a:xfrm>
          </p:grpSpPr>
          <p:grpSp>
            <p:nvGrpSpPr>
              <p:cNvPr id="14427" name="Group 175"/>
              <p:cNvGrpSpPr>
                <a:grpSpLocks/>
              </p:cNvGrpSpPr>
              <p:nvPr/>
            </p:nvGrpSpPr>
            <p:grpSpPr bwMode="auto">
              <a:xfrm rot="-848641">
                <a:off x="1262" y="300"/>
                <a:ext cx="847" cy="1823"/>
                <a:chOff x="1665" y="-108"/>
                <a:chExt cx="852" cy="1913"/>
              </a:xfrm>
            </p:grpSpPr>
            <p:grpSp>
              <p:nvGrpSpPr>
                <p:cNvPr id="14431" name="Group 176"/>
                <p:cNvGrpSpPr>
                  <a:grpSpLocks/>
                </p:cNvGrpSpPr>
                <p:nvPr/>
              </p:nvGrpSpPr>
              <p:grpSpPr bwMode="auto">
                <a:xfrm>
                  <a:off x="1665" y="-108"/>
                  <a:ext cx="852" cy="1909"/>
                  <a:chOff x="1665" y="-108"/>
                  <a:chExt cx="852" cy="1909"/>
                </a:xfrm>
              </p:grpSpPr>
              <p:sp>
                <p:nvSpPr>
                  <p:cNvPr id="14435" name="Freeform 177"/>
                  <p:cNvSpPr>
                    <a:spLocks/>
                  </p:cNvSpPr>
                  <p:nvPr/>
                </p:nvSpPr>
                <p:spPr bwMode="auto">
                  <a:xfrm rot="78698">
                    <a:off x="1665" y="-108"/>
                    <a:ext cx="852" cy="1909"/>
                  </a:xfrm>
                  <a:custGeom>
                    <a:avLst/>
                    <a:gdLst>
                      <a:gd name="T0" fmla="*/ 0 w 1252"/>
                      <a:gd name="T1" fmla="*/ 90 h 3125"/>
                      <a:gd name="T2" fmla="*/ 227 w 1252"/>
                      <a:gd name="T3" fmla="*/ 0 h 3125"/>
                      <a:gd name="T4" fmla="*/ 1179 w 1252"/>
                      <a:gd name="T5" fmla="*/ 2540 h 3125"/>
                      <a:gd name="T6" fmla="*/ 1252 w 1252"/>
                      <a:gd name="T7" fmla="*/ 3125 h 3125"/>
                      <a:gd name="T8" fmla="*/ 952 w 1252"/>
                      <a:gd name="T9" fmla="*/ 2630 h 3125"/>
                      <a:gd name="T10" fmla="*/ 0 w 1252"/>
                      <a:gd name="T11" fmla="*/ 90 h 3125"/>
                      <a:gd name="T12" fmla="*/ 0 60000 65536"/>
                      <a:gd name="T13" fmla="*/ 0 60000 65536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w 1252"/>
                      <a:gd name="T19" fmla="*/ 0 h 3125"/>
                      <a:gd name="T20" fmla="*/ 1252 w 1252"/>
                      <a:gd name="T21" fmla="*/ 3125 h 3125"/>
                    </a:gdLst>
                    <a:ahLst/>
                    <a:cxnLst>
                      <a:cxn ang="T12">
                        <a:pos x="T0" y="T1"/>
                      </a:cxn>
                      <a:cxn ang="T13">
                        <a:pos x="T2" y="T3"/>
                      </a:cxn>
                      <a:cxn ang="T14">
                        <a:pos x="T4" y="T5"/>
                      </a:cxn>
                      <a:cxn ang="T15">
                        <a:pos x="T6" y="T7"/>
                      </a:cxn>
                      <a:cxn ang="T16">
                        <a:pos x="T8" y="T9"/>
                      </a:cxn>
                      <a:cxn ang="T17">
                        <a:pos x="T10" y="T11"/>
                      </a:cxn>
                    </a:cxnLst>
                    <a:rect l="T18" t="T19" r="T20" b="T21"/>
                    <a:pathLst>
                      <a:path w="1252" h="3125">
                        <a:moveTo>
                          <a:pt x="0" y="90"/>
                        </a:moveTo>
                        <a:lnTo>
                          <a:pt x="227" y="0"/>
                        </a:lnTo>
                        <a:lnTo>
                          <a:pt x="1179" y="2540"/>
                        </a:lnTo>
                        <a:lnTo>
                          <a:pt x="1252" y="3125"/>
                        </a:lnTo>
                        <a:lnTo>
                          <a:pt x="952" y="2630"/>
                        </a:lnTo>
                        <a:lnTo>
                          <a:pt x="0" y="90"/>
                        </a:lnTo>
                        <a:close/>
                      </a:path>
                    </a:pathLst>
                  </a:custGeom>
                  <a:solidFill>
                    <a:srgbClr val="FF0000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 sz="3902"/>
                  </a:p>
                </p:txBody>
              </p:sp>
              <p:sp>
                <p:nvSpPr>
                  <p:cNvPr id="155826" name="Freeform 178"/>
                  <p:cNvSpPr>
                    <a:spLocks/>
                  </p:cNvSpPr>
                  <p:nvPr/>
                </p:nvSpPr>
                <p:spPr bwMode="auto">
                  <a:xfrm rot="78698">
                    <a:off x="1734" y="-98"/>
                    <a:ext cx="744" cy="1594"/>
                  </a:xfrm>
                  <a:custGeom>
                    <a:avLst/>
                    <a:gdLst/>
                    <a:ahLst/>
                    <a:cxnLst>
                      <a:cxn ang="0">
                        <a:pos x="867" y="2612"/>
                      </a:cxn>
                      <a:cxn ang="0">
                        <a:pos x="1094" y="2522"/>
                      </a:cxn>
                      <a:cxn ang="0">
                        <a:pos x="1016" y="2554"/>
                      </a:cxn>
                      <a:cxn ang="0">
                        <a:pos x="84" y="0"/>
                      </a:cxn>
                      <a:cxn ang="0">
                        <a:pos x="0" y="30"/>
                      </a:cxn>
                      <a:cxn ang="0">
                        <a:pos x="940" y="2584"/>
                      </a:cxn>
                    </a:cxnLst>
                    <a:rect l="0" t="0" r="r" b="b"/>
                    <a:pathLst>
                      <a:path w="1094" h="2612">
                        <a:moveTo>
                          <a:pt x="867" y="2612"/>
                        </a:moveTo>
                        <a:lnTo>
                          <a:pt x="1094" y="2522"/>
                        </a:lnTo>
                        <a:lnTo>
                          <a:pt x="1016" y="2554"/>
                        </a:lnTo>
                        <a:lnTo>
                          <a:pt x="84" y="0"/>
                        </a:lnTo>
                        <a:lnTo>
                          <a:pt x="0" y="30"/>
                        </a:lnTo>
                        <a:lnTo>
                          <a:pt x="940" y="2584"/>
                        </a:lnTo>
                      </a:path>
                    </a:pathLst>
                  </a:custGeom>
                  <a:gradFill rotWithShape="1">
                    <a:gsLst>
                      <a:gs pos="0">
                        <a:schemeClr val="bg1"/>
                      </a:gs>
                      <a:gs pos="50000">
                        <a:srgbClr val="FF0000"/>
                      </a:gs>
                      <a:gs pos="100000">
                        <a:schemeClr val="bg1"/>
                      </a:gs>
                    </a:gsLst>
                    <a:lin ang="18900000" scaled="1"/>
                  </a:gra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pPr>
                      <a:defRPr/>
                    </a:pPr>
                    <a:endParaRPr lang="ru-RU" sz="3902"/>
                  </a:p>
                </p:txBody>
              </p:sp>
            </p:grpSp>
            <p:grpSp>
              <p:nvGrpSpPr>
                <p:cNvPr id="14432" name="Group 179"/>
                <p:cNvGrpSpPr>
                  <a:grpSpLocks/>
                </p:cNvGrpSpPr>
                <p:nvPr/>
              </p:nvGrpSpPr>
              <p:grpSpPr bwMode="auto">
                <a:xfrm>
                  <a:off x="2290" y="1434"/>
                  <a:ext cx="215" cy="371"/>
                  <a:chOff x="2296" y="1452"/>
                  <a:chExt cx="215" cy="371"/>
                </a:xfrm>
              </p:grpSpPr>
              <p:sp>
                <p:nvSpPr>
                  <p:cNvPr id="155828" name="Freeform 180"/>
                  <p:cNvSpPr>
                    <a:spLocks/>
                  </p:cNvSpPr>
                  <p:nvPr/>
                </p:nvSpPr>
                <p:spPr bwMode="auto">
                  <a:xfrm rot="78698">
                    <a:off x="2296" y="1449"/>
                    <a:ext cx="215" cy="371"/>
                  </a:xfrm>
                  <a:custGeom>
                    <a:avLst/>
                    <a:gdLst/>
                    <a:ahLst/>
                    <a:cxnLst>
                      <a:cxn ang="0">
                        <a:pos x="316" y="608"/>
                      </a:cxn>
                      <a:cxn ang="0">
                        <a:pos x="227" y="0"/>
                      </a:cxn>
                      <a:cxn ang="0">
                        <a:pos x="0" y="90"/>
                      </a:cxn>
                      <a:cxn ang="0">
                        <a:pos x="316" y="608"/>
                      </a:cxn>
                    </a:cxnLst>
                    <a:rect l="0" t="0" r="r" b="b"/>
                    <a:pathLst>
                      <a:path w="316" h="608">
                        <a:moveTo>
                          <a:pt x="316" y="608"/>
                        </a:moveTo>
                        <a:lnTo>
                          <a:pt x="227" y="0"/>
                        </a:lnTo>
                        <a:lnTo>
                          <a:pt x="0" y="90"/>
                        </a:lnTo>
                        <a:lnTo>
                          <a:pt x="316" y="608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1"/>
                      </a:gs>
                      <a:gs pos="50000">
                        <a:srgbClr val="FF9900"/>
                      </a:gs>
                      <a:gs pos="100000">
                        <a:schemeClr val="bg1"/>
                      </a:gs>
                    </a:gsLst>
                    <a:lin ang="2700000" scaled="1"/>
                  </a:gradFill>
                  <a:ln w="9525">
                    <a:solidFill>
                      <a:srgbClr val="0000FF"/>
                    </a:solidFill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pPr>
                      <a:defRPr/>
                    </a:pPr>
                    <a:endParaRPr lang="ru-RU" sz="3902"/>
                  </a:p>
                </p:txBody>
              </p:sp>
              <p:sp>
                <p:nvSpPr>
                  <p:cNvPr id="14434" name="Freeform 181"/>
                  <p:cNvSpPr>
                    <a:spLocks/>
                  </p:cNvSpPr>
                  <p:nvPr/>
                </p:nvSpPr>
                <p:spPr bwMode="auto">
                  <a:xfrm rot="78698">
                    <a:off x="2422" y="1674"/>
                    <a:ext cx="82" cy="141"/>
                  </a:xfrm>
                  <a:custGeom>
                    <a:avLst/>
                    <a:gdLst>
                      <a:gd name="T0" fmla="*/ 85 w 121"/>
                      <a:gd name="T1" fmla="*/ 0 h 230"/>
                      <a:gd name="T2" fmla="*/ 0 w 121"/>
                      <a:gd name="T3" fmla="*/ 25 h 230"/>
                      <a:gd name="T4" fmla="*/ 121 w 121"/>
                      <a:gd name="T5" fmla="*/ 230 h 230"/>
                      <a:gd name="T6" fmla="*/ 85 w 121"/>
                      <a:gd name="T7" fmla="*/ 0 h 23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0 w 121"/>
                      <a:gd name="T13" fmla="*/ 0 h 230"/>
                      <a:gd name="T14" fmla="*/ 121 w 121"/>
                      <a:gd name="T15" fmla="*/ 230 h 23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121" h="230">
                        <a:moveTo>
                          <a:pt x="85" y="0"/>
                        </a:moveTo>
                        <a:lnTo>
                          <a:pt x="0" y="25"/>
                        </a:lnTo>
                        <a:lnTo>
                          <a:pt x="121" y="230"/>
                        </a:lnTo>
                        <a:lnTo>
                          <a:pt x="85" y="0"/>
                        </a:lnTo>
                        <a:close/>
                      </a:path>
                    </a:pathLst>
                  </a:custGeom>
                  <a:solidFill>
                    <a:schemeClr val="tx1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 sz="3902"/>
                  </a:p>
                </p:txBody>
              </p:sp>
            </p:grpSp>
          </p:grpSp>
          <p:grpSp>
            <p:nvGrpSpPr>
              <p:cNvPr id="14428" name="Group 182"/>
              <p:cNvGrpSpPr>
                <a:grpSpLocks/>
              </p:cNvGrpSpPr>
              <p:nvPr/>
            </p:nvGrpSpPr>
            <p:grpSpPr bwMode="auto">
              <a:xfrm rot="1801003">
                <a:off x="793" y="527"/>
                <a:ext cx="348" cy="1703"/>
                <a:chOff x="1292" y="1570"/>
                <a:chExt cx="363" cy="1905"/>
              </a:xfrm>
            </p:grpSpPr>
            <p:sp>
              <p:nvSpPr>
                <p:cNvPr id="14429" name="Freeform 183"/>
                <p:cNvSpPr>
                  <a:spLocks/>
                </p:cNvSpPr>
                <p:nvPr/>
              </p:nvSpPr>
              <p:spPr bwMode="auto">
                <a:xfrm>
                  <a:off x="1292" y="1616"/>
                  <a:ext cx="227" cy="1859"/>
                </a:xfrm>
                <a:custGeom>
                  <a:avLst/>
                  <a:gdLst>
                    <a:gd name="T0" fmla="*/ 227 w 227"/>
                    <a:gd name="T1" fmla="*/ 136 h 1859"/>
                    <a:gd name="T2" fmla="*/ 0 w 227"/>
                    <a:gd name="T3" fmla="*/ 1859 h 1859"/>
                    <a:gd name="T4" fmla="*/ 0 w 227"/>
                    <a:gd name="T5" fmla="*/ 1633 h 1859"/>
                    <a:gd name="T6" fmla="*/ 137 w 227"/>
                    <a:gd name="T7" fmla="*/ 0 h 1859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27"/>
                    <a:gd name="T13" fmla="*/ 0 h 1859"/>
                    <a:gd name="T14" fmla="*/ 227 w 227"/>
                    <a:gd name="T15" fmla="*/ 1859 h 1859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27" h="1859">
                      <a:moveTo>
                        <a:pt x="227" y="136"/>
                      </a:moveTo>
                      <a:lnTo>
                        <a:pt x="0" y="1859"/>
                      </a:lnTo>
                      <a:lnTo>
                        <a:pt x="0" y="1633"/>
                      </a:lnTo>
                      <a:lnTo>
                        <a:pt x="137" y="0"/>
                      </a:lnTo>
                    </a:path>
                  </a:pathLst>
                </a:custGeom>
                <a:solidFill>
                  <a:schemeClr val="bg2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 sz="3902"/>
                </a:p>
              </p:txBody>
            </p:sp>
            <p:sp>
              <p:nvSpPr>
                <p:cNvPr id="14430" name="Oval 184"/>
                <p:cNvSpPr>
                  <a:spLocks noChangeArrowheads="1"/>
                </p:cNvSpPr>
                <p:nvPr/>
              </p:nvSpPr>
              <p:spPr bwMode="auto">
                <a:xfrm>
                  <a:off x="1383" y="1570"/>
                  <a:ext cx="272" cy="272"/>
                </a:xfrm>
                <a:prstGeom prst="ellipse">
                  <a:avLst/>
                </a:prstGeom>
                <a:solidFill>
                  <a:schemeClr val="bg2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defRPr>
                  </a:lvl9pPr>
                </a:lstStyle>
                <a:p>
                  <a:pPr eaLnBrk="1" hangingPunct="1"/>
                  <a:endParaRPr lang="ru-RU" sz="3902"/>
                </a:p>
              </p:txBody>
            </p:sp>
          </p:grpSp>
        </p:grpSp>
        <p:grpSp>
          <p:nvGrpSpPr>
            <p:cNvPr id="14416" name="Group 185"/>
            <p:cNvGrpSpPr>
              <a:grpSpLocks/>
            </p:cNvGrpSpPr>
            <p:nvPr/>
          </p:nvGrpSpPr>
          <p:grpSpPr bwMode="auto">
            <a:xfrm rot="9241718">
              <a:off x="1643" y="2470"/>
              <a:ext cx="1361" cy="1975"/>
              <a:chOff x="793" y="300"/>
              <a:chExt cx="1316" cy="1930"/>
            </a:xfrm>
          </p:grpSpPr>
          <p:grpSp>
            <p:nvGrpSpPr>
              <p:cNvPr id="14417" name="Group 186"/>
              <p:cNvGrpSpPr>
                <a:grpSpLocks/>
              </p:cNvGrpSpPr>
              <p:nvPr/>
            </p:nvGrpSpPr>
            <p:grpSpPr bwMode="auto">
              <a:xfrm rot="-848641">
                <a:off x="1262" y="300"/>
                <a:ext cx="847" cy="1823"/>
                <a:chOff x="1665" y="-108"/>
                <a:chExt cx="852" cy="1913"/>
              </a:xfrm>
            </p:grpSpPr>
            <p:grpSp>
              <p:nvGrpSpPr>
                <p:cNvPr id="14421" name="Group 187"/>
                <p:cNvGrpSpPr>
                  <a:grpSpLocks/>
                </p:cNvGrpSpPr>
                <p:nvPr/>
              </p:nvGrpSpPr>
              <p:grpSpPr bwMode="auto">
                <a:xfrm>
                  <a:off x="1665" y="-108"/>
                  <a:ext cx="852" cy="1909"/>
                  <a:chOff x="1665" y="-108"/>
                  <a:chExt cx="852" cy="1909"/>
                </a:xfrm>
              </p:grpSpPr>
              <p:sp>
                <p:nvSpPr>
                  <p:cNvPr id="14425" name="Freeform 188"/>
                  <p:cNvSpPr>
                    <a:spLocks/>
                  </p:cNvSpPr>
                  <p:nvPr/>
                </p:nvSpPr>
                <p:spPr bwMode="auto">
                  <a:xfrm rot="78698">
                    <a:off x="1665" y="-108"/>
                    <a:ext cx="852" cy="1909"/>
                  </a:xfrm>
                  <a:custGeom>
                    <a:avLst/>
                    <a:gdLst>
                      <a:gd name="T0" fmla="*/ 0 w 1252"/>
                      <a:gd name="T1" fmla="*/ 90 h 3125"/>
                      <a:gd name="T2" fmla="*/ 227 w 1252"/>
                      <a:gd name="T3" fmla="*/ 0 h 3125"/>
                      <a:gd name="T4" fmla="*/ 1179 w 1252"/>
                      <a:gd name="T5" fmla="*/ 2540 h 3125"/>
                      <a:gd name="T6" fmla="*/ 1252 w 1252"/>
                      <a:gd name="T7" fmla="*/ 3125 h 3125"/>
                      <a:gd name="T8" fmla="*/ 952 w 1252"/>
                      <a:gd name="T9" fmla="*/ 2630 h 3125"/>
                      <a:gd name="T10" fmla="*/ 0 w 1252"/>
                      <a:gd name="T11" fmla="*/ 90 h 3125"/>
                      <a:gd name="T12" fmla="*/ 0 60000 65536"/>
                      <a:gd name="T13" fmla="*/ 0 60000 65536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w 1252"/>
                      <a:gd name="T19" fmla="*/ 0 h 3125"/>
                      <a:gd name="T20" fmla="*/ 1252 w 1252"/>
                      <a:gd name="T21" fmla="*/ 3125 h 3125"/>
                    </a:gdLst>
                    <a:ahLst/>
                    <a:cxnLst>
                      <a:cxn ang="T12">
                        <a:pos x="T0" y="T1"/>
                      </a:cxn>
                      <a:cxn ang="T13">
                        <a:pos x="T2" y="T3"/>
                      </a:cxn>
                      <a:cxn ang="T14">
                        <a:pos x="T4" y="T5"/>
                      </a:cxn>
                      <a:cxn ang="T15">
                        <a:pos x="T6" y="T7"/>
                      </a:cxn>
                      <a:cxn ang="T16">
                        <a:pos x="T8" y="T9"/>
                      </a:cxn>
                      <a:cxn ang="T17">
                        <a:pos x="T10" y="T11"/>
                      </a:cxn>
                    </a:cxnLst>
                    <a:rect l="T18" t="T19" r="T20" b="T21"/>
                    <a:pathLst>
                      <a:path w="1252" h="3125">
                        <a:moveTo>
                          <a:pt x="0" y="90"/>
                        </a:moveTo>
                        <a:lnTo>
                          <a:pt x="227" y="0"/>
                        </a:lnTo>
                        <a:lnTo>
                          <a:pt x="1179" y="2540"/>
                        </a:lnTo>
                        <a:lnTo>
                          <a:pt x="1252" y="3125"/>
                        </a:lnTo>
                        <a:lnTo>
                          <a:pt x="952" y="2630"/>
                        </a:lnTo>
                        <a:lnTo>
                          <a:pt x="0" y="90"/>
                        </a:lnTo>
                        <a:close/>
                      </a:path>
                    </a:pathLst>
                  </a:custGeom>
                  <a:noFill/>
                  <a:ln w="9525">
                    <a:solidFill>
                      <a:schemeClr val="bg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 sz="3902"/>
                  </a:p>
                </p:txBody>
              </p:sp>
              <p:sp>
                <p:nvSpPr>
                  <p:cNvPr id="14426" name="Freeform 189"/>
                  <p:cNvSpPr>
                    <a:spLocks/>
                  </p:cNvSpPr>
                  <p:nvPr/>
                </p:nvSpPr>
                <p:spPr bwMode="auto">
                  <a:xfrm rot="78698">
                    <a:off x="1734" y="-97"/>
                    <a:ext cx="744" cy="1595"/>
                  </a:xfrm>
                  <a:custGeom>
                    <a:avLst/>
                    <a:gdLst>
                      <a:gd name="T0" fmla="*/ 867 w 1094"/>
                      <a:gd name="T1" fmla="*/ 2612 h 2612"/>
                      <a:gd name="T2" fmla="*/ 1094 w 1094"/>
                      <a:gd name="T3" fmla="*/ 2522 h 2612"/>
                      <a:gd name="T4" fmla="*/ 1016 w 1094"/>
                      <a:gd name="T5" fmla="*/ 2554 h 2612"/>
                      <a:gd name="T6" fmla="*/ 84 w 1094"/>
                      <a:gd name="T7" fmla="*/ 0 h 2612"/>
                      <a:gd name="T8" fmla="*/ 0 w 1094"/>
                      <a:gd name="T9" fmla="*/ 30 h 2612"/>
                      <a:gd name="T10" fmla="*/ 940 w 1094"/>
                      <a:gd name="T11" fmla="*/ 2584 h 2612"/>
                      <a:gd name="T12" fmla="*/ 0 60000 65536"/>
                      <a:gd name="T13" fmla="*/ 0 60000 65536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w 1094"/>
                      <a:gd name="T19" fmla="*/ 0 h 2612"/>
                      <a:gd name="T20" fmla="*/ 1094 w 1094"/>
                      <a:gd name="T21" fmla="*/ 2612 h 2612"/>
                    </a:gdLst>
                    <a:ahLst/>
                    <a:cxnLst>
                      <a:cxn ang="T12">
                        <a:pos x="T0" y="T1"/>
                      </a:cxn>
                      <a:cxn ang="T13">
                        <a:pos x="T2" y="T3"/>
                      </a:cxn>
                      <a:cxn ang="T14">
                        <a:pos x="T4" y="T5"/>
                      </a:cxn>
                      <a:cxn ang="T15">
                        <a:pos x="T6" y="T7"/>
                      </a:cxn>
                      <a:cxn ang="T16">
                        <a:pos x="T8" y="T9"/>
                      </a:cxn>
                      <a:cxn ang="T17">
                        <a:pos x="T10" y="T11"/>
                      </a:cxn>
                    </a:cxnLst>
                    <a:rect l="T18" t="T19" r="T20" b="T21"/>
                    <a:pathLst>
                      <a:path w="1094" h="2612">
                        <a:moveTo>
                          <a:pt x="867" y="2612"/>
                        </a:moveTo>
                        <a:lnTo>
                          <a:pt x="1094" y="2522"/>
                        </a:lnTo>
                        <a:lnTo>
                          <a:pt x="1016" y="2554"/>
                        </a:lnTo>
                        <a:lnTo>
                          <a:pt x="84" y="0"/>
                        </a:lnTo>
                        <a:lnTo>
                          <a:pt x="0" y="30"/>
                        </a:lnTo>
                        <a:lnTo>
                          <a:pt x="940" y="2584"/>
                        </a:lnTo>
                      </a:path>
                    </a:pathLst>
                  </a:custGeom>
                  <a:noFill/>
                  <a:ln w="9525">
                    <a:solidFill>
                      <a:schemeClr val="bg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 sz="3902"/>
                  </a:p>
                </p:txBody>
              </p:sp>
            </p:grpSp>
            <p:grpSp>
              <p:nvGrpSpPr>
                <p:cNvPr id="14422" name="Group 190"/>
                <p:cNvGrpSpPr>
                  <a:grpSpLocks/>
                </p:cNvGrpSpPr>
                <p:nvPr/>
              </p:nvGrpSpPr>
              <p:grpSpPr bwMode="auto">
                <a:xfrm>
                  <a:off x="2290" y="1434"/>
                  <a:ext cx="215" cy="371"/>
                  <a:chOff x="2296" y="1452"/>
                  <a:chExt cx="215" cy="371"/>
                </a:xfrm>
              </p:grpSpPr>
              <p:sp>
                <p:nvSpPr>
                  <p:cNvPr id="14423" name="Freeform 191"/>
                  <p:cNvSpPr>
                    <a:spLocks/>
                  </p:cNvSpPr>
                  <p:nvPr/>
                </p:nvSpPr>
                <p:spPr bwMode="auto">
                  <a:xfrm rot="78698">
                    <a:off x="2296" y="1452"/>
                    <a:ext cx="215" cy="371"/>
                  </a:xfrm>
                  <a:custGeom>
                    <a:avLst/>
                    <a:gdLst>
                      <a:gd name="T0" fmla="*/ 316 w 316"/>
                      <a:gd name="T1" fmla="*/ 608 h 608"/>
                      <a:gd name="T2" fmla="*/ 227 w 316"/>
                      <a:gd name="T3" fmla="*/ 0 h 608"/>
                      <a:gd name="T4" fmla="*/ 0 w 316"/>
                      <a:gd name="T5" fmla="*/ 90 h 608"/>
                      <a:gd name="T6" fmla="*/ 316 w 316"/>
                      <a:gd name="T7" fmla="*/ 608 h 608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0 w 316"/>
                      <a:gd name="T13" fmla="*/ 0 h 608"/>
                      <a:gd name="T14" fmla="*/ 316 w 316"/>
                      <a:gd name="T15" fmla="*/ 608 h 608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316" h="608">
                        <a:moveTo>
                          <a:pt x="316" y="608"/>
                        </a:moveTo>
                        <a:lnTo>
                          <a:pt x="227" y="0"/>
                        </a:lnTo>
                        <a:lnTo>
                          <a:pt x="0" y="90"/>
                        </a:lnTo>
                        <a:lnTo>
                          <a:pt x="316" y="608"/>
                        </a:lnTo>
                        <a:close/>
                      </a:path>
                    </a:pathLst>
                  </a:custGeom>
                  <a:noFill/>
                  <a:ln w="9525">
                    <a:solidFill>
                      <a:schemeClr val="bg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 sz="3902"/>
                  </a:p>
                </p:txBody>
              </p:sp>
              <p:sp>
                <p:nvSpPr>
                  <p:cNvPr id="14424" name="Freeform 192"/>
                  <p:cNvSpPr>
                    <a:spLocks/>
                  </p:cNvSpPr>
                  <p:nvPr/>
                </p:nvSpPr>
                <p:spPr bwMode="auto">
                  <a:xfrm rot="78698">
                    <a:off x="2422" y="1674"/>
                    <a:ext cx="82" cy="141"/>
                  </a:xfrm>
                  <a:custGeom>
                    <a:avLst/>
                    <a:gdLst>
                      <a:gd name="T0" fmla="*/ 85 w 121"/>
                      <a:gd name="T1" fmla="*/ 0 h 230"/>
                      <a:gd name="T2" fmla="*/ 0 w 121"/>
                      <a:gd name="T3" fmla="*/ 25 h 230"/>
                      <a:gd name="T4" fmla="*/ 121 w 121"/>
                      <a:gd name="T5" fmla="*/ 230 h 230"/>
                      <a:gd name="T6" fmla="*/ 85 w 121"/>
                      <a:gd name="T7" fmla="*/ 0 h 23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0 w 121"/>
                      <a:gd name="T13" fmla="*/ 0 h 230"/>
                      <a:gd name="T14" fmla="*/ 121 w 121"/>
                      <a:gd name="T15" fmla="*/ 230 h 23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121" h="230">
                        <a:moveTo>
                          <a:pt x="85" y="0"/>
                        </a:moveTo>
                        <a:lnTo>
                          <a:pt x="0" y="25"/>
                        </a:lnTo>
                        <a:lnTo>
                          <a:pt x="121" y="230"/>
                        </a:lnTo>
                        <a:lnTo>
                          <a:pt x="85" y="0"/>
                        </a:lnTo>
                        <a:close/>
                      </a:path>
                    </a:pathLst>
                  </a:custGeom>
                  <a:noFill/>
                  <a:ln w="9525">
                    <a:solidFill>
                      <a:schemeClr val="bg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 sz="3902"/>
                  </a:p>
                </p:txBody>
              </p:sp>
            </p:grpSp>
          </p:grpSp>
          <p:grpSp>
            <p:nvGrpSpPr>
              <p:cNvPr id="14418" name="Group 193"/>
              <p:cNvGrpSpPr>
                <a:grpSpLocks/>
              </p:cNvGrpSpPr>
              <p:nvPr/>
            </p:nvGrpSpPr>
            <p:grpSpPr bwMode="auto">
              <a:xfrm rot="1801003">
                <a:off x="793" y="527"/>
                <a:ext cx="348" cy="1703"/>
                <a:chOff x="1292" y="1570"/>
                <a:chExt cx="363" cy="1905"/>
              </a:xfrm>
            </p:grpSpPr>
            <p:sp>
              <p:nvSpPr>
                <p:cNvPr id="14419" name="Freeform 194"/>
                <p:cNvSpPr>
                  <a:spLocks/>
                </p:cNvSpPr>
                <p:nvPr/>
              </p:nvSpPr>
              <p:spPr bwMode="auto">
                <a:xfrm>
                  <a:off x="1292" y="1616"/>
                  <a:ext cx="227" cy="1859"/>
                </a:xfrm>
                <a:custGeom>
                  <a:avLst/>
                  <a:gdLst>
                    <a:gd name="T0" fmla="*/ 227 w 227"/>
                    <a:gd name="T1" fmla="*/ 136 h 1859"/>
                    <a:gd name="T2" fmla="*/ 0 w 227"/>
                    <a:gd name="T3" fmla="*/ 1859 h 1859"/>
                    <a:gd name="T4" fmla="*/ 0 w 227"/>
                    <a:gd name="T5" fmla="*/ 1633 h 1859"/>
                    <a:gd name="T6" fmla="*/ 137 w 227"/>
                    <a:gd name="T7" fmla="*/ 0 h 1859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27"/>
                    <a:gd name="T13" fmla="*/ 0 h 1859"/>
                    <a:gd name="T14" fmla="*/ 227 w 227"/>
                    <a:gd name="T15" fmla="*/ 1859 h 1859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27" h="1859">
                      <a:moveTo>
                        <a:pt x="227" y="136"/>
                      </a:moveTo>
                      <a:lnTo>
                        <a:pt x="0" y="1859"/>
                      </a:lnTo>
                      <a:lnTo>
                        <a:pt x="0" y="1633"/>
                      </a:lnTo>
                      <a:lnTo>
                        <a:pt x="137" y="0"/>
                      </a:lnTo>
                    </a:path>
                  </a:pathLst>
                </a:custGeom>
                <a:noFill/>
                <a:ln w="9525">
                  <a:solidFill>
                    <a:schemeClr val="bg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ru-RU" sz="3902"/>
                </a:p>
              </p:txBody>
            </p:sp>
            <p:sp>
              <p:nvSpPr>
                <p:cNvPr id="14420" name="Oval 195"/>
                <p:cNvSpPr>
                  <a:spLocks noChangeArrowheads="1"/>
                </p:cNvSpPr>
                <p:nvPr/>
              </p:nvSpPr>
              <p:spPr bwMode="auto">
                <a:xfrm>
                  <a:off x="1383" y="1570"/>
                  <a:ext cx="272" cy="272"/>
                </a:xfrm>
                <a:prstGeom prst="ellipse">
                  <a:avLst/>
                </a:prstGeom>
                <a:noFill/>
                <a:ln w="9525">
                  <a:solidFill>
                    <a:schemeClr val="bg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defRPr>
                  </a:lvl9pPr>
                </a:lstStyle>
                <a:p>
                  <a:pPr eaLnBrk="1" hangingPunct="1"/>
                  <a:endParaRPr lang="ru-RU" sz="3902"/>
                </a:p>
              </p:txBody>
            </p:sp>
          </p:grpSp>
        </p:grpSp>
      </p:grpSp>
      <p:grpSp>
        <p:nvGrpSpPr>
          <p:cNvPr id="14" name="Group 196"/>
          <p:cNvGrpSpPr>
            <a:grpSpLocks/>
          </p:cNvGrpSpPr>
          <p:nvPr/>
        </p:nvGrpSpPr>
        <p:grpSpPr bwMode="auto">
          <a:xfrm>
            <a:off x="-13192" y="-39000"/>
            <a:ext cx="4715701" cy="6105060"/>
            <a:chOff x="1565" y="436"/>
            <a:chExt cx="2902" cy="3757"/>
          </a:xfrm>
        </p:grpSpPr>
        <p:sp>
          <p:nvSpPr>
            <p:cNvPr id="14392" name="Oval 197"/>
            <p:cNvSpPr>
              <a:spLocks noChangeArrowheads="1"/>
            </p:cNvSpPr>
            <p:nvPr/>
          </p:nvSpPr>
          <p:spPr bwMode="auto">
            <a:xfrm>
              <a:off x="2925" y="2251"/>
              <a:ext cx="91" cy="91"/>
            </a:xfrm>
            <a:prstGeom prst="ellipse">
              <a:avLst/>
            </a:prstGeom>
            <a:noFill/>
            <a:ln w="12700">
              <a:solidFill>
                <a:schemeClr val="bg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9pPr>
            </a:lstStyle>
            <a:p>
              <a:pPr eaLnBrk="1" hangingPunct="1"/>
              <a:endParaRPr lang="ru-RU" sz="3902"/>
            </a:p>
          </p:txBody>
        </p:sp>
        <p:grpSp>
          <p:nvGrpSpPr>
            <p:cNvPr id="14393" name="Group 198"/>
            <p:cNvGrpSpPr>
              <a:grpSpLocks/>
            </p:cNvGrpSpPr>
            <p:nvPr/>
          </p:nvGrpSpPr>
          <p:grpSpPr bwMode="auto">
            <a:xfrm>
              <a:off x="3288" y="436"/>
              <a:ext cx="1179" cy="1988"/>
              <a:chOff x="3288" y="436"/>
              <a:chExt cx="1179" cy="1988"/>
            </a:xfrm>
          </p:grpSpPr>
          <p:grpSp>
            <p:nvGrpSpPr>
              <p:cNvPr id="14405" name="Group 199"/>
              <p:cNvGrpSpPr>
                <a:grpSpLocks/>
              </p:cNvGrpSpPr>
              <p:nvPr/>
            </p:nvGrpSpPr>
            <p:grpSpPr bwMode="auto">
              <a:xfrm rot="-230819">
                <a:off x="3606" y="436"/>
                <a:ext cx="861" cy="1885"/>
                <a:chOff x="1665" y="-108"/>
                <a:chExt cx="852" cy="1913"/>
              </a:xfrm>
            </p:grpSpPr>
            <p:grpSp>
              <p:nvGrpSpPr>
                <p:cNvPr id="14409" name="Group 200"/>
                <p:cNvGrpSpPr>
                  <a:grpSpLocks/>
                </p:cNvGrpSpPr>
                <p:nvPr/>
              </p:nvGrpSpPr>
              <p:grpSpPr bwMode="auto">
                <a:xfrm>
                  <a:off x="1665" y="-108"/>
                  <a:ext cx="852" cy="1909"/>
                  <a:chOff x="1665" y="-108"/>
                  <a:chExt cx="852" cy="1909"/>
                </a:xfrm>
              </p:grpSpPr>
              <p:sp>
                <p:nvSpPr>
                  <p:cNvPr id="14413" name="Freeform 201"/>
                  <p:cNvSpPr>
                    <a:spLocks/>
                  </p:cNvSpPr>
                  <p:nvPr/>
                </p:nvSpPr>
                <p:spPr bwMode="auto">
                  <a:xfrm rot="78698">
                    <a:off x="1665" y="-108"/>
                    <a:ext cx="852" cy="1909"/>
                  </a:xfrm>
                  <a:custGeom>
                    <a:avLst/>
                    <a:gdLst>
                      <a:gd name="T0" fmla="*/ 0 w 1252"/>
                      <a:gd name="T1" fmla="*/ 90 h 3125"/>
                      <a:gd name="T2" fmla="*/ 227 w 1252"/>
                      <a:gd name="T3" fmla="*/ 0 h 3125"/>
                      <a:gd name="T4" fmla="*/ 1179 w 1252"/>
                      <a:gd name="T5" fmla="*/ 2540 h 3125"/>
                      <a:gd name="T6" fmla="*/ 1252 w 1252"/>
                      <a:gd name="T7" fmla="*/ 3125 h 3125"/>
                      <a:gd name="T8" fmla="*/ 952 w 1252"/>
                      <a:gd name="T9" fmla="*/ 2630 h 3125"/>
                      <a:gd name="T10" fmla="*/ 0 w 1252"/>
                      <a:gd name="T11" fmla="*/ 90 h 3125"/>
                      <a:gd name="T12" fmla="*/ 0 60000 65536"/>
                      <a:gd name="T13" fmla="*/ 0 60000 65536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w 1252"/>
                      <a:gd name="T19" fmla="*/ 0 h 3125"/>
                      <a:gd name="T20" fmla="*/ 1252 w 1252"/>
                      <a:gd name="T21" fmla="*/ 3125 h 3125"/>
                    </a:gdLst>
                    <a:ahLst/>
                    <a:cxnLst>
                      <a:cxn ang="T12">
                        <a:pos x="T0" y="T1"/>
                      </a:cxn>
                      <a:cxn ang="T13">
                        <a:pos x="T2" y="T3"/>
                      </a:cxn>
                      <a:cxn ang="T14">
                        <a:pos x="T4" y="T5"/>
                      </a:cxn>
                      <a:cxn ang="T15">
                        <a:pos x="T6" y="T7"/>
                      </a:cxn>
                      <a:cxn ang="T16">
                        <a:pos x="T8" y="T9"/>
                      </a:cxn>
                      <a:cxn ang="T17">
                        <a:pos x="T10" y="T11"/>
                      </a:cxn>
                    </a:cxnLst>
                    <a:rect l="T18" t="T19" r="T20" b="T21"/>
                    <a:pathLst>
                      <a:path w="1252" h="3125">
                        <a:moveTo>
                          <a:pt x="0" y="90"/>
                        </a:moveTo>
                        <a:lnTo>
                          <a:pt x="227" y="0"/>
                        </a:lnTo>
                        <a:lnTo>
                          <a:pt x="1179" y="2540"/>
                        </a:lnTo>
                        <a:lnTo>
                          <a:pt x="1252" y="3125"/>
                        </a:lnTo>
                        <a:lnTo>
                          <a:pt x="952" y="2630"/>
                        </a:lnTo>
                        <a:lnTo>
                          <a:pt x="0" y="90"/>
                        </a:lnTo>
                        <a:close/>
                      </a:path>
                    </a:pathLst>
                  </a:custGeom>
                  <a:solidFill>
                    <a:srgbClr val="FF0000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 sz="3902"/>
                  </a:p>
                </p:txBody>
              </p:sp>
              <p:sp>
                <p:nvSpPr>
                  <p:cNvPr id="155850" name="Freeform 202"/>
                  <p:cNvSpPr>
                    <a:spLocks/>
                  </p:cNvSpPr>
                  <p:nvPr/>
                </p:nvSpPr>
                <p:spPr bwMode="auto">
                  <a:xfrm rot="78698">
                    <a:off x="1733" y="-97"/>
                    <a:ext cx="744" cy="1594"/>
                  </a:xfrm>
                  <a:custGeom>
                    <a:avLst/>
                    <a:gdLst/>
                    <a:ahLst/>
                    <a:cxnLst>
                      <a:cxn ang="0">
                        <a:pos x="867" y="2612"/>
                      </a:cxn>
                      <a:cxn ang="0">
                        <a:pos x="1094" y="2522"/>
                      </a:cxn>
                      <a:cxn ang="0">
                        <a:pos x="1016" y="2554"/>
                      </a:cxn>
                      <a:cxn ang="0">
                        <a:pos x="84" y="0"/>
                      </a:cxn>
                      <a:cxn ang="0">
                        <a:pos x="0" y="30"/>
                      </a:cxn>
                      <a:cxn ang="0">
                        <a:pos x="940" y="2584"/>
                      </a:cxn>
                    </a:cxnLst>
                    <a:rect l="0" t="0" r="r" b="b"/>
                    <a:pathLst>
                      <a:path w="1094" h="2612">
                        <a:moveTo>
                          <a:pt x="867" y="2612"/>
                        </a:moveTo>
                        <a:lnTo>
                          <a:pt x="1094" y="2522"/>
                        </a:lnTo>
                        <a:lnTo>
                          <a:pt x="1016" y="2554"/>
                        </a:lnTo>
                        <a:lnTo>
                          <a:pt x="84" y="0"/>
                        </a:lnTo>
                        <a:lnTo>
                          <a:pt x="0" y="30"/>
                        </a:lnTo>
                        <a:lnTo>
                          <a:pt x="940" y="2584"/>
                        </a:lnTo>
                      </a:path>
                    </a:pathLst>
                  </a:custGeom>
                  <a:gradFill rotWithShape="1">
                    <a:gsLst>
                      <a:gs pos="0">
                        <a:schemeClr val="bg1"/>
                      </a:gs>
                      <a:gs pos="50000">
                        <a:srgbClr val="FF0000"/>
                      </a:gs>
                      <a:gs pos="100000">
                        <a:schemeClr val="bg1"/>
                      </a:gs>
                    </a:gsLst>
                    <a:lin ang="18900000" scaled="1"/>
                  </a:gra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pPr>
                      <a:defRPr/>
                    </a:pPr>
                    <a:endParaRPr lang="ru-RU" sz="3902"/>
                  </a:p>
                </p:txBody>
              </p:sp>
            </p:grpSp>
            <p:grpSp>
              <p:nvGrpSpPr>
                <p:cNvPr id="14410" name="Group 203"/>
                <p:cNvGrpSpPr>
                  <a:grpSpLocks/>
                </p:cNvGrpSpPr>
                <p:nvPr/>
              </p:nvGrpSpPr>
              <p:grpSpPr bwMode="auto">
                <a:xfrm>
                  <a:off x="2290" y="1434"/>
                  <a:ext cx="215" cy="371"/>
                  <a:chOff x="2296" y="1452"/>
                  <a:chExt cx="215" cy="371"/>
                </a:xfrm>
              </p:grpSpPr>
              <p:sp>
                <p:nvSpPr>
                  <p:cNvPr id="155852" name="Freeform 204"/>
                  <p:cNvSpPr>
                    <a:spLocks/>
                  </p:cNvSpPr>
                  <p:nvPr/>
                </p:nvSpPr>
                <p:spPr bwMode="auto">
                  <a:xfrm rot="78698">
                    <a:off x="2296" y="1451"/>
                    <a:ext cx="215" cy="371"/>
                  </a:xfrm>
                  <a:custGeom>
                    <a:avLst/>
                    <a:gdLst/>
                    <a:ahLst/>
                    <a:cxnLst>
                      <a:cxn ang="0">
                        <a:pos x="316" y="608"/>
                      </a:cxn>
                      <a:cxn ang="0">
                        <a:pos x="227" y="0"/>
                      </a:cxn>
                      <a:cxn ang="0">
                        <a:pos x="0" y="90"/>
                      </a:cxn>
                      <a:cxn ang="0">
                        <a:pos x="316" y="608"/>
                      </a:cxn>
                    </a:cxnLst>
                    <a:rect l="0" t="0" r="r" b="b"/>
                    <a:pathLst>
                      <a:path w="316" h="608">
                        <a:moveTo>
                          <a:pt x="316" y="608"/>
                        </a:moveTo>
                        <a:lnTo>
                          <a:pt x="227" y="0"/>
                        </a:lnTo>
                        <a:lnTo>
                          <a:pt x="0" y="90"/>
                        </a:lnTo>
                        <a:lnTo>
                          <a:pt x="316" y="608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1"/>
                      </a:gs>
                      <a:gs pos="50000">
                        <a:srgbClr val="FF9900"/>
                      </a:gs>
                      <a:gs pos="100000">
                        <a:schemeClr val="bg1"/>
                      </a:gs>
                    </a:gsLst>
                    <a:lin ang="2700000" scaled="1"/>
                  </a:gradFill>
                  <a:ln w="9525">
                    <a:solidFill>
                      <a:srgbClr val="0000FF"/>
                    </a:solidFill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pPr>
                      <a:defRPr/>
                    </a:pPr>
                    <a:endParaRPr lang="ru-RU" sz="3902"/>
                  </a:p>
                </p:txBody>
              </p:sp>
              <p:sp>
                <p:nvSpPr>
                  <p:cNvPr id="14412" name="Freeform 205"/>
                  <p:cNvSpPr>
                    <a:spLocks/>
                  </p:cNvSpPr>
                  <p:nvPr/>
                </p:nvSpPr>
                <p:spPr bwMode="auto">
                  <a:xfrm rot="78698">
                    <a:off x="2422" y="1674"/>
                    <a:ext cx="82" cy="141"/>
                  </a:xfrm>
                  <a:custGeom>
                    <a:avLst/>
                    <a:gdLst>
                      <a:gd name="T0" fmla="*/ 85 w 121"/>
                      <a:gd name="T1" fmla="*/ 0 h 230"/>
                      <a:gd name="T2" fmla="*/ 0 w 121"/>
                      <a:gd name="T3" fmla="*/ 25 h 230"/>
                      <a:gd name="T4" fmla="*/ 121 w 121"/>
                      <a:gd name="T5" fmla="*/ 230 h 230"/>
                      <a:gd name="T6" fmla="*/ 85 w 121"/>
                      <a:gd name="T7" fmla="*/ 0 h 23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0 w 121"/>
                      <a:gd name="T13" fmla="*/ 0 h 230"/>
                      <a:gd name="T14" fmla="*/ 121 w 121"/>
                      <a:gd name="T15" fmla="*/ 230 h 23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121" h="230">
                        <a:moveTo>
                          <a:pt x="85" y="0"/>
                        </a:moveTo>
                        <a:lnTo>
                          <a:pt x="0" y="25"/>
                        </a:lnTo>
                        <a:lnTo>
                          <a:pt x="121" y="230"/>
                        </a:lnTo>
                        <a:lnTo>
                          <a:pt x="85" y="0"/>
                        </a:lnTo>
                        <a:close/>
                      </a:path>
                    </a:pathLst>
                  </a:custGeom>
                  <a:solidFill>
                    <a:srgbClr val="0000FF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 sz="3902"/>
                  </a:p>
                </p:txBody>
              </p:sp>
            </p:grpSp>
          </p:grpSp>
          <p:grpSp>
            <p:nvGrpSpPr>
              <p:cNvPr id="14406" name="Group 206"/>
              <p:cNvGrpSpPr>
                <a:grpSpLocks/>
              </p:cNvGrpSpPr>
              <p:nvPr/>
            </p:nvGrpSpPr>
            <p:grpSpPr bwMode="auto">
              <a:xfrm rot="1350014">
                <a:off x="3288" y="663"/>
                <a:ext cx="354" cy="1761"/>
                <a:chOff x="1292" y="1570"/>
                <a:chExt cx="363" cy="1905"/>
              </a:xfrm>
            </p:grpSpPr>
            <p:sp>
              <p:nvSpPr>
                <p:cNvPr id="14407" name="Freeform 207"/>
                <p:cNvSpPr>
                  <a:spLocks/>
                </p:cNvSpPr>
                <p:nvPr/>
              </p:nvSpPr>
              <p:spPr bwMode="auto">
                <a:xfrm>
                  <a:off x="1292" y="1616"/>
                  <a:ext cx="227" cy="1859"/>
                </a:xfrm>
                <a:custGeom>
                  <a:avLst/>
                  <a:gdLst>
                    <a:gd name="T0" fmla="*/ 227 w 227"/>
                    <a:gd name="T1" fmla="*/ 136 h 1859"/>
                    <a:gd name="T2" fmla="*/ 0 w 227"/>
                    <a:gd name="T3" fmla="*/ 1859 h 1859"/>
                    <a:gd name="T4" fmla="*/ 0 w 227"/>
                    <a:gd name="T5" fmla="*/ 1633 h 1859"/>
                    <a:gd name="T6" fmla="*/ 137 w 227"/>
                    <a:gd name="T7" fmla="*/ 0 h 1859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27"/>
                    <a:gd name="T13" fmla="*/ 0 h 1859"/>
                    <a:gd name="T14" fmla="*/ 227 w 227"/>
                    <a:gd name="T15" fmla="*/ 1859 h 1859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27" h="1859">
                      <a:moveTo>
                        <a:pt x="227" y="136"/>
                      </a:moveTo>
                      <a:lnTo>
                        <a:pt x="0" y="1859"/>
                      </a:lnTo>
                      <a:lnTo>
                        <a:pt x="0" y="1633"/>
                      </a:lnTo>
                      <a:lnTo>
                        <a:pt x="137" y="0"/>
                      </a:lnTo>
                    </a:path>
                  </a:pathLst>
                </a:custGeom>
                <a:solidFill>
                  <a:schemeClr val="bg2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 sz="3902"/>
                </a:p>
              </p:txBody>
            </p:sp>
            <p:sp>
              <p:nvSpPr>
                <p:cNvPr id="14408" name="Oval 208"/>
                <p:cNvSpPr>
                  <a:spLocks noChangeArrowheads="1"/>
                </p:cNvSpPr>
                <p:nvPr/>
              </p:nvSpPr>
              <p:spPr bwMode="auto">
                <a:xfrm>
                  <a:off x="1383" y="1570"/>
                  <a:ext cx="272" cy="272"/>
                </a:xfrm>
                <a:prstGeom prst="ellipse">
                  <a:avLst/>
                </a:prstGeom>
                <a:solidFill>
                  <a:schemeClr val="bg2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defRPr>
                  </a:lvl9pPr>
                </a:lstStyle>
                <a:p>
                  <a:pPr eaLnBrk="1" hangingPunct="1"/>
                  <a:endParaRPr lang="ru-RU" sz="3902"/>
                </a:p>
              </p:txBody>
            </p:sp>
          </p:grpSp>
        </p:grpSp>
        <p:grpSp>
          <p:nvGrpSpPr>
            <p:cNvPr id="14394" name="Group 209"/>
            <p:cNvGrpSpPr>
              <a:grpSpLocks/>
            </p:cNvGrpSpPr>
            <p:nvPr/>
          </p:nvGrpSpPr>
          <p:grpSpPr bwMode="auto">
            <a:xfrm rot="10470074">
              <a:off x="1565" y="2205"/>
              <a:ext cx="1179" cy="1988"/>
              <a:chOff x="3288" y="436"/>
              <a:chExt cx="1179" cy="1988"/>
            </a:xfrm>
          </p:grpSpPr>
          <p:grpSp>
            <p:nvGrpSpPr>
              <p:cNvPr id="14395" name="Group 210"/>
              <p:cNvGrpSpPr>
                <a:grpSpLocks/>
              </p:cNvGrpSpPr>
              <p:nvPr/>
            </p:nvGrpSpPr>
            <p:grpSpPr bwMode="auto">
              <a:xfrm rot="-230819">
                <a:off x="3606" y="436"/>
                <a:ext cx="861" cy="1885"/>
                <a:chOff x="1665" y="-108"/>
                <a:chExt cx="852" cy="1913"/>
              </a:xfrm>
            </p:grpSpPr>
            <p:grpSp>
              <p:nvGrpSpPr>
                <p:cNvPr id="14399" name="Group 211"/>
                <p:cNvGrpSpPr>
                  <a:grpSpLocks/>
                </p:cNvGrpSpPr>
                <p:nvPr/>
              </p:nvGrpSpPr>
              <p:grpSpPr bwMode="auto">
                <a:xfrm>
                  <a:off x="1665" y="-108"/>
                  <a:ext cx="852" cy="1909"/>
                  <a:chOff x="1665" y="-108"/>
                  <a:chExt cx="852" cy="1909"/>
                </a:xfrm>
              </p:grpSpPr>
              <p:sp>
                <p:nvSpPr>
                  <p:cNvPr id="14403" name="Freeform 212"/>
                  <p:cNvSpPr>
                    <a:spLocks/>
                  </p:cNvSpPr>
                  <p:nvPr/>
                </p:nvSpPr>
                <p:spPr bwMode="auto">
                  <a:xfrm rot="78698">
                    <a:off x="1665" y="-108"/>
                    <a:ext cx="852" cy="1909"/>
                  </a:xfrm>
                  <a:custGeom>
                    <a:avLst/>
                    <a:gdLst>
                      <a:gd name="T0" fmla="*/ 0 w 1252"/>
                      <a:gd name="T1" fmla="*/ 90 h 3125"/>
                      <a:gd name="T2" fmla="*/ 227 w 1252"/>
                      <a:gd name="T3" fmla="*/ 0 h 3125"/>
                      <a:gd name="T4" fmla="*/ 1179 w 1252"/>
                      <a:gd name="T5" fmla="*/ 2540 h 3125"/>
                      <a:gd name="T6" fmla="*/ 1252 w 1252"/>
                      <a:gd name="T7" fmla="*/ 3125 h 3125"/>
                      <a:gd name="T8" fmla="*/ 952 w 1252"/>
                      <a:gd name="T9" fmla="*/ 2630 h 3125"/>
                      <a:gd name="T10" fmla="*/ 0 w 1252"/>
                      <a:gd name="T11" fmla="*/ 90 h 3125"/>
                      <a:gd name="T12" fmla="*/ 0 60000 65536"/>
                      <a:gd name="T13" fmla="*/ 0 60000 65536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w 1252"/>
                      <a:gd name="T19" fmla="*/ 0 h 3125"/>
                      <a:gd name="T20" fmla="*/ 1252 w 1252"/>
                      <a:gd name="T21" fmla="*/ 3125 h 3125"/>
                    </a:gdLst>
                    <a:ahLst/>
                    <a:cxnLst>
                      <a:cxn ang="T12">
                        <a:pos x="T0" y="T1"/>
                      </a:cxn>
                      <a:cxn ang="T13">
                        <a:pos x="T2" y="T3"/>
                      </a:cxn>
                      <a:cxn ang="T14">
                        <a:pos x="T4" y="T5"/>
                      </a:cxn>
                      <a:cxn ang="T15">
                        <a:pos x="T6" y="T7"/>
                      </a:cxn>
                      <a:cxn ang="T16">
                        <a:pos x="T8" y="T9"/>
                      </a:cxn>
                      <a:cxn ang="T17">
                        <a:pos x="T10" y="T11"/>
                      </a:cxn>
                    </a:cxnLst>
                    <a:rect l="T18" t="T19" r="T20" b="T21"/>
                    <a:pathLst>
                      <a:path w="1252" h="3125">
                        <a:moveTo>
                          <a:pt x="0" y="90"/>
                        </a:moveTo>
                        <a:lnTo>
                          <a:pt x="227" y="0"/>
                        </a:lnTo>
                        <a:lnTo>
                          <a:pt x="1179" y="2540"/>
                        </a:lnTo>
                        <a:lnTo>
                          <a:pt x="1252" y="3125"/>
                        </a:lnTo>
                        <a:lnTo>
                          <a:pt x="952" y="2630"/>
                        </a:lnTo>
                        <a:lnTo>
                          <a:pt x="0" y="90"/>
                        </a:lnTo>
                        <a:close/>
                      </a:path>
                    </a:pathLst>
                  </a:custGeom>
                  <a:noFill/>
                  <a:ln w="9525">
                    <a:solidFill>
                      <a:schemeClr val="bg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 sz="3902"/>
                  </a:p>
                </p:txBody>
              </p:sp>
              <p:sp>
                <p:nvSpPr>
                  <p:cNvPr id="14404" name="Freeform 213"/>
                  <p:cNvSpPr>
                    <a:spLocks/>
                  </p:cNvSpPr>
                  <p:nvPr/>
                </p:nvSpPr>
                <p:spPr bwMode="auto">
                  <a:xfrm rot="78698">
                    <a:off x="1734" y="-97"/>
                    <a:ext cx="744" cy="1595"/>
                  </a:xfrm>
                  <a:custGeom>
                    <a:avLst/>
                    <a:gdLst>
                      <a:gd name="T0" fmla="*/ 867 w 1094"/>
                      <a:gd name="T1" fmla="*/ 2612 h 2612"/>
                      <a:gd name="T2" fmla="*/ 1094 w 1094"/>
                      <a:gd name="T3" fmla="*/ 2522 h 2612"/>
                      <a:gd name="T4" fmla="*/ 1016 w 1094"/>
                      <a:gd name="T5" fmla="*/ 2554 h 2612"/>
                      <a:gd name="T6" fmla="*/ 84 w 1094"/>
                      <a:gd name="T7" fmla="*/ 0 h 2612"/>
                      <a:gd name="T8" fmla="*/ 0 w 1094"/>
                      <a:gd name="T9" fmla="*/ 30 h 2612"/>
                      <a:gd name="T10" fmla="*/ 940 w 1094"/>
                      <a:gd name="T11" fmla="*/ 2584 h 2612"/>
                      <a:gd name="T12" fmla="*/ 0 60000 65536"/>
                      <a:gd name="T13" fmla="*/ 0 60000 65536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w 1094"/>
                      <a:gd name="T19" fmla="*/ 0 h 2612"/>
                      <a:gd name="T20" fmla="*/ 1094 w 1094"/>
                      <a:gd name="T21" fmla="*/ 2612 h 2612"/>
                    </a:gdLst>
                    <a:ahLst/>
                    <a:cxnLst>
                      <a:cxn ang="T12">
                        <a:pos x="T0" y="T1"/>
                      </a:cxn>
                      <a:cxn ang="T13">
                        <a:pos x="T2" y="T3"/>
                      </a:cxn>
                      <a:cxn ang="T14">
                        <a:pos x="T4" y="T5"/>
                      </a:cxn>
                      <a:cxn ang="T15">
                        <a:pos x="T6" y="T7"/>
                      </a:cxn>
                      <a:cxn ang="T16">
                        <a:pos x="T8" y="T9"/>
                      </a:cxn>
                      <a:cxn ang="T17">
                        <a:pos x="T10" y="T11"/>
                      </a:cxn>
                    </a:cxnLst>
                    <a:rect l="T18" t="T19" r="T20" b="T21"/>
                    <a:pathLst>
                      <a:path w="1094" h="2612">
                        <a:moveTo>
                          <a:pt x="867" y="2612"/>
                        </a:moveTo>
                        <a:lnTo>
                          <a:pt x="1094" y="2522"/>
                        </a:lnTo>
                        <a:lnTo>
                          <a:pt x="1016" y="2554"/>
                        </a:lnTo>
                        <a:lnTo>
                          <a:pt x="84" y="0"/>
                        </a:lnTo>
                        <a:lnTo>
                          <a:pt x="0" y="30"/>
                        </a:lnTo>
                        <a:lnTo>
                          <a:pt x="940" y="2584"/>
                        </a:lnTo>
                      </a:path>
                    </a:pathLst>
                  </a:custGeom>
                  <a:noFill/>
                  <a:ln w="9525">
                    <a:solidFill>
                      <a:schemeClr val="bg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 sz="3902"/>
                  </a:p>
                </p:txBody>
              </p:sp>
            </p:grpSp>
            <p:grpSp>
              <p:nvGrpSpPr>
                <p:cNvPr id="14400" name="Group 214"/>
                <p:cNvGrpSpPr>
                  <a:grpSpLocks/>
                </p:cNvGrpSpPr>
                <p:nvPr/>
              </p:nvGrpSpPr>
              <p:grpSpPr bwMode="auto">
                <a:xfrm>
                  <a:off x="2290" y="1434"/>
                  <a:ext cx="215" cy="371"/>
                  <a:chOff x="2296" y="1452"/>
                  <a:chExt cx="215" cy="371"/>
                </a:xfrm>
              </p:grpSpPr>
              <p:sp>
                <p:nvSpPr>
                  <p:cNvPr id="14401" name="Freeform 215"/>
                  <p:cNvSpPr>
                    <a:spLocks/>
                  </p:cNvSpPr>
                  <p:nvPr/>
                </p:nvSpPr>
                <p:spPr bwMode="auto">
                  <a:xfrm rot="78698">
                    <a:off x="2296" y="1452"/>
                    <a:ext cx="215" cy="371"/>
                  </a:xfrm>
                  <a:custGeom>
                    <a:avLst/>
                    <a:gdLst>
                      <a:gd name="T0" fmla="*/ 316 w 316"/>
                      <a:gd name="T1" fmla="*/ 608 h 608"/>
                      <a:gd name="T2" fmla="*/ 227 w 316"/>
                      <a:gd name="T3" fmla="*/ 0 h 608"/>
                      <a:gd name="T4" fmla="*/ 0 w 316"/>
                      <a:gd name="T5" fmla="*/ 90 h 608"/>
                      <a:gd name="T6" fmla="*/ 316 w 316"/>
                      <a:gd name="T7" fmla="*/ 608 h 608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0 w 316"/>
                      <a:gd name="T13" fmla="*/ 0 h 608"/>
                      <a:gd name="T14" fmla="*/ 316 w 316"/>
                      <a:gd name="T15" fmla="*/ 608 h 608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316" h="608">
                        <a:moveTo>
                          <a:pt x="316" y="608"/>
                        </a:moveTo>
                        <a:lnTo>
                          <a:pt x="227" y="0"/>
                        </a:lnTo>
                        <a:lnTo>
                          <a:pt x="0" y="90"/>
                        </a:lnTo>
                        <a:lnTo>
                          <a:pt x="316" y="608"/>
                        </a:lnTo>
                        <a:close/>
                      </a:path>
                    </a:pathLst>
                  </a:custGeom>
                  <a:noFill/>
                  <a:ln w="9525">
                    <a:solidFill>
                      <a:schemeClr val="bg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 sz="3902"/>
                  </a:p>
                </p:txBody>
              </p:sp>
              <p:sp>
                <p:nvSpPr>
                  <p:cNvPr id="14402" name="Freeform 216"/>
                  <p:cNvSpPr>
                    <a:spLocks/>
                  </p:cNvSpPr>
                  <p:nvPr/>
                </p:nvSpPr>
                <p:spPr bwMode="auto">
                  <a:xfrm rot="78698">
                    <a:off x="2422" y="1674"/>
                    <a:ext cx="82" cy="141"/>
                  </a:xfrm>
                  <a:custGeom>
                    <a:avLst/>
                    <a:gdLst>
                      <a:gd name="T0" fmla="*/ 85 w 121"/>
                      <a:gd name="T1" fmla="*/ 0 h 230"/>
                      <a:gd name="T2" fmla="*/ 0 w 121"/>
                      <a:gd name="T3" fmla="*/ 25 h 230"/>
                      <a:gd name="T4" fmla="*/ 121 w 121"/>
                      <a:gd name="T5" fmla="*/ 230 h 230"/>
                      <a:gd name="T6" fmla="*/ 85 w 121"/>
                      <a:gd name="T7" fmla="*/ 0 h 23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0 w 121"/>
                      <a:gd name="T13" fmla="*/ 0 h 230"/>
                      <a:gd name="T14" fmla="*/ 121 w 121"/>
                      <a:gd name="T15" fmla="*/ 230 h 23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121" h="230">
                        <a:moveTo>
                          <a:pt x="85" y="0"/>
                        </a:moveTo>
                        <a:lnTo>
                          <a:pt x="0" y="25"/>
                        </a:lnTo>
                        <a:lnTo>
                          <a:pt x="121" y="230"/>
                        </a:lnTo>
                        <a:lnTo>
                          <a:pt x="85" y="0"/>
                        </a:lnTo>
                        <a:close/>
                      </a:path>
                    </a:pathLst>
                  </a:custGeom>
                  <a:noFill/>
                  <a:ln w="9525">
                    <a:solidFill>
                      <a:schemeClr val="bg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 sz="3902"/>
                  </a:p>
                </p:txBody>
              </p:sp>
            </p:grpSp>
          </p:grpSp>
          <p:grpSp>
            <p:nvGrpSpPr>
              <p:cNvPr id="14396" name="Group 217"/>
              <p:cNvGrpSpPr>
                <a:grpSpLocks/>
              </p:cNvGrpSpPr>
              <p:nvPr/>
            </p:nvGrpSpPr>
            <p:grpSpPr bwMode="auto">
              <a:xfrm rot="1350014">
                <a:off x="3288" y="663"/>
                <a:ext cx="354" cy="1761"/>
                <a:chOff x="1292" y="1570"/>
                <a:chExt cx="363" cy="1905"/>
              </a:xfrm>
            </p:grpSpPr>
            <p:sp>
              <p:nvSpPr>
                <p:cNvPr id="14397" name="Freeform 218"/>
                <p:cNvSpPr>
                  <a:spLocks/>
                </p:cNvSpPr>
                <p:nvPr/>
              </p:nvSpPr>
              <p:spPr bwMode="auto">
                <a:xfrm>
                  <a:off x="1292" y="1616"/>
                  <a:ext cx="227" cy="1859"/>
                </a:xfrm>
                <a:custGeom>
                  <a:avLst/>
                  <a:gdLst>
                    <a:gd name="T0" fmla="*/ 227 w 227"/>
                    <a:gd name="T1" fmla="*/ 136 h 1859"/>
                    <a:gd name="T2" fmla="*/ 0 w 227"/>
                    <a:gd name="T3" fmla="*/ 1859 h 1859"/>
                    <a:gd name="T4" fmla="*/ 0 w 227"/>
                    <a:gd name="T5" fmla="*/ 1633 h 1859"/>
                    <a:gd name="T6" fmla="*/ 137 w 227"/>
                    <a:gd name="T7" fmla="*/ 0 h 1859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27"/>
                    <a:gd name="T13" fmla="*/ 0 h 1859"/>
                    <a:gd name="T14" fmla="*/ 227 w 227"/>
                    <a:gd name="T15" fmla="*/ 1859 h 1859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27" h="1859">
                      <a:moveTo>
                        <a:pt x="227" y="136"/>
                      </a:moveTo>
                      <a:lnTo>
                        <a:pt x="0" y="1859"/>
                      </a:lnTo>
                      <a:lnTo>
                        <a:pt x="0" y="1633"/>
                      </a:lnTo>
                      <a:lnTo>
                        <a:pt x="137" y="0"/>
                      </a:lnTo>
                    </a:path>
                  </a:pathLst>
                </a:custGeom>
                <a:noFill/>
                <a:ln w="9525">
                  <a:solidFill>
                    <a:schemeClr val="bg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ru-RU" sz="3902"/>
                </a:p>
              </p:txBody>
            </p:sp>
            <p:sp>
              <p:nvSpPr>
                <p:cNvPr id="14398" name="Oval 219"/>
                <p:cNvSpPr>
                  <a:spLocks noChangeArrowheads="1"/>
                </p:cNvSpPr>
                <p:nvPr/>
              </p:nvSpPr>
              <p:spPr bwMode="auto">
                <a:xfrm>
                  <a:off x="1383" y="1570"/>
                  <a:ext cx="272" cy="272"/>
                </a:xfrm>
                <a:prstGeom prst="ellipse">
                  <a:avLst/>
                </a:prstGeom>
                <a:noFill/>
                <a:ln w="9525">
                  <a:solidFill>
                    <a:schemeClr val="bg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defRPr>
                  </a:lvl9pPr>
                </a:lstStyle>
                <a:p>
                  <a:pPr eaLnBrk="1" hangingPunct="1"/>
                  <a:endParaRPr lang="ru-RU" sz="3902"/>
                </a:p>
              </p:txBody>
            </p:sp>
          </p:grpSp>
        </p:grpSp>
      </p:grpSp>
      <p:grpSp>
        <p:nvGrpSpPr>
          <p:cNvPr id="25" name="Group 220"/>
          <p:cNvGrpSpPr>
            <a:grpSpLocks/>
          </p:cNvGrpSpPr>
          <p:nvPr/>
        </p:nvGrpSpPr>
        <p:grpSpPr bwMode="auto">
          <a:xfrm rot="10788456" flipV="1">
            <a:off x="1754790" y="1815106"/>
            <a:ext cx="4244455" cy="6187934"/>
            <a:chOff x="1665" y="391"/>
            <a:chExt cx="2612" cy="3808"/>
          </a:xfrm>
        </p:grpSpPr>
        <p:grpSp>
          <p:nvGrpSpPr>
            <p:cNvPr id="14370" name="Group 221"/>
            <p:cNvGrpSpPr>
              <a:grpSpLocks/>
            </p:cNvGrpSpPr>
            <p:nvPr/>
          </p:nvGrpSpPr>
          <p:grpSpPr bwMode="auto">
            <a:xfrm rot="10800000">
              <a:off x="1665" y="2205"/>
              <a:ext cx="1079" cy="1994"/>
              <a:chOff x="521" y="845"/>
              <a:chExt cx="1079" cy="1994"/>
            </a:xfrm>
          </p:grpSpPr>
          <p:grpSp>
            <p:nvGrpSpPr>
              <p:cNvPr id="14382" name="Group 222"/>
              <p:cNvGrpSpPr>
                <a:grpSpLocks/>
              </p:cNvGrpSpPr>
              <p:nvPr/>
            </p:nvGrpSpPr>
            <p:grpSpPr bwMode="auto">
              <a:xfrm>
                <a:off x="748" y="845"/>
                <a:ext cx="852" cy="1913"/>
                <a:chOff x="350" y="799"/>
                <a:chExt cx="852" cy="1913"/>
              </a:xfrm>
            </p:grpSpPr>
            <p:grpSp>
              <p:nvGrpSpPr>
                <p:cNvPr id="14386" name="Group 223"/>
                <p:cNvGrpSpPr>
                  <a:grpSpLocks/>
                </p:cNvGrpSpPr>
                <p:nvPr/>
              </p:nvGrpSpPr>
              <p:grpSpPr bwMode="auto">
                <a:xfrm>
                  <a:off x="350" y="799"/>
                  <a:ext cx="852" cy="1909"/>
                  <a:chOff x="350" y="799"/>
                  <a:chExt cx="852" cy="1909"/>
                </a:xfrm>
              </p:grpSpPr>
              <p:sp>
                <p:nvSpPr>
                  <p:cNvPr id="14390" name="Freeform 224"/>
                  <p:cNvSpPr>
                    <a:spLocks/>
                  </p:cNvSpPr>
                  <p:nvPr/>
                </p:nvSpPr>
                <p:spPr bwMode="auto">
                  <a:xfrm rot="78698">
                    <a:off x="350" y="799"/>
                    <a:ext cx="852" cy="1909"/>
                  </a:xfrm>
                  <a:custGeom>
                    <a:avLst/>
                    <a:gdLst>
                      <a:gd name="T0" fmla="*/ 0 w 1252"/>
                      <a:gd name="T1" fmla="*/ 90 h 3125"/>
                      <a:gd name="T2" fmla="*/ 227 w 1252"/>
                      <a:gd name="T3" fmla="*/ 0 h 3125"/>
                      <a:gd name="T4" fmla="*/ 1179 w 1252"/>
                      <a:gd name="T5" fmla="*/ 2540 h 3125"/>
                      <a:gd name="T6" fmla="*/ 1252 w 1252"/>
                      <a:gd name="T7" fmla="*/ 3125 h 3125"/>
                      <a:gd name="T8" fmla="*/ 952 w 1252"/>
                      <a:gd name="T9" fmla="*/ 2630 h 3125"/>
                      <a:gd name="T10" fmla="*/ 0 w 1252"/>
                      <a:gd name="T11" fmla="*/ 90 h 3125"/>
                      <a:gd name="T12" fmla="*/ 0 60000 65536"/>
                      <a:gd name="T13" fmla="*/ 0 60000 65536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w 1252"/>
                      <a:gd name="T19" fmla="*/ 0 h 3125"/>
                      <a:gd name="T20" fmla="*/ 1252 w 1252"/>
                      <a:gd name="T21" fmla="*/ 3125 h 3125"/>
                    </a:gdLst>
                    <a:ahLst/>
                    <a:cxnLst>
                      <a:cxn ang="T12">
                        <a:pos x="T0" y="T1"/>
                      </a:cxn>
                      <a:cxn ang="T13">
                        <a:pos x="T2" y="T3"/>
                      </a:cxn>
                      <a:cxn ang="T14">
                        <a:pos x="T4" y="T5"/>
                      </a:cxn>
                      <a:cxn ang="T15">
                        <a:pos x="T6" y="T7"/>
                      </a:cxn>
                      <a:cxn ang="T16">
                        <a:pos x="T8" y="T9"/>
                      </a:cxn>
                      <a:cxn ang="T17">
                        <a:pos x="T10" y="T11"/>
                      </a:cxn>
                    </a:cxnLst>
                    <a:rect l="T18" t="T19" r="T20" b="T21"/>
                    <a:pathLst>
                      <a:path w="1252" h="3125">
                        <a:moveTo>
                          <a:pt x="0" y="90"/>
                        </a:moveTo>
                        <a:lnTo>
                          <a:pt x="227" y="0"/>
                        </a:lnTo>
                        <a:lnTo>
                          <a:pt x="1179" y="2540"/>
                        </a:lnTo>
                        <a:lnTo>
                          <a:pt x="1252" y="3125"/>
                        </a:lnTo>
                        <a:lnTo>
                          <a:pt x="952" y="2630"/>
                        </a:lnTo>
                        <a:lnTo>
                          <a:pt x="0" y="90"/>
                        </a:lnTo>
                        <a:close/>
                      </a:path>
                    </a:pathLst>
                  </a:custGeom>
                  <a:noFill/>
                  <a:ln w="9525">
                    <a:solidFill>
                      <a:schemeClr val="bg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 sz="3902"/>
                  </a:p>
                </p:txBody>
              </p:sp>
              <p:sp>
                <p:nvSpPr>
                  <p:cNvPr id="14391" name="Freeform 225"/>
                  <p:cNvSpPr>
                    <a:spLocks/>
                  </p:cNvSpPr>
                  <p:nvPr/>
                </p:nvSpPr>
                <p:spPr bwMode="auto">
                  <a:xfrm rot="78698">
                    <a:off x="419" y="810"/>
                    <a:ext cx="744" cy="1595"/>
                  </a:xfrm>
                  <a:custGeom>
                    <a:avLst/>
                    <a:gdLst>
                      <a:gd name="T0" fmla="*/ 867 w 1094"/>
                      <a:gd name="T1" fmla="*/ 2612 h 2612"/>
                      <a:gd name="T2" fmla="*/ 1094 w 1094"/>
                      <a:gd name="T3" fmla="*/ 2522 h 2612"/>
                      <a:gd name="T4" fmla="*/ 1016 w 1094"/>
                      <a:gd name="T5" fmla="*/ 2554 h 2612"/>
                      <a:gd name="T6" fmla="*/ 84 w 1094"/>
                      <a:gd name="T7" fmla="*/ 0 h 2612"/>
                      <a:gd name="T8" fmla="*/ 0 w 1094"/>
                      <a:gd name="T9" fmla="*/ 30 h 2612"/>
                      <a:gd name="T10" fmla="*/ 940 w 1094"/>
                      <a:gd name="T11" fmla="*/ 2584 h 2612"/>
                      <a:gd name="T12" fmla="*/ 0 60000 65536"/>
                      <a:gd name="T13" fmla="*/ 0 60000 65536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w 1094"/>
                      <a:gd name="T19" fmla="*/ 0 h 2612"/>
                      <a:gd name="T20" fmla="*/ 1094 w 1094"/>
                      <a:gd name="T21" fmla="*/ 2612 h 2612"/>
                    </a:gdLst>
                    <a:ahLst/>
                    <a:cxnLst>
                      <a:cxn ang="T12">
                        <a:pos x="T0" y="T1"/>
                      </a:cxn>
                      <a:cxn ang="T13">
                        <a:pos x="T2" y="T3"/>
                      </a:cxn>
                      <a:cxn ang="T14">
                        <a:pos x="T4" y="T5"/>
                      </a:cxn>
                      <a:cxn ang="T15">
                        <a:pos x="T6" y="T7"/>
                      </a:cxn>
                      <a:cxn ang="T16">
                        <a:pos x="T8" y="T9"/>
                      </a:cxn>
                      <a:cxn ang="T17">
                        <a:pos x="T10" y="T11"/>
                      </a:cxn>
                    </a:cxnLst>
                    <a:rect l="T18" t="T19" r="T20" b="T21"/>
                    <a:pathLst>
                      <a:path w="1094" h="2612">
                        <a:moveTo>
                          <a:pt x="867" y="2612"/>
                        </a:moveTo>
                        <a:lnTo>
                          <a:pt x="1094" y="2522"/>
                        </a:lnTo>
                        <a:lnTo>
                          <a:pt x="1016" y="2554"/>
                        </a:lnTo>
                        <a:lnTo>
                          <a:pt x="84" y="0"/>
                        </a:lnTo>
                        <a:lnTo>
                          <a:pt x="0" y="30"/>
                        </a:lnTo>
                        <a:lnTo>
                          <a:pt x="940" y="2584"/>
                        </a:lnTo>
                      </a:path>
                    </a:pathLst>
                  </a:custGeom>
                  <a:noFill/>
                  <a:ln w="9525">
                    <a:solidFill>
                      <a:schemeClr val="bg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 sz="3902"/>
                  </a:p>
                </p:txBody>
              </p:sp>
            </p:grpSp>
            <p:grpSp>
              <p:nvGrpSpPr>
                <p:cNvPr id="14387" name="Group 226"/>
                <p:cNvGrpSpPr>
                  <a:grpSpLocks/>
                </p:cNvGrpSpPr>
                <p:nvPr/>
              </p:nvGrpSpPr>
              <p:grpSpPr bwMode="auto">
                <a:xfrm>
                  <a:off x="975" y="2341"/>
                  <a:ext cx="218" cy="371"/>
                  <a:chOff x="1383" y="2296"/>
                  <a:chExt cx="218" cy="371"/>
                </a:xfrm>
              </p:grpSpPr>
              <p:sp>
                <p:nvSpPr>
                  <p:cNvPr id="14388" name="Freeform 227"/>
                  <p:cNvSpPr>
                    <a:spLocks/>
                  </p:cNvSpPr>
                  <p:nvPr/>
                </p:nvSpPr>
                <p:spPr bwMode="auto">
                  <a:xfrm rot="78698">
                    <a:off x="1383" y="2296"/>
                    <a:ext cx="215" cy="371"/>
                  </a:xfrm>
                  <a:custGeom>
                    <a:avLst/>
                    <a:gdLst>
                      <a:gd name="T0" fmla="*/ 316 w 316"/>
                      <a:gd name="T1" fmla="*/ 608 h 608"/>
                      <a:gd name="T2" fmla="*/ 227 w 316"/>
                      <a:gd name="T3" fmla="*/ 0 h 608"/>
                      <a:gd name="T4" fmla="*/ 0 w 316"/>
                      <a:gd name="T5" fmla="*/ 90 h 608"/>
                      <a:gd name="T6" fmla="*/ 316 w 316"/>
                      <a:gd name="T7" fmla="*/ 608 h 608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0 w 316"/>
                      <a:gd name="T13" fmla="*/ 0 h 608"/>
                      <a:gd name="T14" fmla="*/ 316 w 316"/>
                      <a:gd name="T15" fmla="*/ 608 h 608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316" h="608">
                        <a:moveTo>
                          <a:pt x="316" y="608"/>
                        </a:moveTo>
                        <a:lnTo>
                          <a:pt x="227" y="0"/>
                        </a:lnTo>
                        <a:lnTo>
                          <a:pt x="0" y="90"/>
                        </a:lnTo>
                        <a:lnTo>
                          <a:pt x="316" y="608"/>
                        </a:lnTo>
                        <a:close/>
                      </a:path>
                    </a:pathLst>
                  </a:custGeom>
                  <a:noFill/>
                  <a:ln w="9525">
                    <a:solidFill>
                      <a:schemeClr val="bg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 sz="3902"/>
                  </a:p>
                </p:txBody>
              </p:sp>
              <p:sp>
                <p:nvSpPr>
                  <p:cNvPr id="14389" name="Freeform 228"/>
                  <p:cNvSpPr>
                    <a:spLocks/>
                  </p:cNvSpPr>
                  <p:nvPr/>
                </p:nvSpPr>
                <p:spPr bwMode="auto">
                  <a:xfrm rot="78698">
                    <a:off x="1519" y="2523"/>
                    <a:ext cx="82" cy="141"/>
                  </a:xfrm>
                  <a:custGeom>
                    <a:avLst/>
                    <a:gdLst>
                      <a:gd name="T0" fmla="*/ 85 w 121"/>
                      <a:gd name="T1" fmla="*/ 0 h 230"/>
                      <a:gd name="T2" fmla="*/ 0 w 121"/>
                      <a:gd name="T3" fmla="*/ 25 h 230"/>
                      <a:gd name="T4" fmla="*/ 121 w 121"/>
                      <a:gd name="T5" fmla="*/ 230 h 230"/>
                      <a:gd name="T6" fmla="*/ 85 w 121"/>
                      <a:gd name="T7" fmla="*/ 0 h 23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0 w 121"/>
                      <a:gd name="T13" fmla="*/ 0 h 230"/>
                      <a:gd name="T14" fmla="*/ 121 w 121"/>
                      <a:gd name="T15" fmla="*/ 230 h 23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121" h="230">
                        <a:moveTo>
                          <a:pt x="85" y="0"/>
                        </a:moveTo>
                        <a:lnTo>
                          <a:pt x="0" y="25"/>
                        </a:lnTo>
                        <a:lnTo>
                          <a:pt x="121" y="230"/>
                        </a:lnTo>
                        <a:lnTo>
                          <a:pt x="85" y="0"/>
                        </a:lnTo>
                        <a:close/>
                      </a:path>
                    </a:pathLst>
                  </a:custGeom>
                  <a:noFill/>
                  <a:ln w="9525">
                    <a:solidFill>
                      <a:schemeClr val="bg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 sz="3902"/>
                  </a:p>
                </p:txBody>
              </p:sp>
            </p:grpSp>
          </p:grpSp>
          <p:grpSp>
            <p:nvGrpSpPr>
              <p:cNvPr id="14383" name="Group 229"/>
              <p:cNvGrpSpPr>
                <a:grpSpLocks/>
              </p:cNvGrpSpPr>
              <p:nvPr/>
            </p:nvGrpSpPr>
            <p:grpSpPr bwMode="auto">
              <a:xfrm rot="930741">
                <a:off x="521" y="981"/>
                <a:ext cx="384" cy="1858"/>
                <a:chOff x="1292" y="1570"/>
                <a:chExt cx="363" cy="1905"/>
              </a:xfrm>
            </p:grpSpPr>
            <p:sp>
              <p:nvSpPr>
                <p:cNvPr id="14384" name="Freeform 230"/>
                <p:cNvSpPr>
                  <a:spLocks/>
                </p:cNvSpPr>
                <p:nvPr/>
              </p:nvSpPr>
              <p:spPr bwMode="auto">
                <a:xfrm>
                  <a:off x="1292" y="1616"/>
                  <a:ext cx="227" cy="1859"/>
                </a:xfrm>
                <a:custGeom>
                  <a:avLst/>
                  <a:gdLst>
                    <a:gd name="T0" fmla="*/ 227 w 227"/>
                    <a:gd name="T1" fmla="*/ 136 h 1859"/>
                    <a:gd name="T2" fmla="*/ 0 w 227"/>
                    <a:gd name="T3" fmla="*/ 1859 h 1859"/>
                    <a:gd name="T4" fmla="*/ 0 w 227"/>
                    <a:gd name="T5" fmla="*/ 1633 h 1859"/>
                    <a:gd name="T6" fmla="*/ 137 w 227"/>
                    <a:gd name="T7" fmla="*/ 0 h 1859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27"/>
                    <a:gd name="T13" fmla="*/ 0 h 1859"/>
                    <a:gd name="T14" fmla="*/ 227 w 227"/>
                    <a:gd name="T15" fmla="*/ 1859 h 1859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27" h="1859">
                      <a:moveTo>
                        <a:pt x="227" y="136"/>
                      </a:moveTo>
                      <a:lnTo>
                        <a:pt x="0" y="1859"/>
                      </a:lnTo>
                      <a:lnTo>
                        <a:pt x="0" y="1633"/>
                      </a:lnTo>
                      <a:lnTo>
                        <a:pt x="137" y="0"/>
                      </a:lnTo>
                    </a:path>
                  </a:pathLst>
                </a:custGeom>
                <a:noFill/>
                <a:ln w="9525">
                  <a:solidFill>
                    <a:schemeClr val="bg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ru-RU" sz="3902"/>
                </a:p>
              </p:txBody>
            </p:sp>
            <p:sp>
              <p:nvSpPr>
                <p:cNvPr id="14385" name="Oval 231"/>
                <p:cNvSpPr>
                  <a:spLocks noChangeArrowheads="1"/>
                </p:cNvSpPr>
                <p:nvPr/>
              </p:nvSpPr>
              <p:spPr bwMode="auto">
                <a:xfrm>
                  <a:off x="1383" y="1570"/>
                  <a:ext cx="272" cy="272"/>
                </a:xfrm>
                <a:prstGeom prst="ellipse">
                  <a:avLst/>
                </a:prstGeom>
                <a:noFill/>
                <a:ln w="9525">
                  <a:solidFill>
                    <a:schemeClr val="bg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defRPr>
                  </a:lvl9pPr>
                </a:lstStyle>
                <a:p>
                  <a:pPr eaLnBrk="1" hangingPunct="1"/>
                  <a:endParaRPr lang="ru-RU" sz="3902"/>
                </a:p>
              </p:txBody>
            </p:sp>
          </p:grpSp>
        </p:grpSp>
        <p:grpSp>
          <p:nvGrpSpPr>
            <p:cNvPr id="14371" name="Group 232"/>
            <p:cNvGrpSpPr>
              <a:grpSpLocks/>
            </p:cNvGrpSpPr>
            <p:nvPr/>
          </p:nvGrpSpPr>
          <p:grpSpPr bwMode="auto">
            <a:xfrm>
              <a:off x="3198" y="391"/>
              <a:ext cx="1079" cy="1994"/>
              <a:chOff x="521" y="845"/>
              <a:chExt cx="1079" cy="1994"/>
            </a:xfrm>
          </p:grpSpPr>
          <p:grpSp>
            <p:nvGrpSpPr>
              <p:cNvPr id="14372" name="Group 233"/>
              <p:cNvGrpSpPr>
                <a:grpSpLocks/>
              </p:cNvGrpSpPr>
              <p:nvPr/>
            </p:nvGrpSpPr>
            <p:grpSpPr bwMode="auto">
              <a:xfrm>
                <a:off x="748" y="845"/>
                <a:ext cx="852" cy="1913"/>
                <a:chOff x="350" y="799"/>
                <a:chExt cx="852" cy="1913"/>
              </a:xfrm>
            </p:grpSpPr>
            <p:grpSp>
              <p:nvGrpSpPr>
                <p:cNvPr id="14376" name="Group 234"/>
                <p:cNvGrpSpPr>
                  <a:grpSpLocks/>
                </p:cNvGrpSpPr>
                <p:nvPr/>
              </p:nvGrpSpPr>
              <p:grpSpPr bwMode="auto">
                <a:xfrm>
                  <a:off x="350" y="799"/>
                  <a:ext cx="852" cy="1909"/>
                  <a:chOff x="350" y="799"/>
                  <a:chExt cx="852" cy="1909"/>
                </a:xfrm>
              </p:grpSpPr>
              <p:sp>
                <p:nvSpPr>
                  <p:cNvPr id="14380" name="Freeform 235"/>
                  <p:cNvSpPr>
                    <a:spLocks/>
                  </p:cNvSpPr>
                  <p:nvPr/>
                </p:nvSpPr>
                <p:spPr bwMode="auto">
                  <a:xfrm rot="78698">
                    <a:off x="350" y="799"/>
                    <a:ext cx="852" cy="1909"/>
                  </a:xfrm>
                  <a:custGeom>
                    <a:avLst/>
                    <a:gdLst>
                      <a:gd name="T0" fmla="*/ 0 w 1252"/>
                      <a:gd name="T1" fmla="*/ 90 h 3125"/>
                      <a:gd name="T2" fmla="*/ 227 w 1252"/>
                      <a:gd name="T3" fmla="*/ 0 h 3125"/>
                      <a:gd name="T4" fmla="*/ 1179 w 1252"/>
                      <a:gd name="T5" fmla="*/ 2540 h 3125"/>
                      <a:gd name="T6" fmla="*/ 1252 w 1252"/>
                      <a:gd name="T7" fmla="*/ 3125 h 3125"/>
                      <a:gd name="T8" fmla="*/ 952 w 1252"/>
                      <a:gd name="T9" fmla="*/ 2630 h 3125"/>
                      <a:gd name="T10" fmla="*/ 0 w 1252"/>
                      <a:gd name="T11" fmla="*/ 90 h 3125"/>
                      <a:gd name="T12" fmla="*/ 0 60000 65536"/>
                      <a:gd name="T13" fmla="*/ 0 60000 65536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w 1252"/>
                      <a:gd name="T19" fmla="*/ 0 h 3125"/>
                      <a:gd name="T20" fmla="*/ 1252 w 1252"/>
                      <a:gd name="T21" fmla="*/ 3125 h 3125"/>
                    </a:gdLst>
                    <a:ahLst/>
                    <a:cxnLst>
                      <a:cxn ang="T12">
                        <a:pos x="T0" y="T1"/>
                      </a:cxn>
                      <a:cxn ang="T13">
                        <a:pos x="T2" y="T3"/>
                      </a:cxn>
                      <a:cxn ang="T14">
                        <a:pos x="T4" y="T5"/>
                      </a:cxn>
                      <a:cxn ang="T15">
                        <a:pos x="T6" y="T7"/>
                      </a:cxn>
                      <a:cxn ang="T16">
                        <a:pos x="T8" y="T9"/>
                      </a:cxn>
                      <a:cxn ang="T17">
                        <a:pos x="T10" y="T11"/>
                      </a:cxn>
                    </a:cxnLst>
                    <a:rect l="T18" t="T19" r="T20" b="T21"/>
                    <a:pathLst>
                      <a:path w="1252" h="3125">
                        <a:moveTo>
                          <a:pt x="0" y="90"/>
                        </a:moveTo>
                        <a:lnTo>
                          <a:pt x="227" y="0"/>
                        </a:lnTo>
                        <a:lnTo>
                          <a:pt x="1179" y="2540"/>
                        </a:lnTo>
                        <a:lnTo>
                          <a:pt x="1252" y="3125"/>
                        </a:lnTo>
                        <a:lnTo>
                          <a:pt x="952" y="2630"/>
                        </a:lnTo>
                        <a:lnTo>
                          <a:pt x="0" y="90"/>
                        </a:lnTo>
                        <a:close/>
                      </a:path>
                    </a:pathLst>
                  </a:custGeom>
                  <a:solidFill>
                    <a:srgbClr val="00CCFF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 sz="3902"/>
                  </a:p>
                </p:txBody>
              </p:sp>
              <p:sp>
                <p:nvSpPr>
                  <p:cNvPr id="14381" name="Freeform 236"/>
                  <p:cNvSpPr>
                    <a:spLocks/>
                  </p:cNvSpPr>
                  <p:nvPr/>
                </p:nvSpPr>
                <p:spPr bwMode="auto">
                  <a:xfrm rot="78698">
                    <a:off x="419" y="810"/>
                    <a:ext cx="744" cy="1595"/>
                  </a:xfrm>
                  <a:custGeom>
                    <a:avLst/>
                    <a:gdLst>
                      <a:gd name="T0" fmla="*/ 867 w 1094"/>
                      <a:gd name="T1" fmla="*/ 2612 h 2612"/>
                      <a:gd name="T2" fmla="*/ 1094 w 1094"/>
                      <a:gd name="T3" fmla="*/ 2522 h 2612"/>
                      <a:gd name="T4" fmla="*/ 1016 w 1094"/>
                      <a:gd name="T5" fmla="*/ 2554 h 2612"/>
                      <a:gd name="T6" fmla="*/ 84 w 1094"/>
                      <a:gd name="T7" fmla="*/ 0 h 2612"/>
                      <a:gd name="T8" fmla="*/ 0 w 1094"/>
                      <a:gd name="T9" fmla="*/ 30 h 2612"/>
                      <a:gd name="T10" fmla="*/ 940 w 1094"/>
                      <a:gd name="T11" fmla="*/ 2584 h 2612"/>
                      <a:gd name="T12" fmla="*/ 0 60000 65536"/>
                      <a:gd name="T13" fmla="*/ 0 60000 65536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w 1094"/>
                      <a:gd name="T19" fmla="*/ 0 h 2612"/>
                      <a:gd name="T20" fmla="*/ 1094 w 1094"/>
                      <a:gd name="T21" fmla="*/ 2612 h 2612"/>
                    </a:gdLst>
                    <a:ahLst/>
                    <a:cxnLst>
                      <a:cxn ang="T12">
                        <a:pos x="T0" y="T1"/>
                      </a:cxn>
                      <a:cxn ang="T13">
                        <a:pos x="T2" y="T3"/>
                      </a:cxn>
                      <a:cxn ang="T14">
                        <a:pos x="T4" y="T5"/>
                      </a:cxn>
                      <a:cxn ang="T15">
                        <a:pos x="T6" y="T7"/>
                      </a:cxn>
                      <a:cxn ang="T16">
                        <a:pos x="T8" y="T9"/>
                      </a:cxn>
                      <a:cxn ang="T17">
                        <a:pos x="T10" y="T11"/>
                      </a:cxn>
                    </a:cxnLst>
                    <a:rect l="T18" t="T19" r="T20" b="T21"/>
                    <a:pathLst>
                      <a:path w="1094" h="2612">
                        <a:moveTo>
                          <a:pt x="867" y="2612"/>
                        </a:moveTo>
                        <a:lnTo>
                          <a:pt x="1094" y="2522"/>
                        </a:lnTo>
                        <a:lnTo>
                          <a:pt x="1016" y="2554"/>
                        </a:lnTo>
                        <a:lnTo>
                          <a:pt x="84" y="0"/>
                        </a:lnTo>
                        <a:lnTo>
                          <a:pt x="0" y="30"/>
                        </a:lnTo>
                        <a:lnTo>
                          <a:pt x="940" y="2584"/>
                        </a:lnTo>
                      </a:path>
                    </a:pathLst>
                  </a:custGeom>
                  <a:solidFill>
                    <a:srgbClr val="0000FF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 sz="3902"/>
                  </a:p>
                </p:txBody>
              </p:sp>
            </p:grpSp>
            <p:grpSp>
              <p:nvGrpSpPr>
                <p:cNvPr id="14377" name="Group 237"/>
                <p:cNvGrpSpPr>
                  <a:grpSpLocks/>
                </p:cNvGrpSpPr>
                <p:nvPr/>
              </p:nvGrpSpPr>
              <p:grpSpPr bwMode="auto">
                <a:xfrm>
                  <a:off x="975" y="2341"/>
                  <a:ext cx="218" cy="371"/>
                  <a:chOff x="1383" y="2296"/>
                  <a:chExt cx="218" cy="371"/>
                </a:xfrm>
              </p:grpSpPr>
              <p:sp>
                <p:nvSpPr>
                  <p:cNvPr id="155886" name="Freeform 238"/>
                  <p:cNvSpPr>
                    <a:spLocks/>
                  </p:cNvSpPr>
                  <p:nvPr/>
                </p:nvSpPr>
                <p:spPr bwMode="auto">
                  <a:xfrm rot="78698">
                    <a:off x="1387" y="2293"/>
                    <a:ext cx="215" cy="371"/>
                  </a:xfrm>
                  <a:custGeom>
                    <a:avLst/>
                    <a:gdLst/>
                    <a:ahLst/>
                    <a:cxnLst>
                      <a:cxn ang="0">
                        <a:pos x="316" y="608"/>
                      </a:cxn>
                      <a:cxn ang="0">
                        <a:pos x="227" y="0"/>
                      </a:cxn>
                      <a:cxn ang="0">
                        <a:pos x="0" y="90"/>
                      </a:cxn>
                      <a:cxn ang="0">
                        <a:pos x="316" y="608"/>
                      </a:cxn>
                    </a:cxnLst>
                    <a:rect l="0" t="0" r="r" b="b"/>
                    <a:pathLst>
                      <a:path w="316" h="608">
                        <a:moveTo>
                          <a:pt x="316" y="608"/>
                        </a:moveTo>
                        <a:lnTo>
                          <a:pt x="227" y="0"/>
                        </a:lnTo>
                        <a:lnTo>
                          <a:pt x="0" y="90"/>
                        </a:lnTo>
                        <a:lnTo>
                          <a:pt x="316" y="608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1"/>
                      </a:gs>
                      <a:gs pos="50000">
                        <a:srgbClr val="FF9900"/>
                      </a:gs>
                      <a:gs pos="100000">
                        <a:schemeClr val="bg1"/>
                      </a:gs>
                    </a:gsLst>
                    <a:lin ang="2700000" scaled="1"/>
                  </a:gradFill>
                  <a:ln w="9525">
                    <a:solidFill>
                      <a:srgbClr val="0000FF"/>
                    </a:solidFill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pPr>
                      <a:defRPr/>
                    </a:pPr>
                    <a:endParaRPr lang="ru-RU" sz="3902"/>
                  </a:p>
                </p:txBody>
              </p:sp>
              <p:sp>
                <p:nvSpPr>
                  <p:cNvPr id="14379" name="Freeform 239"/>
                  <p:cNvSpPr>
                    <a:spLocks/>
                  </p:cNvSpPr>
                  <p:nvPr/>
                </p:nvSpPr>
                <p:spPr bwMode="auto">
                  <a:xfrm rot="78698">
                    <a:off x="1519" y="2523"/>
                    <a:ext cx="82" cy="141"/>
                  </a:xfrm>
                  <a:custGeom>
                    <a:avLst/>
                    <a:gdLst>
                      <a:gd name="T0" fmla="*/ 85 w 121"/>
                      <a:gd name="T1" fmla="*/ 0 h 230"/>
                      <a:gd name="T2" fmla="*/ 0 w 121"/>
                      <a:gd name="T3" fmla="*/ 25 h 230"/>
                      <a:gd name="T4" fmla="*/ 121 w 121"/>
                      <a:gd name="T5" fmla="*/ 230 h 230"/>
                      <a:gd name="T6" fmla="*/ 85 w 121"/>
                      <a:gd name="T7" fmla="*/ 0 h 23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0 w 121"/>
                      <a:gd name="T13" fmla="*/ 0 h 230"/>
                      <a:gd name="T14" fmla="*/ 121 w 121"/>
                      <a:gd name="T15" fmla="*/ 230 h 23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121" h="230">
                        <a:moveTo>
                          <a:pt x="85" y="0"/>
                        </a:moveTo>
                        <a:lnTo>
                          <a:pt x="0" y="25"/>
                        </a:lnTo>
                        <a:lnTo>
                          <a:pt x="121" y="230"/>
                        </a:lnTo>
                        <a:lnTo>
                          <a:pt x="85" y="0"/>
                        </a:lnTo>
                        <a:close/>
                      </a:path>
                    </a:pathLst>
                  </a:custGeom>
                  <a:solidFill>
                    <a:srgbClr val="0000CC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 sz="3902"/>
                  </a:p>
                </p:txBody>
              </p:sp>
            </p:grpSp>
          </p:grpSp>
          <p:grpSp>
            <p:nvGrpSpPr>
              <p:cNvPr id="14373" name="Group 240"/>
              <p:cNvGrpSpPr>
                <a:grpSpLocks/>
              </p:cNvGrpSpPr>
              <p:nvPr/>
            </p:nvGrpSpPr>
            <p:grpSpPr bwMode="auto">
              <a:xfrm rot="930741">
                <a:off x="521" y="981"/>
                <a:ext cx="384" cy="1858"/>
                <a:chOff x="1292" y="1570"/>
                <a:chExt cx="363" cy="1905"/>
              </a:xfrm>
            </p:grpSpPr>
            <p:sp>
              <p:nvSpPr>
                <p:cNvPr id="14374" name="Freeform 241"/>
                <p:cNvSpPr>
                  <a:spLocks/>
                </p:cNvSpPr>
                <p:nvPr/>
              </p:nvSpPr>
              <p:spPr bwMode="auto">
                <a:xfrm>
                  <a:off x="1292" y="1616"/>
                  <a:ext cx="227" cy="1859"/>
                </a:xfrm>
                <a:custGeom>
                  <a:avLst/>
                  <a:gdLst>
                    <a:gd name="T0" fmla="*/ 227 w 227"/>
                    <a:gd name="T1" fmla="*/ 136 h 1859"/>
                    <a:gd name="T2" fmla="*/ 0 w 227"/>
                    <a:gd name="T3" fmla="*/ 1859 h 1859"/>
                    <a:gd name="T4" fmla="*/ 0 w 227"/>
                    <a:gd name="T5" fmla="*/ 1633 h 1859"/>
                    <a:gd name="T6" fmla="*/ 137 w 227"/>
                    <a:gd name="T7" fmla="*/ 0 h 1859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27"/>
                    <a:gd name="T13" fmla="*/ 0 h 1859"/>
                    <a:gd name="T14" fmla="*/ 227 w 227"/>
                    <a:gd name="T15" fmla="*/ 1859 h 1859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27" h="1859">
                      <a:moveTo>
                        <a:pt x="227" y="136"/>
                      </a:moveTo>
                      <a:lnTo>
                        <a:pt x="0" y="1859"/>
                      </a:lnTo>
                      <a:lnTo>
                        <a:pt x="0" y="1633"/>
                      </a:lnTo>
                      <a:lnTo>
                        <a:pt x="137" y="0"/>
                      </a:lnTo>
                    </a:path>
                  </a:pathLst>
                </a:custGeom>
                <a:solidFill>
                  <a:schemeClr val="bg2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 sz="3902"/>
                </a:p>
              </p:txBody>
            </p:sp>
            <p:sp>
              <p:nvSpPr>
                <p:cNvPr id="14375" name="Oval 242"/>
                <p:cNvSpPr>
                  <a:spLocks noChangeArrowheads="1"/>
                </p:cNvSpPr>
                <p:nvPr/>
              </p:nvSpPr>
              <p:spPr bwMode="auto">
                <a:xfrm>
                  <a:off x="1383" y="1570"/>
                  <a:ext cx="272" cy="272"/>
                </a:xfrm>
                <a:prstGeom prst="ellipse">
                  <a:avLst/>
                </a:prstGeom>
                <a:solidFill>
                  <a:schemeClr val="bg2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defRPr>
                  </a:lvl9pPr>
                </a:lstStyle>
                <a:p>
                  <a:pPr eaLnBrk="1" hangingPunct="1"/>
                  <a:endParaRPr lang="ru-RU" sz="3902"/>
                </a:p>
              </p:txBody>
            </p:sp>
          </p:grpSp>
        </p:grpSp>
      </p:grpSp>
      <p:sp>
        <p:nvSpPr>
          <p:cNvPr id="155891" name="Oval 243"/>
          <p:cNvSpPr>
            <a:spLocks noChangeArrowheads="1"/>
          </p:cNvSpPr>
          <p:nvPr/>
        </p:nvSpPr>
        <p:spPr bwMode="auto">
          <a:xfrm>
            <a:off x="4925132" y="5710188"/>
            <a:ext cx="146248" cy="73125"/>
          </a:xfrm>
          <a:prstGeom prst="ellipse">
            <a:avLst/>
          </a:prstGeom>
          <a:solidFill>
            <a:srgbClr val="0000FF"/>
          </a:solidFill>
          <a:ln w="12700">
            <a:solidFill>
              <a:srgbClr val="0000CC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eaLnBrk="1" hangingPunct="1"/>
            <a:endParaRPr lang="ru-RU" sz="3902"/>
          </a:p>
        </p:txBody>
      </p:sp>
      <p:sp>
        <p:nvSpPr>
          <p:cNvPr id="155892" name="Oval 244"/>
          <p:cNvSpPr>
            <a:spLocks noChangeArrowheads="1"/>
          </p:cNvSpPr>
          <p:nvPr/>
        </p:nvSpPr>
        <p:spPr bwMode="auto">
          <a:xfrm>
            <a:off x="7430855" y="5931187"/>
            <a:ext cx="147874" cy="146248"/>
          </a:xfrm>
          <a:prstGeom prst="ellipse">
            <a:avLst/>
          </a:prstGeom>
          <a:solidFill>
            <a:srgbClr val="33CCFF"/>
          </a:solidFill>
          <a:ln w="12700">
            <a:solidFill>
              <a:srgbClr val="000000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eaLnBrk="1" hangingPunct="1"/>
            <a:endParaRPr lang="ru-RU" sz="3902"/>
          </a:p>
        </p:txBody>
      </p:sp>
    </p:spTree>
    <p:extLst>
      <p:ext uri="{BB962C8B-B14F-4D97-AF65-F5344CB8AC3E}">
        <p14:creationId xmlns:p14="http://schemas.microsoft.com/office/powerpoint/2010/main" val="22724221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6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556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7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2222E-6 1.85185E-6 L 0.43003 0.06504 " pathEditMode="relative" rAng="0" ptsTypes="AA">
                                      <p:cBhvr>
                                        <p:cTn id="2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500" y="3200"/>
                                    </p:animMotion>
                                  </p:childTnLst>
                                </p:cTn>
                              </p:par>
                              <p:par>
                                <p:cTn id="2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6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2000"/>
                                        <p:tgtEl>
                                          <p:spTgt spid="1556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8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2000"/>
                                        <p:tgtEl>
                                          <p:spTgt spid="1558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6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556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7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2000"/>
                                        <p:tgtEl>
                                          <p:spTgt spid="1557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69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2000"/>
                                        <p:tgtEl>
                                          <p:spTgt spid="15569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47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64" presetID="49" presetClass="path" presetSubtype="0" accel="50000" decel="5000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1.15045E-6 2.45138E-6 L 0.22772 0.3867 " pathEditMode="relative" rAng="0" ptsTypes="AA">
                                      <p:cBhvr>
                                        <p:cTn id="65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386" y="19335"/>
                                    </p:animMotion>
                                  </p:childTnLst>
                                </p:cTn>
                              </p:par>
                              <p:par>
                                <p:cTn id="66" presetID="8" presetClass="emph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Rot by="1200000">
                                      <p:cBhvr>
                                        <p:cTn id="67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 nodeType="afterGroup">
                            <p:stCondLst>
                              <p:cond delay="7000"/>
                            </p:stCondLst>
                            <p:childTnLst>
                              <p:par>
                                <p:cTn id="69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-1740000">
                                      <p:cBhvr>
                                        <p:cTn id="70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7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2000"/>
                                        <p:tgtEl>
                                          <p:spTgt spid="1557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 nodeType="afterGroup">
                            <p:stCondLst>
                              <p:cond delay="9000"/>
                            </p:stCondLst>
                            <p:childTnLst>
                              <p:par>
                                <p:cTn id="7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6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1556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 nodeType="afterGroup">
                            <p:stCondLst>
                              <p:cond delay="9500"/>
                            </p:stCondLst>
                            <p:childTnLst>
                              <p:par>
                                <p:cTn id="7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8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1000"/>
                                        <p:tgtEl>
                                          <p:spTgt spid="1558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 nodeType="clickPar">
                      <p:stCondLst>
                        <p:cond delay="indefinite"/>
                      </p:stCondLst>
                      <p:childTnLst>
                        <p:par>
                          <p:cTn id="8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69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9" dur="2000"/>
                                        <p:tgtEl>
                                          <p:spTgt spid="15569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69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4" dur="2000"/>
                                        <p:tgtEl>
                                          <p:spTgt spid="15569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96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100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0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0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1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1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1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117" presetID="49" presetClass="path" presetSubtype="0" accel="50000" decel="5000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4.8427E-6 -4.85301E-6 L 0.25707 0.27024 " pathEditMode="relative" rAng="0" ptsTypes="AA">
                                      <p:cBhvr>
                                        <p:cTn id="11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847" y="13501"/>
                                    </p:animMotion>
                                  </p:childTnLst>
                                </p:cTn>
                              </p:par>
                              <p:par>
                                <p:cTn id="119" presetID="8" presetClass="emph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Rot by="-900000">
                                      <p:cBhvr>
                                        <p:cTn id="120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 nodeType="afterGroup">
                            <p:stCondLst>
                              <p:cond delay="9000"/>
                            </p:stCondLst>
                            <p:childTnLst>
                              <p:par>
                                <p:cTn id="122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-1980000">
                                      <p:cBhvr>
                                        <p:cTn id="123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2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7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6" dur="2000"/>
                                        <p:tgtEl>
                                          <p:spTgt spid="1557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 nodeType="clickPar">
                      <p:stCondLst>
                        <p:cond delay="indefinite"/>
                      </p:stCondLst>
                      <p:childTnLst>
                        <p:par>
                          <p:cTn id="1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69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1" dur="2000"/>
                                        <p:tgtEl>
                                          <p:spTgt spid="15569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69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6" dur="2000"/>
                                        <p:tgtEl>
                                          <p:spTgt spid="15569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69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1" dur="2000"/>
                                        <p:tgtEl>
                                          <p:spTgt spid="15569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3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5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46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5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5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5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5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6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2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163" presetID="49" presetClass="path" presetSubtype="0" accel="50000" decel="5000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-2.67474E-6 -1.11714E-6 L 0.29472 0.13817 " pathEditMode="relative" rAng="0" ptsTypes="AA">
                                      <p:cBhvr>
                                        <p:cTn id="164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729" y="6897"/>
                                    </p:animMotion>
                                  </p:childTnLst>
                                </p:cTn>
                              </p:par>
                              <p:par>
                                <p:cTn id="165" presetID="8" presetClass="emph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Rot by="3600000">
                                      <p:cBhvr>
                                        <p:cTn id="166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7" fill="hold" nodeType="afterGroup">
                            <p:stCondLst>
                              <p:cond delay="7000"/>
                            </p:stCondLst>
                            <p:childTnLst>
                              <p:par>
                                <p:cTn id="168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880000">
                                      <p:cBhvr>
                                        <p:cTn id="169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8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2" dur="2000"/>
                                        <p:tgtEl>
                                          <p:spTgt spid="1558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3" fill="hold" nodeType="afterGroup">
                            <p:stCondLst>
                              <p:cond delay="9000"/>
                            </p:stCondLst>
                            <p:childTnLst>
                              <p:par>
                                <p:cTn id="17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6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6" dur="500"/>
                                        <p:tgtEl>
                                          <p:spTgt spid="1556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7" fill="hold" nodeType="afterGroup">
                            <p:stCondLst>
                              <p:cond delay="9500"/>
                            </p:stCondLst>
                            <p:childTnLst>
                              <p:par>
                                <p:cTn id="17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7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0" dur="2000"/>
                                        <p:tgtEl>
                                          <p:spTgt spid="1557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1" fill="hold" nodeType="afterGroup">
                            <p:stCondLst>
                              <p:cond delay="11500"/>
                            </p:stCondLst>
                            <p:childTnLst>
                              <p:par>
                                <p:cTn id="182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3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5" presetID="10" presetClass="entr" presetSubtype="0" repeatCount="3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6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7" dur="500"/>
                                        <p:tgtEl>
                                          <p:spTgt spid="1556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8" fill="hold" nodeType="afterGroup">
                            <p:stCondLst>
                              <p:cond delay="13500"/>
                            </p:stCondLst>
                            <p:childTnLst>
                              <p:par>
                                <p:cTn id="18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7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1" dur="2000"/>
                                        <p:tgtEl>
                                          <p:spTgt spid="1557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2" presetID="35" presetClass="emph" presetSubtype="0" repeatCount="3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93" dur="500" fill="hold"/>
                                        <p:tgtEl>
                                          <p:spTgt spid="1556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5765" grpId="0" animBg="1"/>
      <p:bldP spid="155650" grpId="0"/>
      <p:bldP spid="155651" grpId="0" animBg="1"/>
      <p:bldP spid="155651" grpId="1" animBg="1"/>
      <p:bldP spid="155691" grpId="0"/>
      <p:bldP spid="155692" grpId="0"/>
      <p:bldP spid="155702" grpId="0" animBg="1"/>
      <p:bldP spid="155720" grpId="0"/>
      <p:bldP spid="155733" grpId="0" animBg="1"/>
      <p:bldP spid="155766" grpId="0" animBg="1"/>
      <p:bldP spid="155820" grpId="0" animBg="1"/>
      <p:bldP spid="155652" grpId="0" animBg="1"/>
      <p:bldP spid="155891" grpId="0" animBg="1"/>
      <p:bldP spid="15589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Freeform 66"/>
          <p:cNvSpPr>
            <a:spLocks/>
          </p:cNvSpPr>
          <p:nvPr/>
        </p:nvSpPr>
        <p:spPr bwMode="auto">
          <a:xfrm>
            <a:off x="2260159" y="2978593"/>
            <a:ext cx="2515473" cy="4874"/>
          </a:xfrm>
          <a:custGeom>
            <a:avLst/>
            <a:gdLst>
              <a:gd name="T0" fmla="*/ 0 w 1548"/>
              <a:gd name="T1" fmla="*/ 0 h 3"/>
              <a:gd name="T2" fmla="*/ 1548 w 1548"/>
              <a:gd name="T3" fmla="*/ 3 h 3"/>
              <a:gd name="T4" fmla="*/ 0 60000 65536"/>
              <a:gd name="T5" fmla="*/ 0 60000 65536"/>
              <a:gd name="T6" fmla="*/ 0 w 1548"/>
              <a:gd name="T7" fmla="*/ 0 h 3"/>
              <a:gd name="T8" fmla="*/ 1548 w 1548"/>
              <a:gd name="T9" fmla="*/ 3 h 3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548" h="3">
                <a:moveTo>
                  <a:pt x="0" y="0"/>
                </a:moveTo>
                <a:lnTo>
                  <a:pt x="1548" y="3"/>
                </a:lnTo>
              </a:path>
            </a:pathLst>
          </a:custGeom>
          <a:noFill/>
          <a:ln w="38100" cap="flat" cmpd="sng">
            <a:solidFill>
              <a:srgbClr val="0000CC"/>
            </a:solidFill>
            <a:prstDash val="solid"/>
            <a:round/>
            <a:headEnd type="oval" w="med" len="med"/>
            <a:tailEnd type="oval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/>
          <a:lstStyle/>
          <a:p>
            <a:endParaRPr lang="ru-RU" sz="3902"/>
          </a:p>
        </p:txBody>
      </p:sp>
      <p:sp>
        <p:nvSpPr>
          <p:cNvPr id="155765" name="Arc 117"/>
          <p:cNvSpPr>
            <a:spLocks/>
          </p:cNvSpPr>
          <p:nvPr/>
        </p:nvSpPr>
        <p:spPr bwMode="auto">
          <a:xfrm rot="-1615609">
            <a:off x="4726883" y="3714710"/>
            <a:ext cx="3022468" cy="1496610"/>
          </a:xfrm>
          <a:custGeom>
            <a:avLst/>
            <a:gdLst>
              <a:gd name="T0" fmla="*/ 2649546 w 21600"/>
              <a:gd name="T1" fmla="*/ 0 h 10895"/>
              <a:gd name="T2" fmla="*/ 2946872 w 21600"/>
              <a:gd name="T3" fmla="*/ 1462088 h 10895"/>
              <a:gd name="T4" fmla="*/ 0 w 21600"/>
              <a:gd name="T5" fmla="*/ 1279444 h 10895"/>
              <a:gd name="T6" fmla="*/ 0 60000 65536"/>
              <a:gd name="T7" fmla="*/ 0 60000 65536"/>
              <a:gd name="T8" fmla="*/ 0 60000 65536"/>
              <a:gd name="T9" fmla="*/ 0 w 21600"/>
              <a:gd name="T10" fmla="*/ 0 h 10895"/>
              <a:gd name="T11" fmla="*/ 21600 w 21600"/>
              <a:gd name="T12" fmla="*/ 10895 h 10895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10895" fill="none" extrusionOk="0">
                <a:moveTo>
                  <a:pt x="19382" y="-1"/>
                </a:moveTo>
                <a:cubicBezTo>
                  <a:pt x="20841" y="2966"/>
                  <a:pt x="21600" y="6228"/>
                  <a:pt x="21600" y="9534"/>
                </a:cubicBezTo>
                <a:cubicBezTo>
                  <a:pt x="21600" y="9988"/>
                  <a:pt x="21585" y="10441"/>
                  <a:pt x="21557" y="10895"/>
                </a:cubicBezTo>
              </a:path>
              <a:path w="21600" h="10895" stroke="0" extrusionOk="0">
                <a:moveTo>
                  <a:pt x="19382" y="-1"/>
                </a:moveTo>
                <a:cubicBezTo>
                  <a:pt x="20841" y="2966"/>
                  <a:pt x="21600" y="6228"/>
                  <a:pt x="21600" y="9534"/>
                </a:cubicBezTo>
                <a:cubicBezTo>
                  <a:pt x="21600" y="9988"/>
                  <a:pt x="21585" y="10441"/>
                  <a:pt x="21557" y="10895"/>
                </a:cubicBezTo>
                <a:lnTo>
                  <a:pt x="0" y="9534"/>
                </a:lnTo>
                <a:close/>
              </a:path>
            </a:pathLst>
          </a:custGeom>
          <a:noFill/>
          <a:ln w="38100">
            <a:solidFill>
              <a:srgbClr val="0000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ru-RU" sz="3902"/>
          </a:p>
        </p:txBody>
      </p:sp>
      <p:sp>
        <p:nvSpPr>
          <p:cNvPr id="155650" name="Text Box 2"/>
          <p:cNvSpPr txBox="1">
            <a:spLocks noChangeArrowheads="1"/>
          </p:cNvSpPr>
          <p:nvPr/>
        </p:nvSpPr>
        <p:spPr bwMode="auto">
          <a:xfrm>
            <a:off x="7430854" y="3350714"/>
            <a:ext cx="481222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eaLnBrk="1" hangingPunct="1"/>
            <a:r>
              <a:rPr lang="ru-RU" sz="3200" b="1" dirty="0">
                <a:solidFill>
                  <a:srgbClr val="002060"/>
                </a:solidFill>
              </a:rPr>
              <a:t>С</a:t>
            </a:r>
          </a:p>
        </p:txBody>
      </p:sp>
      <p:sp>
        <p:nvSpPr>
          <p:cNvPr id="155651" name="Freeform 3"/>
          <p:cNvSpPr>
            <a:spLocks/>
          </p:cNvSpPr>
          <p:nvPr/>
        </p:nvSpPr>
        <p:spPr bwMode="auto">
          <a:xfrm>
            <a:off x="4964130" y="3836584"/>
            <a:ext cx="2612972" cy="2143352"/>
          </a:xfrm>
          <a:custGeom>
            <a:avLst/>
            <a:gdLst>
              <a:gd name="T0" fmla="*/ 0 w 1608"/>
              <a:gd name="T1" fmla="*/ 1160 h 1319"/>
              <a:gd name="T2" fmla="*/ 1608 w 1608"/>
              <a:gd name="T3" fmla="*/ 0 h 1319"/>
              <a:gd name="T4" fmla="*/ 1536 w 1608"/>
              <a:gd name="T5" fmla="*/ 1312 h 1319"/>
              <a:gd name="T6" fmla="*/ 1482 w 1608"/>
              <a:gd name="T7" fmla="*/ 1319 h 1319"/>
              <a:gd name="T8" fmla="*/ 0 w 1608"/>
              <a:gd name="T9" fmla="*/ 1160 h 131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608"/>
              <a:gd name="T16" fmla="*/ 0 h 1319"/>
              <a:gd name="T17" fmla="*/ 1608 w 1608"/>
              <a:gd name="T18" fmla="*/ 1319 h 1319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608" h="1319">
                <a:moveTo>
                  <a:pt x="0" y="1160"/>
                </a:moveTo>
                <a:lnTo>
                  <a:pt x="1608" y="0"/>
                </a:lnTo>
                <a:lnTo>
                  <a:pt x="1536" y="1312"/>
                </a:lnTo>
                <a:lnTo>
                  <a:pt x="1482" y="1319"/>
                </a:lnTo>
                <a:lnTo>
                  <a:pt x="0" y="1160"/>
                </a:lnTo>
                <a:close/>
              </a:path>
            </a:pathLst>
          </a:custGeom>
          <a:gradFill rotWithShape="1">
            <a:gsLst>
              <a:gs pos="0">
                <a:schemeClr val="bg1"/>
              </a:gs>
              <a:gs pos="100000">
                <a:srgbClr val="0066FF"/>
              </a:gs>
            </a:gsLst>
            <a:path path="rect">
              <a:fillToRect l="50000" t="50000" r="50000" b="50000"/>
            </a:path>
          </a:gradFill>
          <a:ln w="12700" cap="flat" cmpd="sng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</p:spPr>
        <p:txBody>
          <a:bodyPr wrap="none"/>
          <a:lstStyle/>
          <a:p>
            <a:endParaRPr lang="ru-RU" sz="3902"/>
          </a:p>
        </p:txBody>
      </p:sp>
      <p:sp>
        <p:nvSpPr>
          <p:cNvPr id="155691" name="Text Box 43"/>
          <p:cNvSpPr txBox="1">
            <a:spLocks noChangeArrowheads="1"/>
          </p:cNvSpPr>
          <p:nvPr/>
        </p:nvSpPr>
        <p:spPr bwMode="auto">
          <a:xfrm>
            <a:off x="7430854" y="5970186"/>
            <a:ext cx="492443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eaLnBrk="1" hangingPunct="1"/>
            <a:r>
              <a:rPr lang="ru-RU" sz="3600" b="1" dirty="0">
                <a:solidFill>
                  <a:srgbClr val="002060"/>
                </a:solidFill>
              </a:rPr>
              <a:t>В</a:t>
            </a:r>
          </a:p>
        </p:txBody>
      </p:sp>
      <p:sp>
        <p:nvSpPr>
          <p:cNvPr id="155692" name="Text Box 44"/>
          <p:cNvSpPr txBox="1">
            <a:spLocks noChangeArrowheads="1"/>
          </p:cNvSpPr>
          <p:nvPr/>
        </p:nvSpPr>
        <p:spPr bwMode="auto">
          <a:xfrm>
            <a:off x="4777258" y="5797938"/>
            <a:ext cx="481222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eaLnBrk="1" hangingPunct="1"/>
            <a:r>
              <a:rPr lang="ru-RU" sz="3200" b="1" dirty="0">
                <a:solidFill>
                  <a:srgbClr val="002060"/>
                </a:solidFill>
              </a:rPr>
              <a:t>А</a:t>
            </a:r>
          </a:p>
        </p:txBody>
      </p:sp>
      <p:sp>
        <p:nvSpPr>
          <p:cNvPr id="14348" name="Line 67"/>
          <p:cNvSpPr>
            <a:spLocks noChangeShapeType="1"/>
          </p:cNvSpPr>
          <p:nvPr/>
        </p:nvSpPr>
        <p:spPr bwMode="auto">
          <a:xfrm>
            <a:off x="1975788" y="3719585"/>
            <a:ext cx="3170341" cy="0"/>
          </a:xfrm>
          <a:prstGeom prst="line">
            <a:avLst/>
          </a:prstGeom>
          <a:noFill/>
          <a:ln w="38100">
            <a:solidFill>
              <a:srgbClr val="0000CC"/>
            </a:solidFill>
            <a:round/>
            <a:headEnd type="oval" w="med" len="med"/>
            <a:tailEnd type="oval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ru-RU" sz="3902"/>
          </a:p>
        </p:txBody>
      </p:sp>
      <p:sp>
        <p:nvSpPr>
          <p:cNvPr id="14349" name="Text Box 68"/>
          <p:cNvSpPr txBox="1">
            <a:spLocks noChangeArrowheads="1"/>
          </p:cNvSpPr>
          <p:nvPr/>
        </p:nvSpPr>
        <p:spPr bwMode="auto">
          <a:xfrm>
            <a:off x="4754508" y="2835595"/>
            <a:ext cx="472894" cy="4169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eaLnBrk="1" hangingPunct="1"/>
            <a:r>
              <a:rPr lang="en-US" sz="2047">
                <a:solidFill>
                  <a:srgbClr val="000099"/>
                </a:solidFill>
              </a:rPr>
              <a:t>Q</a:t>
            </a:r>
            <a:r>
              <a:rPr lang="en-US" sz="2047" baseline="-25000">
                <a:solidFill>
                  <a:srgbClr val="000099"/>
                </a:solidFill>
              </a:rPr>
              <a:t>1</a:t>
            </a:r>
            <a:endParaRPr lang="ru-RU" sz="2047">
              <a:solidFill>
                <a:srgbClr val="000099"/>
              </a:solidFill>
            </a:endParaRPr>
          </a:p>
        </p:txBody>
      </p:sp>
      <p:sp>
        <p:nvSpPr>
          <p:cNvPr id="14350" name="Text Box 69"/>
          <p:cNvSpPr txBox="1">
            <a:spLocks noChangeArrowheads="1"/>
          </p:cNvSpPr>
          <p:nvPr/>
        </p:nvSpPr>
        <p:spPr bwMode="auto">
          <a:xfrm>
            <a:off x="1902663" y="2760846"/>
            <a:ext cx="428590" cy="4169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eaLnBrk="1" hangingPunct="1"/>
            <a:r>
              <a:rPr lang="en-US" sz="2047">
                <a:solidFill>
                  <a:srgbClr val="000099"/>
                </a:solidFill>
              </a:rPr>
              <a:t>P</a:t>
            </a:r>
            <a:r>
              <a:rPr lang="en-US" sz="2047" baseline="-25000">
                <a:solidFill>
                  <a:srgbClr val="000099"/>
                </a:solidFill>
              </a:rPr>
              <a:t>1</a:t>
            </a:r>
            <a:endParaRPr lang="ru-RU" sz="2047">
              <a:solidFill>
                <a:srgbClr val="000099"/>
              </a:solidFill>
            </a:endParaRPr>
          </a:p>
        </p:txBody>
      </p:sp>
      <p:sp>
        <p:nvSpPr>
          <p:cNvPr id="14351" name="Text Box 70"/>
          <p:cNvSpPr txBox="1">
            <a:spLocks noChangeArrowheads="1"/>
          </p:cNvSpPr>
          <p:nvPr/>
        </p:nvSpPr>
        <p:spPr bwMode="auto">
          <a:xfrm>
            <a:off x="1606916" y="4972446"/>
            <a:ext cx="428590" cy="4169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eaLnBrk="1" hangingPunct="1"/>
            <a:r>
              <a:rPr lang="en-US" sz="2047">
                <a:solidFill>
                  <a:srgbClr val="000099"/>
                </a:solidFill>
              </a:rPr>
              <a:t>P</a:t>
            </a:r>
            <a:r>
              <a:rPr lang="ru-RU" sz="2047" baseline="-25000">
                <a:solidFill>
                  <a:srgbClr val="000099"/>
                </a:solidFill>
              </a:rPr>
              <a:t>3</a:t>
            </a:r>
            <a:endParaRPr lang="ru-RU" sz="2047">
              <a:solidFill>
                <a:srgbClr val="000099"/>
              </a:solidFill>
            </a:endParaRPr>
          </a:p>
        </p:txBody>
      </p:sp>
      <p:sp>
        <p:nvSpPr>
          <p:cNvPr id="14352" name="Text Box 71"/>
          <p:cNvSpPr txBox="1">
            <a:spLocks noChangeArrowheads="1"/>
          </p:cNvSpPr>
          <p:nvPr/>
        </p:nvSpPr>
        <p:spPr bwMode="auto">
          <a:xfrm>
            <a:off x="4925131" y="3719585"/>
            <a:ext cx="472894" cy="4169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eaLnBrk="1" hangingPunct="1"/>
            <a:r>
              <a:rPr lang="en-US" sz="2047">
                <a:solidFill>
                  <a:srgbClr val="000099"/>
                </a:solidFill>
              </a:rPr>
              <a:t>Q</a:t>
            </a:r>
            <a:r>
              <a:rPr lang="en-US" sz="2047" baseline="-25000">
                <a:solidFill>
                  <a:srgbClr val="000099"/>
                </a:solidFill>
              </a:rPr>
              <a:t>2</a:t>
            </a:r>
            <a:endParaRPr lang="ru-RU" sz="2047">
              <a:solidFill>
                <a:srgbClr val="000099"/>
              </a:solidFill>
            </a:endParaRPr>
          </a:p>
        </p:txBody>
      </p:sp>
      <p:sp>
        <p:nvSpPr>
          <p:cNvPr id="155720" name="Text Box 72"/>
          <p:cNvSpPr txBox="1">
            <a:spLocks noChangeArrowheads="1"/>
          </p:cNvSpPr>
          <p:nvPr/>
        </p:nvSpPr>
        <p:spPr bwMode="auto">
          <a:xfrm>
            <a:off x="8608967" y="5723188"/>
            <a:ext cx="444999" cy="7091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eaLnBrk="1" hangingPunct="1"/>
            <a:r>
              <a:rPr lang="ru-RU" sz="3902" i="1">
                <a:solidFill>
                  <a:srgbClr val="000099"/>
                </a:solidFill>
              </a:rPr>
              <a:t>а</a:t>
            </a:r>
          </a:p>
        </p:txBody>
      </p:sp>
      <p:sp>
        <p:nvSpPr>
          <p:cNvPr id="155733" name="Arc 85"/>
          <p:cNvSpPr>
            <a:spLocks/>
          </p:cNvSpPr>
          <p:nvPr/>
        </p:nvSpPr>
        <p:spPr bwMode="auto">
          <a:xfrm rot="-618988">
            <a:off x="4704133" y="5489191"/>
            <a:ext cx="2881095" cy="1286986"/>
          </a:xfrm>
          <a:custGeom>
            <a:avLst/>
            <a:gdLst>
              <a:gd name="T0" fmla="*/ 2814638 w 21587"/>
              <a:gd name="T1" fmla="*/ 98095 h 9677"/>
              <a:gd name="T2" fmla="*/ 2517880 w 21587"/>
              <a:gd name="T3" fmla="*/ 1257300 h 9677"/>
              <a:gd name="T4" fmla="*/ 0 w 21587"/>
              <a:gd name="T5" fmla="*/ 0 h 9677"/>
              <a:gd name="T6" fmla="*/ 0 60000 65536"/>
              <a:gd name="T7" fmla="*/ 0 60000 65536"/>
              <a:gd name="T8" fmla="*/ 0 60000 65536"/>
              <a:gd name="T9" fmla="*/ 0 w 21587"/>
              <a:gd name="T10" fmla="*/ 0 h 9677"/>
              <a:gd name="T11" fmla="*/ 21587 w 21587"/>
              <a:gd name="T12" fmla="*/ 9677 h 9677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587" h="9677" fill="none" extrusionOk="0">
                <a:moveTo>
                  <a:pt x="21586" y="754"/>
                </a:moveTo>
                <a:cubicBezTo>
                  <a:pt x="21478" y="3857"/>
                  <a:pt x="20702" y="6901"/>
                  <a:pt x="19311" y="9677"/>
                </a:cubicBezTo>
              </a:path>
              <a:path w="21587" h="9677" stroke="0" extrusionOk="0">
                <a:moveTo>
                  <a:pt x="21586" y="754"/>
                </a:moveTo>
                <a:cubicBezTo>
                  <a:pt x="21478" y="3857"/>
                  <a:pt x="20702" y="6901"/>
                  <a:pt x="19311" y="9677"/>
                </a:cubicBezTo>
                <a:lnTo>
                  <a:pt x="0" y="0"/>
                </a:lnTo>
                <a:close/>
              </a:path>
            </a:pathLst>
          </a:custGeom>
          <a:noFill/>
          <a:ln w="38100">
            <a:solidFill>
              <a:srgbClr val="0000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ru-RU" sz="3902"/>
          </a:p>
        </p:txBody>
      </p:sp>
      <p:sp>
        <p:nvSpPr>
          <p:cNvPr id="155766" name="Freeform 118"/>
          <p:cNvSpPr>
            <a:spLocks/>
          </p:cNvSpPr>
          <p:nvPr/>
        </p:nvSpPr>
        <p:spPr bwMode="auto">
          <a:xfrm>
            <a:off x="4977130" y="3823584"/>
            <a:ext cx="2586972" cy="2144977"/>
          </a:xfrm>
          <a:custGeom>
            <a:avLst/>
            <a:gdLst>
              <a:gd name="T0" fmla="*/ 0 w 1592"/>
              <a:gd name="T1" fmla="*/ 1176 h 1320"/>
              <a:gd name="T2" fmla="*/ 1592 w 1592"/>
              <a:gd name="T3" fmla="*/ 0 h 1320"/>
              <a:gd name="T4" fmla="*/ 1552 w 1592"/>
              <a:gd name="T5" fmla="*/ 1320 h 1320"/>
              <a:gd name="T6" fmla="*/ 0 60000 65536"/>
              <a:gd name="T7" fmla="*/ 0 60000 65536"/>
              <a:gd name="T8" fmla="*/ 0 60000 65536"/>
              <a:gd name="T9" fmla="*/ 0 w 1592"/>
              <a:gd name="T10" fmla="*/ 0 h 1320"/>
              <a:gd name="T11" fmla="*/ 1592 w 1592"/>
              <a:gd name="T12" fmla="*/ 1320 h 132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592" h="1320">
                <a:moveTo>
                  <a:pt x="0" y="1176"/>
                </a:moveTo>
                <a:lnTo>
                  <a:pt x="1592" y="0"/>
                </a:lnTo>
                <a:lnTo>
                  <a:pt x="1552" y="1320"/>
                </a:lnTo>
              </a:path>
            </a:pathLst>
          </a:custGeom>
          <a:noFill/>
          <a:ln w="38100" cap="flat" cmpd="sng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/>
          <a:lstStyle/>
          <a:p>
            <a:endParaRPr lang="ru-RU" sz="3902"/>
          </a:p>
        </p:txBody>
      </p:sp>
      <p:sp>
        <p:nvSpPr>
          <p:cNvPr id="14356" name="Line 132"/>
          <p:cNvSpPr>
            <a:spLocks noChangeShapeType="1"/>
          </p:cNvSpPr>
          <p:nvPr/>
        </p:nvSpPr>
        <p:spPr bwMode="auto">
          <a:xfrm>
            <a:off x="1754790" y="4899323"/>
            <a:ext cx="2138477" cy="0"/>
          </a:xfrm>
          <a:prstGeom prst="line">
            <a:avLst/>
          </a:prstGeom>
          <a:noFill/>
          <a:ln w="38100">
            <a:solidFill>
              <a:srgbClr val="0000CC"/>
            </a:solidFill>
            <a:round/>
            <a:headEnd type="oval" w="med" len="med"/>
            <a:tailEnd type="oval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ru-RU" sz="3902"/>
          </a:p>
        </p:txBody>
      </p:sp>
      <p:sp>
        <p:nvSpPr>
          <p:cNvPr id="14357" name="Text Box 133"/>
          <p:cNvSpPr txBox="1">
            <a:spLocks noChangeArrowheads="1"/>
          </p:cNvSpPr>
          <p:nvPr/>
        </p:nvSpPr>
        <p:spPr bwMode="auto">
          <a:xfrm>
            <a:off x="1533793" y="3498588"/>
            <a:ext cx="428590" cy="4169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eaLnBrk="1" hangingPunct="1"/>
            <a:r>
              <a:rPr lang="en-US" sz="2047">
                <a:solidFill>
                  <a:srgbClr val="000099"/>
                </a:solidFill>
              </a:rPr>
              <a:t>P</a:t>
            </a:r>
            <a:r>
              <a:rPr lang="en-US" sz="2047" baseline="-25000">
                <a:solidFill>
                  <a:srgbClr val="000099"/>
                </a:solidFill>
              </a:rPr>
              <a:t>2</a:t>
            </a:r>
            <a:endParaRPr lang="ru-RU" sz="2047">
              <a:solidFill>
                <a:srgbClr val="000099"/>
              </a:solidFill>
            </a:endParaRPr>
          </a:p>
        </p:txBody>
      </p:sp>
      <p:sp>
        <p:nvSpPr>
          <p:cNvPr id="14358" name="Text Box 134"/>
          <p:cNvSpPr txBox="1">
            <a:spLocks noChangeArrowheads="1"/>
          </p:cNvSpPr>
          <p:nvPr/>
        </p:nvSpPr>
        <p:spPr bwMode="auto">
          <a:xfrm>
            <a:off x="3745393" y="4899323"/>
            <a:ext cx="472894" cy="4169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eaLnBrk="1" hangingPunct="1"/>
            <a:r>
              <a:rPr lang="en-US" sz="2047">
                <a:solidFill>
                  <a:srgbClr val="000099"/>
                </a:solidFill>
              </a:rPr>
              <a:t>Q</a:t>
            </a:r>
            <a:r>
              <a:rPr lang="ru-RU" sz="2047" baseline="-25000">
                <a:solidFill>
                  <a:srgbClr val="000099"/>
                </a:solidFill>
              </a:rPr>
              <a:t>3</a:t>
            </a:r>
            <a:endParaRPr lang="ru-RU" sz="2047">
              <a:solidFill>
                <a:srgbClr val="000099"/>
              </a:solidFill>
            </a:endParaRPr>
          </a:p>
        </p:txBody>
      </p:sp>
      <p:sp>
        <p:nvSpPr>
          <p:cNvPr id="155820" name="Arc 172"/>
          <p:cNvSpPr>
            <a:spLocks/>
          </p:cNvSpPr>
          <p:nvPr/>
        </p:nvSpPr>
        <p:spPr bwMode="auto">
          <a:xfrm rot="-5747106">
            <a:off x="6368116" y="4117706"/>
            <a:ext cx="2370850" cy="1720857"/>
          </a:xfrm>
          <a:custGeom>
            <a:avLst/>
            <a:gdLst>
              <a:gd name="T0" fmla="*/ 2265658 w 21600"/>
              <a:gd name="T1" fmla="*/ 0 h 15201"/>
              <a:gd name="T2" fmla="*/ 2011094 w 21600"/>
              <a:gd name="T3" fmla="*/ 1681163 h 15201"/>
              <a:gd name="T4" fmla="*/ 0 w 21600"/>
              <a:gd name="T5" fmla="*/ 496021 h 15201"/>
              <a:gd name="T6" fmla="*/ 0 60000 65536"/>
              <a:gd name="T7" fmla="*/ 0 60000 65536"/>
              <a:gd name="T8" fmla="*/ 0 60000 65536"/>
              <a:gd name="T9" fmla="*/ 0 w 21600"/>
              <a:gd name="T10" fmla="*/ 0 h 15201"/>
              <a:gd name="T11" fmla="*/ 21600 w 21600"/>
              <a:gd name="T12" fmla="*/ 15201 h 15201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15201" fill="none" extrusionOk="0">
                <a:moveTo>
                  <a:pt x="21129" y="-1"/>
                </a:moveTo>
                <a:cubicBezTo>
                  <a:pt x="21442" y="1474"/>
                  <a:pt x="21600" y="2977"/>
                  <a:pt x="21600" y="4485"/>
                </a:cubicBezTo>
                <a:cubicBezTo>
                  <a:pt x="21600" y="8243"/>
                  <a:pt x="20619" y="11937"/>
                  <a:pt x="18754" y="15200"/>
                </a:cubicBezTo>
              </a:path>
              <a:path w="21600" h="15201" stroke="0" extrusionOk="0">
                <a:moveTo>
                  <a:pt x="21129" y="-1"/>
                </a:moveTo>
                <a:cubicBezTo>
                  <a:pt x="21442" y="1474"/>
                  <a:pt x="21600" y="2977"/>
                  <a:pt x="21600" y="4485"/>
                </a:cubicBezTo>
                <a:cubicBezTo>
                  <a:pt x="21600" y="8243"/>
                  <a:pt x="20619" y="11937"/>
                  <a:pt x="18754" y="15200"/>
                </a:cubicBezTo>
                <a:lnTo>
                  <a:pt x="0" y="4485"/>
                </a:lnTo>
                <a:close/>
              </a:path>
            </a:pathLst>
          </a:custGeom>
          <a:noFill/>
          <a:ln w="38100">
            <a:solidFill>
              <a:srgbClr val="0000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ru-RU" sz="3902"/>
          </a:p>
        </p:txBody>
      </p:sp>
      <p:grpSp>
        <p:nvGrpSpPr>
          <p:cNvPr id="2" name="Group 32"/>
          <p:cNvGrpSpPr>
            <a:grpSpLocks/>
          </p:cNvGrpSpPr>
          <p:nvPr/>
        </p:nvGrpSpPr>
        <p:grpSpPr bwMode="auto">
          <a:xfrm flipH="1">
            <a:off x="4998256" y="2578847"/>
            <a:ext cx="1384485" cy="3137841"/>
            <a:chOff x="3797" y="754"/>
            <a:chExt cx="852" cy="1931"/>
          </a:xfrm>
        </p:grpSpPr>
        <p:sp>
          <p:nvSpPr>
            <p:cNvPr id="14437" name="Freeform 33"/>
            <p:cNvSpPr>
              <a:spLocks/>
            </p:cNvSpPr>
            <p:nvPr/>
          </p:nvSpPr>
          <p:spPr bwMode="auto">
            <a:xfrm rot="78698">
              <a:off x="3797" y="754"/>
              <a:ext cx="852" cy="1909"/>
            </a:xfrm>
            <a:custGeom>
              <a:avLst/>
              <a:gdLst>
                <a:gd name="T0" fmla="*/ 0 w 1252"/>
                <a:gd name="T1" fmla="*/ 90 h 3125"/>
                <a:gd name="T2" fmla="*/ 227 w 1252"/>
                <a:gd name="T3" fmla="*/ 0 h 3125"/>
                <a:gd name="T4" fmla="*/ 1179 w 1252"/>
                <a:gd name="T5" fmla="*/ 2540 h 3125"/>
                <a:gd name="T6" fmla="*/ 1252 w 1252"/>
                <a:gd name="T7" fmla="*/ 3125 h 3125"/>
                <a:gd name="T8" fmla="*/ 952 w 1252"/>
                <a:gd name="T9" fmla="*/ 2630 h 3125"/>
                <a:gd name="T10" fmla="*/ 0 w 1252"/>
                <a:gd name="T11" fmla="*/ 90 h 312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252"/>
                <a:gd name="T19" fmla="*/ 0 h 3125"/>
                <a:gd name="T20" fmla="*/ 1252 w 1252"/>
                <a:gd name="T21" fmla="*/ 3125 h 312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252" h="3125">
                  <a:moveTo>
                    <a:pt x="0" y="90"/>
                  </a:moveTo>
                  <a:lnTo>
                    <a:pt x="227" y="0"/>
                  </a:lnTo>
                  <a:lnTo>
                    <a:pt x="1179" y="2540"/>
                  </a:lnTo>
                  <a:lnTo>
                    <a:pt x="1252" y="3125"/>
                  </a:lnTo>
                  <a:lnTo>
                    <a:pt x="952" y="2630"/>
                  </a:lnTo>
                  <a:lnTo>
                    <a:pt x="0" y="90"/>
                  </a:lnTo>
                  <a:close/>
                </a:path>
              </a:pathLst>
            </a:custGeom>
            <a:solidFill>
              <a:srgbClr val="00CCFF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 sz="3902"/>
            </a:p>
          </p:txBody>
        </p:sp>
        <p:sp>
          <p:nvSpPr>
            <p:cNvPr id="155682" name="Freeform 34"/>
            <p:cNvSpPr>
              <a:spLocks/>
            </p:cNvSpPr>
            <p:nvPr/>
          </p:nvSpPr>
          <p:spPr bwMode="auto">
            <a:xfrm rot="78698">
              <a:off x="4428" y="2314"/>
              <a:ext cx="215" cy="371"/>
            </a:xfrm>
            <a:custGeom>
              <a:avLst/>
              <a:gdLst/>
              <a:ahLst/>
              <a:cxnLst>
                <a:cxn ang="0">
                  <a:pos x="316" y="608"/>
                </a:cxn>
                <a:cxn ang="0">
                  <a:pos x="227" y="0"/>
                </a:cxn>
                <a:cxn ang="0">
                  <a:pos x="0" y="90"/>
                </a:cxn>
                <a:cxn ang="0">
                  <a:pos x="316" y="608"/>
                </a:cxn>
              </a:cxnLst>
              <a:rect l="0" t="0" r="r" b="b"/>
              <a:pathLst>
                <a:path w="316" h="608">
                  <a:moveTo>
                    <a:pt x="316" y="608"/>
                  </a:moveTo>
                  <a:lnTo>
                    <a:pt x="227" y="0"/>
                  </a:lnTo>
                  <a:lnTo>
                    <a:pt x="0" y="90"/>
                  </a:lnTo>
                  <a:lnTo>
                    <a:pt x="316" y="608"/>
                  </a:lnTo>
                  <a:close/>
                </a:path>
              </a:pathLst>
            </a:custGeom>
            <a:gradFill rotWithShape="1">
              <a:gsLst>
                <a:gs pos="0">
                  <a:schemeClr val="bg1"/>
                </a:gs>
                <a:gs pos="50000">
                  <a:srgbClr val="FF9900"/>
                </a:gs>
                <a:gs pos="100000">
                  <a:schemeClr val="bg1"/>
                </a:gs>
              </a:gsLst>
              <a:lin ang="2700000" scaled="1"/>
            </a:gradFill>
            <a:ln w="9525">
              <a:solidFill>
                <a:srgbClr val="0000FF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 sz="3902"/>
            </a:p>
          </p:txBody>
        </p:sp>
        <p:sp>
          <p:nvSpPr>
            <p:cNvPr id="14439" name="Freeform 35"/>
            <p:cNvSpPr>
              <a:spLocks/>
            </p:cNvSpPr>
            <p:nvPr/>
          </p:nvSpPr>
          <p:spPr bwMode="auto">
            <a:xfrm rot="78698">
              <a:off x="4554" y="2536"/>
              <a:ext cx="82" cy="141"/>
            </a:xfrm>
            <a:custGeom>
              <a:avLst/>
              <a:gdLst>
                <a:gd name="T0" fmla="*/ 85 w 121"/>
                <a:gd name="T1" fmla="*/ 0 h 230"/>
                <a:gd name="T2" fmla="*/ 0 w 121"/>
                <a:gd name="T3" fmla="*/ 25 h 230"/>
                <a:gd name="T4" fmla="*/ 121 w 121"/>
                <a:gd name="T5" fmla="*/ 230 h 230"/>
                <a:gd name="T6" fmla="*/ 85 w 121"/>
                <a:gd name="T7" fmla="*/ 0 h 23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21"/>
                <a:gd name="T13" fmla="*/ 0 h 230"/>
                <a:gd name="T14" fmla="*/ 121 w 121"/>
                <a:gd name="T15" fmla="*/ 230 h 23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21" h="230">
                  <a:moveTo>
                    <a:pt x="85" y="0"/>
                  </a:moveTo>
                  <a:lnTo>
                    <a:pt x="0" y="25"/>
                  </a:lnTo>
                  <a:lnTo>
                    <a:pt x="121" y="230"/>
                  </a:lnTo>
                  <a:lnTo>
                    <a:pt x="85" y="0"/>
                  </a:lnTo>
                  <a:close/>
                </a:path>
              </a:pathLst>
            </a:custGeom>
            <a:solidFill>
              <a:srgbClr val="0000FF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 sz="3902"/>
            </a:p>
          </p:txBody>
        </p:sp>
        <p:sp>
          <p:nvSpPr>
            <p:cNvPr id="14440" name="Freeform 36"/>
            <p:cNvSpPr>
              <a:spLocks/>
            </p:cNvSpPr>
            <p:nvPr/>
          </p:nvSpPr>
          <p:spPr bwMode="auto">
            <a:xfrm rot="78698">
              <a:off x="3866" y="765"/>
              <a:ext cx="744" cy="1595"/>
            </a:xfrm>
            <a:custGeom>
              <a:avLst/>
              <a:gdLst>
                <a:gd name="T0" fmla="*/ 867 w 1094"/>
                <a:gd name="T1" fmla="*/ 2612 h 2612"/>
                <a:gd name="T2" fmla="*/ 1094 w 1094"/>
                <a:gd name="T3" fmla="*/ 2522 h 2612"/>
                <a:gd name="T4" fmla="*/ 1016 w 1094"/>
                <a:gd name="T5" fmla="*/ 2554 h 2612"/>
                <a:gd name="T6" fmla="*/ 84 w 1094"/>
                <a:gd name="T7" fmla="*/ 0 h 2612"/>
                <a:gd name="T8" fmla="*/ 0 w 1094"/>
                <a:gd name="T9" fmla="*/ 30 h 2612"/>
                <a:gd name="T10" fmla="*/ 940 w 1094"/>
                <a:gd name="T11" fmla="*/ 2584 h 261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094"/>
                <a:gd name="T19" fmla="*/ 0 h 2612"/>
                <a:gd name="T20" fmla="*/ 1094 w 1094"/>
                <a:gd name="T21" fmla="*/ 2612 h 2612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094" h="2612">
                  <a:moveTo>
                    <a:pt x="867" y="2612"/>
                  </a:moveTo>
                  <a:lnTo>
                    <a:pt x="1094" y="2522"/>
                  </a:lnTo>
                  <a:lnTo>
                    <a:pt x="1016" y="2554"/>
                  </a:lnTo>
                  <a:lnTo>
                    <a:pt x="84" y="0"/>
                  </a:lnTo>
                  <a:lnTo>
                    <a:pt x="0" y="30"/>
                  </a:lnTo>
                  <a:lnTo>
                    <a:pt x="940" y="2584"/>
                  </a:lnTo>
                </a:path>
              </a:pathLst>
            </a:custGeom>
            <a:solidFill>
              <a:srgbClr val="0066FF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 sz="3902"/>
            </a:p>
          </p:txBody>
        </p:sp>
      </p:grpSp>
      <p:sp>
        <p:nvSpPr>
          <p:cNvPr id="155652" name="Freeform 4"/>
          <p:cNvSpPr>
            <a:spLocks/>
          </p:cNvSpPr>
          <p:nvPr/>
        </p:nvSpPr>
        <p:spPr bwMode="auto">
          <a:xfrm>
            <a:off x="4990130" y="5747564"/>
            <a:ext cx="4197331" cy="385120"/>
          </a:xfrm>
          <a:custGeom>
            <a:avLst/>
            <a:gdLst>
              <a:gd name="T0" fmla="*/ 0 w 2583"/>
              <a:gd name="T1" fmla="*/ 0 h 237"/>
              <a:gd name="T2" fmla="*/ 2583 w 2583"/>
              <a:gd name="T3" fmla="*/ 237 h 237"/>
              <a:gd name="T4" fmla="*/ 0 60000 65536"/>
              <a:gd name="T5" fmla="*/ 0 60000 65536"/>
              <a:gd name="T6" fmla="*/ 0 w 2583"/>
              <a:gd name="T7" fmla="*/ 0 h 237"/>
              <a:gd name="T8" fmla="*/ 2583 w 2583"/>
              <a:gd name="T9" fmla="*/ 237 h 237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2583" h="237">
                <a:moveTo>
                  <a:pt x="0" y="0"/>
                </a:moveTo>
                <a:lnTo>
                  <a:pt x="2583" y="237"/>
                </a:lnTo>
              </a:path>
            </a:pathLst>
          </a:custGeom>
          <a:noFill/>
          <a:ln w="28575" cap="flat" cmpd="sng">
            <a:solidFill>
              <a:srgbClr val="0000FF"/>
            </a:solidFill>
            <a:prstDash val="solid"/>
            <a:round/>
            <a:headEnd type="oval" w="lg" len="lg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/>
          <a:lstStyle/>
          <a:p>
            <a:endParaRPr lang="ru-RU" sz="3902"/>
          </a:p>
        </p:txBody>
      </p:sp>
      <p:grpSp>
        <p:nvGrpSpPr>
          <p:cNvPr id="3" name="Group 173"/>
          <p:cNvGrpSpPr>
            <a:grpSpLocks/>
          </p:cNvGrpSpPr>
          <p:nvPr/>
        </p:nvGrpSpPr>
        <p:grpSpPr bwMode="auto">
          <a:xfrm rot="1273567">
            <a:off x="-239063" y="307122"/>
            <a:ext cx="4462202" cy="6961426"/>
            <a:chOff x="1643" y="161"/>
            <a:chExt cx="2700" cy="4284"/>
          </a:xfrm>
        </p:grpSpPr>
        <p:grpSp>
          <p:nvGrpSpPr>
            <p:cNvPr id="14415" name="Group 174"/>
            <p:cNvGrpSpPr>
              <a:grpSpLocks/>
            </p:cNvGrpSpPr>
            <p:nvPr/>
          </p:nvGrpSpPr>
          <p:grpSpPr bwMode="auto">
            <a:xfrm rot="-1255004">
              <a:off x="3027" y="161"/>
              <a:ext cx="1316" cy="1996"/>
              <a:chOff x="793" y="300"/>
              <a:chExt cx="1316" cy="1930"/>
            </a:xfrm>
          </p:grpSpPr>
          <p:grpSp>
            <p:nvGrpSpPr>
              <p:cNvPr id="14427" name="Group 175"/>
              <p:cNvGrpSpPr>
                <a:grpSpLocks/>
              </p:cNvGrpSpPr>
              <p:nvPr/>
            </p:nvGrpSpPr>
            <p:grpSpPr bwMode="auto">
              <a:xfrm rot="-848641">
                <a:off x="1262" y="300"/>
                <a:ext cx="847" cy="1823"/>
                <a:chOff x="1665" y="-108"/>
                <a:chExt cx="852" cy="1913"/>
              </a:xfrm>
            </p:grpSpPr>
            <p:grpSp>
              <p:nvGrpSpPr>
                <p:cNvPr id="14431" name="Group 176"/>
                <p:cNvGrpSpPr>
                  <a:grpSpLocks/>
                </p:cNvGrpSpPr>
                <p:nvPr/>
              </p:nvGrpSpPr>
              <p:grpSpPr bwMode="auto">
                <a:xfrm>
                  <a:off x="1665" y="-108"/>
                  <a:ext cx="852" cy="1909"/>
                  <a:chOff x="1665" y="-108"/>
                  <a:chExt cx="852" cy="1909"/>
                </a:xfrm>
              </p:grpSpPr>
              <p:sp>
                <p:nvSpPr>
                  <p:cNvPr id="14435" name="Freeform 177"/>
                  <p:cNvSpPr>
                    <a:spLocks/>
                  </p:cNvSpPr>
                  <p:nvPr/>
                </p:nvSpPr>
                <p:spPr bwMode="auto">
                  <a:xfrm rot="78698">
                    <a:off x="1665" y="-108"/>
                    <a:ext cx="852" cy="1909"/>
                  </a:xfrm>
                  <a:custGeom>
                    <a:avLst/>
                    <a:gdLst>
                      <a:gd name="T0" fmla="*/ 0 w 1252"/>
                      <a:gd name="T1" fmla="*/ 90 h 3125"/>
                      <a:gd name="T2" fmla="*/ 227 w 1252"/>
                      <a:gd name="T3" fmla="*/ 0 h 3125"/>
                      <a:gd name="T4" fmla="*/ 1179 w 1252"/>
                      <a:gd name="T5" fmla="*/ 2540 h 3125"/>
                      <a:gd name="T6" fmla="*/ 1252 w 1252"/>
                      <a:gd name="T7" fmla="*/ 3125 h 3125"/>
                      <a:gd name="T8" fmla="*/ 952 w 1252"/>
                      <a:gd name="T9" fmla="*/ 2630 h 3125"/>
                      <a:gd name="T10" fmla="*/ 0 w 1252"/>
                      <a:gd name="T11" fmla="*/ 90 h 3125"/>
                      <a:gd name="T12" fmla="*/ 0 60000 65536"/>
                      <a:gd name="T13" fmla="*/ 0 60000 65536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w 1252"/>
                      <a:gd name="T19" fmla="*/ 0 h 3125"/>
                      <a:gd name="T20" fmla="*/ 1252 w 1252"/>
                      <a:gd name="T21" fmla="*/ 3125 h 3125"/>
                    </a:gdLst>
                    <a:ahLst/>
                    <a:cxnLst>
                      <a:cxn ang="T12">
                        <a:pos x="T0" y="T1"/>
                      </a:cxn>
                      <a:cxn ang="T13">
                        <a:pos x="T2" y="T3"/>
                      </a:cxn>
                      <a:cxn ang="T14">
                        <a:pos x="T4" y="T5"/>
                      </a:cxn>
                      <a:cxn ang="T15">
                        <a:pos x="T6" y="T7"/>
                      </a:cxn>
                      <a:cxn ang="T16">
                        <a:pos x="T8" y="T9"/>
                      </a:cxn>
                      <a:cxn ang="T17">
                        <a:pos x="T10" y="T11"/>
                      </a:cxn>
                    </a:cxnLst>
                    <a:rect l="T18" t="T19" r="T20" b="T21"/>
                    <a:pathLst>
                      <a:path w="1252" h="3125">
                        <a:moveTo>
                          <a:pt x="0" y="90"/>
                        </a:moveTo>
                        <a:lnTo>
                          <a:pt x="227" y="0"/>
                        </a:lnTo>
                        <a:lnTo>
                          <a:pt x="1179" y="2540"/>
                        </a:lnTo>
                        <a:lnTo>
                          <a:pt x="1252" y="3125"/>
                        </a:lnTo>
                        <a:lnTo>
                          <a:pt x="952" y="2630"/>
                        </a:lnTo>
                        <a:lnTo>
                          <a:pt x="0" y="90"/>
                        </a:lnTo>
                        <a:close/>
                      </a:path>
                    </a:pathLst>
                  </a:custGeom>
                  <a:solidFill>
                    <a:srgbClr val="FF0000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 sz="3902"/>
                  </a:p>
                </p:txBody>
              </p:sp>
              <p:sp>
                <p:nvSpPr>
                  <p:cNvPr id="155826" name="Freeform 178"/>
                  <p:cNvSpPr>
                    <a:spLocks/>
                  </p:cNvSpPr>
                  <p:nvPr/>
                </p:nvSpPr>
                <p:spPr bwMode="auto">
                  <a:xfrm rot="78698">
                    <a:off x="1734" y="-98"/>
                    <a:ext cx="744" cy="1594"/>
                  </a:xfrm>
                  <a:custGeom>
                    <a:avLst/>
                    <a:gdLst/>
                    <a:ahLst/>
                    <a:cxnLst>
                      <a:cxn ang="0">
                        <a:pos x="867" y="2612"/>
                      </a:cxn>
                      <a:cxn ang="0">
                        <a:pos x="1094" y="2522"/>
                      </a:cxn>
                      <a:cxn ang="0">
                        <a:pos x="1016" y="2554"/>
                      </a:cxn>
                      <a:cxn ang="0">
                        <a:pos x="84" y="0"/>
                      </a:cxn>
                      <a:cxn ang="0">
                        <a:pos x="0" y="30"/>
                      </a:cxn>
                      <a:cxn ang="0">
                        <a:pos x="940" y="2584"/>
                      </a:cxn>
                    </a:cxnLst>
                    <a:rect l="0" t="0" r="r" b="b"/>
                    <a:pathLst>
                      <a:path w="1094" h="2612">
                        <a:moveTo>
                          <a:pt x="867" y="2612"/>
                        </a:moveTo>
                        <a:lnTo>
                          <a:pt x="1094" y="2522"/>
                        </a:lnTo>
                        <a:lnTo>
                          <a:pt x="1016" y="2554"/>
                        </a:lnTo>
                        <a:lnTo>
                          <a:pt x="84" y="0"/>
                        </a:lnTo>
                        <a:lnTo>
                          <a:pt x="0" y="30"/>
                        </a:lnTo>
                        <a:lnTo>
                          <a:pt x="940" y="2584"/>
                        </a:lnTo>
                      </a:path>
                    </a:pathLst>
                  </a:custGeom>
                  <a:gradFill rotWithShape="1">
                    <a:gsLst>
                      <a:gs pos="0">
                        <a:schemeClr val="bg1"/>
                      </a:gs>
                      <a:gs pos="50000">
                        <a:srgbClr val="FF0000"/>
                      </a:gs>
                      <a:gs pos="100000">
                        <a:schemeClr val="bg1"/>
                      </a:gs>
                    </a:gsLst>
                    <a:lin ang="18900000" scaled="1"/>
                  </a:gra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pPr>
                      <a:defRPr/>
                    </a:pPr>
                    <a:endParaRPr lang="ru-RU" sz="3902"/>
                  </a:p>
                </p:txBody>
              </p:sp>
            </p:grpSp>
            <p:grpSp>
              <p:nvGrpSpPr>
                <p:cNvPr id="14432" name="Group 179"/>
                <p:cNvGrpSpPr>
                  <a:grpSpLocks/>
                </p:cNvGrpSpPr>
                <p:nvPr/>
              </p:nvGrpSpPr>
              <p:grpSpPr bwMode="auto">
                <a:xfrm>
                  <a:off x="2290" y="1434"/>
                  <a:ext cx="215" cy="371"/>
                  <a:chOff x="2296" y="1452"/>
                  <a:chExt cx="215" cy="371"/>
                </a:xfrm>
              </p:grpSpPr>
              <p:sp>
                <p:nvSpPr>
                  <p:cNvPr id="155828" name="Freeform 180"/>
                  <p:cNvSpPr>
                    <a:spLocks/>
                  </p:cNvSpPr>
                  <p:nvPr/>
                </p:nvSpPr>
                <p:spPr bwMode="auto">
                  <a:xfrm rot="78698">
                    <a:off x="2296" y="1449"/>
                    <a:ext cx="215" cy="371"/>
                  </a:xfrm>
                  <a:custGeom>
                    <a:avLst/>
                    <a:gdLst/>
                    <a:ahLst/>
                    <a:cxnLst>
                      <a:cxn ang="0">
                        <a:pos x="316" y="608"/>
                      </a:cxn>
                      <a:cxn ang="0">
                        <a:pos x="227" y="0"/>
                      </a:cxn>
                      <a:cxn ang="0">
                        <a:pos x="0" y="90"/>
                      </a:cxn>
                      <a:cxn ang="0">
                        <a:pos x="316" y="608"/>
                      </a:cxn>
                    </a:cxnLst>
                    <a:rect l="0" t="0" r="r" b="b"/>
                    <a:pathLst>
                      <a:path w="316" h="608">
                        <a:moveTo>
                          <a:pt x="316" y="608"/>
                        </a:moveTo>
                        <a:lnTo>
                          <a:pt x="227" y="0"/>
                        </a:lnTo>
                        <a:lnTo>
                          <a:pt x="0" y="90"/>
                        </a:lnTo>
                        <a:lnTo>
                          <a:pt x="316" y="608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1"/>
                      </a:gs>
                      <a:gs pos="50000">
                        <a:srgbClr val="FF9900"/>
                      </a:gs>
                      <a:gs pos="100000">
                        <a:schemeClr val="bg1"/>
                      </a:gs>
                    </a:gsLst>
                    <a:lin ang="2700000" scaled="1"/>
                  </a:gradFill>
                  <a:ln w="9525">
                    <a:solidFill>
                      <a:srgbClr val="0000FF"/>
                    </a:solidFill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pPr>
                      <a:defRPr/>
                    </a:pPr>
                    <a:endParaRPr lang="ru-RU" sz="3902"/>
                  </a:p>
                </p:txBody>
              </p:sp>
              <p:sp>
                <p:nvSpPr>
                  <p:cNvPr id="14434" name="Freeform 181"/>
                  <p:cNvSpPr>
                    <a:spLocks/>
                  </p:cNvSpPr>
                  <p:nvPr/>
                </p:nvSpPr>
                <p:spPr bwMode="auto">
                  <a:xfrm rot="78698">
                    <a:off x="2422" y="1674"/>
                    <a:ext cx="82" cy="141"/>
                  </a:xfrm>
                  <a:custGeom>
                    <a:avLst/>
                    <a:gdLst>
                      <a:gd name="T0" fmla="*/ 85 w 121"/>
                      <a:gd name="T1" fmla="*/ 0 h 230"/>
                      <a:gd name="T2" fmla="*/ 0 w 121"/>
                      <a:gd name="T3" fmla="*/ 25 h 230"/>
                      <a:gd name="T4" fmla="*/ 121 w 121"/>
                      <a:gd name="T5" fmla="*/ 230 h 230"/>
                      <a:gd name="T6" fmla="*/ 85 w 121"/>
                      <a:gd name="T7" fmla="*/ 0 h 23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0 w 121"/>
                      <a:gd name="T13" fmla="*/ 0 h 230"/>
                      <a:gd name="T14" fmla="*/ 121 w 121"/>
                      <a:gd name="T15" fmla="*/ 230 h 23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121" h="230">
                        <a:moveTo>
                          <a:pt x="85" y="0"/>
                        </a:moveTo>
                        <a:lnTo>
                          <a:pt x="0" y="25"/>
                        </a:lnTo>
                        <a:lnTo>
                          <a:pt x="121" y="230"/>
                        </a:lnTo>
                        <a:lnTo>
                          <a:pt x="85" y="0"/>
                        </a:lnTo>
                        <a:close/>
                      </a:path>
                    </a:pathLst>
                  </a:custGeom>
                  <a:solidFill>
                    <a:schemeClr val="tx1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 sz="3902"/>
                  </a:p>
                </p:txBody>
              </p:sp>
            </p:grpSp>
          </p:grpSp>
          <p:grpSp>
            <p:nvGrpSpPr>
              <p:cNvPr id="14428" name="Group 182"/>
              <p:cNvGrpSpPr>
                <a:grpSpLocks/>
              </p:cNvGrpSpPr>
              <p:nvPr/>
            </p:nvGrpSpPr>
            <p:grpSpPr bwMode="auto">
              <a:xfrm rot="1801003">
                <a:off x="793" y="527"/>
                <a:ext cx="348" cy="1703"/>
                <a:chOff x="1292" y="1570"/>
                <a:chExt cx="363" cy="1905"/>
              </a:xfrm>
            </p:grpSpPr>
            <p:sp>
              <p:nvSpPr>
                <p:cNvPr id="14429" name="Freeform 183"/>
                <p:cNvSpPr>
                  <a:spLocks/>
                </p:cNvSpPr>
                <p:nvPr/>
              </p:nvSpPr>
              <p:spPr bwMode="auto">
                <a:xfrm>
                  <a:off x="1292" y="1616"/>
                  <a:ext cx="227" cy="1859"/>
                </a:xfrm>
                <a:custGeom>
                  <a:avLst/>
                  <a:gdLst>
                    <a:gd name="T0" fmla="*/ 227 w 227"/>
                    <a:gd name="T1" fmla="*/ 136 h 1859"/>
                    <a:gd name="T2" fmla="*/ 0 w 227"/>
                    <a:gd name="T3" fmla="*/ 1859 h 1859"/>
                    <a:gd name="T4" fmla="*/ 0 w 227"/>
                    <a:gd name="T5" fmla="*/ 1633 h 1859"/>
                    <a:gd name="T6" fmla="*/ 137 w 227"/>
                    <a:gd name="T7" fmla="*/ 0 h 1859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27"/>
                    <a:gd name="T13" fmla="*/ 0 h 1859"/>
                    <a:gd name="T14" fmla="*/ 227 w 227"/>
                    <a:gd name="T15" fmla="*/ 1859 h 1859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27" h="1859">
                      <a:moveTo>
                        <a:pt x="227" y="136"/>
                      </a:moveTo>
                      <a:lnTo>
                        <a:pt x="0" y="1859"/>
                      </a:lnTo>
                      <a:lnTo>
                        <a:pt x="0" y="1633"/>
                      </a:lnTo>
                      <a:lnTo>
                        <a:pt x="137" y="0"/>
                      </a:lnTo>
                    </a:path>
                  </a:pathLst>
                </a:custGeom>
                <a:solidFill>
                  <a:schemeClr val="bg2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 sz="3902"/>
                </a:p>
              </p:txBody>
            </p:sp>
            <p:sp>
              <p:nvSpPr>
                <p:cNvPr id="14430" name="Oval 184"/>
                <p:cNvSpPr>
                  <a:spLocks noChangeArrowheads="1"/>
                </p:cNvSpPr>
                <p:nvPr/>
              </p:nvSpPr>
              <p:spPr bwMode="auto">
                <a:xfrm>
                  <a:off x="1383" y="1570"/>
                  <a:ext cx="272" cy="272"/>
                </a:xfrm>
                <a:prstGeom prst="ellipse">
                  <a:avLst/>
                </a:prstGeom>
                <a:solidFill>
                  <a:schemeClr val="bg2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defRPr>
                  </a:lvl9pPr>
                </a:lstStyle>
                <a:p>
                  <a:pPr eaLnBrk="1" hangingPunct="1"/>
                  <a:endParaRPr lang="ru-RU" sz="3902"/>
                </a:p>
              </p:txBody>
            </p:sp>
          </p:grpSp>
        </p:grpSp>
        <p:grpSp>
          <p:nvGrpSpPr>
            <p:cNvPr id="14416" name="Group 185"/>
            <p:cNvGrpSpPr>
              <a:grpSpLocks/>
            </p:cNvGrpSpPr>
            <p:nvPr/>
          </p:nvGrpSpPr>
          <p:grpSpPr bwMode="auto">
            <a:xfrm rot="9241718">
              <a:off x="1643" y="2470"/>
              <a:ext cx="1361" cy="1975"/>
              <a:chOff x="793" y="300"/>
              <a:chExt cx="1316" cy="1930"/>
            </a:xfrm>
          </p:grpSpPr>
          <p:grpSp>
            <p:nvGrpSpPr>
              <p:cNvPr id="14417" name="Group 186"/>
              <p:cNvGrpSpPr>
                <a:grpSpLocks/>
              </p:cNvGrpSpPr>
              <p:nvPr/>
            </p:nvGrpSpPr>
            <p:grpSpPr bwMode="auto">
              <a:xfrm rot="-848641">
                <a:off x="1262" y="300"/>
                <a:ext cx="847" cy="1823"/>
                <a:chOff x="1665" y="-108"/>
                <a:chExt cx="852" cy="1913"/>
              </a:xfrm>
            </p:grpSpPr>
            <p:grpSp>
              <p:nvGrpSpPr>
                <p:cNvPr id="14421" name="Group 187"/>
                <p:cNvGrpSpPr>
                  <a:grpSpLocks/>
                </p:cNvGrpSpPr>
                <p:nvPr/>
              </p:nvGrpSpPr>
              <p:grpSpPr bwMode="auto">
                <a:xfrm>
                  <a:off x="1665" y="-108"/>
                  <a:ext cx="852" cy="1909"/>
                  <a:chOff x="1665" y="-108"/>
                  <a:chExt cx="852" cy="1909"/>
                </a:xfrm>
              </p:grpSpPr>
              <p:sp>
                <p:nvSpPr>
                  <p:cNvPr id="14425" name="Freeform 188"/>
                  <p:cNvSpPr>
                    <a:spLocks/>
                  </p:cNvSpPr>
                  <p:nvPr/>
                </p:nvSpPr>
                <p:spPr bwMode="auto">
                  <a:xfrm rot="78698">
                    <a:off x="1665" y="-108"/>
                    <a:ext cx="852" cy="1909"/>
                  </a:xfrm>
                  <a:custGeom>
                    <a:avLst/>
                    <a:gdLst>
                      <a:gd name="T0" fmla="*/ 0 w 1252"/>
                      <a:gd name="T1" fmla="*/ 90 h 3125"/>
                      <a:gd name="T2" fmla="*/ 227 w 1252"/>
                      <a:gd name="T3" fmla="*/ 0 h 3125"/>
                      <a:gd name="T4" fmla="*/ 1179 w 1252"/>
                      <a:gd name="T5" fmla="*/ 2540 h 3125"/>
                      <a:gd name="T6" fmla="*/ 1252 w 1252"/>
                      <a:gd name="T7" fmla="*/ 3125 h 3125"/>
                      <a:gd name="T8" fmla="*/ 952 w 1252"/>
                      <a:gd name="T9" fmla="*/ 2630 h 3125"/>
                      <a:gd name="T10" fmla="*/ 0 w 1252"/>
                      <a:gd name="T11" fmla="*/ 90 h 3125"/>
                      <a:gd name="T12" fmla="*/ 0 60000 65536"/>
                      <a:gd name="T13" fmla="*/ 0 60000 65536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w 1252"/>
                      <a:gd name="T19" fmla="*/ 0 h 3125"/>
                      <a:gd name="T20" fmla="*/ 1252 w 1252"/>
                      <a:gd name="T21" fmla="*/ 3125 h 3125"/>
                    </a:gdLst>
                    <a:ahLst/>
                    <a:cxnLst>
                      <a:cxn ang="T12">
                        <a:pos x="T0" y="T1"/>
                      </a:cxn>
                      <a:cxn ang="T13">
                        <a:pos x="T2" y="T3"/>
                      </a:cxn>
                      <a:cxn ang="T14">
                        <a:pos x="T4" y="T5"/>
                      </a:cxn>
                      <a:cxn ang="T15">
                        <a:pos x="T6" y="T7"/>
                      </a:cxn>
                      <a:cxn ang="T16">
                        <a:pos x="T8" y="T9"/>
                      </a:cxn>
                      <a:cxn ang="T17">
                        <a:pos x="T10" y="T11"/>
                      </a:cxn>
                    </a:cxnLst>
                    <a:rect l="T18" t="T19" r="T20" b="T21"/>
                    <a:pathLst>
                      <a:path w="1252" h="3125">
                        <a:moveTo>
                          <a:pt x="0" y="90"/>
                        </a:moveTo>
                        <a:lnTo>
                          <a:pt x="227" y="0"/>
                        </a:lnTo>
                        <a:lnTo>
                          <a:pt x="1179" y="2540"/>
                        </a:lnTo>
                        <a:lnTo>
                          <a:pt x="1252" y="3125"/>
                        </a:lnTo>
                        <a:lnTo>
                          <a:pt x="952" y="2630"/>
                        </a:lnTo>
                        <a:lnTo>
                          <a:pt x="0" y="90"/>
                        </a:lnTo>
                        <a:close/>
                      </a:path>
                    </a:pathLst>
                  </a:custGeom>
                  <a:noFill/>
                  <a:ln w="9525">
                    <a:solidFill>
                      <a:schemeClr val="bg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 sz="3902"/>
                  </a:p>
                </p:txBody>
              </p:sp>
              <p:sp>
                <p:nvSpPr>
                  <p:cNvPr id="14426" name="Freeform 189"/>
                  <p:cNvSpPr>
                    <a:spLocks/>
                  </p:cNvSpPr>
                  <p:nvPr/>
                </p:nvSpPr>
                <p:spPr bwMode="auto">
                  <a:xfrm rot="78698">
                    <a:off x="1734" y="-97"/>
                    <a:ext cx="744" cy="1595"/>
                  </a:xfrm>
                  <a:custGeom>
                    <a:avLst/>
                    <a:gdLst>
                      <a:gd name="T0" fmla="*/ 867 w 1094"/>
                      <a:gd name="T1" fmla="*/ 2612 h 2612"/>
                      <a:gd name="T2" fmla="*/ 1094 w 1094"/>
                      <a:gd name="T3" fmla="*/ 2522 h 2612"/>
                      <a:gd name="T4" fmla="*/ 1016 w 1094"/>
                      <a:gd name="T5" fmla="*/ 2554 h 2612"/>
                      <a:gd name="T6" fmla="*/ 84 w 1094"/>
                      <a:gd name="T7" fmla="*/ 0 h 2612"/>
                      <a:gd name="T8" fmla="*/ 0 w 1094"/>
                      <a:gd name="T9" fmla="*/ 30 h 2612"/>
                      <a:gd name="T10" fmla="*/ 940 w 1094"/>
                      <a:gd name="T11" fmla="*/ 2584 h 2612"/>
                      <a:gd name="T12" fmla="*/ 0 60000 65536"/>
                      <a:gd name="T13" fmla="*/ 0 60000 65536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w 1094"/>
                      <a:gd name="T19" fmla="*/ 0 h 2612"/>
                      <a:gd name="T20" fmla="*/ 1094 w 1094"/>
                      <a:gd name="T21" fmla="*/ 2612 h 2612"/>
                    </a:gdLst>
                    <a:ahLst/>
                    <a:cxnLst>
                      <a:cxn ang="T12">
                        <a:pos x="T0" y="T1"/>
                      </a:cxn>
                      <a:cxn ang="T13">
                        <a:pos x="T2" y="T3"/>
                      </a:cxn>
                      <a:cxn ang="T14">
                        <a:pos x="T4" y="T5"/>
                      </a:cxn>
                      <a:cxn ang="T15">
                        <a:pos x="T6" y="T7"/>
                      </a:cxn>
                      <a:cxn ang="T16">
                        <a:pos x="T8" y="T9"/>
                      </a:cxn>
                      <a:cxn ang="T17">
                        <a:pos x="T10" y="T11"/>
                      </a:cxn>
                    </a:cxnLst>
                    <a:rect l="T18" t="T19" r="T20" b="T21"/>
                    <a:pathLst>
                      <a:path w="1094" h="2612">
                        <a:moveTo>
                          <a:pt x="867" y="2612"/>
                        </a:moveTo>
                        <a:lnTo>
                          <a:pt x="1094" y="2522"/>
                        </a:lnTo>
                        <a:lnTo>
                          <a:pt x="1016" y="2554"/>
                        </a:lnTo>
                        <a:lnTo>
                          <a:pt x="84" y="0"/>
                        </a:lnTo>
                        <a:lnTo>
                          <a:pt x="0" y="30"/>
                        </a:lnTo>
                        <a:lnTo>
                          <a:pt x="940" y="2584"/>
                        </a:lnTo>
                      </a:path>
                    </a:pathLst>
                  </a:custGeom>
                  <a:noFill/>
                  <a:ln w="9525">
                    <a:solidFill>
                      <a:schemeClr val="bg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 sz="3902"/>
                  </a:p>
                </p:txBody>
              </p:sp>
            </p:grpSp>
            <p:grpSp>
              <p:nvGrpSpPr>
                <p:cNvPr id="14422" name="Group 190"/>
                <p:cNvGrpSpPr>
                  <a:grpSpLocks/>
                </p:cNvGrpSpPr>
                <p:nvPr/>
              </p:nvGrpSpPr>
              <p:grpSpPr bwMode="auto">
                <a:xfrm>
                  <a:off x="2290" y="1434"/>
                  <a:ext cx="215" cy="371"/>
                  <a:chOff x="2296" y="1452"/>
                  <a:chExt cx="215" cy="371"/>
                </a:xfrm>
              </p:grpSpPr>
              <p:sp>
                <p:nvSpPr>
                  <p:cNvPr id="14423" name="Freeform 191"/>
                  <p:cNvSpPr>
                    <a:spLocks/>
                  </p:cNvSpPr>
                  <p:nvPr/>
                </p:nvSpPr>
                <p:spPr bwMode="auto">
                  <a:xfrm rot="78698">
                    <a:off x="2296" y="1452"/>
                    <a:ext cx="215" cy="371"/>
                  </a:xfrm>
                  <a:custGeom>
                    <a:avLst/>
                    <a:gdLst>
                      <a:gd name="T0" fmla="*/ 316 w 316"/>
                      <a:gd name="T1" fmla="*/ 608 h 608"/>
                      <a:gd name="T2" fmla="*/ 227 w 316"/>
                      <a:gd name="T3" fmla="*/ 0 h 608"/>
                      <a:gd name="T4" fmla="*/ 0 w 316"/>
                      <a:gd name="T5" fmla="*/ 90 h 608"/>
                      <a:gd name="T6" fmla="*/ 316 w 316"/>
                      <a:gd name="T7" fmla="*/ 608 h 608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0 w 316"/>
                      <a:gd name="T13" fmla="*/ 0 h 608"/>
                      <a:gd name="T14" fmla="*/ 316 w 316"/>
                      <a:gd name="T15" fmla="*/ 608 h 608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316" h="608">
                        <a:moveTo>
                          <a:pt x="316" y="608"/>
                        </a:moveTo>
                        <a:lnTo>
                          <a:pt x="227" y="0"/>
                        </a:lnTo>
                        <a:lnTo>
                          <a:pt x="0" y="90"/>
                        </a:lnTo>
                        <a:lnTo>
                          <a:pt x="316" y="608"/>
                        </a:lnTo>
                        <a:close/>
                      </a:path>
                    </a:pathLst>
                  </a:custGeom>
                  <a:noFill/>
                  <a:ln w="9525">
                    <a:solidFill>
                      <a:schemeClr val="bg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 sz="3902"/>
                  </a:p>
                </p:txBody>
              </p:sp>
              <p:sp>
                <p:nvSpPr>
                  <p:cNvPr id="14424" name="Freeform 192"/>
                  <p:cNvSpPr>
                    <a:spLocks/>
                  </p:cNvSpPr>
                  <p:nvPr/>
                </p:nvSpPr>
                <p:spPr bwMode="auto">
                  <a:xfrm rot="78698">
                    <a:off x="2422" y="1674"/>
                    <a:ext cx="82" cy="141"/>
                  </a:xfrm>
                  <a:custGeom>
                    <a:avLst/>
                    <a:gdLst>
                      <a:gd name="T0" fmla="*/ 85 w 121"/>
                      <a:gd name="T1" fmla="*/ 0 h 230"/>
                      <a:gd name="T2" fmla="*/ 0 w 121"/>
                      <a:gd name="T3" fmla="*/ 25 h 230"/>
                      <a:gd name="T4" fmla="*/ 121 w 121"/>
                      <a:gd name="T5" fmla="*/ 230 h 230"/>
                      <a:gd name="T6" fmla="*/ 85 w 121"/>
                      <a:gd name="T7" fmla="*/ 0 h 23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0 w 121"/>
                      <a:gd name="T13" fmla="*/ 0 h 230"/>
                      <a:gd name="T14" fmla="*/ 121 w 121"/>
                      <a:gd name="T15" fmla="*/ 230 h 23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121" h="230">
                        <a:moveTo>
                          <a:pt x="85" y="0"/>
                        </a:moveTo>
                        <a:lnTo>
                          <a:pt x="0" y="25"/>
                        </a:lnTo>
                        <a:lnTo>
                          <a:pt x="121" y="230"/>
                        </a:lnTo>
                        <a:lnTo>
                          <a:pt x="85" y="0"/>
                        </a:lnTo>
                        <a:close/>
                      </a:path>
                    </a:pathLst>
                  </a:custGeom>
                  <a:noFill/>
                  <a:ln w="9525">
                    <a:solidFill>
                      <a:schemeClr val="bg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 sz="3902"/>
                  </a:p>
                </p:txBody>
              </p:sp>
            </p:grpSp>
          </p:grpSp>
          <p:grpSp>
            <p:nvGrpSpPr>
              <p:cNvPr id="14418" name="Group 193"/>
              <p:cNvGrpSpPr>
                <a:grpSpLocks/>
              </p:cNvGrpSpPr>
              <p:nvPr/>
            </p:nvGrpSpPr>
            <p:grpSpPr bwMode="auto">
              <a:xfrm rot="1801003">
                <a:off x="793" y="527"/>
                <a:ext cx="348" cy="1703"/>
                <a:chOff x="1292" y="1570"/>
                <a:chExt cx="363" cy="1905"/>
              </a:xfrm>
            </p:grpSpPr>
            <p:sp>
              <p:nvSpPr>
                <p:cNvPr id="14419" name="Freeform 194"/>
                <p:cNvSpPr>
                  <a:spLocks/>
                </p:cNvSpPr>
                <p:nvPr/>
              </p:nvSpPr>
              <p:spPr bwMode="auto">
                <a:xfrm>
                  <a:off x="1292" y="1616"/>
                  <a:ext cx="227" cy="1859"/>
                </a:xfrm>
                <a:custGeom>
                  <a:avLst/>
                  <a:gdLst>
                    <a:gd name="T0" fmla="*/ 227 w 227"/>
                    <a:gd name="T1" fmla="*/ 136 h 1859"/>
                    <a:gd name="T2" fmla="*/ 0 w 227"/>
                    <a:gd name="T3" fmla="*/ 1859 h 1859"/>
                    <a:gd name="T4" fmla="*/ 0 w 227"/>
                    <a:gd name="T5" fmla="*/ 1633 h 1859"/>
                    <a:gd name="T6" fmla="*/ 137 w 227"/>
                    <a:gd name="T7" fmla="*/ 0 h 1859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27"/>
                    <a:gd name="T13" fmla="*/ 0 h 1859"/>
                    <a:gd name="T14" fmla="*/ 227 w 227"/>
                    <a:gd name="T15" fmla="*/ 1859 h 1859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27" h="1859">
                      <a:moveTo>
                        <a:pt x="227" y="136"/>
                      </a:moveTo>
                      <a:lnTo>
                        <a:pt x="0" y="1859"/>
                      </a:lnTo>
                      <a:lnTo>
                        <a:pt x="0" y="1633"/>
                      </a:lnTo>
                      <a:lnTo>
                        <a:pt x="137" y="0"/>
                      </a:lnTo>
                    </a:path>
                  </a:pathLst>
                </a:custGeom>
                <a:noFill/>
                <a:ln w="9525">
                  <a:solidFill>
                    <a:schemeClr val="bg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ru-RU" sz="3902"/>
                </a:p>
              </p:txBody>
            </p:sp>
            <p:sp>
              <p:nvSpPr>
                <p:cNvPr id="14420" name="Oval 195"/>
                <p:cNvSpPr>
                  <a:spLocks noChangeArrowheads="1"/>
                </p:cNvSpPr>
                <p:nvPr/>
              </p:nvSpPr>
              <p:spPr bwMode="auto">
                <a:xfrm>
                  <a:off x="1383" y="1570"/>
                  <a:ext cx="272" cy="272"/>
                </a:xfrm>
                <a:prstGeom prst="ellipse">
                  <a:avLst/>
                </a:prstGeom>
                <a:noFill/>
                <a:ln w="9525">
                  <a:solidFill>
                    <a:schemeClr val="bg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defRPr>
                  </a:lvl9pPr>
                </a:lstStyle>
                <a:p>
                  <a:pPr eaLnBrk="1" hangingPunct="1"/>
                  <a:endParaRPr lang="ru-RU" sz="3902"/>
                </a:p>
              </p:txBody>
            </p:sp>
          </p:grpSp>
        </p:grpSp>
      </p:grpSp>
      <p:grpSp>
        <p:nvGrpSpPr>
          <p:cNvPr id="14" name="Group 196"/>
          <p:cNvGrpSpPr>
            <a:grpSpLocks/>
          </p:cNvGrpSpPr>
          <p:nvPr/>
        </p:nvGrpSpPr>
        <p:grpSpPr bwMode="auto">
          <a:xfrm>
            <a:off x="-13192" y="-39000"/>
            <a:ext cx="4715701" cy="6105060"/>
            <a:chOff x="1565" y="436"/>
            <a:chExt cx="2902" cy="3757"/>
          </a:xfrm>
        </p:grpSpPr>
        <p:sp>
          <p:nvSpPr>
            <p:cNvPr id="14392" name="Oval 197"/>
            <p:cNvSpPr>
              <a:spLocks noChangeArrowheads="1"/>
            </p:cNvSpPr>
            <p:nvPr/>
          </p:nvSpPr>
          <p:spPr bwMode="auto">
            <a:xfrm>
              <a:off x="2925" y="2251"/>
              <a:ext cx="91" cy="91"/>
            </a:xfrm>
            <a:prstGeom prst="ellipse">
              <a:avLst/>
            </a:prstGeom>
            <a:noFill/>
            <a:ln w="12700">
              <a:solidFill>
                <a:schemeClr val="bg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9pPr>
            </a:lstStyle>
            <a:p>
              <a:pPr eaLnBrk="1" hangingPunct="1"/>
              <a:endParaRPr lang="ru-RU" sz="3902"/>
            </a:p>
          </p:txBody>
        </p:sp>
        <p:grpSp>
          <p:nvGrpSpPr>
            <p:cNvPr id="14393" name="Group 198"/>
            <p:cNvGrpSpPr>
              <a:grpSpLocks/>
            </p:cNvGrpSpPr>
            <p:nvPr/>
          </p:nvGrpSpPr>
          <p:grpSpPr bwMode="auto">
            <a:xfrm>
              <a:off x="3288" y="436"/>
              <a:ext cx="1179" cy="1988"/>
              <a:chOff x="3288" y="436"/>
              <a:chExt cx="1179" cy="1988"/>
            </a:xfrm>
          </p:grpSpPr>
          <p:grpSp>
            <p:nvGrpSpPr>
              <p:cNvPr id="14405" name="Group 199"/>
              <p:cNvGrpSpPr>
                <a:grpSpLocks/>
              </p:cNvGrpSpPr>
              <p:nvPr/>
            </p:nvGrpSpPr>
            <p:grpSpPr bwMode="auto">
              <a:xfrm rot="-230819">
                <a:off x="3606" y="436"/>
                <a:ext cx="861" cy="1885"/>
                <a:chOff x="1665" y="-108"/>
                <a:chExt cx="852" cy="1913"/>
              </a:xfrm>
            </p:grpSpPr>
            <p:grpSp>
              <p:nvGrpSpPr>
                <p:cNvPr id="14409" name="Group 200"/>
                <p:cNvGrpSpPr>
                  <a:grpSpLocks/>
                </p:cNvGrpSpPr>
                <p:nvPr/>
              </p:nvGrpSpPr>
              <p:grpSpPr bwMode="auto">
                <a:xfrm>
                  <a:off x="1665" y="-108"/>
                  <a:ext cx="852" cy="1909"/>
                  <a:chOff x="1665" y="-108"/>
                  <a:chExt cx="852" cy="1909"/>
                </a:xfrm>
              </p:grpSpPr>
              <p:sp>
                <p:nvSpPr>
                  <p:cNvPr id="14413" name="Freeform 201"/>
                  <p:cNvSpPr>
                    <a:spLocks/>
                  </p:cNvSpPr>
                  <p:nvPr/>
                </p:nvSpPr>
                <p:spPr bwMode="auto">
                  <a:xfrm rot="78698">
                    <a:off x="1665" y="-108"/>
                    <a:ext cx="852" cy="1909"/>
                  </a:xfrm>
                  <a:custGeom>
                    <a:avLst/>
                    <a:gdLst>
                      <a:gd name="T0" fmla="*/ 0 w 1252"/>
                      <a:gd name="T1" fmla="*/ 90 h 3125"/>
                      <a:gd name="T2" fmla="*/ 227 w 1252"/>
                      <a:gd name="T3" fmla="*/ 0 h 3125"/>
                      <a:gd name="T4" fmla="*/ 1179 w 1252"/>
                      <a:gd name="T5" fmla="*/ 2540 h 3125"/>
                      <a:gd name="T6" fmla="*/ 1252 w 1252"/>
                      <a:gd name="T7" fmla="*/ 3125 h 3125"/>
                      <a:gd name="T8" fmla="*/ 952 w 1252"/>
                      <a:gd name="T9" fmla="*/ 2630 h 3125"/>
                      <a:gd name="T10" fmla="*/ 0 w 1252"/>
                      <a:gd name="T11" fmla="*/ 90 h 3125"/>
                      <a:gd name="T12" fmla="*/ 0 60000 65536"/>
                      <a:gd name="T13" fmla="*/ 0 60000 65536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w 1252"/>
                      <a:gd name="T19" fmla="*/ 0 h 3125"/>
                      <a:gd name="T20" fmla="*/ 1252 w 1252"/>
                      <a:gd name="T21" fmla="*/ 3125 h 3125"/>
                    </a:gdLst>
                    <a:ahLst/>
                    <a:cxnLst>
                      <a:cxn ang="T12">
                        <a:pos x="T0" y="T1"/>
                      </a:cxn>
                      <a:cxn ang="T13">
                        <a:pos x="T2" y="T3"/>
                      </a:cxn>
                      <a:cxn ang="T14">
                        <a:pos x="T4" y="T5"/>
                      </a:cxn>
                      <a:cxn ang="T15">
                        <a:pos x="T6" y="T7"/>
                      </a:cxn>
                      <a:cxn ang="T16">
                        <a:pos x="T8" y="T9"/>
                      </a:cxn>
                      <a:cxn ang="T17">
                        <a:pos x="T10" y="T11"/>
                      </a:cxn>
                    </a:cxnLst>
                    <a:rect l="T18" t="T19" r="T20" b="T21"/>
                    <a:pathLst>
                      <a:path w="1252" h="3125">
                        <a:moveTo>
                          <a:pt x="0" y="90"/>
                        </a:moveTo>
                        <a:lnTo>
                          <a:pt x="227" y="0"/>
                        </a:lnTo>
                        <a:lnTo>
                          <a:pt x="1179" y="2540"/>
                        </a:lnTo>
                        <a:lnTo>
                          <a:pt x="1252" y="3125"/>
                        </a:lnTo>
                        <a:lnTo>
                          <a:pt x="952" y="2630"/>
                        </a:lnTo>
                        <a:lnTo>
                          <a:pt x="0" y="90"/>
                        </a:lnTo>
                        <a:close/>
                      </a:path>
                    </a:pathLst>
                  </a:custGeom>
                  <a:solidFill>
                    <a:srgbClr val="FF0000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 sz="3902"/>
                  </a:p>
                </p:txBody>
              </p:sp>
              <p:sp>
                <p:nvSpPr>
                  <p:cNvPr id="155850" name="Freeform 202"/>
                  <p:cNvSpPr>
                    <a:spLocks/>
                  </p:cNvSpPr>
                  <p:nvPr/>
                </p:nvSpPr>
                <p:spPr bwMode="auto">
                  <a:xfrm rot="78698">
                    <a:off x="1733" y="-97"/>
                    <a:ext cx="744" cy="1594"/>
                  </a:xfrm>
                  <a:custGeom>
                    <a:avLst/>
                    <a:gdLst/>
                    <a:ahLst/>
                    <a:cxnLst>
                      <a:cxn ang="0">
                        <a:pos x="867" y="2612"/>
                      </a:cxn>
                      <a:cxn ang="0">
                        <a:pos x="1094" y="2522"/>
                      </a:cxn>
                      <a:cxn ang="0">
                        <a:pos x="1016" y="2554"/>
                      </a:cxn>
                      <a:cxn ang="0">
                        <a:pos x="84" y="0"/>
                      </a:cxn>
                      <a:cxn ang="0">
                        <a:pos x="0" y="30"/>
                      </a:cxn>
                      <a:cxn ang="0">
                        <a:pos x="940" y="2584"/>
                      </a:cxn>
                    </a:cxnLst>
                    <a:rect l="0" t="0" r="r" b="b"/>
                    <a:pathLst>
                      <a:path w="1094" h="2612">
                        <a:moveTo>
                          <a:pt x="867" y="2612"/>
                        </a:moveTo>
                        <a:lnTo>
                          <a:pt x="1094" y="2522"/>
                        </a:lnTo>
                        <a:lnTo>
                          <a:pt x="1016" y="2554"/>
                        </a:lnTo>
                        <a:lnTo>
                          <a:pt x="84" y="0"/>
                        </a:lnTo>
                        <a:lnTo>
                          <a:pt x="0" y="30"/>
                        </a:lnTo>
                        <a:lnTo>
                          <a:pt x="940" y="2584"/>
                        </a:lnTo>
                      </a:path>
                    </a:pathLst>
                  </a:custGeom>
                  <a:gradFill rotWithShape="1">
                    <a:gsLst>
                      <a:gs pos="0">
                        <a:schemeClr val="bg1"/>
                      </a:gs>
                      <a:gs pos="50000">
                        <a:srgbClr val="FF0000"/>
                      </a:gs>
                      <a:gs pos="100000">
                        <a:schemeClr val="bg1"/>
                      </a:gs>
                    </a:gsLst>
                    <a:lin ang="18900000" scaled="1"/>
                  </a:gra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pPr>
                      <a:defRPr/>
                    </a:pPr>
                    <a:endParaRPr lang="ru-RU" sz="3902"/>
                  </a:p>
                </p:txBody>
              </p:sp>
            </p:grpSp>
            <p:grpSp>
              <p:nvGrpSpPr>
                <p:cNvPr id="14410" name="Group 203"/>
                <p:cNvGrpSpPr>
                  <a:grpSpLocks/>
                </p:cNvGrpSpPr>
                <p:nvPr/>
              </p:nvGrpSpPr>
              <p:grpSpPr bwMode="auto">
                <a:xfrm>
                  <a:off x="2290" y="1434"/>
                  <a:ext cx="215" cy="371"/>
                  <a:chOff x="2296" y="1452"/>
                  <a:chExt cx="215" cy="371"/>
                </a:xfrm>
              </p:grpSpPr>
              <p:sp>
                <p:nvSpPr>
                  <p:cNvPr id="155852" name="Freeform 204"/>
                  <p:cNvSpPr>
                    <a:spLocks/>
                  </p:cNvSpPr>
                  <p:nvPr/>
                </p:nvSpPr>
                <p:spPr bwMode="auto">
                  <a:xfrm rot="78698">
                    <a:off x="2296" y="1451"/>
                    <a:ext cx="215" cy="371"/>
                  </a:xfrm>
                  <a:custGeom>
                    <a:avLst/>
                    <a:gdLst/>
                    <a:ahLst/>
                    <a:cxnLst>
                      <a:cxn ang="0">
                        <a:pos x="316" y="608"/>
                      </a:cxn>
                      <a:cxn ang="0">
                        <a:pos x="227" y="0"/>
                      </a:cxn>
                      <a:cxn ang="0">
                        <a:pos x="0" y="90"/>
                      </a:cxn>
                      <a:cxn ang="0">
                        <a:pos x="316" y="608"/>
                      </a:cxn>
                    </a:cxnLst>
                    <a:rect l="0" t="0" r="r" b="b"/>
                    <a:pathLst>
                      <a:path w="316" h="608">
                        <a:moveTo>
                          <a:pt x="316" y="608"/>
                        </a:moveTo>
                        <a:lnTo>
                          <a:pt x="227" y="0"/>
                        </a:lnTo>
                        <a:lnTo>
                          <a:pt x="0" y="90"/>
                        </a:lnTo>
                        <a:lnTo>
                          <a:pt x="316" y="608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1"/>
                      </a:gs>
                      <a:gs pos="50000">
                        <a:srgbClr val="FF9900"/>
                      </a:gs>
                      <a:gs pos="100000">
                        <a:schemeClr val="bg1"/>
                      </a:gs>
                    </a:gsLst>
                    <a:lin ang="2700000" scaled="1"/>
                  </a:gradFill>
                  <a:ln w="9525">
                    <a:solidFill>
                      <a:srgbClr val="0000FF"/>
                    </a:solidFill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pPr>
                      <a:defRPr/>
                    </a:pPr>
                    <a:endParaRPr lang="ru-RU" sz="3902"/>
                  </a:p>
                </p:txBody>
              </p:sp>
              <p:sp>
                <p:nvSpPr>
                  <p:cNvPr id="14412" name="Freeform 205"/>
                  <p:cNvSpPr>
                    <a:spLocks/>
                  </p:cNvSpPr>
                  <p:nvPr/>
                </p:nvSpPr>
                <p:spPr bwMode="auto">
                  <a:xfrm rot="78698">
                    <a:off x="2422" y="1674"/>
                    <a:ext cx="82" cy="141"/>
                  </a:xfrm>
                  <a:custGeom>
                    <a:avLst/>
                    <a:gdLst>
                      <a:gd name="T0" fmla="*/ 85 w 121"/>
                      <a:gd name="T1" fmla="*/ 0 h 230"/>
                      <a:gd name="T2" fmla="*/ 0 w 121"/>
                      <a:gd name="T3" fmla="*/ 25 h 230"/>
                      <a:gd name="T4" fmla="*/ 121 w 121"/>
                      <a:gd name="T5" fmla="*/ 230 h 230"/>
                      <a:gd name="T6" fmla="*/ 85 w 121"/>
                      <a:gd name="T7" fmla="*/ 0 h 23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0 w 121"/>
                      <a:gd name="T13" fmla="*/ 0 h 230"/>
                      <a:gd name="T14" fmla="*/ 121 w 121"/>
                      <a:gd name="T15" fmla="*/ 230 h 23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121" h="230">
                        <a:moveTo>
                          <a:pt x="85" y="0"/>
                        </a:moveTo>
                        <a:lnTo>
                          <a:pt x="0" y="25"/>
                        </a:lnTo>
                        <a:lnTo>
                          <a:pt x="121" y="230"/>
                        </a:lnTo>
                        <a:lnTo>
                          <a:pt x="85" y="0"/>
                        </a:lnTo>
                        <a:close/>
                      </a:path>
                    </a:pathLst>
                  </a:custGeom>
                  <a:solidFill>
                    <a:srgbClr val="0000FF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 sz="3902"/>
                  </a:p>
                </p:txBody>
              </p:sp>
            </p:grpSp>
          </p:grpSp>
          <p:grpSp>
            <p:nvGrpSpPr>
              <p:cNvPr id="14406" name="Group 206"/>
              <p:cNvGrpSpPr>
                <a:grpSpLocks/>
              </p:cNvGrpSpPr>
              <p:nvPr/>
            </p:nvGrpSpPr>
            <p:grpSpPr bwMode="auto">
              <a:xfrm rot="1350014">
                <a:off x="3288" y="663"/>
                <a:ext cx="354" cy="1761"/>
                <a:chOff x="1292" y="1570"/>
                <a:chExt cx="363" cy="1905"/>
              </a:xfrm>
            </p:grpSpPr>
            <p:sp>
              <p:nvSpPr>
                <p:cNvPr id="14407" name="Freeform 207"/>
                <p:cNvSpPr>
                  <a:spLocks/>
                </p:cNvSpPr>
                <p:nvPr/>
              </p:nvSpPr>
              <p:spPr bwMode="auto">
                <a:xfrm>
                  <a:off x="1292" y="1616"/>
                  <a:ext cx="227" cy="1859"/>
                </a:xfrm>
                <a:custGeom>
                  <a:avLst/>
                  <a:gdLst>
                    <a:gd name="T0" fmla="*/ 227 w 227"/>
                    <a:gd name="T1" fmla="*/ 136 h 1859"/>
                    <a:gd name="T2" fmla="*/ 0 w 227"/>
                    <a:gd name="T3" fmla="*/ 1859 h 1859"/>
                    <a:gd name="T4" fmla="*/ 0 w 227"/>
                    <a:gd name="T5" fmla="*/ 1633 h 1859"/>
                    <a:gd name="T6" fmla="*/ 137 w 227"/>
                    <a:gd name="T7" fmla="*/ 0 h 1859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27"/>
                    <a:gd name="T13" fmla="*/ 0 h 1859"/>
                    <a:gd name="T14" fmla="*/ 227 w 227"/>
                    <a:gd name="T15" fmla="*/ 1859 h 1859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27" h="1859">
                      <a:moveTo>
                        <a:pt x="227" y="136"/>
                      </a:moveTo>
                      <a:lnTo>
                        <a:pt x="0" y="1859"/>
                      </a:lnTo>
                      <a:lnTo>
                        <a:pt x="0" y="1633"/>
                      </a:lnTo>
                      <a:lnTo>
                        <a:pt x="137" y="0"/>
                      </a:lnTo>
                    </a:path>
                  </a:pathLst>
                </a:custGeom>
                <a:solidFill>
                  <a:schemeClr val="bg2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 sz="3902"/>
                </a:p>
              </p:txBody>
            </p:sp>
            <p:sp>
              <p:nvSpPr>
                <p:cNvPr id="14408" name="Oval 208"/>
                <p:cNvSpPr>
                  <a:spLocks noChangeArrowheads="1"/>
                </p:cNvSpPr>
                <p:nvPr/>
              </p:nvSpPr>
              <p:spPr bwMode="auto">
                <a:xfrm>
                  <a:off x="1383" y="1570"/>
                  <a:ext cx="272" cy="272"/>
                </a:xfrm>
                <a:prstGeom prst="ellipse">
                  <a:avLst/>
                </a:prstGeom>
                <a:solidFill>
                  <a:schemeClr val="bg2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defRPr>
                  </a:lvl9pPr>
                </a:lstStyle>
                <a:p>
                  <a:pPr eaLnBrk="1" hangingPunct="1"/>
                  <a:endParaRPr lang="ru-RU" sz="3902"/>
                </a:p>
              </p:txBody>
            </p:sp>
          </p:grpSp>
        </p:grpSp>
        <p:grpSp>
          <p:nvGrpSpPr>
            <p:cNvPr id="14394" name="Group 209"/>
            <p:cNvGrpSpPr>
              <a:grpSpLocks/>
            </p:cNvGrpSpPr>
            <p:nvPr/>
          </p:nvGrpSpPr>
          <p:grpSpPr bwMode="auto">
            <a:xfrm rot="10470074">
              <a:off x="1565" y="2205"/>
              <a:ext cx="1179" cy="1988"/>
              <a:chOff x="3288" y="436"/>
              <a:chExt cx="1179" cy="1988"/>
            </a:xfrm>
          </p:grpSpPr>
          <p:grpSp>
            <p:nvGrpSpPr>
              <p:cNvPr id="14395" name="Group 210"/>
              <p:cNvGrpSpPr>
                <a:grpSpLocks/>
              </p:cNvGrpSpPr>
              <p:nvPr/>
            </p:nvGrpSpPr>
            <p:grpSpPr bwMode="auto">
              <a:xfrm rot="-230819">
                <a:off x="3606" y="436"/>
                <a:ext cx="861" cy="1885"/>
                <a:chOff x="1665" y="-108"/>
                <a:chExt cx="852" cy="1913"/>
              </a:xfrm>
            </p:grpSpPr>
            <p:grpSp>
              <p:nvGrpSpPr>
                <p:cNvPr id="14399" name="Group 211"/>
                <p:cNvGrpSpPr>
                  <a:grpSpLocks/>
                </p:cNvGrpSpPr>
                <p:nvPr/>
              </p:nvGrpSpPr>
              <p:grpSpPr bwMode="auto">
                <a:xfrm>
                  <a:off x="1665" y="-108"/>
                  <a:ext cx="852" cy="1909"/>
                  <a:chOff x="1665" y="-108"/>
                  <a:chExt cx="852" cy="1909"/>
                </a:xfrm>
              </p:grpSpPr>
              <p:sp>
                <p:nvSpPr>
                  <p:cNvPr id="14403" name="Freeform 212"/>
                  <p:cNvSpPr>
                    <a:spLocks/>
                  </p:cNvSpPr>
                  <p:nvPr/>
                </p:nvSpPr>
                <p:spPr bwMode="auto">
                  <a:xfrm rot="78698">
                    <a:off x="1665" y="-108"/>
                    <a:ext cx="852" cy="1909"/>
                  </a:xfrm>
                  <a:custGeom>
                    <a:avLst/>
                    <a:gdLst>
                      <a:gd name="T0" fmla="*/ 0 w 1252"/>
                      <a:gd name="T1" fmla="*/ 90 h 3125"/>
                      <a:gd name="T2" fmla="*/ 227 w 1252"/>
                      <a:gd name="T3" fmla="*/ 0 h 3125"/>
                      <a:gd name="T4" fmla="*/ 1179 w 1252"/>
                      <a:gd name="T5" fmla="*/ 2540 h 3125"/>
                      <a:gd name="T6" fmla="*/ 1252 w 1252"/>
                      <a:gd name="T7" fmla="*/ 3125 h 3125"/>
                      <a:gd name="T8" fmla="*/ 952 w 1252"/>
                      <a:gd name="T9" fmla="*/ 2630 h 3125"/>
                      <a:gd name="T10" fmla="*/ 0 w 1252"/>
                      <a:gd name="T11" fmla="*/ 90 h 3125"/>
                      <a:gd name="T12" fmla="*/ 0 60000 65536"/>
                      <a:gd name="T13" fmla="*/ 0 60000 65536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w 1252"/>
                      <a:gd name="T19" fmla="*/ 0 h 3125"/>
                      <a:gd name="T20" fmla="*/ 1252 w 1252"/>
                      <a:gd name="T21" fmla="*/ 3125 h 3125"/>
                    </a:gdLst>
                    <a:ahLst/>
                    <a:cxnLst>
                      <a:cxn ang="T12">
                        <a:pos x="T0" y="T1"/>
                      </a:cxn>
                      <a:cxn ang="T13">
                        <a:pos x="T2" y="T3"/>
                      </a:cxn>
                      <a:cxn ang="T14">
                        <a:pos x="T4" y="T5"/>
                      </a:cxn>
                      <a:cxn ang="T15">
                        <a:pos x="T6" y="T7"/>
                      </a:cxn>
                      <a:cxn ang="T16">
                        <a:pos x="T8" y="T9"/>
                      </a:cxn>
                      <a:cxn ang="T17">
                        <a:pos x="T10" y="T11"/>
                      </a:cxn>
                    </a:cxnLst>
                    <a:rect l="T18" t="T19" r="T20" b="T21"/>
                    <a:pathLst>
                      <a:path w="1252" h="3125">
                        <a:moveTo>
                          <a:pt x="0" y="90"/>
                        </a:moveTo>
                        <a:lnTo>
                          <a:pt x="227" y="0"/>
                        </a:lnTo>
                        <a:lnTo>
                          <a:pt x="1179" y="2540"/>
                        </a:lnTo>
                        <a:lnTo>
                          <a:pt x="1252" y="3125"/>
                        </a:lnTo>
                        <a:lnTo>
                          <a:pt x="952" y="2630"/>
                        </a:lnTo>
                        <a:lnTo>
                          <a:pt x="0" y="90"/>
                        </a:lnTo>
                        <a:close/>
                      </a:path>
                    </a:pathLst>
                  </a:custGeom>
                  <a:noFill/>
                  <a:ln w="9525">
                    <a:solidFill>
                      <a:schemeClr val="bg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 sz="3902"/>
                  </a:p>
                </p:txBody>
              </p:sp>
              <p:sp>
                <p:nvSpPr>
                  <p:cNvPr id="14404" name="Freeform 213"/>
                  <p:cNvSpPr>
                    <a:spLocks/>
                  </p:cNvSpPr>
                  <p:nvPr/>
                </p:nvSpPr>
                <p:spPr bwMode="auto">
                  <a:xfrm rot="78698">
                    <a:off x="1734" y="-97"/>
                    <a:ext cx="744" cy="1595"/>
                  </a:xfrm>
                  <a:custGeom>
                    <a:avLst/>
                    <a:gdLst>
                      <a:gd name="T0" fmla="*/ 867 w 1094"/>
                      <a:gd name="T1" fmla="*/ 2612 h 2612"/>
                      <a:gd name="T2" fmla="*/ 1094 w 1094"/>
                      <a:gd name="T3" fmla="*/ 2522 h 2612"/>
                      <a:gd name="T4" fmla="*/ 1016 w 1094"/>
                      <a:gd name="T5" fmla="*/ 2554 h 2612"/>
                      <a:gd name="T6" fmla="*/ 84 w 1094"/>
                      <a:gd name="T7" fmla="*/ 0 h 2612"/>
                      <a:gd name="T8" fmla="*/ 0 w 1094"/>
                      <a:gd name="T9" fmla="*/ 30 h 2612"/>
                      <a:gd name="T10" fmla="*/ 940 w 1094"/>
                      <a:gd name="T11" fmla="*/ 2584 h 2612"/>
                      <a:gd name="T12" fmla="*/ 0 60000 65536"/>
                      <a:gd name="T13" fmla="*/ 0 60000 65536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w 1094"/>
                      <a:gd name="T19" fmla="*/ 0 h 2612"/>
                      <a:gd name="T20" fmla="*/ 1094 w 1094"/>
                      <a:gd name="T21" fmla="*/ 2612 h 2612"/>
                    </a:gdLst>
                    <a:ahLst/>
                    <a:cxnLst>
                      <a:cxn ang="T12">
                        <a:pos x="T0" y="T1"/>
                      </a:cxn>
                      <a:cxn ang="T13">
                        <a:pos x="T2" y="T3"/>
                      </a:cxn>
                      <a:cxn ang="T14">
                        <a:pos x="T4" y="T5"/>
                      </a:cxn>
                      <a:cxn ang="T15">
                        <a:pos x="T6" y="T7"/>
                      </a:cxn>
                      <a:cxn ang="T16">
                        <a:pos x="T8" y="T9"/>
                      </a:cxn>
                      <a:cxn ang="T17">
                        <a:pos x="T10" y="T11"/>
                      </a:cxn>
                    </a:cxnLst>
                    <a:rect l="T18" t="T19" r="T20" b="T21"/>
                    <a:pathLst>
                      <a:path w="1094" h="2612">
                        <a:moveTo>
                          <a:pt x="867" y="2612"/>
                        </a:moveTo>
                        <a:lnTo>
                          <a:pt x="1094" y="2522"/>
                        </a:lnTo>
                        <a:lnTo>
                          <a:pt x="1016" y="2554"/>
                        </a:lnTo>
                        <a:lnTo>
                          <a:pt x="84" y="0"/>
                        </a:lnTo>
                        <a:lnTo>
                          <a:pt x="0" y="30"/>
                        </a:lnTo>
                        <a:lnTo>
                          <a:pt x="940" y="2584"/>
                        </a:lnTo>
                      </a:path>
                    </a:pathLst>
                  </a:custGeom>
                  <a:noFill/>
                  <a:ln w="9525">
                    <a:solidFill>
                      <a:schemeClr val="bg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 sz="3902"/>
                  </a:p>
                </p:txBody>
              </p:sp>
            </p:grpSp>
            <p:grpSp>
              <p:nvGrpSpPr>
                <p:cNvPr id="14400" name="Group 214"/>
                <p:cNvGrpSpPr>
                  <a:grpSpLocks/>
                </p:cNvGrpSpPr>
                <p:nvPr/>
              </p:nvGrpSpPr>
              <p:grpSpPr bwMode="auto">
                <a:xfrm>
                  <a:off x="2290" y="1434"/>
                  <a:ext cx="215" cy="371"/>
                  <a:chOff x="2296" y="1452"/>
                  <a:chExt cx="215" cy="371"/>
                </a:xfrm>
              </p:grpSpPr>
              <p:sp>
                <p:nvSpPr>
                  <p:cNvPr id="14401" name="Freeform 215"/>
                  <p:cNvSpPr>
                    <a:spLocks/>
                  </p:cNvSpPr>
                  <p:nvPr/>
                </p:nvSpPr>
                <p:spPr bwMode="auto">
                  <a:xfrm rot="78698">
                    <a:off x="2296" y="1452"/>
                    <a:ext cx="215" cy="371"/>
                  </a:xfrm>
                  <a:custGeom>
                    <a:avLst/>
                    <a:gdLst>
                      <a:gd name="T0" fmla="*/ 316 w 316"/>
                      <a:gd name="T1" fmla="*/ 608 h 608"/>
                      <a:gd name="T2" fmla="*/ 227 w 316"/>
                      <a:gd name="T3" fmla="*/ 0 h 608"/>
                      <a:gd name="T4" fmla="*/ 0 w 316"/>
                      <a:gd name="T5" fmla="*/ 90 h 608"/>
                      <a:gd name="T6" fmla="*/ 316 w 316"/>
                      <a:gd name="T7" fmla="*/ 608 h 608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0 w 316"/>
                      <a:gd name="T13" fmla="*/ 0 h 608"/>
                      <a:gd name="T14" fmla="*/ 316 w 316"/>
                      <a:gd name="T15" fmla="*/ 608 h 608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316" h="608">
                        <a:moveTo>
                          <a:pt x="316" y="608"/>
                        </a:moveTo>
                        <a:lnTo>
                          <a:pt x="227" y="0"/>
                        </a:lnTo>
                        <a:lnTo>
                          <a:pt x="0" y="90"/>
                        </a:lnTo>
                        <a:lnTo>
                          <a:pt x="316" y="608"/>
                        </a:lnTo>
                        <a:close/>
                      </a:path>
                    </a:pathLst>
                  </a:custGeom>
                  <a:noFill/>
                  <a:ln w="9525">
                    <a:solidFill>
                      <a:schemeClr val="bg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 sz="3902"/>
                  </a:p>
                </p:txBody>
              </p:sp>
              <p:sp>
                <p:nvSpPr>
                  <p:cNvPr id="14402" name="Freeform 216"/>
                  <p:cNvSpPr>
                    <a:spLocks/>
                  </p:cNvSpPr>
                  <p:nvPr/>
                </p:nvSpPr>
                <p:spPr bwMode="auto">
                  <a:xfrm rot="78698">
                    <a:off x="2422" y="1674"/>
                    <a:ext cx="82" cy="141"/>
                  </a:xfrm>
                  <a:custGeom>
                    <a:avLst/>
                    <a:gdLst>
                      <a:gd name="T0" fmla="*/ 85 w 121"/>
                      <a:gd name="T1" fmla="*/ 0 h 230"/>
                      <a:gd name="T2" fmla="*/ 0 w 121"/>
                      <a:gd name="T3" fmla="*/ 25 h 230"/>
                      <a:gd name="T4" fmla="*/ 121 w 121"/>
                      <a:gd name="T5" fmla="*/ 230 h 230"/>
                      <a:gd name="T6" fmla="*/ 85 w 121"/>
                      <a:gd name="T7" fmla="*/ 0 h 23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0 w 121"/>
                      <a:gd name="T13" fmla="*/ 0 h 230"/>
                      <a:gd name="T14" fmla="*/ 121 w 121"/>
                      <a:gd name="T15" fmla="*/ 230 h 23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121" h="230">
                        <a:moveTo>
                          <a:pt x="85" y="0"/>
                        </a:moveTo>
                        <a:lnTo>
                          <a:pt x="0" y="25"/>
                        </a:lnTo>
                        <a:lnTo>
                          <a:pt x="121" y="230"/>
                        </a:lnTo>
                        <a:lnTo>
                          <a:pt x="85" y="0"/>
                        </a:lnTo>
                        <a:close/>
                      </a:path>
                    </a:pathLst>
                  </a:custGeom>
                  <a:noFill/>
                  <a:ln w="9525">
                    <a:solidFill>
                      <a:schemeClr val="bg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 sz="3902"/>
                  </a:p>
                </p:txBody>
              </p:sp>
            </p:grpSp>
          </p:grpSp>
          <p:grpSp>
            <p:nvGrpSpPr>
              <p:cNvPr id="14396" name="Group 217"/>
              <p:cNvGrpSpPr>
                <a:grpSpLocks/>
              </p:cNvGrpSpPr>
              <p:nvPr/>
            </p:nvGrpSpPr>
            <p:grpSpPr bwMode="auto">
              <a:xfrm rot="1350014">
                <a:off x="3288" y="663"/>
                <a:ext cx="354" cy="1761"/>
                <a:chOff x="1292" y="1570"/>
                <a:chExt cx="363" cy="1905"/>
              </a:xfrm>
            </p:grpSpPr>
            <p:sp>
              <p:nvSpPr>
                <p:cNvPr id="14397" name="Freeform 218"/>
                <p:cNvSpPr>
                  <a:spLocks/>
                </p:cNvSpPr>
                <p:nvPr/>
              </p:nvSpPr>
              <p:spPr bwMode="auto">
                <a:xfrm>
                  <a:off x="1292" y="1616"/>
                  <a:ext cx="227" cy="1859"/>
                </a:xfrm>
                <a:custGeom>
                  <a:avLst/>
                  <a:gdLst>
                    <a:gd name="T0" fmla="*/ 227 w 227"/>
                    <a:gd name="T1" fmla="*/ 136 h 1859"/>
                    <a:gd name="T2" fmla="*/ 0 w 227"/>
                    <a:gd name="T3" fmla="*/ 1859 h 1859"/>
                    <a:gd name="T4" fmla="*/ 0 w 227"/>
                    <a:gd name="T5" fmla="*/ 1633 h 1859"/>
                    <a:gd name="T6" fmla="*/ 137 w 227"/>
                    <a:gd name="T7" fmla="*/ 0 h 1859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27"/>
                    <a:gd name="T13" fmla="*/ 0 h 1859"/>
                    <a:gd name="T14" fmla="*/ 227 w 227"/>
                    <a:gd name="T15" fmla="*/ 1859 h 1859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27" h="1859">
                      <a:moveTo>
                        <a:pt x="227" y="136"/>
                      </a:moveTo>
                      <a:lnTo>
                        <a:pt x="0" y="1859"/>
                      </a:lnTo>
                      <a:lnTo>
                        <a:pt x="0" y="1633"/>
                      </a:lnTo>
                      <a:lnTo>
                        <a:pt x="137" y="0"/>
                      </a:lnTo>
                    </a:path>
                  </a:pathLst>
                </a:custGeom>
                <a:noFill/>
                <a:ln w="9525">
                  <a:solidFill>
                    <a:schemeClr val="bg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ru-RU" sz="3902"/>
                </a:p>
              </p:txBody>
            </p:sp>
            <p:sp>
              <p:nvSpPr>
                <p:cNvPr id="14398" name="Oval 219"/>
                <p:cNvSpPr>
                  <a:spLocks noChangeArrowheads="1"/>
                </p:cNvSpPr>
                <p:nvPr/>
              </p:nvSpPr>
              <p:spPr bwMode="auto">
                <a:xfrm>
                  <a:off x="1383" y="1570"/>
                  <a:ext cx="272" cy="272"/>
                </a:xfrm>
                <a:prstGeom prst="ellipse">
                  <a:avLst/>
                </a:prstGeom>
                <a:noFill/>
                <a:ln w="9525">
                  <a:solidFill>
                    <a:schemeClr val="bg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defRPr>
                  </a:lvl9pPr>
                </a:lstStyle>
                <a:p>
                  <a:pPr eaLnBrk="1" hangingPunct="1"/>
                  <a:endParaRPr lang="ru-RU" sz="3902"/>
                </a:p>
              </p:txBody>
            </p:sp>
          </p:grpSp>
        </p:grpSp>
      </p:grpSp>
      <p:grpSp>
        <p:nvGrpSpPr>
          <p:cNvPr id="25" name="Group 220"/>
          <p:cNvGrpSpPr>
            <a:grpSpLocks/>
          </p:cNvGrpSpPr>
          <p:nvPr/>
        </p:nvGrpSpPr>
        <p:grpSpPr bwMode="auto">
          <a:xfrm rot="10788456" flipV="1">
            <a:off x="1754790" y="1815106"/>
            <a:ext cx="4244455" cy="6187934"/>
            <a:chOff x="1665" y="391"/>
            <a:chExt cx="2612" cy="3808"/>
          </a:xfrm>
        </p:grpSpPr>
        <p:grpSp>
          <p:nvGrpSpPr>
            <p:cNvPr id="14370" name="Group 221"/>
            <p:cNvGrpSpPr>
              <a:grpSpLocks/>
            </p:cNvGrpSpPr>
            <p:nvPr/>
          </p:nvGrpSpPr>
          <p:grpSpPr bwMode="auto">
            <a:xfrm rot="10800000">
              <a:off x="1665" y="2205"/>
              <a:ext cx="1079" cy="1994"/>
              <a:chOff x="521" y="845"/>
              <a:chExt cx="1079" cy="1994"/>
            </a:xfrm>
          </p:grpSpPr>
          <p:grpSp>
            <p:nvGrpSpPr>
              <p:cNvPr id="14382" name="Group 222"/>
              <p:cNvGrpSpPr>
                <a:grpSpLocks/>
              </p:cNvGrpSpPr>
              <p:nvPr/>
            </p:nvGrpSpPr>
            <p:grpSpPr bwMode="auto">
              <a:xfrm>
                <a:off x="748" y="845"/>
                <a:ext cx="852" cy="1913"/>
                <a:chOff x="350" y="799"/>
                <a:chExt cx="852" cy="1913"/>
              </a:xfrm>
            </p:grpSpPr>
            <p:grpSp>
              <p:nvGrpSpPr>
                <p:cNvPr id="14386" name="Group 223"/>
                <p:cNvGrpSpPr>
                  <a:grpSpLocks/>
                </p:cNvGrpSpPr>
                <p:nvPr/>
              </p:nvGrpSpPr>
              <p:grpSpPr bwMode="auto">
                <a:xfrm>
                  <a:off x="350" y="799"/>
                  <a:ext cx="852" cy="1909"/>
                  <a:chOff x="350" y="799"/>
                  <a:chExt cx="852" cy="1909"/>
                </a:xfrm>
              </p:grpSpPr>
              <p:sp>
                <p:nvSpPr>
                  <p:cNvPr id="14390" name="Freeform 224"/>
                  <p:cNvSpPr>
                    <a:spLocks/>
                  </p:cNvSpPr>
                  <p:nvPr/>
                </p:nvSpPr>
                <p:spPr bwMode="auto">
                  <a:xfrm rot="78698">
                    <a:off x="350" y="799"/>
                    <a:ext cx="852" cy="1909"/>
                  </a:xfrm>
                  <a:custGeom>
                    <a:avLst/>
                    <a:gdLst>
                      <a:gd name="T0" fmla="*/ 0 w 1252"/>
                      <a:gd name="T1" fmla="*/ 90 h 3125"/>
                      <a:gd name="T2" fmla="*/ 227 w 1252"/>
                      <a:gd name="T3" fmla="*/ 0 h 3125"/>
                      <a:gd name="T4" fmla="*/ 1179 w 1252"/>
                      <a:gd name="T5" fmla="*/ 2540 h 3125"/>
                      <a:gd name="T6" fmla="*/ 1252 w 1252"/>
                      <a:gd name="T7" fmla="*/ 3125 h 3125"/>
                      <a:gd name="T8" fmla="*/ 952 w 1252"/>
                      <a:gd name="T9" fmla="*/ 2630 h 3125"/>
                      <a:gd name="T10" fmla="*/ 0 w 1252"/>
                      <a:gd name="T11" fmla="*/ 90 h 3125"/>
                      <a:gd name="T12" fmla="*/ 0 60000 65536"/>
                      <a:gd name="T13" fmla="*/ 0 60000 65536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w 1252"/>
                      <a:gd name="T19" fmla="*/ 0 h 3125"/>
                      <a:gd name="T20" fmla="*/ 1252 w 1252"/>
                      <a:gd name="T21" fmla="*/ 3125 h 3125"/>
                    </a:gdLst>
                    <a:ahLst/>
                    <a:cxnLst>
                      <a:cxn ang="T12">
                        <a:pos x="T0" y="T1"/>
                      </a:cxn>
                      <a:cxn ang="T13">
                        <a:pos x="T2" y="T3"/>
                      </a:cxn>
                      <a:cxn ang="T14">
                        <a:pos x="T4" y="T5"/>
                      </a:cxn>
                      <a:cxn ang="T15">
                        <a:pos x="T6" y="T7"/>
                      </a:cxn>
                      <a:cxn ang="T16">
                        <a:pos x="T8" y="T9"/>
                      </a:cxn>
                      <a:cxn ang="T17">
                        <a:pos x="T10" y="T11"/>
                      </a:cxn>
                    </a:cxnLst>
                    <a:rect l="T18" t="T19" r="T20" b="T21"/>
                    <a:pathLst>
                      <a:path w="1252" h="3125">
                        <a:moveTo>
                          <a:pt x="0" y="90"/>
                        </a:moveTo>
                        <a:lnTo>
                          <a:pt x="227" y="0"/>
                        </a:lnTo>
                        <a:lnTo>
                          <a:pt x="1179" y="2540"/>
                        </a:lnTo>
                        <a:lnTo>
                          <a:pt x="1252" y="3125"/>
                        </a:lnTo>
                        <a:lnTo>
                          <a:pt x="952" y="2630"/>
                        </a:lnTo>
                        <a:lnTo>
                          <a:pt x="0" y="90"/>
                        </a:lnTo>
                        <a:close/>
                      </a:path>
                    </a:pathLst>
                  </a:custGeom>
                  <a:noFill/>
                  <a:ln w="9525">
                    <a:solidFill>
                      <a:schemeClr val="bg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 sz="3902"/>
                  </a:p>
                </p:txBody>
              </p:sp>
              <p:sp>
                <p:nvSpPr>
                  <p:cNvPr id="14391" name="Freeform 225"/>
                  <p:cNvSpPr>
                    <a:spLocks/>
                  </p:cNvSpPr>
                  <p:nvPr/>
                </p:nvSpPr>
                <p:spPr bwMode="auto">
                  <a:xfrm rot="78698">
                    <a:off x="419" y="810"/>
                    <a:ext cx="744" cy="1595"/>
                  </a:xfrm>
                  <a:custGeom>
                    <a:avLst/>
                    <a:gdLst>
                      <a:gd name="T0" fmla="*/ 867 w 1094"/>
                      <a:gd name="T1" fmla="*/ 2612 h 2612"/>
                      <a:gd name="T2" fmla="*/ 1094 w 1094"/>
                      <a:gd name="T3" fmla="*/ 2522 h 2612"/>
                      <a:gd name="T4" fmla="*/ 1016 w 1094"/>
                      <a:gd name="T5" fmla="*/ 2554 h 2612"/>
                      <a:gd name="T6" fmla="*/ 84 w 1094"/>
                      <a:gd name="T7" fmla="*/ 0 h 2612"/>
                      <a:gd name="T8" fmla="*/ 0 w 1094"/>
                      <a:gd name="T9" fmla="*/ 30 h 2612"/>
                      <a:gd name="T10" fmla="*/ 940 w 1094"/>
                      <a:gd name="T11" fmla="*/ 2584 h 2612"/>
                      <a:gd name="T12" fmla="*/ 0 60000 65536"/>
                      <a:gd name="T13" fmla="*/ 0 60000 65536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w 1094"/>
                      <a:gd name="T19" fmla="*/ 0 h 2612"/>
                      <a:gd name="T20" fmla="*/ 1094 w 1094"/>
                      <a:gd name="T21" fmla="*/ 2612 h 2612"/>
                    </a:gdLst>
                    <a:ahLst/>
                    <a:cxnLst>
                      <a:cxn ang="T12">
                        <a:pos x="T0" y="T1"/>
                      </a:cxn>
                      <a:cxn ang="T13">
                        <a:pos x="T2" y="T3"/>
                      </a:cxn>
                      <a:cxn ang="T14">
                        <a:pos x="T4" y="T5"/>
                      </a:cxn>
                      <a:cxn ang="T15">
                        <a:pos x="T6" y="T7"/>
                      </a:cxn>
                      <a:cxn ang="T16">
                        <a:pos x="T8" y="T9"/>
                      </a:cxn>
                      <a:cxn ang="T17">
                        <a:pos x="T10" y="T11"/>
                      </a:cxn>
                    </a:cxnLst>
                    <a:rect l="T18" t="T19" r="T20" b="T21"/>
                    <a:pathLst>
                      <a:path w="1094" h="2612">
                        <a:moveTo>
                          <a:pt x="867" y="2612"/>
                        </a:moveTo>
                        <a:lnTo>
                          <a:pt x="1094" y="2522"/>
                        </a:lnTo>
                        <a:lnTo>
                          <a:pt x="1016" y="2554"/>
                        </a:lnTo>
                        <a:lnTo>
                          <a:pt x="84" y="0"/>
                        </a:lnTo>
                        <a:lnTo>
                          <a:pt x="0" y="30"/>
                        </a:lnTo>
                        <a:lnTo>
                          <a:pt x="940" y="2584"/>
                        </a:lnTo>
                      </a:path>
                    </a:pathLst>
                  </a:custGeom>
                  <a:noFill/>
                  <a:ln w="9525">
                    <a:solidFill>
                      <a:schemeClr val="bg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 sz="3902"/>
                  </a:p>
                </p:txBody>
              </p:sp>
            </p:grpSp>
            <p:grpSp>
              <p:nvGrpSpPr>
                <p:cNvPr id="14387" name="Group 226"/>
                <p:cNvGrpSpPr>
                  <a:grpSpLocks/>
                </p:cNvGrpSpPr>
                <p:nvPr/>
              </p:nvGrpSpPr>
              <p:grpSpPr bwMode="auto">
                <a:xfrm>
                  <a:off x="975" y="2341"/>
                  <a:ext cx="218" cy="371"/>
                  <a:chOff x="1383" y="2296"/>
                  <a:chExt cx="218" cy="371"/>
                </a:xfrm>
              </p:grpSpPr>
              <p:sp>
                <p:nvSpPr>
                  <p:cNvPr id="14388" name="Freeform 227"/>
                  <p:cNvSpPr>
                    <a:spLocks/>
                  </p:cNvSpPr>
                  <p:nvPr/>
                </p:nvSpPr>
                <p:spPr bwMode="auto">
                  <a:xfrm rot="78698">
                    <a:off x="1383" y="2296"/>
                    <a:ext cx="215" cy="371"/>
                  </a:xfrm>
                  <a:custGeom>
                    <a:avLst/>
                    <a:gdLst>
                      <a:gd name="T0" fmla="*/ 316 w 316"/>
                      <a:gd name="T1" fmla="*/ 608 h 608"/>
                      <a:gd name="T2" fmla="*/ 227 w 316"/>
                      <a:gd name="T3" fmla="*/ 0 h 608"/>
                      <a:gd name="T4" fmla="*/ 0 w 316"/>
                      <a:gd name="T5" fmla="*/ 90 h 608"/>
                      <a:gd name="T6" fmla="*/ 316 w 316"/>
                      <a:gd name="T7" fmla="*/ 608 h 608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0 w 316"/>
                      <a:gd name="T13" fmla="*/ 0 h 608"/>
                      <a:gd name="T14" fmla="*/ 316 w 316"/>
                      <a:gd name="T15" fmla="*/ 608 h 608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316" h="608">
                        <a:moveTo>
                          <a:pt x="316" y="608"/>
                        </a:moveTo>
                        <a:lnTo>
                          <a:pt x="227" y="0"/>
                        </a:lnTo>
                        <a:lnTo>
                          <a:pt x="0" y="90"/>
                        </a:lnTo>
                        <a:lnTo>
                          <a:pt x="316" y="608"/>
                        </a:lnTo>
                        <a:close/>
                      </a:path>
                    </a:pathLst>
                  </a:custGeom>
                  <a:noFill/>
                  <a:ln w="9525">
                    <a:solidFill>
                      <a:schemeClr val="bg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 sz="3902"/>
                  </a:p>
                </p:txBody>
              </p:sp>
              <p:sp>
                <p:nvSpPr>
                  <p:cNvPr id="14389" name="Freeform 228"/>
                  <p:cNvSpPr>
                    <a:spLocks/>
                  </p:cNvSpPr>
                  <p:nvPr/>
                </p:nvSpPr>
                <p:spPr bwMode="auto">
                  <a:xfrm rot="78698">
                    <a:off x="1519" y="2523"/>
                    <a:ext cx="82" cy="141"/>
                  </a:xfrm>
                  <a:custGeom>
                    <a:avLst/>
                    <a:gdLst>
                      <a:gd name="T0" fmla="*/ 85 w 121"/>
                      <a:gd name="T1" fmla="*/ 0 h 230"/>
                      <a:gd name="T2" fmla="*/ 0 w 121"/>
                      <a:gd name="T3" fmla="*/ 25 h 230"/>
                      <a:gd name="T4" fmla="*/ 121 w 121"/>
                      <a:gd name="T5" fmla="*/ 230 h 230"/>
                      <a:gd name="T6" fmla="*/ 85 w 121"/>
                      <a:gd name="T7" fmla="*/ 0 h 23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0 w 121"/>
                      <a:gd name="T13" fmla="*/ 0 h 230"/>
                      <a:gd name="T14" fmla="*/ 121 w 121"/>
                      <a:gd name="T15" fmla="*/ 230 h 23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121" h="230">
                        <a:moveTo>
                          <a:pt x="85" y="0"/>
                        </a:moveTo>
                        <a:lnTo>
                          <a:pt x="0" y="25"/>
                        </a:lnTo>
                        <a:lnTo>
                          <a:pt x="121" y="230"/>
                        </a:lnTo>
                        <a:lnTo>
                          <a:pt x="85" y="0"/>
                        </a:lnTo>
                        <a:close/>
                      </a:path>
                    </a:pathLst>
                  </a:custGeom>
                  <a:noFill/>
                  <a:ln w="9525">
                    <a:solidFill>
                      <a:schemeClr val="bg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 sz="3902"/>
                  </a:p>
                </p:txBody>
              </p:sp>
            </p:grpSp>
          </p:grpSp>
          <p:grpSp>
            <p:nvGrpSpPr>
              <p:cNvPr id="14383" name="Group 229"/>
              <p:cNvGrpSpPr>
                <a:grpSpLocks/>
              </p:cNvGrpSpPr>
              <p:nvPr/>
            </p:nvGrpSpPr>
            <p:grpSpPr bwMode="auto">
              <a:xfrm rot="930741">
                <a:off x="521" y="981"/>
                <a:ext cx="384" cy="1858"/>
                <a:chOff x="1292" y="1570"/>
                <a:chExt cx="363" cy="1905"/>
              </a:xfrm>
            </p:grpSpPr>
            <p:sp>
              <p:nvSpPr>
                <p:cNvPr id="14384" name="Freeform 230"/>
                <p:cNvSpPr>
                  <a:spLocks/>
                </p:cNvSpPr>
                <p:nvPr/>
              </p:nvSpPr>
              <p:spPr bwMode="auto">
                <a:xfrm>
                  <a:off x="1292" y="1616"/>
                  <a:ext cx="227" cy="1859"/>
                </a:xfrm>
                <a:custGeom>
                  <a:avLst/>
                  <a:gdLst>
                    <a:gd name="T0" fmla="*/ 227 w 227"/>
                    <a:gd name="T1" fmla="*/ 136 h 1859"/>
                    <a:gd name="T2" fmla="*/ 0 w 227"/>
                    <a:gd name="T3" fmla="*/ 1859 h 1859"/>
                    <a:gd name="T4" fmla="*/ 0 w 227"/>
                    <a:gd name="T5" fmla="*/ 1633 h 1859"/>
                    <a:gd name="T6" fmla="*/ 137 w 227"/>
                    <a:gd name="T7" fmla="*/ 0 h 1859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27"/>
                    <a:gd name="T13" fmla="*/ 0 h 1859"/>
                    <a:gd name="T14" fmla="*/ 227 w 227"/>
                    <a:gd name="T15" fmla="*/ 1859 h 1859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27" h="1859">
                      <a:moveTo>
                        <a:pt x="227" y="136"/>
                      </a:moveTo>
                      <a:lnTo>
                        <a:pt x="0" y="1859"/>
                      </a:lnTo>
                      <a:lnTo>
                        <a:pt x="0" y="1633"/>
                      </a:lnTo>
                      <a:lnTo>
                        <a:pt x="137" y="0"/>
                      </a:lnTo>
                    </a:path>
                  </a:pathLst>
                </a:custGeom>
                <a:noFill/>
                <a:ln w="9525">
                  <a:solidFill>
                    <a:schemeClr val="bg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ru-RU" sz="3902"/>
                </a:p>
              </p:txBody>
            </p:sp>
            <p:sp>
              <p:nvSpPr>
                <p:cNvPr id="14385" name="Oval 231"/>
                <p:cNvSpPr>
                  <a:spLocks noChangeArrowheads="1"/>
                </p:cNvSpPr>
                <p:nvPr/>
              </p:nvSpPr>
              <p:spPr bwMode="auto">
                <a:xfrm>
                  <a:off x="1383" y="1570"/>
                  <a:ext cx="272" cy="272"/>
                </a:xfrm>
                <a:prstGeom prst="ellipse">
                  <a:avLst/>
                </a:prstGeom>
                <a:noFill/>
                <a:ln w="9525">
                  <a:solidFill>
                    <a:schemeClr val="bg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defRPr>
                  </a:lvl9pPr>
                </a:lstStyle>
                <a:p>
                  <a:pPr eaLnBrk="1" hangingPunct="1"/>
                  <a:endParaRPr lang="ru-RU" sz="3902"/>
                </a:p>
              </p:txBody>
            </p:sp>
          </p:grpSp>
        </p:grpSp>
        <p:grpSp>
          <p:nvGrpSpPr>
            <p:cNvPr id="14371" name="Group 232"/>
            <p:cNvGrpSpPr>
              <a:grpSpLocks/>
            </p:cNvGrpSpPr>
            <p:nvPr/>
          </p:nvGrpSpPr>
          <p:grpSpPr bwMode="auto">
            <a:xfrm>
              <a:off x="3198" y="391"/>
              <a:ext cx="1079" cy="1994"/>
              <a:chOff x="521" y="845"/>
              <a:chExt cx="1079" cy="1994"/>
            </a:xfrm>
          </p:grpSpPr>
          <p:grpSp>
            <p:nvGrpSpPr>
              <p:cNvPr id="14372" name="Group 233"/>
              <p:cNvGrpSpPr>
                <a:grpSpLocks/>
              </p:cNvGrpSpPr>
              <p:nvPr/>
            </p:nvGrpSpPr>
            <p:grpSpPr bwMode="auto">
              <a:xfrm>
                <a:off x="748" y="845"/>
                <a:ext cx="852" cy="1913"/>
                <a:chOff x="350" y="799"/>
                <a:chExt cx="852" cy="1913"/>
              </a:xfrm>
            </p:grpSpPr>
            <p:grpSp>
              <p:nvGrpSpPr>
                <p:cNvPr id="14376" name="Group 234"/>
                <p:cNvGrpSpPr>
                  <a:grpSpLocks/>
                </p:cNvGrpSpPr>
                <p:nvPr/>
              </p:nvGrpSpPr>
              <p:grpSpPr bwMode="auto">
                <a:xfrm>
                  <a:off x="350" y="799"/>
                  <a:ext cx="852" cy="1909"/>
                  <a:chOff x="350" y="799"/>
                  <a:chExt cx="852" cy="1909"/>
                </a:xfrm>
              </p:grpSpPr>
              <p:sp>
                <p:nvSpPr>
                  <p:cNvPr id="14380" name="Freeform 235"/>
                  <p:cNvSpPr>
                    <a:spLocks/>
                  </p:cNvSpPr>
                  <p:nvPr/>
                </p:nvSpPr>
                <p:spPr bwMode="auto">
                  <a:xfrm rot="78698">
                    <a:off x="350" y="799"/>
                    <a:ext cx="852" cy="1909"/>
                  </a:xfrm>
                  <a:custGeom>
                    <a:avLst/>
                    <a:gdLst>
                      <a:gd name="T0" fmla="*/ 0 w 1252"/>
                      <a:gd name="T1" fmla="*/ 90 h 3125"/>
                      <a:gd name="T2" fmla="*/ 227 w 1252"/>
                      <a:gd name="T3" fmla="*/ 0 h 3125"/>
                      <a:gd name="T4" fmla="*/ 1179 w 1252"/>
                      <a:gd name="T5" fmla="*/ 2540 h 3125"/>
                      <a:gd name="T6" fmla="*/ 1252 w 1252"/>
                      <a:gd name="T7" fmla="*/ 3125 h 3125"/>
                      <a:gd name="T8" fmla="*/ 952 w 1252"/>
                      <a:gd name="T9" fmla="*/ 2630 h 3125"/>
                      <a:gd name="T10" fmla="*/ 0 w 1252"/>
                      <a:gd name="T11" fmla="*/ 90 h 3125"/>
                      <a:gd name="T12" fmla="*/ 0 60000 65536"/>
                      <a:gd name="T13" fmla="*/ 0 60000 65536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w 1252"/>
                      <a:gd name="T19" fmla="*/ 0 h 3125"/>
                      <a:gd name="T20" fmla="*/ 1252 w 1252"/>
                      <a:gd name="T21" fmla="*/ 3125 h 3125"/>
                    </a:gdLst>
                    <a:ahLst/>
                    <a:cxnLst>
                      <a:cxn ang="T12">
                        <a:pos x="T0" y="T1"/>
                      </a:cxn>
                      <a:cxn ang="T13">
                        <a:pos x="T2" y="T3"/>
                      </a:cxn>
                      <a:cxn ang="T14">
                        <a:pos x="T4" y="T5"/>
                      </a:cxn>
                      <a:cxn ang="T15">
                        <a:pos x="T6" y="T7"/>
                      </a:cxn>
                      <a:cxn ang="T16">
                        <a:pos x="T8" y="T9"/>
                      </a:cxn>
                      <a:cxn ang="T17">
                        <a:pos x="T10" y="T11"/>
                      </a:cxn>
                    </a:cxnLst>
                    <a:rect l="T18" t="T19" r="T20" b="T21"/>
                    <a:pathLst>
                      <a:path w="1252" h="3125">
                        <a:moveTo>
                          <a:pt x="0" y="90"/>
                        </a:moveTo>
                        <a:lnTo>
                          <a:pt x="227" y="0"/>
                        </a:lnTo>
                        <a:lnTo>
                          <a:pt x="1179" y="2540"/>
                        </a:lnTo>
                        <a:lnTo>
                          <a:pt x="1252" y="3125"/>
                        </a:lnTo>
                        <a:lnTo>
                          <a:pt x="952" y="2630"/>
                        </a:lnTo>
                        <a:lnTo>
                          <a:pt x="0" y="90"/>
                        </a:lnTo>
                        <a:close/>
                      </a:path>
                    </a:pathLst>
                  </a:custGeom>
                  <a:solidFill>
                    <a:srgbClr val="00CCFF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 sz="3902"/>
                  </a:p>
                </p:txBody>
              </p:sp>
              <p:sp>
                <p:nvSpPr>
                  <p:cNvPr id="14381" name="Freeform 236"/>
                  <p:cNvSpPr>
                    <a:spLocks/>
                  </p:cNvSpPr>
                  <p:nvPr/>
                </p:nvSpPr>
                <p:spPr bwMode="auto">
                  <a:xfrm rot="78698">
                    <a:off x="419" y="810"/>
                    <a:ext cx="744" cy="1595"/>
                  </a:xfrm>
                  <a:custGeom>
                    <a:avLst/>
                    <a:gdLst>
                      <a:gd name="T0" fmla="*/ 867 w 1094"/>
                      <a:gd name="T1" fmla="*/ 2612 h 2612"/>
                      <a:gd name="T2" fmla="*/ 1094 w 1094"/>
                      <a:gd name="T3" fmla="*/ 2522 h 2612"/>
                      <a:gd name="T4" fmla="*/ 1016 w 1094"/>
                      <a:gd name="T5" fmla="*/ 2554 h 2612"/>
                      <a:gd name="T6" fmla="*/ 84 w 1094"/>
                      <a:gd name="T7" fmla="*/ 0 h 2612"/>
                      <a:gd name="T8" fmla="*/ 0 w 1094"/>
                      <a:gd name="T9" fmla="*/ 30 h 2612"/>
                      <a:gd name="T10" fmla="*/ 940 w 1094"/>
                      <a:gd name="T11" fmla="*/ 2584 h 2612"/>
                      <a:gd name="T12" fmla="*/ 0 60000 65536"/>
                      <a:gd name="T13" fmla="*/ 0 60000 65536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w 1094"/>
                      <a:gd name="T19" fmla="*/ 0 h 2612"/>
                      <a:gd name="T20" fmla="*/ 1094 w 1094"/>
                      <a:gd name="T21" fmla="*/ 2612 h 2612"/>
                    </a:gdLst>
                    <a:ahLst/>
                    <a:cxnLst>
                      <a:cxn ang="T12">
                        <a:pos x="T0" y="T1"/>
                      </a:cxn>
                      <a:cxn ang="T13">
                        <a:pos x="T2" y="T3"/>
                      </a:cxn>
                      <a:cxn ang="T14">
                        <a:pos x="T4" y="T5"/>
                      </a:cxn>
                      <a:cxn ang="T15">
                        <a:pos x="T6" y="T7"/>
                      </a:cxn>
                      <a:cxn ang="T16">
                        <a:pos x="T8" y="T9"/>
                      </a:cxn>
                      <a:cxn ang="T17">
                        <a:pos x="T10" y="T11"/>
                      </a:cxn>
                    </a:cxnLst>
                    <a:rect l="T18" t="T19" r="T20" b="T21"/>
                    <a:pathLst>
                      <a:path w="1094" h="2612">
                        <a:moveTo>
                          <a:pt x="867" y="2612"/>
                        </a:moveTo>
                        <a:lnTo>
                          <a:pt x="1094" y="2522"/>
                        </a:lnTo>
                        <a:lnTo>
                          <a:pt x="1016" y="2554"/>
                        </a:lnTo>
                        <a:lnTo>
                          <a:pt x="84" y="0"/>
                        </a:lnTo>
                        <a:lnTo>
                          <a:pt x="0" y="30"/>
                        </a:lnTo>
                        <a:lnTo>
                          <a:pt x="940" y="2584"/>
                        </a:lnTo>
                      </a:path>
                    </a:pathLst>
                  </a:custGeom>
                  <a:solidFill>
                    <a:srgbClr val="0000FF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 sz="3902"/>
                  </a:p>
                </p:txBody>
              </p:sp>
            </p:grpSp>
            <p:grpSp>
              <p:nvGrpSpPr>
                <p:cNvPr id="14377" name="Group 237"/>
                <p:cNvGrpSpPr>
                  <a:grpSpLocks/>
                </p:cNvGrpSpPr>
                <p:nvPr/>
              </p:nvGrpSpPr>
              <p:grpSpPr bwMode="auto">
                <a:xfrm>
                  <a:off x="975" y="2341"/>
                  <a:ext cx="218" cy="371"/>
                  <a:chOff x="1383" y="2296"/>
                  <a:chExt cx="218" cy="371"/>
                </a:xfrm>
              </p:grpSpPr>
              <p:sp>
                <p:nvSpPr>
                  <p:cNvPr id="155886" name="Freeform 238"/>
                  <p:cNvSpPr>
                    <a:spLocks/>
                  </p:cNvSpPr>
                  <p:nvPr/>
                </p:nvSpPr>
                <p:spPr bwMode="auto">
                  <a:xfrm rot="78698">
                    <a:off x="1387" y="2293"/>
                    <a:ext cx="215" cy="371"/>
                  </a:xfrm>
                  <a:custGeom>
                    <a:avLst/>
                    <a:gdLst/>
                    <a:ahLst/>
                    <a:cxnLst>
                      <a:cxn ang="0">
                        <a:pos x="316" y="608"/>
                      </a:cxn>
                      <a:cxn ang="0">
                        <a:pos x="227" y="0"/>
                      </a:cxn>
                      <a:cxn ang="0">
                        <a:pos x="0" y="90"/>
                      </a:cxn>
                      <a:cxn ang="0">
                        <a:pos x="316" y="608"/>
                      </a:cxn>
                    </a:cxnLst>
                    <a:rect l="0" t="0" r="r" b="b"/>
                    <a:pathLst>
                      <a:path w="316" h="608">
                        <a:moveTo>
                          <a:pt x="316" y="608"/>
                        </a:moveTo>
                        <a:lnTo>
                          <a:pt x="227" y="0"/>
                        </a:lnTo>
                        <a:lnTo>
                          <a:pt x="0" y="90"/>
                        </a:lnTo>
                        <a:lnTo>
                          <a:pt x="316" y="608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1"/>
                      </a:gs>
                      <a:gs pos="50000">
                        <a:srgbClr val="FF9900"/>
                      </a:gs>
                      <a:gs pos="100000">
                        <a:schemeClr val="bg1"/>
                      </a:gs>
                    </a:gsLst>
                    <a:lin ang="2700000" scaled="1"/>
                  </a:gradFill>
                  <a:ln w="9525">
                    <a:solidFill>
                      <a:srgbClr val="0000FF"/>
                    </a:solidFill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pPr>
                      <a:defRPr/>
                    </a:pPr>
                    <a:endParaRPr lang="ru-RU" sz="3902"/>
                  </a:p>
                </p:txBody>
              </p:sp>
              <p:sp>
                <p:nvSpPr>
                  <p:cNvPr id="14379" name="Freeform 239"/>
                  <p:cNvSpPr>
                    <a:spLocks/>
                  </p:cNvSpPr>
                  <p:nvPr/>
                </p:nvSpPr>
                <p:spPr bwMode="auto">
                  <a:xfrm rot="78698">
                    <a:off x="1519" y="2523"/>
                    <a:ext cx="82" cy="141"/>
                  </a:xfrm>
                  <a:custGeom>
                    <a:avLst/>
                    <a:gdLst>
                      <a:gd name="T0" fmla="*/ 85 w 121"/>
                      <a:gd name="T1" fmla="*/ 0 h 230"/>
                      <a:gd name="T2" fmla="*/ 0 w 121"/>
                      <a:gd name="T3" fmla="*/ 25 h 230"/>
                      <a:gd name="T4" fmla="*/ 121 w 121"/>
                      <a:gd name="T5" fmla="*/ 230 h 230"/>
                      <a:gd name="T6" fmla="*/ 85 w 121"/>
                      <a:gd name="T7" fmla="*/ 0 h 23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0 w 121"/>
                      <a:gd name="T13" fmla="*/ 0 h 230"/>
                      <a:gd name="T14" fmla="*/ 121 w 121"/>
                      <a:gd name="T15" fmla="*/ 230 h 23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121" h="230">
                        <a:moveTo>
                          <a:pt x="85" y="0"/>
                        </a:moveTo>
                        <a:lnTo>
                          <a:pt x="0" y="25"/>
                        </a:lnTo>
                        <a:lnTo>
                          <a:pt x="121" y="230"/>
                        </a:lnTo>
                        <a:lnTo>
                          <a:pt x="85" y="0"/>
                        </a:lnTo>
                        <a:close/>
                      </a:path>
                    </a:pathLst>
                  </a:custGeom>
                  <a:solidFill>
                    <a:srgbClr val="0000CC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 sz="3902"/>
                  </a:p>
                </p:txBody>
              </p:sp>
            </p:grpSp>
          </p:grpSp>
          <p:grpSp>
            <p:nvGrpSpPr>
              <p:cNvPr id="14373" name="Group 240"/>
              <p:cNvGrpSpPr>
                <a:grpSpLocks/>
              </p:cNvGrpSpPr>
              <p:nvPr/>
            </p:nvGrpSpPr>
            <p:grpSpPr bwMode="auto">
              <a:xfrm rot="930741">
                <a:off x="521" y="981"/>
                <a:ext cx="384" cy="1858"/>
                <a:chOff x="1292" y="1570"/>
                <a:chExt cx="363" cy="1905"/>
              </a:xfrm>
            </p:grpSpPr>
            <p:sp>
              <p:nvSpPr>
                <p:cNvPr id="14374" name="Freeform 241"/>
                <p:cNvSpPr>
                  <a:spLocks/>
                </p:cNvSpPr>
                <p:nvPr/>
              </p:nvSpPr>
              <p:spPr bwMode="auto">
                <a:xfrm>
                  <a:off x="1292" y="1616"/>
                  <a:ext cx="227" cy="1859"/>
                </a:xfrm>
                <a:custGeom>
                  <a:avLst/>
                  <a:gdLst>
                    <a:gd name="T0" fmla="*/ 227 w 227"/>
                    <a:gd name="T1" fmla="*/ 136 h 1859"/>
                    <a:gd name="T2" fmla="*/ 0 w 227"/>
                    <a:gd name="T3" fmla="*/ 1859 h 1859"/>
                    <a:gd name="T4" fmla="*/ 0 w 227"/>
                    <a:gd name="T5" fmla="*/ 1633 h 1859"/>
                    <a:gd name="T6" fmla="*/ 137 w 227"/>
                    <a:gd name="T7" fmla="*/ 0 h 1859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27"/>
                    <a:gd name="T13" fmla="*/ 0 h 1859"/>
                    <a:gd name="T14" fmla="*/ 227 w 227"/>
                    <a:gd name="T15" fmla="*/ 1859 h 1859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27" h="1859">
                      <a:moveTo>
                        <a:pt x="227" y="136"/>
                      </a:moveTo>
                      <a:lnTo>
                        <a:pt x="0" y="1859"/>
                      </a:lnTo>
                      <a:lnTo>
                        <a:pt x="0" y="1633"/>
                      </a:lnTo>
                      <a:lnTo>
                        <a:pt x="137" y="0"/>
                      </a:lnTo>
                    </a:path>
                  </a:pathLst>
                </a:custGeom>
                <a:solidFill>
                  <a:schemeClr val="bg2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 sz="3902"/>
                </a:p>
              </p:txBody>
            </p:sp>
            <p:sp>
              <p:nvSpPr>
                <p:cNvPr id="14375" name="Oval 242"/>
                <p:cNvSpPr>
                  <a:spLocks noChangeArrowheads="1"/>
                </p:cNvSpPr>
                <p:nvPr/>
              </p:nvSpPr>
              <p:spPr bwMode="auto">
                <a:xfrm>
                  <a:off x="1383" y="1570"/>
                  <a:ext cx="272" cy="272"/>
                </a:xfrm>
                <a:prstGeom prst="ellipse">
                  <a:avLst/>
                </a:prstGeom>
                <a:solidFill>
                  <a:schemeClr val="bg2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defRPr>
                  </a:lvl9pPr>
                </a:lstStyle>
                <a:p>
                  <a:pPr eaLnBrk="1" hangingPunct="1"/>
                  <a:endParaRPr lang="ru-RU" sz="3902"/>
                </a:p>
              </p:txBody>
            </p:sp>
          </p:grpSp>
        </p:grpSp>
      </p:grpSp>
      <p:sp>
        <p:nvSpPr>
          <p:cNvPr id="155891" name="Oval 243"/>
          <p:cNvSpPr>
            <a:spLocks noChangeArrowheads="1"/>
          </p:cNvSpPr>
          <p:nvPr/>
        </p:nvSpPr>
        <p:spPr bwMode="auto">
          <a:xfrm>
            <a:off x="4925132" y="5710188"/>
            <a:ext cx="146248" cy="73125"/>
          </a:xfrm>
          <a:prstGeom prst="ellipse">
            <a:avLst/>
          </a:prstGeom>
          <a:solidFill>
            <a:srgbClr val="0000FF"/>
          </a:solidFill>
          <a:ln w="12700">
            <a:solidFill>
              <a:srgbClr val="0000CC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eaLnBrk="1" hangingPunct="1"/>
            <a:endParaRPr lang="ru-RU" sz="3902"/>
          </a:p>
        </p:txBody>
      </p:sp>
      <p:sp>
        <p:nvSpPr>
          <p:cNvPr id="155892" name="Oval 244"/>
          <p:cNvSpPr>
            <a:spLocks noChangeArrowheads="1"/>
          </p:cNvSpPr>
          <p:nvPr/>
        </p:nvSpPr>
        <p:spPr bwMode="auto">
          <a:xfrm>
            <a:off x="7430855" y="5931187"/>
            <a:ext cx="147874" cy="146248"/>
          </a:xfrm>
          <a:prstGeom prst="ellipse">
            <a:avLst/>
          </a:prstGeom>
          <a:solidFill>
            <a:srgbClr val="33CCFF"/>
          </a:solidFill>
          <a:ln w="12700">
            <a:solidFill>
              <a:srgbClr val="000000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eaLnBrk="1" hangingPunct="1"/>
            <a:endParaRPr lang="ru-RU" sz="3902"/>
          </a:p>
        </p:txBody>
      </p:sp>
      <p:sp>
        <p:nvSpPr>
          <p:cNvPr id="4" name="Прямоугольник 3"/>
          <p:cNvSpPr/>
          <p:nvPr/>
        </p:nvSpPr>
        <p:spPr>
          <a:xfrm>
            <a:off x="5241598" y="434933"/>
            <a:ext cx="6523650" cy="26161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Yasashdan</a:t>
            </a:r>
            <a:r>
              <a:rPr lang="en-US" sz="32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ko‘rinib</a:t>
            </a:r>
            <a:r>
              <a:rPr lang="en-US" sz="32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turibdiki</a:t>
            </a:r>
            <a:r>
              <a:rPr lang="en-US" sz="32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agar </a:t>
            </a:r>
          </a:p>
          <a:p>
            <a:r>
              <a:rPr lang="en-US" sz="32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2 - </a:t>
            </a:r>
            <a:r>
              <a:rPr lang="en-US" sz="32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3 - </a:t>
            </a:r>
            <a:r>
              <a:rPr lang="en-US" sz="32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qadamda</a:t>
            </a:r>
            <a:r>
              <a:rPr lang="en-US" sz="32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yasalgan</a:t>
            </a:r>
            <a:r>
              <a:rPr lang="en-US" sz="32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aylanalar</a:t>
            </a:r>
            <a:r>
              <a:rPr lang="en-US" sz="32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kesishsagina</a:t>
            </a:r>
            <a:r>
              <a:rPr lang="en-US" sz="32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yechim</a:t>
            </a:r>
            <a:r>
              <a:rPr lang="en-US" sz="32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mavjud</a:t>
            </a:r>
            <a:r>
              <a:rPr lang="en-US" sz="32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Buning</a:t>
            </a:r>
            <a:r>
              <a:rPr lang="en-US" sz="32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32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3200" i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2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AB+ BC </a:t>
            </a:r>
            <a:r>
              <a:rPr lang="en-US" sz="32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&gt; </a:t>
            </a:r>
            <a:r>
              <a:rPr lang="en-US" sz="32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AB </a:t>
            </a:r>
            <a:r>
              <a:rPr lang="en-US" sz="32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bo‘lishi</a:t>
            </a:r>
            <a:r>
              <a:rPr lang="en-US" sz="32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lozim</a:t>
            </a:r>
            <a:r>
              <a:rPr lang="en-US" sz="36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i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928265" y="541118"/>
            <a:ext cx="167565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Tahlil</a:t>
            </a:r>
            <a:r>
              <a:rPr lang="en-US" sz="40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en-US" sz="4000" b="1" i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983948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2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2222E-6 1.85185E-6 L 0.43003 0.06504 " pathEditMode="relative" rAng="0" ptsTypes="AA">
                                      <p:cBhvr>
                                        <p:cTn id="23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500" y="3200"/>
                                    </p:animMotion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6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2000"/>
                                        <p:tgtEl>
                                          <p:spTgt spid="1556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8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000"/>
                                        <p:tgtEl>
                                          <p:spTgt spid="1558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6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556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7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000"/>
                                        <p:tgtEl>
                                          <p:spTgt spid="1557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37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54" presetID="49" presetClass="path" presetSubtype="0" accel="50000" decel="5000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1.15045E-6 2.45138E-6 L 0.22772 0.3867 " pathEditMode="relative" rAng="0" ptsTypes="AA">
                                      <p:cBhvr>
                                        <p:cTn id="55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386" y="19335"/>
                                    </p:animMotion>
                                  </p:childTnLst>
                                </p:cTn>
                              </p:par>
                              <p:par>
                                <p:cTn id="56" presetID="8" presetClass="emph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Rot by="1200000">
                                      <p:cBhvr>
                                        <p:cTn id="57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 nodeType="afterGroup">
                            <p:stCondLst>
                              <p:cond delay="9000"/>
                            </p:stCondLst>
                            <p:childTnLst>
                              <p:par>
                                <p:cTn id="59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-1740000">
                                      <p:cBhvr>
                                        <p:cTn id="60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7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2000"/>
                                        <p:tgtEl>
                                          <p:spTgt spid="1557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 nodeType="afterGroup">
                            <p:stCondLst>
                              <p:cond delay="11000"/>
                            </p:stCondLst>
                            <p:childTnLst>
                              <p:par>
                                <p:cTn id="6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6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1556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 nodeType="afterGroup">
                            <p:stCondLst>
                              <p:cond delay="11500"/>
                            </p:stCondLst>
                            <p:childTnLst>
                              <p:par>
                                <p:cTn id="6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8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1558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 nodeType="afterGroup">
                            <p:stCondLst>
                              <p:cond delay="12500"/>
                            </p:stCondLst>
                            <p:childTnLst>
                              <p:par>
                                <p:cTn id="76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 nodeType="afterGroup">
                            <p:stCondLst>
                              <p:cond delay="14500"/>
                            </p:stCondLst>
                            <p:childTnLst>
                              <p:par>
                                <p:cTn id="80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 nodeType="afterGroup">
                            <p:stCondLst>
                              <p:cond delay="16500"/>
                            </p:stCondLst>
                            <p:childTnLst>
                              <p:par>
                                <p:cTn id="97" presetID="49" presetClass="path" presetSubtype="0" accel="50000" decel="5000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4.8427E-6 -4.85301E-6 L 0.25707 0.27024 " pathEditMode="relative" rAng="0" ptsTypes="AA">
                                      <p:cBhvr>
                                        <p:cTn id="9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847" y="13501"/>
                                    </p:animMotion>
                                  </p:childTnLst>
                                </p:cTn>
                              </p:par>
                              <p:par>
                                <p:cTn id="99" presetID="8" presetClass="emph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Rot by="-900000">
                                      <p:cBhvr>
                                        <p:cTn id="100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 nodeType="afterGroup">
                            <p:stCondLst>
                              <p:cond delay="19500"/>
                            </p:stCondLst>
                            <p:childTnLst>
                              <p:par>
                                <p:cTn id="102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-1980000">
                                      <p:cBhvr>
                                        <p:cTn id="103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0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7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6" dur="2000"/>
                                        <p:tgtEl>
                                          <p:spTgt spid="1557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8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 nodeType="afterGroup">
                            <p:stCondLst>
                              <p:cond delay="21500"/>
                            </p:stCondLst>
                            <p:childTnLst>
                              <p:par>
                                <p:cTn id="111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1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2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2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2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2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7" fill="hold" nodeType="afterGroup">
                            <p:stCondLst>
                              <p:cond delay="23500"/>
                            </p:stCondLst>
                            <p:childTnLst>
                              <p:par>
                                <p:cTn id="128" presetID="49" presetClass="path" presetSubtype="0" accel="50000" decel="5000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-2.67474E-6 -1.11714E-6 L 0.29472 0.13817 " pathEditMode="relative" rAng="0" ptsTypes="AA">
                                      <p:cBhvr>
                                        <p:cTn id="129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729" y="6897"/>
                                    </p:animMotion>
                                  </p:childTnLst>
                                </p:cTn>
                              </p:par>
                              <p:par>
                                <p:cTn id="130" presetID="8" presetClass="emph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Rot by="3600000">
                                      <p:cBhvr>
                                        <p:cTn id="131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2" fill="hold" nodeType="afterGroup">
                            <p:stCondLst>
                              <p:cond delay="26500"/>
                            </p:stCondLst>
                            <p:childTnLst>
                              <p:par>
                                <p:cTn id="133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880000">
                                      <p:cBhvr>
                                        <p:cTn id="134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8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7" dur="2000"/>
                                        <p:tgtEl>
                                          <p:spTgt spid="1558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8" fill="hold" nodeType="afterGroup">
                            <p:stCondLst>
                              <p:cond delay="28500"/>
                            </p:stCondLst>
                            <p:childTnLst>
                              <p:par>
                                <p:cTn id="13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6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1" dur="500"/>
                                        <p:tgtEl>
                                          <p:spTgt spid="1556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2" fill="hold" nodeType="afterGroup">
                            <p:stCondLst>
                              <p:cond delay="29000"/>
                            </p:stCondLst>
                            <p:childTnLst>
                              <p:par>
                                <p:cTn id="14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7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5" dur="2000"/>
                                        <p:tgtEl>
                                          <p:spTgt spid="1557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6" fill="hold" nodeType="afterGroup">
                            <p:stCondLst>
                              <p:cond delay="31000"/>
                            </p:stCondLst>
                            <p:childTnLst>
                              <p:par>
                                <p:cTn id="147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8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0" presetID="10" presetClass="entr" presetSubtype="0" repeatCount="3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6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2" dur="500"/>
                                        <p:tgtEl>
                                          <p:spTgt spid="1556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3" presetID="35" presetClass="emph" presetSubtype="0" repeatCount="3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54" dur="500" fill="hold"/>
                                        <p:tgtEl>
                                          <p:spTgt spid="1556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5765" grpId="0" animBg="1"/>
      <p:bldP spid="155650" grpId="0"/>
      <p:bldP spid="155651" grpId="0" animBg="1"/>
      <p:bldP spid="155651" grpId="1" animBg="1"/>
      <p:bldP spid="155691" grpId="0"/>
      <p:bldP spid="155692" grpId="0"/>
      <p:bldP spid="155720" grpId="0"/>
      <p:bldP spid="155733" grpId="0" animBg="1"/>
      <p:bldP spid="155766" grpId="0" animBg="1"/>
      <p:bldP spid="155820" grpId="0" animBg="1"/>
      <p:bldP spid="155652" grpId="0" animBg="1"/>
      <p:bldP spid="155891" grpId="0" animBg="1"/>
      <p:bldP spid="15589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631" name="Arc 215"/>
          <p:cNvSpPr>
            <a:spLocks/>
          </p:cNvSpPr>
          <p:nvPr/>
        </p:nvSpPr>
        <p:spPr bwMode="auto">
          <a:xfrm rot="-2192328">
            <a:off x="7401605" y="4730325"/>
            <a:ext cx="2421224" cy="1243111"/>
          </a:xfrm>
          <a:custGeom>
            <a:avLst/>
            <a:gdLst>
              <a:gd name="T0" fmla="*/ 2305146 w 21600"/>
              <a:gd name="T1" fmla="*/ 0 h 10810"/>
              <a:gd name="T2" fmla="*/ 2273388 w 21600"/>
              <a:gd name="T3" fmla="*/ 1214437 h 10810"/>
              <a:gd name="T4" fmla="*/ 0 w 21600"/>
              <a:gd name="T5" fmla="*/ 544306 h 10810"/>
              <a:gd name="T6" fmla="*/ 0 60000 65536"/>
              <a:gd name="T7" fmla="*/ 0 60000 65536"/>
              <a:gd name="T8" fmla="*/ 0 60000 65536"/>
              <a:gd name="T9" fmla="*/ 0 w 21600"/>
              <a:gd name="T10" fmla="*/ 0 h 10810"/>
              <a:gd name="T11" fmla="*/ 21600 w 21600"/>
              <a:gd name="T12" fmla="*/ 10810 h 1081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10810" fill="none" extrusionOk="0">
                <a:moveTo>
                  <a:pt x="21049" y="0"/>
                </a:moveTo>
                <a:cubicBezTo>
                  <a:pt x="21415" y="1589"/>
                  <a:pt x="21600" y="3214"/>
                  <a:pt x="21600" y="4845"/>
                </a:cubicBezTo>
                <a:cubicBezTo>
                  <a:pt x="21600" y="6862"/>
                  <a:pt x="21317" y="8870"/>
                  <a:pt x="20760" y="10810"/>
                </a:cubicBezTo>
              </a:path>
              <a:path w="21600" h="10810" stroke="0" extrusionOk="0">
                <a:moveTo>
                  <a:pt x="21049" y="0"/>
                </a:moveTo>
                <a:cubicBezTo>
                  <a:pt x="21415" y="1589"/>
                  <a:pt x="21600" y="3214"/>
                  <a:pt x="21600" y="4845"/>
                </a:cubicBezTo>
                <a:cubicBezTo>
                  <a:pt x="21600" y="6862"/>
                  <a:pt x="21317" y="8870"/>
                  <a:pt x="20760" y="10810"/>
                </a:cubicBezTo>
                <a:lnTo>
                  <a:pt x="0" y="4845"/>
                </a:lnTo>
                <a:close/>
              </a:path>
            </a:pathLst>
          </a:custGeom>
          <a:noFill/>
          <a:ln w="38100">
            <a:solidFill>
              <a:srgbClr val="0066CC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ru-RU" sz="3902"/>
          </a:p>
        </p:txBody>
      </p:sp>
      <p:sp>
        <p:nvSpPr>
          <p:cNvPr id="188418" name="Arc 2"/>
          <p:cNvSpPr>
            <a:spLocks/>
          </p:cNvSpPr>
          <p:nvPr/>
        </p:nvSpPr>
        <p:spPr bwMode="auto">
          <a:xfrm rot="666580">
            <a:off x="3007651" y="4553201"/>
            <a:ext cx="1494984" cy="1849230"/>
          </a:xfrm>
          <a:custGeom>
            <a:avLst/>
            <a:gdLst>
              <a:gd name="T0" fmla="*/ 720378 w 21600"/>
              <a:gd name="T1" fmla="*/ 0 h 27041"/>
              <a:gd name="T2" fmla="*/ 1349745 w 21600"/>
              <a:gd name="T3" fmla="*/ 1806575 h 27041"/>
              <a:gd name="T4" fmla="*/ 0 w 21600"/>
              <a:gd name="T5" fmla="*/ 1255336 h 27041"/>
              <a:gd name="T6" fmla="*/ 0 60000 65536"/>
              <a:gd name="T7" fmla="*/ 0 60000 65536"/>
              <a:gd name="T8" fmla="*/ 0 60000 65536"/>
              <a:gd name="T9" fmla="*/ 0 w 21600"/>
              <a:gd name="T10" fmla="*/ 0 h 27041"/>
              <a:gd name="T11" fmla="*/ 21600 w 21600"/>
              <a:gd name="T12" fmla="*/ 27041 h 27041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27041" fill="none" extrusionOk="0">
                <a:moveTo>
                  <a:pt x="10653" y="0"/>
                </a:moveTo>
                <a:cubicBezTo>
                  <a:pt x="17419" y="3836"/>
                  <a:pt x="21600" y="11012"/>
                  <a:pt x="21600" y="18790"/>
                </a:cubicBezTo>
                <a:cubicBezTo>
                  <a:pt x="21600" y="21621"/>
                  <a:pt x="21043" y="24424"/>
                  <a:pt x="19961" y="27040"/>
                </a:cubicBezTo>
              </a:path>
              <a:path w="21600" h="27041" stroke="0" extrusionOk="0">
                <a:moveTo>
                  <a:pt x="10653" y="0"/>
                </a:moveTo>
                <a:cubicBezTo>
                  <a:pt x="17419" y="3836"/>
                  <a:pt x="21600" y="11012"/>
                  <a:pt x="21600" y="18790"/>
                </a:cubicBezTo>
                <a:cubicBezTo>
                  <a:pt x="21600" y="21621"/>
                  <a:pt x="21043" y="24424"/>
                  <a:pt x="19961" y="27040"/>
                </a:cubicBezTo>
                <a:lnTo>
                  <a:pt x="0" y="18790"/>
                </a:lnTo>
                <a:close/>
              </a:path>
            </a:pathLst>
          </a:custGeom>
          <a:noFill/>
          <a:ln w="38100">
            <a:solidFill>
              <a:schemeClr val="tx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ru-RU" sz="3902"/>
          </a:p>
        </p:txBody>
      </p:sp>
      <p:sp>
        <p:nvSpPr>
          <p:cNvPr id="188419" name="Text Box 3"/>
          <p:cNvSpPr txBox="1">
            <a:spLocks noChangeArrowheads="1"/>
          </p:cNvSpPr>
          <p:nvPr/>
        </p:nvSpPr>
        <p:spPr bwMode="auto">
          <a:xfrm>
            <a:off x="8020723" y="5942562"/>
            <a:ext cx="558218" cy="7091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eaLnBrk="1" hangingPunct="1"/>
            <a:r>
              <a:rPr lang="en-US" sz="3902">
                <a:solidFill>
                  <a:schemeClr val="tx2"/>
                </a:solidFill>
              </a:rPr>
              <a:t>D</a:t>
            </a:r>
            <a:endParaRPr lang="ru-RU" sz="3902">
              <a:solidFill>
                <a:schemeClr val="tx2"/>
              </a:solidFill>
            </a:endParaRPr>
          </a:p>
        </p:txBody>
      </p:sp>
      <p:sp>
        <p:nvSpPr>
          <p:cNvPr id="188420" name="Text Box 4"/>
          <p:cNvSpPr txBox="1">
            <a:spLocks noChangeArrowheads="1"/>
          </p:cNvSpPr>
          <p:nvPr/>
        </p:nvSpPr>
        <p:spPr bwMode="auto">
          <a:xfrm>
            <a:off x="10157575" y="2330225"/>
            <a:ext cx="530324" cy="7091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eaLnBrk="1" hangingPunct="1"/>
            <a:r>
              <a:rPr lang="ru-RU" sz="3902">
                <a:solidFill>
                  <a:srgbClr val="0000FF"/>
                </a:solidFill>
              </a:rPr>
              <a:t>С</a:t>
            </a:r>
          </a:p>
        </p:txBody>
      </p:sp>
      <p:sp>
        <p:nvSpPr>
          <p:cNvPr id="188421" name="Freeform 5"/>
          <p:cNvSpPr>
            <a:spLocks/>
          </p:cNvSpPr>
          <p:nvPr/>
        </p:nvSpPr>
        <p:spPr bwMode="auto">
          <a:xfrm>
            <a:off x="6546864" y="2716970"/>
            <a:ext cx="4059207" cy="3373464"/>
          </a:xfrm>
          <a:custGeom>
            <a:avLst/>
            <a:gdLst>
              <a:gd name="T0" fmla="*/ 0 w 2498"/>
              <a:gd name="T1" fmla="*/ 1940 h 2076"/>
              <a:gd name="T2" fmla="*/ 2498 w 2498"/>
              <a:gd name="T3" fmla="*/ 0 h 2076"/>
              <a:gd name="T4" fmla="*/ 1542 w 2498"/>
              <a:gd name="T5" fmla="*/ 2076 h 2076"/>
              <a:gd name="T6" fmla="*/ 0 w 2498"/>
              <a:gd name="T7" fmla="*/ 1940 h 2076"/>
              <a:gd name="T8" fmla="*/ 0 60000 65536"/>
              <a:gd name="T9" fmla="*/ 0 60000 65536"/>
              <a:gd name="T10" fmla="*/ 0 60000 65536"/>
              <a:gd name="T11" fmla="*/ 0 60000 65536"/>
              <a:gd name="T12" fmla="*/ 0 w 2498"/>
              <a:gd name="T13" fmla="*/ 0 h 2076"/>
              <a:gd name="T14" fmla="*/ 2498 w 2498"/>
              <a:gd name="T15" fmla="*/ 2076 h 207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498" h="2076">
                <a:moveTo>
                  <a:pt x="0" y="1940"/>
                </a:moveTo>
                <a:lnTo>
                  <a:pt x="2498" y="0"/>
                </a:lnTo>
                <a:lnTo>
                  <a:pt x="1542" y="2076"/>
                </a:lnTo>
                <a:lnTo>
                  <a:pt x="0" y="1940"/>
                </a:lnTo>
                <a:close/>
              </a:path>
            </a:pathLst>
          </a:custGeom>
          <a:gradFill rotWithShape="1">
            <a:gsLst>
              <a:gs pos="0">
                <a:schemeClr val="bg1"/>
              </a:gs>
              <a:gs pos="100000">
                <a:srgbClr val="00FFFF"/>
              </a:gs>
            </a:gsLst>
            <a:path path="rect">
              <a:fillToRect l="50000" t="50000" r="50000" b="50000"/>
            </a:path>
          </a:gradFill>
          <a:ln w="12700" cap="flat" cmpd="sng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</p:spPr>
        <p:txBody>
          <a:bodyPr wrap="none"/>
          <a:lstStyle/>
          <a:p>
            <a:endParaRPr lang="ru-RU" sz="3902"/>
          </a:p>
        </p:txBody>
      </p:sp>
      <p:sp>
        <p:nvSpPr>
          <p:cNvPr id="188422" name="Freeform 6"/>
          <p:cNvSpPr>
            <a:spLocks/>
          </p:cNvSpPr>
          <p:nvPr/>
        </p:nvSpPr>
        <p:spPr bwMode="auto">
          <a:xfrm>
            <a:off x="6537114" y="5862937"/>
            <a:ext cx="3561962" cy="324997"/>
          </a:xfrm>
          <a:custGeom>
            <a:avLst/>
            <a:gdLst>
              <a:gd name="T0" fmla="*/ 0 w 2192"/>
              <a:gd name="T1" fmla="*/ 0 h 200"/>
              <a:gd name="T2" fmla="*/ 2192 w 2192"/>
              <a:gd name="T3" fmla="*/ 200 h 200"/>
              <a:gd name="T4" fmla="*/ 0 60000 65536"/>
              <a:gd name="T5" fmla="*/ 0 60000 65536"/>
              <a:gd name="T6" fmla="*/ 0 w 2192"/>
              <a:gd name="T7" fmla="*/ 0 h 200"/>
              <a:gd name="T8" fmla="*/ 2192 w 2192"/>
              <a:gd name="T9" fmla="*/ 200 h 200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2192" h="200">
                <a:moveTo>
                  <a:pt x="0" y="0"/>
                </a:moveTo>
                <a:lnTo>
                  <a:pt x="2192" y="200"/>
                </a:lnTo>
              </a:path>
            </a:pathLst>
          </a:custGeom>
          <a:noFill/>
          <a:ln w="28575" cap="flat" cmpd="sng">
            <a:solidFill>
              <a:schemeClr val="tx1"/>
            </a:solidFill>
            <a:prstDash val="solid"/>
            <a:round/>
            <a:headEnd type="oval" w="lg" len="lg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/>
          <a:lstStyle/>
          <a:p>
            <a:endParaRPr lang="ru-RU" sz="3902"/>
          </a:p>
        </p:txBody>
      </p:sp>
      <p:sp>
        <p:nvSpPr>
          <p:cNvPr id="188423" name="Freeform 7"/>
          <p:cNvSpPr>
            <a:spLocks/>
          </p:cNvSpPr>
          <p:nvPr/>
        </p:nvSpPr>
        <p:spPr bwMode="auto">
          <a:xfrm>
            <a:off x="6563113" y="2690971"/>
            <a:ext cx="4068957" cy="3171966"/>
          </a:xfrm>
          <a:custGeom>
            <a:avLst/>
            <a:gdLst>
              <a:gd name="T0" fmla="*/ 2504 w 2504"/>
              <a:gd name="T1" fmla="*/ 0 h 1952"/>
              <a:gd name="T2" fmla="*/ 0 w 2504"/>
              <a:gd name="T3" fmla="*/ 1952 h 1952"/>
              <a:gd name="T4" fmla="*/ 0 60000 65536"/>
              <a:gd name="T5" fmla="*/ 0 60000 65536"/>
              <a:gd name="T6" fmla="*/ 0 w 2504"/>
              <a:gd name="T7" fmla="*/ 0 h 1952"/>
              <a:gd name="T8" fmla="*/ 2504 w 2504"/>
              <a:gd name="T9" fmla="*/ 1952 h 1952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2504" h="1952">
                <a:moveTo>
                  <a:pt x="2504" y="0"/>
                </a:moveTo>
                <a:lnTo>
                  <a:pt x="0" y="1952"/>
                </a:lnTo>
              </a:path>
            </a:pathLst>
          </a:cu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 sz="3902"/>
          </a:p>
        </p:txBody>
      </p:sp>
      <p:sp>
        <p:nvSpPr>
          <p:cNvPr id="12297" name="Line 8"/>
          <p:cNvSpPr>
            <a:spLocks noChangeShapeType="1"/>
          </p:cNvSpPr>
          <p:nvPr/>
        </p:nvSpPr>
        <p:spPr bwMode="auto">
          <a:xfrm flipH="1">
            <a:off x="3020651" y="3852834"/>
            <a:ext cx="2799846" cy="1902854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 sz="3902"/>
          </a:p>
        </p:txBody>
      </p:sp>
      <p:sp>
        <p:nvSpPr>
          <p:cNvPr id="12298" name="Freeform 9"/>
          <p:cNvSpPr>
            <a:spLocks/>
          </p:cNvSpPr>
          <p:nvPr/>
        </p:nvSpPr>
        <p:spPr bwMode="auto">
          <a:xfrm>
            <a:off x="3020652" y="5755688"/>
            <a:ext cx="2648722" cy="233998"/>
          </a:xfrm>
          <a:custGeom>
            <a:avLst/>
            <a:gdLst>
              <a:gd name="T0" fmla="*/ 0 w 1630"/>
              <a:gd name="T1" fmla="*/ 0 h 144"/>
              <a:gd name="T2" fmla="*/ 1630 w 1630"/>
              <a:gd name="T3" fmla="*/ 144 h 144"/>
              <a:gd name="T4" fmla="*/ 0 60000 65536"/>
              <a:gd name="T5" fmla="*/ 0 60000 65536"/>
              <a:gd name="T6" fmla="*/ 0 w 1630"/>
              <a:gd name="T7" fmla="*/ 0 h 144"/>
              <a:gd name="T8" fmla="*/ 1630 w 1630"/>
              <a:gd name="T9" fmla="*/ 144 h 144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630" h="144">
                <a:moveTo>
                  <a:pt x="0" y="0"/>
                </a:moveTo>
                <a:lnTo>
                  <a:pt x="1630" y="144"/>
                </a:lnTo>
              </a:path>
            </a:pathLst>
          </a:cu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 sz="3902"/>
          </a:p>
        </p:txBody>
      </p:sp>
      <p:sp>
        <p:nvSpPr>
          <p:cNvPr id="188426" name="Oval 10"/>
          <p:cNvSpPr>
            <a:spLocks noChangeArrowheads="1"/>
          </p:cNvSpPr>
          <p:nvPr/>
        </p:nvSpPr>
        <p:spPr bwMode="auto">
          <a:xfrm>
            <a:off x="4185764" y="4870073"/>
            <a:ext cx="149498" cy="149498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eaLnBrk="1" hangingPunct="1"/>
            <a:endParaRPr lang="ru-RU" sz="3902"/>
          </a:p>
        </p:txBody>
      </p:sp>
      <p:sp>
        <p:nvSpPr>
          <p:cNvPr id="188427" name="Oval 11"/>
          <p:cNvSpPr>
            <a:spLocks noChangeArrowheads="1"/>
          </p:cNvSpPr>
          <p:nvPr/>
        </p:nvSpPr>
        <p:spPr bwMode="auto">
          <a:xfrm>
            <a:off x="4335263" y="5794688"/>
            <a:ext cx="147873" cy="147874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eaLnBrk="1" hangingPunct="1"/>
            <a:endParaRPr lang="ru-RU" sz="3902"/>
          </a:p>
        </p:txBody>
      </p:sp>
      <p:sp>
        <p:nvSpPr>
          <p:cNvPr id="12301" name="Oval 12"/>
          <p:cNvSpPr>
            <a:spLocks noChangeArrowheads="1"/>
          </p:cNvSpPr>
          <p:nvPr/>
        </p:nvSpPr>
        <p:spPr bwMode="auto">
          <a:xfrm>
            <a:off x="2945902" y="5697189"/>
            <a:ext cx="147874" cy="147874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eaLnBrk="1" hangingPunct="1"/>
            <a:endParaRPr lang="ru-RU" sz="3902"/>
          </a:p>
        </p:txBody>
      </p:sp>
      <p:grpSp>
        <p:nvGrpSpPr>
          <p:cNvPr id="2" name="Group 14"/>
          <p:cNvGrpSpPr>
            <a:grpSpLocks/>
          </p:cNvGrpSpPr>
          <p:nvPr/>
        </p:nvGrpSpPr>
        <p:grpSpPr bwMode="auto">
          <a:xfrm flipH="1">
            <a:off x="6472114" y="2699096"/>
            <a:ext cx="1384485" cy="3137841"/>
            <a:chOff x="3797" y="754"/>
            <a:chExt cx="852" cy="1931"/>
          </a:xfrm>
        </p:grpSpPr>
        <p:sp>
          <p:nvSpPr>
            <p:cNvPr id="12458" name="Freeform 15"/>
            <p:cNvSpPr>
              <a:spLocks/>
            </p:cNvSpPr>
            <p:nvPr/>
          </p:nvSpPr>
          <p:spPr bwMode="auto">
            <a:xfrm rot="78698">
              <a:off x="3797" y="754"/>
              <a:ext cx="852" cy="1909"/>
            </a:xfrm>
            <a:custGeom>
              <a:avLst/>
              <a:gdLst>
                <a:gd name="T0" fmla="*/ 0 w 1252"/>
                <a:gd name="T1" fmla="*/ 90 h 3125"/>
                <a:gd name="T2" fmla="*/ 227 w 1252"/>
                <a:gd name="T3" fmla="*/ 0 h 3125"/>
                <a:gd name="T4" fmla="*/ 1179 w 1252"/>
                <a:gd name="T5" fmla="*/ 2540 h 3125"/>
                <a:gd name="T6" fmla="*/ 1252 w 1252"/>
                <a:gd name="T7" fmla="*/ 3125 h 3125"/>
                <a:gd name="T8" fmla="*/ 952 w 1252"/>
                <a:gd name="T9" fmla="*/ 2630 h 3125"/>
                <a:gd name="T10" fmla="*/ 0 w 1252"/>
                <a:gd name="T11" fmla="*/ 90 h 312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252"/>
                <a:gd name="T19" fmla="*/ 0 h 3125"/>
                <a:gd name="T20" fmla="*/ 1252 w 1252"/>
                <a:gd name="T21" fmla="*/ 3125 h 312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252" h="3125">
                  <a:moveTo>
                    <a:pt x="0" y="90"/>
                  </a:moveTo>
                  <a:lnTo>
                    <a:pt x="227" y="0"/>
                  </a:lnTo>
                  <a:lnTo>
                    <a:pt x="1179" y="2540"/>
                  </a:lnTo>
                  <a:lnTo>
                    <a:pt x="1252" y="3125"/>
                  </a:lnTo>
                  <a:lnTo>
                    <a:pt x="952" y="2630"/>
                  </a:lnTo>
                  <a:lnTo>
                    <a:pt x="0" y="90"/>
                  </a:lnTo>
                  <a:close/>
                </a:path>
              </a:pathLst>
            </a:custGeom>
            <a:solidFill>
              <a:srgbClr val="CC0099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 sz="3902"/>
            </a:p>
          </p:txBody>
        </p:sp>
        <p:sp>
          <p:nvSpPr>
            <p:cNvPr id="188432" name="Freeform 16"/>
            <p:cNvSpPr>
              <a:spLocks/>
            </p:cNvSpPr>
            <p:nvPr/>
          </p:nvSpPr>
          <p:spPr bwMode="auto">
            <a:xfrm rot="78698">
              <a:off x="4428" y="2314"/>
              <a:ext cx="215" cy="371"/>
            </a:xfrm>
            <a:custGeom>
              <a:avLst/>
              <a:gdLst/>
              <a:ahLst/>
              <a:cxnLst>
                <a:cxn ang="0">
                  <a:pos x="316" y="608"/>
                </a:cxn>
                <a:cxn ang="0">
                  <a:pos x="227" y="0"/>
                </a:cxn>
                <a:cxn ang="0">
                  <a:pos x="0" y="90"/>
                </a:cxn>
                <a:cxn ang="0">
                  <a:pos x="316" y="608"/>
                </a:cxn>
              </a:cxnLst>
              <a:rect l="0" t="0" r="r" b="b"/>
              <a:pathLst>
                <a:path w="316" h="608">
                  <a:moveTo>
                    <a:pt x="316" y="608"/>
                  </a:moveTo>
                  <a:lnTo>
                    <a:pt x="227" y="0"/>
                  </a:lnTo>
                  <a:lnTo>
                    <a:pt x="0" y="90"/>
                  </a:lnTo>
                  <a:lnTo>
                    <a:pt x="316" y="608"/>
                  </a:lnTo>
                  <a:close/>
                </a:path>
              </a:pathLst>
            </a:custGeom>
            <a:gradFill rotWithShape="1">
              <a:gsLst>
                <a:gs pos="0">
                  <a:schemeClr val="bg1"/>
                </a:gs>
                <a:gs pos="50000">
                  <a:srgbClr val="FF9900"/>
                </a:gs>
                <a:gs pos="100000">
                  <a:schemeClr val="bg1"/>
                </a:gs>
              </a:gsLst>
              <a:lin ang="2700000" scaled="1"/>
            </a:gradFill>
            <a:ln w="9525">
              <a:solidFill>
                <a:srgbClr val="0000FF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 sz="3902"/>
            </a:p>
          </p:txBody>
        </p:sp>
        <p:sp>
          <p:nvSpPr>
            <p:cNvPr id="12460" name="Freeform 17"/>
            <p:cNvSpPr>
              <a:spLocks/>
            </p:cNvSpPr>
            <p:nvPr/>
          </p:nvSpPr>
          <p:spPr bwMode="auto">
            <a:xfrm rot="78698">
              <a:off x="4554" y="2536"/>
              <a:ext cx="82" cy="141"/>
            </a:xfrm>
            <a:custGeom>
              <a:avLst/>
              <a:gdLst>
                <a:gd name="T0" fmla="*/ 85 w 121"/>
                <a:gd name="T1" fmla="*/ 0 h 230"/>
                <a:gd name="T2" fmla="*/ 0 w 121"/>
                <a:gd name="T3" fmla="*/ 25 h 230"/>
                <a:gd name="T4" fmla="*/ 121 w 121"/>
                <a:gd name="T5" fmla="*/ 230 h 230"/>
                <a:gd name="T6" fmla="*/ 85 w 121"/>
                <a:gd name="T7" fmla="*/ 0 h 23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21"/>
                <a:gd name="T13" fmla="*/ 0 h 230"/>
                <a:gd name="T14" fmla="*/ 121 w 121"/>
                <a:gd name="T15" fmla="*/ 230 h 23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21" h="230">
                  <a:moveTo>
                    <a:pt x="85" y="0"/>
                  </a:moveTo>
                  <a:lnTo>
                    <a:pt x="0" y="25"/>
                  </a:lnTo>
                  <a:lnTo>
                    <a:pt x="121" y="230"/>
                  </a:lnTo>
                  <a:lnTo>
                    <a:pt x="85" y="0"/>
                  </a:lnTo>
                  <a:close/>
                </a:path>
              </a:pathLst>
            </a:cu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 sz="3902"/>
            </a:p>
          </p:txBody>
        </p:sp>
        <p:sp>
          <p:nvSpPr>
            <p:cNvPr id="12461" name="Freeform 18"/>
            <p:cNvSpPr>
              <a:spLocks/>
            </p:cNvSpPr>
            <p:nvPr/>
          </p:nvSpPr>
          <p:spPr bwMode="auto">
            <a:xfrm rot="78698">
              <a:off x="3866" y="765"/>
              <a:ext cx="744" cy="1595"/>
            </a:xfrm>
            <a:custGeom>
              <a:avLst/>
              <a:gdLst>
                <a:gd name="T0" fmla="*/ 867 w 1094"/>
                <a:gd name="T1" fmla="*/ 2612 h 2612"/>
                <a:gd name="T2" fmla="*/ 1094 w 1094"/>
                <a:gd name="T3" fmla="*/ 2522 h 2612"/>
                <a:gd name="T4" fmla="*/ 1016 w 1094"/>
                <a:gd name="T5" fmla="*/ 2554 h 2612"/>
                <a:gd name="T6" fmla="*/ 84 w 1094"/>
                <a:gd name="T7" fmla="*/ 0 h 2612"/>
                <a:gd name="T8" fmla="*/ 0 w 1094"/>
                <a:gd name="T9" fmla="*/ 30 h 2612"/>
                <a:gd name="T10" fmla="*/ 940 w 1094"/>
                <a:gd name="T11" fmla="*/ 2584 h 261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094"/>
                <a:gd name="T19" fmla="*/ 0 h 2612"/>
                <a:gd name="T20" fmla="*/ 1094 w 1094"/>
                <a:gd name="T21" fmla="*/ 2612 h 2612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094" h="2612">
                  <a:moveTo>
                    <a:pt x="867" y="2612"/>
                  </a:moveTo>
                  <a:lnTo>
                    <a:pt x="1094" y="2522"/>
                  </a:lnTo>
                  <a:lnTo>
                    <a:pt x="1016" y="2554"/>
                  </a:lnTo>
                  <a:lnTo>
                    <a:pt x="84" y="0"/>
                  </a:lnTo>
                  <a:lnTo>
                    <a:pt x="0" y="30"/>
                  </a:lnTo>
                  <a:lnTo>
                    <a:pt x="940" y="2584"/>
                  </a:lnTo>
                </a:path>
              </a:pathLst>
            </a:custGeom>
            <a:solidFill>
              <a:schemeClr val="tx2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 sz="3902"/>
            </a:p>
          </p:txBody>
        </p:sp>
      </p:grpSp>
      <p:sp>
        <p:nvSpPr>
          <p:cNvPr id="188435" name="Arc 19"/>
          <p:cNvSpPr>
            <a:spLocks/>
          </p:cNvSpPr>
          <p:nvPr/>
        </p:nvSpPr>
        <p:spPr bwMode="auto">
          <a:xfrm rot="-6496015">
            <a:off x="7321168" y="4929385"/>
            <a:ext cx="1031864" cy="1169988"/>
          </a:xfrm>
          <a:custGeom>
            <a:avLst/>
            <a:gdLst>
              <a:gd name="T0" fmla="*/ 814011 w 21600"/>
              <a:gd name="T1" fmla="*/ 0 h 26036"/>
              <a:gd name="T2" fmla="*/ 794503 w 21600"/>
              <a:gd name="T3" fmla="*/ 1143000 h 26036"/>
              <a:gd name="T4" fmla="*/ 0 w 21600"/>
              <a:gd name="T5" fmla="*/ 559383 h 26036"/>
              <a:gd name="T6" fmla="*/ 0 60000 65536"/>
              <a:gd name="T7" fmla="*/ 0 60000 65536"/>
              <a:gd name="T8" fmla="*/ 0 60000 65536"/>
              <a:gd name="T9" fmla="*/ 0 w 21600"/>
              <a:gd name="T10" fmla="*/ 0 h 26036"/>
              <a:gd name="T11" fmla="*/ 21600 w 21600"/>
              <a:gd name="T12" fmla="*/ 26036 h 260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26036" fill="none" extrusionOk="0">
                <a:moveTo>
                  <a:pt x="17441" y="0"/>
                </a:moveTo>
                <a:cubicBezTo>
                  <a:pt x="20143" y="3699"/>
                  <a:pt x="21600" y="8161"/>
                  <a:pt x="21600" y="12742"/>
                </a:cubicBezTo>
                <a:cubicBezTo>
                  <a:pt x="21600" y="17559"/>
                  <a:pt x="19989" y="22239"/>
                  <a:pt x="17024" y="26036"/>
                </a:cubicBezTo>
              </a:path>
              <a:path w="21600" h="26036" stroke="0" extrusionOk="0">
                <a:moveTo>
                  <a:pt x="17441" y="0"/>
                </a:moveTo>
                <a:cubicBezTo>
                  <a:pt x="20143" y="3699"/>
                  <a:pt x="21600" y="8161"/>
                  <a:pt x="21600" y="12742"/>
                </a:cubicBezTo>
                <a:cubicBezTo>
                  <a:pt x="21600" y="17559"/>
                  <a:pt x="19989" y="22239"/>
                  <a:pt x="17024" y="26036"/>
                </a:cubicBezTo>
                <a:lnTo>
                  <a:pt x="0" y="12742"/>
                </a:lnTo>
                <a:close/>
              </a:path>
            </a:pathLst>
          </a:custGeom>
          <a:noFill/>
          <a:ln w="38100">
            <a:solidFill>
              <a:schemeClr val="tx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ru-RU" sz="3902"/>
          </a:p>
        </p:txBody>
      </p:sp>
      <p:sp>
        <p:nvSpPr>
          <p:cNvPr id="12304" name="Text Box 20"/>
          <p:cNvSpPr txBox="1">
            <a:spLocks noChangeArrowheads="1"/>
          </p:cNvSpPr>
          <p:nvPr/>
        </p:nvSpPr>
        <p:spPr bwMode="auto">
          <a:xfrm>
            <a:off x="-82257" y="921416"/>
            <a:ext cx="3001143" cy="6928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eaLnBrk="1" hangingPunct="1"/>
            <a:r>
              <a:rPr lang="ru-RU" sz="3902" b="1" i="1" dirty="0"/>
              <a:t>    </a:t>
            </a:r>
            <a:r>
              <a:rPr lang="ru-RU" sz="3200" b="1" i="1" dirty="0">
                <a:latin typeface="Cambria Math" panose="02040503050406030204" pitchFamily="18" charset="0"/>
              </a:rPr>
              <a:t>∠</a:t>
            </a:r>
            <a:r>
              <a:rPr lang="en-US" sz="3200" b="1" i="1" dirty="0"/>
              <a:t>h</a:t>
            </a:r>
            <a:r>
              <a:rPr lang="ru-RU" sz="3200" b="1" i="1" baseline="-25000" dirty="0"/>
              <a:t>1</a:t>
            </a:r>
            <a:r>
              <a:rPr lang="en-US" sz="3200" b="1" i="1" dirty="0"/>
              <a:t>k</a:t>
            </a:r>
            <a:r>
              <a:rPr lang="ru-RU" sz="3200" b="1" i="1" baseline="-25000" dirty="0"/>
              <a:t>1 </a:t>
            </a:r>
            <a:r>
              <a:rPr lang="ru-RU" sz="3200" b="1" i="1" dirty="0"/>
              <a:t>,  </a:t>
            </a:r>
            <a:r>
              <a:rPr lang="ru-RU" sz="3200" b="1" i="1" dirty="0">
                <a:latin typeface="Cambria Math" panose="02040503050406030204" pitchFamily="18" charset="0"/>
              </a:rPr>
              <a:t>∠</a:t>
            </a:r>
            <a:r>
              <a:rPr lang="en-US" sz="3200" b="1" i="1" dirty="0"/>
              <a:t>h</a:t>
            </a:r>
            <a:r>
              <a:rPr lang="ru-RU" sz="3200" b="1" i="1" baseline="-25000" dirty="0"/>
              <a:t>2</a:t>
            </a:r>
            <a:r>
              <a:rPr lang="en-US" sz="3200" b="1" i="1" dirty="0"/>
              <a:t>k</a:t>
            </a:r>
            <a:r>
              <a:rPr lang="ru-RU" sz="3200" b="1" i="1" baseline="-25000" dirty="0"/>
              <a:t>2</a:t>
            </a:r>
            <a:endParaRPr lang="ru-RU" sz="3200" b="1" i="1" dirty="0"/>
          </a:p>
        </p:txBody>
      </p:sp>
      <p:sp>
        <p:nvSpPr>
          <p:cNvPr id="12305" name="Text Box 21"/>
          <p:cNvSpPr txBox="1">
            <a:spLocks noChangeArrowheads="1"/>
          </p:cNvSpPr>
          <p:nvPr/>
        </p:nvSpPr>
        <p:spPr bwMode="auto">
          <a:xfrm>
            <a:off x="4996630" y="3852834"/>
            <a:ext cx="615648" cy="7091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eaLnBrk="1" hangingPunct="1"/>
            <a:r>
              <a:rPr lang="en-US" sz="3902" i="1">
                <a:solidFill>
                  <a:srgbClr val="0000FF"/>
                </a:solidFill>
              </a:rPr>
              <a:t>h</a:t>
            </a:r>
            <a:r>
              <a:rPr lang="en-US" sz="3902" i="1" baseline="-25000">
                <a:solidFill>
                  <a:srgbClr val="0000FF"/>
                </a:solidFill>
              </a:rPr>
              <a:t>2</a:t>
            </a:r>
            <a:endParaRPr lang="ru-RU" sz="3902" i="1">
              <a:solidFill>
                <a:srgbClr val="0000FF"/>
              </a:solidFill>
            </a:endParaRPr>
          </a:p>
        </p:txBody>
      </p:sp>
      <p:sp>
        <p:nvSpPr>
          <p:cNvPr id="188438" name="Text Box 22"/>
          <p:cNvSpPr txBox="1">
            <a:spLocks noChangeArrowheads="1"/>
          </p:cNvSpPr>
          <p:nvPr/>
        </p:nvSpPr>
        <p:spPr bwMode="auto">
          <a:xfrm>
            <a:off x="6056252" y="4121"/>
            <a:ext cx="5610355" cy="26776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square">
            <a:spAutoFit/>
          </a:bodyPr>
          <a:lstStyle>
            <a:lvl1pPr marL="457200" indent="-4572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eaLnBrk="1" hangingPunct="1">
              <a:buFontTx/>
              <a:buAutoNum type="arabicPeriod"/>
            </a:pPr>
            <a:r>
              <a:rPr lang="en-US" sz="2800" i="1" dirty="0" smtClean="0"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  <a:r>
              <a:rPr lang="en-US" sz="2800" i="1" dirty="0" err="1">
                <a:latin typeface="Arial" panose="020B0604020202020204" pitchFamily="34" charset="0"/>
                <a:cs typeface="Arial" panose="020B0604020202020204" pitchFamily="34" charset="0"/>
              </a:rPr>
              <a:t>nur</a:t>
            </a:r>
            <a:r>
              <a:rPr lang="en-US" sz="28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latin typeface="Arial" panose="020B0604020202020204" pitchFamily="34" charset="0"/>
                <a:cs typeface="Arial" panose="020B0604020202020204" pitchFamily="34" charset="0"/>
              </a:rPr>
              <a:t>o‘tkaziladi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0" indent="0" eaLnBrk="1" hangingPunct="1"/>
            <a:r>
              <a:rPr lang="en-US" sz="2800" dirty="0" smtClean="0"/>
              <a:t>2. </a:t>
            </a:r>
            <a:r>
              <a:rPr lang="en-US" sz="2800" i="1" dirty="0" smtClean="0">
                <a:latin typeface="Arial" panose="020B0604020202020204" pitchFamily="34" charset="0"/>
                <a:cs typeface="Arial" panose="020B0604020202020204" pitchFamily="34" charset="0"/>
              </a:rPr>
              <a:t>AB </a:t>
            </a:r>
            <a:r>
              <a:rPr lang="en-US" sz="2800" i="1" dirty="0">
                <a:latin typeface="Arial" panose="020B0604020202020204" pitchFamily="34" charset="0"/>
                <a:cs typeface="Arial" panose="020B0604020202020204" pitchFamily="34" charset="0"/>
              </a:rPr>
              <a:t>= P</a:t>
            </a:r>
            <a:r>
              <a:rPr lang="en-US" sz="2800" i="1" baseline="-25000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US" sz="2800" i="1" dirty="0">
                <a:latin typeface="Arial" panose="020B0604020202020204" pitchFamily="34" charset="0"/>
                <a:cs typeface="Arial" panose="020B0604020202020204" pitchFamily="34" charset="0"/>
              </a:rPr>
              <a:t>Q</a:t>
            </a:r>
            <a:r>
              <a:rPr lang="en-US" sz="2800" i="1" baseline="-25000" dirty="0">
                <a:latin typeface="Arial" panose="020B0604020202020204" pitchFamily="34" charset="0"/>
                <a:cs typeface="Arial" panose="020B0604020202020204" pitchFamily="34" charset="0"/>
              </a:rPr>
              <a:t>1 </a:t>
            </a:r>
            <a:endParaRPr lang="en-US" sz="2800" dirty="0"/>
          </a:p>
          <a:p>
            <a:pPr marL="0" indent="0" eaLnBrk="1" hangingPunct="1"/>
            <a:r>
              <a:rPr lang="en-US" sz="2800" i="1" dirty="0" smtClean="0"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ru-RU" sz="28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smtClean="0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en-US" sz="2800" i="1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US" sz="2800" i="1" dirty="0" smtClean="0">
                <a:latin typeface="Arial" panose="020B0604020202020204" pitchFamily="34" charset="0"/>
                <a:cs typeface="Arial" panose="020B0604020202020204" pitchFamily="34" charset="0"/>
              </a:rPr>
              <a:t>k</a:t>
            </a:r>
            <a:r>
              <a:rPr lang="en-US" sz="2800" i="1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US" sz="28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burchakka</a:t>
            </a:r>
            <a:r>
              <a:rPr lang="en-US" sz="28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28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burchak</a:t>
            </a:r>
            <a:r>
              <a:rPr lang="en-US" sz="28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yasaladi</a:t>
            </a:r>
            <a:endParaRPr lang="ru-RU" sz="2800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eaLnBrk="1" hangingPunct="1"/>
            <a:r>
              <a:rPr lang="en-US" sz="2800" i="1" dirty="0" smtClean="0">
                <a:latin typeface="Arial" panose="020B0604020202020204" pitchFamily="34" charset="0"/>
                <a:cs typeface="Arial" panose="020B0604020202020204" pitchFamily="34" charset="0"/>
              </a:rPr>
              <a:t>4. h</a:t>
            </a:r>
            <a:r>
              <a:rPr lang="ru-RU" sz="2800" i="1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2800" i="1" dirty="0">
                <a:latin typeface="Arial" panose="020B0604020202020204" pitchFamily="34" charset="0"/>
                <a:cs typeface="Arial" panose="020B0604020202020204" pitchFamily="34" charset="0"/>
              </a:rPr>
              <a:t>k</a:t>
            </a:r>
            <a:r>
              <a:rPr lang="ru-RU" sz="2800" i="1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2800" i="1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burchakka</a:t>
            </a:r>
            <a:r>
              <a:rPr lang="en-US" sz="28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28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burchak</a:t>
            </a:r>
            <a:r>
              <a:rPr lang="en-US" sz="28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yasaladi</a:t>
            </a:r>
            <a:r>
              <a:rPr lang="en-US" sz="2800" i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i="1" baseline="-25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8439" name="Text Box 23"/>
          <p:cNvSpPr txBox="1">
            <a:spLocks noChangeArrowheads="1"/>
          </p:cNvSpPr>
          <p:nvPr/>
        </p:nvSpPr>
        <p:spPr bwMode="auto">
          <a:xfrm>
            <a:off x="9052587" y="6090435"/>
            <a:ext cx="530324" cy="7091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eaLnBrk="1" hangingPunct="1"/>
            <a:r>
              <a:rPr lang="ru-RU" sz="3902">
                <a:solidFill>
                  <a:srgbClr val="0000FF"/>
                </a:solidFill>
              </a:rPr>
              <a:t>В</a:t>
            </a:r>
          </a:p>
        </p:txBody>
      </p:sp>
      <p:sp>
        <p:nvSpPr>
          <p:cNvPr id="188440" name="Text Box 24"/>
          <p:cNvSpPr txBox="1">
            <a:spLocks noChangeArrowheads="1"/>
          </p:cNvSpPr>
          <p:nvPr/>
        </p:nvSpPr>
        <p:spPr bwMode="auto">
          <a:xfrm>
            <a:off x="6410365" y="5918186"/>
            <a:ext cx="558218" cy="7091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eaLnBrk="1" hangingPunct="1"/>
            <a:r>
              <a:rPr lang="ru-RU" sz="3902">
                <a:solidFill>
                  <a:srgbClr val="0000FF"/>
                </a:solidFill>
              </a:rPr>
              <a:t>А</a:t>
            </a:r>
          </a:p>
        </p:txBody>
      </p:sp>
      <p:sp>
        <p:nvSpPr>
          <p:cNvPr id="12310" name="Text Box 26"/>
          <p:cNvSpPr txBox="1">
            <a:spLocks noChangeArrowheads="1"/>
          </p:cNvSpPr>
          <p:nvPr/>
        </p:nvSpPr>
        <p:spPr bwMode="auto">
          <a:xfrm>
            <a:off x="360806" y="280979"/>
            <a:ext cx="1633781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eaLnBrk="1" hangingPunct="1"/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ru-RU" sz="3600" dirty="0" smtClean="0"/>
              <a:t>:</a:t>
            </a:r>
            <a:endParaRPr lang="ru-RU" sz="3600" dirty="0"/>
          </a:p>
        </p:txBody>
      </p:sp>
      <p:sp>
        <p:nvSpPr>
          <p:cNvPr id="12311" name="Text Box 27"/>
          <p:cNvSpPr txBox="1">
            <a:spLocks noChangeArrowheads="1"/>
          </p:cNvSpPr>
          <p:nvPr/>
        </p:nvSpPr>
        <p:spPr bwMode="auto">
          <a:xfrm>
            <a:off x="1920192" y="441257"/>
            <a:ext cx="246789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eaLnBrk="1" hangingPunct="1"/>
            <a:r>
              <a:rPr lang="en-US" sz="2400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Kesma</a:t>
            </a:r>
            <a:r>
              <a:rPr lang="en-US" sz="24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ru-RU" sz="24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i="1" dirty="0">
                <a:latin typeface="Arial" panose="020B0604020202020204" pitchFamily="34" charset="0"/>
                <a:cs typeface="Arial" panose="020B0604020202020204" pitchFamily="34" charset="0"/>
              </a:rPr>
              <a:t>Р</a:t>
            </a:r>
            <a:r>
              <a:rPr lang="ru-RU" sz="2400" b="1" i="1" baseline="-25000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US" sz="24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Q</a:t>
            </a:r>
            <a:r>
              <a:rPr lang="en-US" sz="2400" b="1" i="1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1 </a:t>
            </a:r>
            <a:endParaRPr lang="ru-RU" sz="2400" b="1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312" name="Freeform 28"/>
          <p:cNvSpPr>
            <a:spLocks/>
          </p:cNvSpPr>
          <p:nvPr/>
        </p:nvSpPr>
        <p:spPr bwMode="auto">
          <a:xfrm>
            <a:off x="2260159" y="2547973"/>
            <a:ext cx="2515473" cy="4875"/>
          </a:xfrm>
          <a:custGeom>
            <a:avLst/>
            <a:gdLst>
              <a:gd name="T0" fmla="*/ 0 w 1548"/>
              <a:gd name="T1" fmla="*/ 0 h 3"/>
              <a:gd name="T2" fmla="*/ 1548 w 1548"/>
              <a:gd name="T3" fmla="*/ 3 h 3"/>
              <a:gd name="T4" fmla="*/ 0 60000 65536"/>
              <a:gd name="T5" fmla="*/ 0 60000 65536"/>
              <a:gd name="T6" fmla="*/ 0 w 1548"/>
              <a:gd name="T7" fmla="*/ 0 h 3"/>
              <a:gd name="T8" fmla="*/ 1548 w 1548"/>
              <a:gd name="T9" fmla="*/ 3 h 3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548" h="3">
                <a:moveTo>
                  <a:pt x="0" y="0"/>
                </a:moveTo>
                <a:lnTo>
                  <a:pt x="1548" y="3"/>
                </a:lnTo>
              </a:path>
            </a:pathLst>
          </a:custGeom>
          <a:noFill/>
          <a:ln w="38100" cap="flat" cmpd="sng">
            <a:solidFill>
              <a:srgbClr val="9A0000"/>
            </a:solidFill>
            <a:prstDash val="solid"/>
            <a:round/>
            <a:headEnd type="oval" w="med" len="med"/>
            <a:tailEnd type="oval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/>
          <a:lstStyle/>
          <a:p>
            <a:endParaRPr lang="ru-RU" sz="3902"/>
          </a:p>
        </p:txBody>
      </p:sp>
      <p:sp>
        <p:nvSpPr>
          <p:cNvPr id="12313" name="Text Box 30"/>
          <p:cNvSpPr txBox="1">
            <a:spLocks noChangeArrowheads="1"/>
          </p:cNvSpPr>
          <p:nvPr/>
        </p:nvSpPr>
        <p:spPr bwMode="auto">
          <a:xfrm>
            <a:off x="4754508" y="2404974"/>
            <a:ext cx="472894" cy="4169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eaLnBrk="1" hangingPunct="1"/>
            <a:r>
              <a:rPr lang="en-US" sz="2047">
                <a:solidFill>
                  <a:srgbClr val="000099"/>
                </a:solidFill>
              </a:rPr>
              <a:t>Q</a:t>
            </a:r>
            <a:r>
              <a:rPr lang="en-US" sz="2047" baseline="-25000">
                <a:solidFill>
                  <a:srgbClr val="000099"/>
                </a:solidFill>
              </a:rPr>
              <a:t>1</a:t>
            </a:r>
            <a:endParaRPr lang="ru-RU" sz="2047">
              <a:solidFill>
                <a:srgbClr val="000099"/>
              </a:solidFill>
            </a:endParaRPr>
          </a:p>
        </p:txBody>
      </p:sp>
      <p:sp>
        <p:nvSpPr>
          <p:cNvPr id="12314" name="Text Box 31"/>
          <p:cNvSpPr txBox="1">
            <a:spLocks noChangeArrowheads="1"/>
          </p:cNvSpPr>
          <p:nvPr/>
        </p:nvSpPr>
        <p:spPr bwMode="auto">
          <a:xfrm>
            <a:off x="1902663" y="2330225"/>
            <a:ext cx="428590" cy="4169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eaLnBrk="1" hangingPunct="1"/>
            <a:r>
              <a:rPr lang="en-US" sz="2047">
                <a:solidFill>
                  <a:srgbClr val="000099"/>
                </a:solidFill>
              </a:rPr>
              <a:t>P</a:t>
            </a:r>
            <a:r>
              <a:rPr lang="en-US" sz="2047" baseline="-25000">
                <a:solidFill>
                  <a:srgbClr val="000099"/>
                </a:solidFill>
              </a:rPr>
              <a:t>1</a:t>
            </a:r>
            <a:endParaRPr lang="ru-RU" sz="2047">
              <a:solidFill>
                <a:srgbClr val="000099"/>
              </a:solidFill>
            </a:endParaRPr>
          </a:p>
        </p:txBody>
      </p:sp>
      <p:sp>
        <p:nvSpPr>
          <p:cNvPr id="188450" name="Text Box 34"/>
          <p:cNvSpPr txBox="1">
            <a:spLocks noChangeArrowheads="1"/>
          </p:cNvSpPr>
          <p:nvPr/>
        </p:nvSpPr>
        <p:spPr bwMode="auto">
          <a:xfrm>
            <a:off x="10082825" y="5843437"/>
            <a:ext cx="444999" cy="7091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eaLnBrk="1" hangingPunct="1"/>
            <a:r>
              <a:rPr lang="ru-RU" sz="3902" i="1">
                <a:solidFill>
                  <a:srgbClr val="000099"/>
                </a:solidFill>
              </a:rPr>
              <a:t>а</a:t>
            </a:r>
          </a:p>
        </p:txBody>
      </p:sp>
      <p:sp>
        <p:nvSpPr>
          <p:cNvPr id="12316" name="Text Box 35"/>
          <p:cNvSpPr txBox="1">
            <a:spLocks noChangeArrowheads="1"/>
          </p:cNvSpPr>
          <p:nvPr/>
        </p:nvSpPr>
        <p:spPr bwMode="auto">
          <a:xfrm>
            <a:off x="5365502" y="5916562"/>
            <a:ext cx="587753" cy="7091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eaLnBrk="1" hangingPunct="1"/>
            <a:r>
              <a:rPr lang="en-US" sz="3902" i="1">
                <a:solidFill>
                  <a:srgbClr val="0000FF"/>
                </a:solidFill>
              </a:rPr>
              <a:t>k</a:t>
            </a:r>
            <a:r>
              <a:rPr lang="en-US" sz="3902" i="1" baseline="-25000">
                <a:solidFill>
                  <a:srgbClr val="0000FF"/>
                </a:solidFill>
              </a:rPr>
              <a:t>2</a:t>
            </a:r>
            <a:endParaRPr lang="ru-RU" sz="3902" i="1">
              <a:solidFill>
                <a:srgbClr val="0000FF"/>
              </a:solidFill>
            </a:endParaRPr>
          </a:p>
        </p:txBody>
      </p:sp>
      <p:sp>
        <p:nvSpPr>
          <p:cNvPr id="188452" name="Arc 36"/>
          <p:cNvSpPr>
            <a:spLocks/>
          </p:cNvSpPr>
          <p:nvPr/>
        </p:nvSpPr>
        <p:spPr bwMode="auto">
          <a:xfrm rot="369828">
            <a:off x="6457490" y="5307193"/>
            <a:ext cx="2616222" cy="1174863"/>
          </a:xfrm>
          <a:custGeom>
            <a:avLst/>
            <a:gdLst>
              <a:gd name="T0" fmla="*/ 2442281 w 21600"/>
              <a:gd name="T1" fmla="*/ 0 h 10019"/>
              <a:gd name="T2" fmla="*/ 2519075 w 21600"/>
              <a:gd name="T3" fmla="*/ 1147763 h 10019"/>
              <a:gd name="T4" fmla="*/ 0 w 21600"/>
              <a:gd name="T5" fmla="*/ 729395 h 10019"/>
              <a:gd name="T6" fmla="*/ 0 60000 65536"/>
              <a:gd name="T7" fmla="*/ 0 60000 65536"/>
              <a:gd name="T8" fmla="*/ 0 60000 65536"/>
              <a:gd name="T9" fmla="*/ 0 w 21600"/>
              <a:gd name="T10" fmla="*/ 0 h 10019"/>
              <a:gd name="T11" fmla="*/ 21600 w 21600"/>
              <a:gd name="T12" fmla="*/ 10019 h 10019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10019" fill="none" extrusionOk="0">
                <a:moveTo>
                  <a:pt x="20640" y="-1"/>
                </a:moveTo>
                <a:cubicBezTo>
                  <a:pt x="21276" y="2062"/>
                  <a:pt x="21600" y="4208"/>
                  <a:pt x="21600" y="6367"/>
                </a:cubicBezTo>
                <a:cubicBezTo>
                  <a:pt x="21600" y="7590"/>
                  <a:pt x="21495" y="8812"/>
                  <a:pt x="21289" y="10019"/>
                </a:cubicBezTo>
              </a:path>
              <a:path w="21600" h="10019" stroke="0" extrusionOk="0">
                <a:moveTo>
                  <a:pt x="20640" y="-1"/>
                </a:moveTo>
                <a:cubicBezTo>
                  <a:pt x="21276" y="2062"/>
                  <a:pt x="21600" y="4208"/>
                  <a:pt x="21600" y="6367"/>
                </a:cubicBezTo>
                <a:cubicBezTo>
                  <a:pt x="21600" y="7590"/>
                  <a:pt x="21495" y="8812"/>
                  <a:pt x="21289" y="10019"/>
                </a:cubicBezTo>
                <a:lnTo>
                  <a:pt x="0" y="6367"/>
                </a:lnTo>
                <a:close/>
              </a:path>
            </a:pathLst>
          </a:custGeom>
          <a:noFill/>
          <a:ln w="38100">
            <a:solidFill>
              <a:srgbClr val="008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ru-RU" sz="3902"/>
          </a:p>
        </p:txBody>
      </p:sp>
      <p:sp>
        <p:nvSpPr>
          <p:cNvPr id="188454" name="Freeform 38"/>
          <p:cNvSpPr>
            <a:spLocks/>
          </p:cNvSpPr>
          <p:nvPr/>
        </p:nvSpPr>
        <p:spPr bwMode="auto">
          <a:xfrm>
            <a:off x="9085087" y="2716970"/>
            <a:ext cx="1546983" cy="3379964"/>
          </a:xfrm>
          <a:custGeom>
            <a:avLst/>
            <a:gdLst>
              <a:gd name="T0" fmla="*/ 952 w 952"/>
              <a:gd name="T1" fmla="*/ 0 h 2080"/>
              <a:gd name="T2" fmla="*/ 0 w 952"/>
              <a:gd name="T3" fmla="*/ 2080 h 2080"/>
              <a:gd name="T4" fmla="*/ 0 60000 65536"/>
              <a:gd name="T5" fmla="*/ 0 60000 65536"/>
              <a:gd name="T6" fmla="*/ 0 w 952"/>
              <a:gd name="T7" fmla="*/ 0 h 2080"/>
              <a:gd name="T8" fmla="*/ 952 w 952"/>
              <a:gd name="T9" fmla="*/ 2080 h 2080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952" h="2080">
                <a:moveTo>
                  <a:pt x="952" y="0"/>
                </a:moveTo>
                <a:lnTo>
                  <a:pt x="0" y="2080"/>
                </a:lnTo>
              </a:path>
            </a:pathLst>
          </a:custGeom>
          <a:noFill/>
          <a:ln w="38100" cap="flat" cmpd="sng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/>
          <a:lstStyle/>
          <a:p>
            <a:endParaRPr lang="ru-RU" sz="3902"/>
          </a:p>
        </p:txBody>
      </p:sp>
      <p:sp>
        <p:nvSpPr>
          <p:cNvPr id="188468" name="Arc 52"/>
          <p:cNvSpPr>
            <a:spLocks/>
          </p:cNvSpPr>
          <p:nvPr/>
        </p:nvSpPr>
        <p:spPr bwMode="auto">
          <a:xfrm rot="503576">
            <a:off x="6665488" y="4627951"/>
            <a:ext cx="1408859" cy="2013354"/>
          </a:xfrm>
          <a:custGeom>
            <a:avLst/>
            <a:gdLst>
              <a:gd name="T0" fmla="*/ 346066 w 21600"/>
              <a:gd name="T1" fmla="*/ 0 h 30408"/>
              <a:gd name="T2" fmla="*/ 1236050 w 21600"/>
              <a:gd name="T3" fmla="*/ 1966913 h 30408"/>
              <a:gd name="T4" fmla="*/ 0 w 21600"/>
              <a:gd name="T5" fmla="*/ 1352285 h 30408"/>
              <a:gd name="T6" fmla="*/ 0 60000 65536"/>
              <a:gd name="T7" fmla="*/ 0 60000 65536"/>
              <a:gd name="T8" fmla="*/ 0 60000 65536"/>
              <a:gd name="T9" fmla="*/ 0 w 21600"/>
              <a:gd name="T10" fmla="*/ 0 h 30408"/>
              <a:gd name="T11" fmla="*/ 21600 w 21600"/>
              <a:gd name="T12" fmla="*/ 30408 h 30408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30408" fill="none" extrusionOk="0">
                <a:moveTo>
                  <a:pt x="5431" y="-1"/>
                </a:moveTo>
                <a:cubicBezTo>
                  <a:pt x="14952" y="2473"/>
                  <a:pt x="21600" y="11068"/>
                  <a:pt x="21600" y="20906"/>
                </a:cubicBezTo>
                <a:cubicBezTo>
                  <a:pt x="21600" y="24199"/>
                  <a:pt x="20846" y="27449"/>
                  <a:pt x="19397" y="30407"/>
                </a:cubicBezTo>
              </a:path>
              <a:path w="21600" h="30408" stroke="0" extrusionOk="0">
                <a:moveTo>
                  <a:pt x="5431" y="-1"/>
                </a:moveTo>
                <a:cubicBezTo>
                  <a:pt x="14952" y="2473"/>
                  <a:pt x="21600" y="11068"/>
                  <a:pt x="21600" y="20906"/>
                </a:cubicBezTo>
                <a:cubicBezTo>
                  <a:pt x="21600" y="24199"/>
                  <a:pt x="20846" y="27449"/>
                  <a:pt x="19397" y="30407"/>
                </a:cubicBezTo>
                <a:lnTo>
                  <a:pt x="0" y="20906"/>
                </a:lnTo>
                <a:close/>
              </a:path>
            </a:pathLst>
          </a:custGeom>
          <a:noFill/>
          <a:ln w="38100">
            <a:solidFill>
              <a:schemeClr val="tx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ru-RU" sz="3902"/>
          </a:p>
        </p:txBody>
      </p:sp>
      <p:sp>
        <p:nvSpPr>
          <p:cNvPr id="188469" name="Oval 53"/>
          <p:cNvSpPr>
            <a:spLocks noChangeArrowheads="1"/>
          </p:cNvSpPr>
          <p:nvPr/>
        </p:nvSpPr>
        <p:spPr bwMode="auto">
          <a:xfrm>
            <a:off x="7651852" y="4910698"/>
            <a:ext cx="147874" cy="147874"/>
          </a:xfrm>
          <a:prstGeom prst="ellipse">
            <a:avLst/>
          </a:prstGeom>
          <a:solidFill>
            <a:schemeClr val="tx2"/>
          </a:solidFill>
          <a:ln w="12700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eaLnBrk="1" hangingPunct="1"/>
            <a:endParaRPr lang="ru-RU" sz="3902"/>
          </a:p>
        </p:txBody>
      </p:sp>
      <p:grpSp>
        <p:nvGrpSpPr>
          <p:cNvPr id="3" name="Group 90"/>
          <p:cNvGrpSpPr>
            <a:grpSpLocks/>
          </p:cNvGrpSpPr>
          <p:nvPr/>
        </p:nvGrpSpPr>
        <p:grpSpPr bwMode="auto">
          <a:xfrm>
            <a:off x="-87941" y="-323372"/>
            <a:ext cx="4692951" cy="5744314"/>
            <a:chOff x="385" y="482"/>
            <a:chExt cx="2888" cy="3535"/>
          </a:xfrm>
        </p:grpSpPr>
        <p:grpSp>
          <p:nvGrpSpPr>
            <p:cNvPr id="12436" name="Group 91"/>
            <p:cNvGrpSpPr>
              <a:grpSpLocks/>
            </p:cNvGrpSpPr>
            <p:nvPr/>
          </p:nvGrpSpPr>
          <p:grpSpPr bwMode="auto">
            <a:xfrm>
              <a:off x="2109" y="482"/>
              <a:ext cx="1164" cy="1902"/>
              <a:chOff x="839" y="-199"/>
              <a:chExt cx="1164" cy="1902"/>
            </a:xfrm>
          </p:grpSpPr>
          <p:grpSp>
            <p:nvGrpSpPr>
              <p:cNvPr id="12448" name="Group 92"/>
              <p:cNvGrpSpPr>
                <a:grpSpLocks/>
              </p:cNvGrpSpPr>
              <p:nvPr/>
            </p:nvGrpSpPr>
            <p:grpSpPr bwMode="auto">
              <a:xfrm rot="-405328">
                <a:off x="1156" y="-199"/>
                <a:ext cx="847" cy="1823"/>
                <a:chOff x="1665" y="-108"/>
                <a:chExt cx="852" cy="1913"/>
              </a:xfrm>
            </p:grpSpPr>
            <p:grpSp>
              <p:nvGrpSpPr>
                <p:cNvPr id="12452" name="Group 93"/>
                <p:cNvGrpSpPr>
                  <a:grpSpLocks/>
                </p:cNvGrpSpPr>
                <p:nvPr/>
              </p:nvGrpSpPr>
              <p:grpSpPr bwMode="auto">
                <a:xfrm>
                  <a:off x="1665" y="-108"/>
                  <a:ext cx="852" cy="1909"/>
                  <a:chOff x="1665" y="-108"/>
                  <a:chExt cx="852" cy="1909"/>
                </a:xfrm>
              </p:grpSpPr>
              <p:sp>
                <p:nvSpPr>
                  <p:cNvPr id="12456" name="Freeform 94"/>
                  <p:cNvSpPr>
                    <a:spLocks/>
                  </p:cNvSpPr>
                  <p:nvPr/>
                </p:nvSpPr>
                <p:spPr bwMode="auto">
                  <a:xfrm rot="78698">
                    <a:off x="1665" y="-108"/>
                    <a:ext cx="852" cy="1909"/>
                  </a:xfrm>
                  <a:custGeom>
                    <a:avLst/>
                    <a:gdLst>
                      <a:gd name="T0" fmla="*/ 0 w 1252"/>
                      <a:gd name="T1" fmla="*/ 90 h 3125"/>
                      <a:gd name="T2" fmla="*/ 227 w 1252"/>
                      <a:gd name="T3" fmla="*/ 0 h 3125"/>
                      <a:gd name="T4" fmla="*/ 1179 w 1252"/>
                      <a:gd name="T5" fmla="*/ 2540 h 3125"/>
                      <a:gd name="T6" fmla="*/ 1252 w 1252"/>
                      <a:gd name="T7" fmla="*/ 3125 h 3125"/>
                      <a:gd name="T8" fmla="*/ 952 w 1252"/>
                      <a:gd name="T9" fmla="*/ 2630 h 3125"/>
                      <a:gd name="T10" fmla="*/ 0 w 1252"/>
                      <a:gd name="T11" fmla="*/ 90 h 3125"/>
                      <a:gd name="T12" fmla="*/ 0 60000 65536"/>
                      <a:gd name="T13" fmla="*/ 0 60000 65536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w 1252"/>
                      <a:gd name="T19" fmla="*/ 0 h 3125"/>
                      <a:gd name="T20" fmla="*/ 1252 w 1252"/>
                      <a:gd name="T21" fmla="*/ 3125 h 3125"/>
                    </a:gdLst>
                    <a:ahLst/>
                    <a:cxnLst>
                      <a:cxn ang="T12">
                        <a:pos x="T0" y="T1"/>
                      </a:cxn>
                      <a:cxn ang="T13">
                        <a:pos x="T2" y="T3"/>
                      </a:cxn>
                      <a:cxn ang="T14">
                        <a:pos x="T4" y="T5"/>
                      </a:cxn>
                      <a:cxn ang="T15">
                        <a:pos x="T6" y="T7"/>
                      </a:cxn>
                      <a:cxn ang="T16">
                        <a:pos x="T8" y="T9"/>
                      </a:cxn>
                      <a:cxn ang="T17">
                        <a:pos x="T10" y="T11"/>
                      </a:cxn>
                    </a:cxnLst>
                    <a:rect l="T18" t="T19" r="T20" b="T21"/>
                    <a:pathLst>
                      <a:path w="1252" h="3125">
                        <a:moveTo>
                          <a:pt x="0" y="90"/>
                        </a:moveTo>
                        <a:lnTo>
                          <a:pt x="227" y="0"/>
                        </a:lnTo>
                        <a:lnTo>
                          <a:pt x="1179" y="2540"/>
                        </a:lnTo>
                        <a:lnTo>
                          <a:pt x="1252" y="3125"/>
                        </a:lnTo>
                        <a:lnTo>
                          <a:pt x="952" y="2630"/>
                        </a:lnTo>
                        <a:lnTo>
                          <a:pt x="0" y="90"/>
                        </a:lnTo>
                        <a:close/>
                      </a:path>
                    </a:pathLst>
                  </a:custGeom>
                  <a:solidFill>
                    <a:srgbClr val="07B918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 sz="3902"/>
                  </a:p>
                </p:txBody>
              </p:sp>
              <p:sp>
                <p:nvSpPr>
                  <p:cNvPr id="12457" name="Freeform 95"/>
                  <p:cNvSpPr>
                    <a:spLocks/>
                  </p:cNvSpPr>
                  <p:nvPr/>
                </p:nvSpPr>
                <p:spPr bwMode="auto">
                  <a:xfrm rot="78698">
                    <a:off x="1734" y="-97"/>
                    <a:ext cx="744" cy="1595"/>
                  </a:xfrm>
                  <a:custGeom>
                    <a:avLst/>
                    <a:gdLst>
                      <a:gd name="T0" fmla="*/ 867 w 1094"/>
                      <a:gd name="T1" fmla="*/ 2612 h 2612"/>
                      <a:gd name="T2" fmla="*/ 1094 w 1094"/>
                      <a:gd name="T3" fmla="*/ 2522 h 2612"/>
                      <a:gd name="T4" fmla="*/ 1016 w 1094"/>
                      <a:gd name="T5" fmla="*/ 2554 h 2612"/>
                      <a:gd name="T6" fmla="*/ 84 w 1094"/>
                      <a:gd name="T7" fmla="*/ 0 h 2612"/>
                      <a:gd name="T8" fmla="*/ 0 w 1094"/>
                      <a:gd name="T9" fmla="*/ 30 h 2612"/>
                      <a:gd name="T10" fmla="*/ 940 w 1094"/>
                      <a:gd name="T11" fmla="*/ 2584 h 2612"/>
                      <a:gd name="T12" fmla="*/ 0 60000 65536"/>
                      <a:gd name="T13" fmla="*/ 0 60000 65536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w 1094"/>
                      <a:gd name="T19" fmla="*/ 0 h 2612"/>
                      <a:gd name="T20" fmla="*/ 1094 w 1094"/>
                      <a:gd name="T21" fmla="*/ 2612 h 2612"/>
                    </a:gdLst>
                    <a:ahLst/>
                    <a:cxnLst>
                      <a:cxn ang="T12">
                        <a:pos x="T0" y="T1"/>
                      </a:cxn>
                      <a:cxn ang="T13">
                        <a:pos x="T2" y="T3"/>
                      </a:cxn>
                      <a:cxn ang="T14">
                        <a:pos x="T4" y="T5"/>
                      </a:cxn>
                      <a:cxn ang="T15">
                        <a:pos x="T6" y="T7"/>
                      </a:cxn>
                      <a:cxn ang="T16">
                        <a:pos x="T8" y="T9"/>
                      </a:cxn>
                      <a:cxn ang="T17">
                        <a:pos x="T10" y="T11"/>
                      </a:cxn>
                    </a:cxnLst>
                    <a:rect l="T18" t="T19" r="T20" b="T21"/>
                    <a:pathLst>
                      <a:path w="1094" h="2612">
                        <a:moveTo>
                          <a:pt x="867" y="2612"/>
                        </a:moveTo>
                        <a:lnTo>
                          <a:pt x="1094" y="2522"/>
                        </a:lnTo>
                        <a:lnTo>
                          <a:pt x="1016" y="2554"/>
                        </a:lnTo>
                        <a:lnTo>
                          <a:pt x="84" y="0"/>
                        </a:lnTo>
                        <a:lnTo>
                          <a:pt x="0" y="30"/>
                        </a:lnTo>
                        <a:lnTo>
                          <a:pt x="940" y="2584"/>
                        </a:lnTo>
                      </a:path>
                    </a:pathLst>
                  </a:custGeom>
                  <a:solidFill>
                    <a:srgbClr val="07B918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 sz="3902"/>
                  </a:p>
                </p:txBody>
              </p:sp>
            </p:grpSp>
            <p:grpSp>
              <p:nvGrpSpPr>
                <p:cNvPr id="12453" name="Group 96"/>
                <p:cNvGrpSpPr>
                  <a:grpSpLocks/>
                </p:cNvGrpSpPr>
                <p:nvPr/>
              </p:nvGrpSpPr>
              <p:grpSpPr bwMode="auto">
                <a:xfrm>
                  <a:off x="2290" y="1434"/>
                  <a:ext cx="215" cy="371"/>
                  <a:chOff x="2296" y="1452"/>
                  <a:chExt cx="215" cy="371"/>
                </a:xfrm>
              </p:grpSpPr>
              <p:sp>
                <p:nvSpPr>
                  <p:cNvPr id="188513" name="Freeform 97"/>
                  <p:cNvSpPr>
                    <a:spLocks/>
                  </p:cNvSpPr>
                  <p:nvPr/>
                </p:nvSpPr>
                <p:spPr bwMode="auto">
                  <a:xfrm rot="78698">
                    <a:off x="2295" y="1451"/>
                    <a:ext cx="215" cy="371"/>
                  </a:xfrm>
                  <a:custGeom>
                    <a:avLst/>
                    <a:gdLst/>
                    <a:ahLst/>
                    <a:cxnLst>
                      <a:cxn ang="0">
                        <a:pos x="316" y="608"/>
                      </a:cxn>
                      <a:cxn ang="0">
                        <a:pos x="227" y="0"/>
                      </a:cxn>
                      <a:cxn ang="0">
                        <a:pos x="0" y="90"/>
                      </a:cxn>
                      <a:cxn ang="0">
                        <a:pos x="316" y="608"/>
                      </a:cxn>
                    </a:cxnLst>
                    <a:rect l="0" t="0" r="r" b="b"/>
                    <a:pathLst>
                      <a:path w="316" h="608">
                        <a:moveTo>
                          <a:pt x="316" y="608"/>
                        </a:moveTo>
                        <a:lnTo>
                          <a:pt x="227" y="0"/>
                        </a:lnTo>
                        <a:lnTo>
                          <a:pt x="0" y="90"/>
                        </a:lnTo>
                        <a:lnTo>
                          <a:pt x="316" y="608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1"/>
                      </a:gs>
                      <a:gs pos="50000">
                        <a:srgbClr val="FF9900"/>
                      </a:gs>
                      <a:gs pos="100000">
                        <a:schemeClr val="bg1"/>
                      </a:gs>
                    </a:gsLst>
                    <a:lin ang="2700000" scaled="1"/>
                  </a:gradFill>
                  <a:ln w="9525">
                    <a:solidFill>
                      <a:srgbClr val="0000FF"/>
                    </a:solidFill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pPr>
                      <a:defRPr/>
                    </a:pPr>
                    <a:endParaRPr lang="ru-RU" sz="3902"/>
                  </a:p>
                </p:txBody>
              </p:sp>
              <p:sp>
                <p:nvSpPr>
                  <p:cNvPr id="12455" name="Freeform 98"/>
                  <p:cNvSpPr>
                    <a:spLocks/>
                  </p:cNvSpPr>
                  <p:nvPr/>
                </p:nvSpPr>
                <p:spPr bwMode="auto">
                  <a:xfrm rot="78698">
                    <a:off x="2422" y="1674"/>
                    <a:ext cx="82" cy="141"/>
                  </a:xfrm>
                  <a:custGeom>
                    <a:avLst/>
                    <a:gdLst>
                      <a:gd name="T0" fmla="*/ 85 w 121"/>
                      <a:gd name="T1" fmla="*/ 0 h 230"/>
                      <a:gd name="T2" fmla="*/ 0 w 121"/>
                      <a:gd name="T3" fmla="*/ 25 h 230"/>
                      <a:gd name="T4" fmla="*/ 121 w 121"/>
                      <a:gd name="T5" fmla="*/ 230 h 230"/>
                      <a:gd name="T6" fmla="*/ 85 w 121"/>
                      <a:gd name="T7" fmla="*/ 0 h 23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0 w 121"/>
                      <a:gd name="T13" fmla="*/ 0 h 230"/>
                      <a:gd name="T14" fmla="*/ 121 w 121"/>
                      <a:gd name="T15" fmla="*/ 230 h 23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121" h="230">
                        <a:moveTo>
                          <a:pt x="85" y="0"/>
                        </a:moveTo>
                        <a:lnTo>
                          <a:pt x="0" y="25"/>
                        </a:lnTo>
                        <a:lnTo>
                          <a:pt x="121" y="230"/>
                        </a:lnTo>
                        <a:lnTo>
                          <a:pt x="85" y="0"/>
                        </a:lnTo>
                        <a:close/>
                      </a:path>
                    </a:pathLst>
                  </a:custGeom>
                  <a:solidFill>
                    <a:srgbClr val="07B918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 sz="3902"/>
                  </a:p>
                </p:txBody>
              </p:sp>
            </p:grpSp>
          </p:grpSp>
          <p:grpSp>
            <p:nvGrpSpPr>
              <p:cNvPr id="12449" name="Group 99"/>
              <p:cNvGrpSpPr>
                <a:grpSpLocks/>
              </p:cNvGrpSpPr>
              <p:nvPr/>
            </p:nvGrpSpPr>
            <p:grpSpPr bwMode="auto">
              <a:xfrm rot="1259420">
                <a:off x="839" y="0"/>
                <a:ext cx="348" cy="1703"/>
                <a:chOff x="1292" y="1570"/>
                <a:chExt cx="363" cy="1905"/>
              </a:xfrm>
            </p:grpSpPr>
            <p:sp>
              <p:nvSpPr>
                <p:cNvPr id="12450" name="Freeform 100"/>
                <p:cNvSpPr>
                  <a:spLocks/>
                </p:cNvSpPr>
                <p:nvPr/>
              </p:nvSpPr>
              <p:spPr bwMode="auto">
                <a:xfrm>
                  <a:off x="1292" y="1616"/>
                  <a:ext cx="227" cy="1859"/>
                </a:xfrm>
                <a:custGeom>
                  <a:avLst/>
                  <a:gdLst>
                    <a:gd name="T0" fmla="*/ 227 w 227"/>
                    <a:gd name="T1" fmla="*/ 136 h 1859"/>
                    <a:gd name="T2" fmla="*/ 0 w 227"/>
                    <a:gd name="T3" fmla="*/ 1859 h 1859"/>
                    <a:gd name="T4" fmla="*/ 0 w 227"/>
                    <a:gd name="T5" fmla="*/ 1633 h 1859"/>
                    <a:gd name="T6" fmla="*/ 137 w 227"/>
                    <a:gd name="T7" fmla="*/ 0 h 1859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27"/>
                    <a:gd name="T13" fmla="*/ 0 h 1859"/>
                    <a:gd name="T14" fmla="*/ 227 w 227"/>
                    <a:gd name="T15" fmla="*/ 1859 h 1859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27" h="1859">
                      <a:moveTo>
                        <a:pt x="227" y="136"/>
                      </a:moveTo>
                      <a:lnTo>
                        <a:pt x="0" y="1859"/>
                      </a:lnTo>
                      <a:lnTo>
                        <a:pt x="0" y="1633"/>
                      </a:lnTo>
                      <a:lnTo>
                        <a:pt x="137" y="0"/>
                      </a:lnTo>
                    </a:path>
                  </a:pathLst>
                </a:custGeom>
                <a:solidFill>
                  <a:schemeClr val="bg2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 sz="3902"/>
                </a:p>
              </p:txBody>
            </p:sp>
            <p:sp>
              <p:nvSpPr>
                <p:cNvPr id="12451" name="Oval 101"/>
                <p:cNvSpPr>
                  <a:spLocks noChangeArrowheads="1"/>
                </p:cNvSpPr>
                <p:nvPr/>
              </p:nvSpPr>
              <p:spPr bwMode="auto">
                <a:xfrm>
                  <a:off x="1383" y="1570"/>
                  <a:ext cx="272" cy="272"/>
                </a:xfrm>
                <a:prstGeom prst="ellipse">
                  <a:avLst/>
                </a:prstGeom>
                <a:solidFill>
                  <a:schemeClr val="bg2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defRPr>
                  </a:lvl9pPr>
                </a:lstStyle>
                <a:p>
                  <a:pPr eaLnBrk="1" hangingPunct="1"/>
                  <a:endParaRPr lang="ru-RU" sz="3902"/>
                </a:p>
              </p:txBody>
            </p:sp>
          </p:grpSp>
        </p:grpSp>
        <p:grpSp>
          <p:nvGrpSpPr>
            <p:cNvPr id="12437" name="Group 102"/>
            <p:cNvGrpSpPr>
              <a:grpSpLocks/>
            </p:cNvGrpSpPr>
            <p:nvPr/>
          </p:nvGrpSpPr>
          <p:grpSpPr bwMode="auto">
            <a:xfrm flipH="1" flipV="1">
              <a:off x="385" y="2115"/>
              <a:ext cx="1164" cy="1902"/>
              <a:chOff x="839" y="-199"/>
              <a:chExt cx="1164" cy="1902"/>
            </a:xfrm>
          </p:grpSpPr>
          <p:grpSp>
            <p:nvGrpSpPr>
              <p:cNvPr id="12438" name="Group 103"/>
              <p:cNvGrpSpPr>
                <a:grpSpLocks/>
              </p:cNvGrpSpPr>
              <p:nvPr/>
            </p:nvGrpSpPr>
            <p:grpSpPr bwMode="auto">
              <a:xfrm rot="-405328">
                <a:off x="1156" y="-199"/>
                <a:ext cx="847" cy="1823"/>
                <a:chOff x="1665" y="-108"/>
                <a:chExt cx="852" cy="1913"/>
              </a:xfrm>
            </p:grpSpPr>
            <p:grpSp>
              <p:nvGrpSpPr>
                <p:cNvPr id="12442" name="Group 104"/>
                <p:cNvGrpSpPr>
                  <a:grpSpLocks/>
                </p:cNvGrpSpPr>
                <p:nvPr/>
              </p:nvGrpSpPr>
              <p:grpSpPr bwMode="auto">
                <a:xfrm>
                  <a:off x="1665" y="-108"/>
                  <a:ext cx="852" cy="1909"/>
                  <a:chOff x="1665" y="-108"/>
                  <a:chExt cx="852" cy="1909"/>
                </a:xfrm>
              </p:grpSpPr>
              <p:sp>
                <p:nvSpPr>
                  <p:cNvPr id="12446" name="Freeform 105"/>
                  <p:cNvSpPr>
                    <a:spLocks/>
                  </p:cNvSpPr>
                  <p:nvPr/>
                </p:nvSpPr>
                <p:spPr bwMode="auto">
                  <a:xfrm rot="78698">
                    <a:off x="1665" y="-108"/>
                    <a:ext cx="852" cy="1909"/>
                  </a:xfrm>
                  <a:custGeom>
                    <a:avLst/>
                    <a:gdLst>
                      <a:gd name="T0" fmla="*/ 0 w 1252"/>
                      <a:gd name="T1" fmla="*/ 90 h 3125"/>
                      <a:gd name="T2" fmla="*/ 227 w 1252"/>
                      <a:gd name="T3" fmla="*/ 0 h 3125"/>
                      <a:gd name="T4" fmla="*/ 1179 w 1252"/>
                      <a:gd name="T5" fmla="*/ 2540 h 3125"/>
                      <a:gd name="T6" fmla="*/ 1252 w 1252"/>
                      <a:gd name="T7" fmla="*/ 3125 h 3125"/>
                      <a:gd name="T8" fmla="*/ 952 w 1252"/>
                      <a:gd name="T9" fmla="*/ 2630 h 3125"/>
                      <a:gd name="T10" fmla="*/ 0 w 1252"/>
                      <a:gd name="T11" fmla="*/ 90 h 3125"/>
                      <a:gd name="T12" fmla="*/ 0 60000 65536"/>
                      <a:gd name="T13" fmla="*/ 0 60000 65536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w 1252"/>
                      <a:gd name="T19" fmla="*/ 0 h 3125"/>
                      <a:gd name="T20" fmla="*/ 1252 w 1252"/>
                      <a:gd name="T21" fmla="*/ 3125 h 3125"/>
                    </a:gdLst>
                    <a:ahLst/>
                    <a:cxnLst>
                      <a:cxn ang="T12">
                        <a:pos x="T0" y="T1"/>
                      </a:cxn>
                      <a:cxn ang="T13">
                        <a:pos x="T2" y="T3"/>
                      </a:cxn>
                      <a:cxn ang="T14">
                        <a:pos x="T4" y="T5"/>
                      </a:cxn>
                      <a:cxn ang="T15">
                        <a:pos x="T6" y="T7"/>
                      </a:cxn>
                      <a:cxn ang="T16">
                        <a:pos x="T8" y="T9"/>
                      </a:cxn>
                      <a:cxn ang="T17">
                        <a:pos x="T10" y="T11"/>
                      </a:cxn>
                    </a:cxnLst>
                    <a:rect l="T18" t="T19" r="T20" b="T21"/>
                    <a:pathLst>
                      <a:path w="1252" h="3125">
                        <a:moveTo>
                          <a:pt x="0" y="90"/>
                        </a:moveTo>
                        <a:lnTo>
                          <a:pt x="227" y="0"/>
                        </a:lnTo>
                        <a:lnTo>
                          <a:pt x="1179" y="2540"/>
                        </a:lnTo>
                        <a:lnTo>
                          <a:pt x="1252" y="3125"/>
                        </a:lnTo>
                        <a:lnTo>
                          <a:pt x="952" y="2630"/>
                        </a:lnTo>
                        <a:lnTo>
                          <a:pt x="0" y="90"/>
                        </a:lnTo>
                        <a:close/>
                      </a:path>
                    </a:pathLst>
                  </a:custGeom>
                  <a:noFill/>
                  <a:ln w="9525">
                    <a:solidFill>
                      <a:schemeClr val="bg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 sz="3902"/>
                  </a:p>
                </p:txBody>
              </p:sp>
              <p:sp>
                <p:nvSpPr>
                  <p:cNvPr id="12447" name="Freeform 106"/>
                  <p:cNvSpPr>
                    <a:spLocks/>
                  </p:cNvSpPr>
                  <p:nvPr/>
                </p:nvSpPr>
                <p:spPr bwMode="auto">
                  <a:xfrm rot="78698">
                    <a:off x="1734" y="-97"/>
                    <a:ext cx="744" cy="1595"/>
                  </a:xfrm>
                  <a:custGeom>
                    <a:avLst/>
                    <a:gdLst>
                      <a:gd name="T0" fmla="*/ 867 w 1094"/>
                      <a:gd name="T1" fmla="*/ 2612 h 2612"/>
                      <a:gd name="T2" fmla="*/ 1094 w 1094"/>
                      <a:gd name="T3" fmla="*/ 2522 h 2612"/>
                      <a:gd name="T4" fmla="*/ 1016 w 1094"/>
                      <a:gd name="T5" fmla="*/ 2554 h 2612"/>
                      <a:gd name="T6" fmla="*/ 84 w 1094"/>
                      <a:gd name="T7" fmla="*/ 0 h 2612"/>
                      <a:gd name="T8" fmla="*/ 0 w 1094"/>
                      <a:gd name="T9" fmla="*/ 30 h 2612"/>
                      <a:gd name="T10" fmla="*/ 940 w 1094"/>
                      <a:gd name="T11" fmla="*/ 2584 h 2612"/>
                      <a:gd name="T12" fmla="*/ 0 60000 65536"/>
                      <a:gd name="T13" fmla="*/ 0 60000 65536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w 1094"/>
                      <a:gd name="T19" fmla="*/ 0 h 2612"/>
                      <a:gd name="T20" fmla="*/ 1094 w 1094"/>
                      <a:gd name="T21" fmla="*/ 2612 h 2612"/>
                    </a:gdLst>
                    <a:ahLst/>
                    <a:cxnLst>
                      <a:cxn ang="T12">
                        <a:pos x="T0" y="T1"/>
                      </a:cxn>
                      <a:cxn ang="T13">
                        <a:pos x="T2" y="T3"/>
                      </a:cxn>
                      <a:cxn ang="T14">
                        <a:pos x="T4" y="T5"/>
                      </a:cxn>
                      <a:cxn ang="T15">
                        <a:pos x="T6" y="T7"/>
                      </a:cxn>
                      <a:cxn ang="T16">
                        <a:pos x="T8" y="T9"/>
                      </a:cxn>
                      <a:cxn ang="T17">
                        <a:pos x="T10" y="T11"/>
                      </a:cxn>
                    </a:cxnLst>
                    <a:rect l="T18" t="T19" r="T20" b="T21"/>
                    <a:pathLst>
                      <a:path w="1094" h="2612">
                        <a:moveTo>
                          <a:pt x="867" y="2612"/>
                        </a:moveTo>
                        <a:lnTo>
                          <a:pt x="1094" y="2522"/>
                        </a:lnTo>
                        <a:lnTo>
                          <a:pt x="1016" y="2554"/>
                        </a:lnTo>
                        <a:lnTo>
                          <a:pt x="84" y="0"/>
                        </a:lnTo>
                        <a:lnTo>
                          <a:pt x="0" y="30"/>
                        </a:lnTo>
                        <a:lnTo>
                          <a:pt x="940" y="2584"/>
                        </a:lnTo>
                      </a:path>
                    </a:pathLst>
                  </a:custGeom>
                  <a:noFill/>
                  <a:ln w="9525">
                    <a:solidFill>
                      <a:schemeClr val="bg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 sz="3902"/>
                  </a:p>
                </p:txBody>
              </p:sp>
            </p:grpSp>
            <p:grpSp>
              <p:nvGrpSpPr>
                <p:cNvPr id="12443" name="Group 107"/>
                <p:cNvGrpSpPr>
                  <a:grpSpLocks/>
                </p:cNvGrpSpPr>
                <p:nvPr/>
              </p:nvGrpSpPr>
              <p:grpSpPr bwMode="auto">
                <a:xfrm>
                  <a:off x="2290" y="1434"/>
                  <a:ext cx="215" cy="371"/>
                  <a:chOff x="2296" y="1452"/>
                  <a:chExt cx="215" cy="371"/>
                </a:xfrm>
              </p:grpSpPr>
              <p:sp>
                <p:nvSpPr>
                  <p:cNvPr id="12444" name="Freeform 108"/>
                  <p:cNvSpPr>
                    <a:spLocks/>
                  </p:cNvSpPr>
                  <p:nvPr/>
                </p:nvSpPr>
                <p:spPr bwMode="auto">
                  <a:xfrm rot="78698">
                    <a:off x="2296" y="1452"/>
                    <a:ext cx="215" cy="371"/>
                  </a:xfrm>
                  <a:custGeom>
                    <a:avLst/>
                    <a:gdLst>
                      <a:gd name="T0" fmla="*/ 316 w 316"/>
                      <a:gd name="T1" fmla="*/ 608 h 608"/>
                      <a:gd name="T2" fmla="*/ 227 w 316"/>
                      <a:gd name="T3" fmla="*/ 0 h 608"/>
                      <a:gd name="T4" fmla="*/ 0 w 316"/>
                      <a:gd name="T5" fmla="*/ 90 h 608"/>
                      <a:gd name="T6" fmla="*/ 316 w 316"/>
                      <a:gd name="T7" fmla="*/ 608 h 608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0 w 316"/>
                      <a:gd name="T13" fmla="*/ 0 h 608"/>
                      <a:gd name="T14" fmla="*/ 316 w 316"/>
                      <a:gd name="T15" fmla="*/ 608 h 608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316" h="608">
                        <a:moveTo>
                          <a:pt x="316" y="608"/>
                        </a:moveTo>
                        <a:lnTo>
                          <a:pt x="227" y="0"/>
                        </a:lnTo>
                        <a:lnTo>
                          <a:pt x="0" y="90"/>
                        </a:lnTo>
                        <a:lnTo>
                          <a:pt x="316" y="608"/>
                        </a:lnTo>
                        <a:close/>
                      </a:path>
                    </a:pathLst>
                  </a:custGeom>
                  <a:noFill/>
                  <a:ln w="9525">
                    <a:solidFill>
                      <a:schemeClr val="bg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 sz="3902"/>
                  </a:p>
                </p:txBody>
              </p:sp>
              <p:sp>
                <p:nvSpPr>
                  <p:cNvPr id="12445" name="Freeform 109"/>
                  <p:cNvSpPr>
                    <a:spLocks/>
                  </p:cNvSpPr>
                  <p:nvPr/>
                </p:nvSpPr>
                <p:spPr bwMode="auto">
                  <a:xfrm rot="78698">
                    <a:off x="2422" y="1674"/>
                    <a:ext cx="82" cy="141"/>
                  </a:xfrm>
                  <a:custGeom>
                    <a:avLst/>
                    <a:gdLst>
                      <a:gd name="T0" fmla="*/ 85 w 121"/>
                      <a:gd name="T1" fmla="*/ 0 h 230"/>
                      <a:gd name="T2" fmla="*/ 0 w 121"/>
                      <a:gd name="T3" fmla="*/ 25 h 230"/>
                      <a:gd name="T4" fmla="*/ 121 w 121"/>
                      <a:gd name="T5" fmla="*/ 230 h 230"/>
                      <a:gd name="T6" fmla="*/ 85 w 121"/>
                      <a:gd name="T7" fmla="*/ 0 h 23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0 w 121"/>
                      <a:gd name="T13" fmla="*/ 0 h 230"/>
                      <a:gd name="T14" fmla="*/ 121 w 121"/>
                      <a:gd name="T15" fmla="*/ 230 h 23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121" h="230">
                        <a:moveTo>
                          <a:pt x="85" y="0"/>
                        </a:moveTo>
                        <a:lnTo>
                          <a:pt x="0" y="25"/>
                        </a:lnTo>
                        <a:lnTo>
                          <a:pt x="121" y="230"/>
                        </a:lnTo>
                        <a:lnTo>
                          <a:pt x="85" y="0"/>
                        </a:lnTo>
                        <a:close/>
                      </a:path>
                    </a:pathLst>
                  </a:custGeom>
                  <a:noFill/>
                  <a:ln w="9525">
                    <a:solidFill>
                      <a:schemeClr val="bg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 sz="3902"/>
                  </a:p>
                </p:txBody>
              </p:sp>
            </p:grpSp>
          </p:grpSp>
          <p:grpSp>
            <p:nvGrpSpPr>
              <p:cNvPr id="12439" name="Group 110"/>
              <p:cNvGrpSpPr>
                <a:grpSpLocks/>
              </p:cNvGrpSpPr>
              <p:nvPr/>
            </p:nvGrpSpPr>
            <p:grpSpPr bwMode="auto">
              <a:xfrm rot="1259420">
                <a:off x="839" y="0"/>
                <a:ext cx="348" cy="1703"/>
                <a:chOff x="1292" y="1570"/>
                <a:chExt cx="363" cy="1905"/>
              </a:xfrm>
            </p:grpSpPr>
            <p:sp>
              <p:nvSpPr>
                <p:cNvPr id="12440" name="Freeform 111"/>
                <p:cNvSpPr>
                  <a:spLocks/>
                </p:cNvSpPr>
                <p:nvPr/>
              </p:nvSpPr>
              <p:spPr bwMode="auto">
                <a:xfrm>
                  <a:off x="1292" y="1616"/>
                  <a:ext cx="227" cy="1859"/>
                </a:xfrm>
                <a:custGeom>
                  <a:avLst/>
                  <a:gdLst>
                    <a:gd name="T0" fmla="*/ 227 w 227"/>
                    <a:gd name="T1" fmla="*/ 136 h 1859"/>
                    <a:gd name="T2" fmla="*/ 0 w 227"/>
                    <a:gd name="T3" fmla="*/ 1859 h 1859"/>
                    <a:gd name="T4" fmla="*/ 0 w 227"/>
                    <a:gd name="T5" fmla="*/ 1633 h 1859"/>
                    <a:gd name="T6" fmla="*/ 137 w 227"/>
                    <a:gd name="T7" fmla="*/ 0 h 1859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27"/>
                    <a:gd name="T13" fmla="*/ 0 h 1859"/>
                    <a:gd name="T14" fmla="*/ 227 w 227"/>
                    <a:gd name="T15" fmla="*/ 1859 h 1859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27" h="1859">
                      <a:moveTo>
                        <a:pt x="227" y="136"/>
                      </a:moveTo>
                      <a:lnTo>
                        <a:pt x="0" y="1859"/>
                      </a:lnTo>
                      <a:lnTo>
                        <a:pt x="0" y="1633"/>
                      </a:lnTo>
                      <a:lnTo>
                        <a:pt x="137" y="0"/>
                      </a:lnTo>
                    </a:path>
                  </a:pathLst>
                </a:custGeom>
                <a:noFill/>
                <a:ln w="9525">
                  <a:solidFill>
                    <a:schemeClr val="bg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ru-RU" sz="3902"/>
                </a:p>
              </p:txBody>
            </p:sp>
            <p:sp>
              <p:nvSpPr>
                <p:cNvPr id="12441" name="Oval 112"/>
                <p:cNvSpPr>
                  <a:spLocks noChangeArrowheads="1"/>
                </p:cNvSpPr>
                <p:nvPr/>
              </p:nvSpPr>
              <p:spPr bwMode="auto">
                <a:xfrm>
                  <a:off x="1383" y="1570"/>
                  <a:ext cx="272" cy="272"/>
                </a:xfrm>
                <a:prstGeom prst="ellipse">
                  <a:avLst/>
                </a:prstGeom>
                <a:noFill/>
                <a:ln w="9525">
                  <a:solidFill>
                    <a:schemeClr val="bg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defRPr>
                  </a:lvl9pPr>
                </a:lstStyle>
                <a:p>
                  <a:pPr eaLnBrk="1" hangingPunct="1"/>
                  <a:endParaRPr lang="ru-RU" sz="3902"/>
                </a:p>
              </p:txBody>
            </p:sp>
          </p:grpSp>
        </p:grpSp>
      </p:grpSp>
      <p:grpSp>
        <p:nvGrpSpPr>
          <p:cNvPr id="12322" name="Group 140"/>
          <p:cNvGrpSpPr>
            <a:grpSpLocks/>
          </p:cNvGrpSpPr>
          <p:nvPr/>
        </p:nvGrpSpPr>
        <p:grpSpPr bwMode="auto">
          <a:xfrm>
            <a:off x="1754790" y="2699096"/>
            <a:ext cx="1858980" cy="3243465"/>
            <a:chOff x="249" y="1661"/>
            <a:chExt cx="1144" cy="1996"/>
          </a:xfrm>
        </p:grpSpPr>
        <p:sp>
          <p:nvSpPr>
            <p:cNvPr id="12434" name="Line 137"/>
            <p:cNvSpPr>
              <a:spLocks noChangeShapeType="1"/>
            </p:cNvSpPr>
            <p:nvPr/>
          </p:nvSpPr>
          <p:spPr bwMode="auto">
            <a:xfrm>
              <a:off x="930" y="1661"/>
              <a:ext cx="463" cy="917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 sz="3902"/>
            </a:p>
          </p:txBody>
        </p:sp>
        <p:sp>
          <p:nvSpPr>
            <p:cNvPr id="12435" name="Freeform 138"/>
            <p:cNvSpPr>
              <a:spLocks/>
            </p:cNvSpPr>
            <p:nvPr/>
          </p:nvSpPr>
          <p:spPr bwMode="auto">
            <a:xfrm>
              <a:off x="249" y="2568"/>
              <a:ext cx="1123" cy="1089"/>
            </a:xfrm>
            <a:custGeom>
              <a:avLst/>
              <a:gdLst>
                <a:gd name="T0" fmla="*/ 941 w 941"/>
                <a:gd name="T1" fmla="*/ 0 h 949"/>
                <a:gd name="T2" fmla="*/ 0 w 941"/>
                <a:gd name="T3" fmla="*/ 949 h 949"/>
                <a:gd name="T4" fmla="*/ 0 60000 65536"/>
                <a:gd name="T5" fmla="*/ 0 60000 65536"/>
                <a:gd name="T6" fmla="*/ 0 w 941"/>
                <a:gd name="T7" fmla="*/ 0 h 949"/>
                <a:gd name="T8" fmla="*/ 941 w 941"/>
                <a:gd name="T9" fmla="*/ 949 h 949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941" h="949">
                  <a:moveTo>
                    <a:pt x="941" y="0"/>
                  </a:moveTo>
                  <a:lnTo>
                    <a:pt x="0" y="949"/>
                  </a:lnTo>
                </a:path>
              </a:pathLst>
            </a:cu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 sz="3902"/>
            </a:p>
          </p:txBody>
        </p:sp>
      </p:grpSp>
      <p:sp>
        <p:nvSpPr>
          <p:cNvPr id="188560" name="Arc 144"/>
          <p:cNvSpPr>
            <a:spLocks/>
          </p:cNvSpPr>
          <p:nvPr/>
        </p:nvSpPr>
        <p:spPr bwMode="auto">
          <a:xfrm rot="20592849" flipH="1">
            <a:off x="2105786" y="2916844"/>
            <a:ext cx="1442985" cy="2541473"/>
          </a:xfrm>
          <a:custGeom>
            <a:avLst/>
            <a:gdLst>
              <a:gd name="T0" fmla="*/ 58999 w 21600"/>
              <a:gd name="T1" fmla="*/ 0 h 37900"/>
              <a:gd name="T2" fmla="*/ 923549 w 21600"/>
              <a:gd name="T3" fmla="*/ 2482850 h 37900"/>
              <a:gd name="T4" fmla="*/ 0 w 21600"/>
              <a:gd name="T5" fmla="*/ 1413783 h 37900"/>
              <a:gd name="T6" fmla="*/ 0 60000 65536"/>
              <a:gd name="T7" fmla="*/ 0 60000 65536"/>
              <a:gd name="T8" fmla="*/ 0 60000 65536"/>
              <a:gd name="T9" fmla="*/ 0 w 21600"/>
              <a:gd name="T10" fmla="*/ 0 h 37900"/>
              <a:gd name="T11" fmla="*/ 21600 w 21600"/>
              <a:gd name="T12" fmla="*/ 37900 h 379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37900" fill="none" extrusionOk="0">
                <a:moveTo>
                  <a:pt x="904" y="-1"/>
                </a:moveTo>
                <a:cubicBezTo>
                  <a:pt x="12471" y="484"/>
                  <a:pt x="21600" y="10003"/>
                  <a:pt x="21600" y="21581"/>
                </a:cubicBezTo>
                <a:cubicBezTo>
                  <a:pt x="21600" y="27843"/>
                  <a:pt x="18882" y="33797"/>
                  <a:pt x="14150" y="37899"/>
                </a:cubicBezTo>
              </a:path>
              <a:path w="21600" h="37900" stroke="0" extrusionOk="0">
                <a:moveTo>
                  <a:pt x="904" y="-1"/>
                </a:moveTo>
                <a:cubicBezTo>
                  <a:pt x="12471" y="484"/>
                  <a:pt x="21600" y="10003"/>
                  <a:pt x="21600" y="21581"/>
                </a:cubicBezTo>
                <a:cubicBezTo>
                  <a:pt x="21600" y="27843"/>
                  <a:pt x="18882" y="33797"/>
                  <a:pt x="14150" y="37899"/>
                </a:cubicBezTo>
                <a:lnTo>
                  <a:pt x="0" y="21581"/>
                </a:lnTo>
                <a:close/>
              </a:path>
            </a:pathLst>
          </a:custGeom>
          <a:noFill/>
          <a:ln w="38100">
            <a:solidFill>
              <a:srgbClr val="0066CC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ru-RU" sz="3902"/>
          </a:p>
        </p:txBody>
      </p:sp>
      <p:sp>
        <p:nvSpPr>
          <p:cNvPr id="188561" name="Arc 145"/>
          <p:cNvSpPr>
            <a:spLocks/>
          </p:cNvSpPr>
          <p:nvPr/>
        </p:nvSpPr>
        <p:spPr bwMode="auto">
          <a:xfrm rot="20592849" flipH="1">
            <a:off x="7460104" y="4720574"/>
            <a:ext cx="2694221" cy="1449485"/>
          </a:xfrm>
          <a:custGeom>
            <a:avLst/>
            <a:gdLst>
              <a:gd name="T0" fmla="*/ 0 w 40311"/>
              <a:gd name="T1" fmla="*/ 730052 h 21600"/>
              <a:gd name="T2" fmla="*/ 2632075 w 40311"/>
              <a:gd name="T3" fmla="*/ 1231242 h 21600"/>
              <a:gd name="T4" fmla="*/ 1233799 w 40311"/>
              <a:gd name="T5" fmla="*/ 1416050 h 21600"/>
              <a:gd name="T6" fmla="*/ 0 60000 65536"/>
              <a:gd name="T7" fmla="*/ 0 60000 65536"/>
              <a:gd name="T8" fmla="*/ 0 60000 65536"/>
              <a:gd name="T9" fmla="*/ 0 w 40311"/>
              <a:gd name="T10" fmla="*/ 0 h 21600"/>
              <a:gd name="T11" fmla="*/ 40311 w 40311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40311" h="21600" fill="none" extrusionOk="0">
                <a:moveTo>
                  <a:pt x="-1" y="11135"/>
                </a:moveTo>
                <a:cubicBezTo>
                  <a:pt x="3805" y="4264"/>
                  <a:pt x="11041" y="-1"/>
                  <a:pt x="18896" y="0"/>
                </a:cubicBezTo>
                <a:cubicBezTo>
                  <a:pt x="29735" y="0"/>
                  <a:pt x="38896" y="8033"/>
                  <a:pt x="40311" y="18780"/>
                </a:cubicBezTo>
              </a:path>
              <a:path w="40311" h="21600" stroke="0" extrusionOk="0">
                <a:moveTo>
                  <a:pt x="-1" y="11135"/>
                </a:moveTo>
                <a:cubicBezTo>
                  <a:pt x="3805" y="4264"/>
                  <a:pt x="11041" y="-1"/>
                  <a:pt x="18896" y="0"/>
                </a:cubicBezTo>
                <a:cubicBezTo>
                  <a:pt x="29735" y="0"/>
                  <a:pt x="38896" y="8033"/>
                  <a:pt x="40311" y="18780"/>
                </a:cubicBezTo>
                <a:lnTo>
                  <a:pt x="18896" y="21600"/>
                </a:lnTo>
                <a:close/>
              </a:path>
            </a:pathLst>
          </a:custGeom>
          <a:noFill/>
          <a:ln w="38100">
            <a:solidFill>
              <a:srgbClr val="0066CC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ru-RU" sz="3902"/>
          </a:p>
        </p:txBody>
      </p:sp>
      <p:sp>
        <p:nvSpPr>
          <p:cNvPr id="12325" name="Text Box 146"/>
          <p:cNvSpPr txBox="1">
            <a:spLocks noChangeArrowheads="1"/>
          </p:cNvSpPr>
          <p:nvPr/>
        </p:nvSpPr>
        <p:spPr bwMode="auto">
          <a:xfrm flipH="1">
            <a:off x="3009277" y="2625972"/>
            <a:ext cx="615648" cy="7091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eaLnBrk="1" hangingPunct="1"/>
            <a:r>
              <a:rPr lang="en-US" sz="3902" i="1">
                <a:solidFill>
                  <a:srgbClr val="0000FF"/>
                </a:solidFill>
              </a:rPr>
              <a:t>h</a:t>
            </a:r>
            <a:r>
              <a:rPr lang="en-US" sz="3902" i="1" baseline="-25000">
                <a:solidFill>
                  <a:srgbClr val="0000FF"/>
                </a:solidFill>
              </a:rPr>
              <a:t>1</a:t>
            </a:r>
            <a:endParaRPr lang="ru-RU" sz="3902" i="1">
              <a:solidFill>
                <a:srgbClr val="0000FF"/>
              </a:solidFill>
            </a:endParaRPr>
          </a:p>
        </p:txBody>
      </p:sp>
      <p:sp>
        <p:nvSpPr>
          <p:cNvPr id="12326" name="Text Box 147"/>
          <p:cNvSpPr txBox="1">
            <a:spLocks noChangeArrowheads="1"/>
          </p:cNvSpPr>
          <p:nvPr/>
        </p:nvSpPr>
        <p:spPr bwMode="auto">
          <a:xfrm flipH="1">
            <a:off x="1829540" y="5646815"/>
            <a:ext cx="587753" cy="7091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eaLnBrk="1" hangingPunct="1"/>
            <a:r>
              <a:rPr lang="en-US" sz="3902" i="1">
                <a:solidFill>
                  <a:srgbClr val="0000FF"/>
                </a:solidFill>
              </a:rPr>
              <a:t>k</a:t>
            </a:r>
            <a:r>
              <a:rPr lang="en-US" sz="3902" i="1" baseline="-25000">
                <a:solidFill>
                  <a:srgbClr val="0000FF"/>
                </a:solidFill>
              </a:rPr>
              <a:t>1</a:t>
            </a:r>
            <a:endParaRPr lang="ru-RU" sz="3902" i="1">
              <a:solidFill>
                <a:srgbClr val="0000FF"/>
              </a:solidFill>
            </a:endParaRPr>
          </a:p>
        </p:txBody>
      </p:sp>
      <p:grpSp>
        <p:nvGrpSpPr>
          <p:cNvPr id="15" name="Group 148"/>
          <p:cNvGrpSpPr>
            <a:grpSpLocks/>
          </p:cNvGrpSpPr>
          <p:nvPr/>
        </p:nvGrpSpPr>
        <p:grpSpPr bwMode="auto">
          <a:xfrm rot="16771043" flipV="1">
            <a:off x="111120" y="1983292"/>
            <a:ext cx="4834324" cy="6412181"/>
            <a:chOff x="1665" y="391"/>
            <a:chExt cx="2612" cy="3808"/>
          </a:xfrm>
        </p:grpSpPr>
        <p:grpSp>
          <p:nvGrpSpPr>
            <p:cNvPr id="12412" name="Group 149"/>
            <p:cNvGrpSpPr>
              <a:grpSpLocks/>
            </p:cNvGrpSpPr>
            <p:nvPr/>
          </p:nvGrpSpPr>
          <p:grpSpPr bwMode="auto">
            <a:xfrm rot="10800000">
              <a:off x="1665" y="2205"/>
              <a:ext cx="1079" cy="1994"/>
              <a:chOff x="521" y="845"/>
              <a:chExt cx="1079" cy="1994"/>
            </a:xfrm>
          </p:grpSpPr>
          <p:grpSp>
            <p:nvGrpSpPr>
              <p:cNvPr id="12424" name="Group 150"/>
              <p:cNvGrpSpPr>
                <a:grpSpLocks/>
              </p:cNvGrpSpPr>
              <p:nvPr/>
            </p:nvGrpSpPr>
            <p:grpSpPr bwMode="auto">
              <a:xfrm>
                <a:off x="748" y="845"/>
                <a:ext cx="852" cy="1913"/>
                <a:chOff x="350" y="799"/>
                <a:chExt cx="852" cy="1913"/>
              </a:xfrm>
            </p:grpSpPr>
            <p:grpSp>
              <p:nvGrpSpPr>
                <p:cNvPr id="12428" name="Group 151"/>
                <p:cNvGrpSpPr>
                  <a:grpSpLocks/>
                </p:cNvGrpSpPr>
                <p:nvPr/>
              </p:nvGrpSpPr>
              <p:grpSpPr bwMode="auto">
                <a:xfrm>
                  <a:off x="350" y="799"/>
                  <a:ext cx="852" cy="1909"/>
                  <a:chOff x="350" y="799"/>
                  <a:chExt cx="852" cy="1909"/>
                </a:xfrm>
              </p:grpSpPr>
              <p:sp>
                <p:nvSpPr>
                  <p:cNvPr id="12432" name="Freeform 152"/>
                  <p:cNvSpPr>
                    <a:spLocks/>
                  </p:cNvSpPr>
                  <p:nvPr/>
                </p:nvSpPr>
                <p:spPr bwMode="auto">
                  <a:xfrm rot="78698">
                    <a:off x="350" y="799"/>
                    <a:ext cx="852" cy="1909"/>
                  </a:xfrm>
                  <a:custGeom>
                    <a:avLst/>
                    <a:gdLst>
                      <a:gd name="T0" fmla="*/ 0 w 1252"/>
                      <a:gd name="T1" fmla="*/ 90 h 3125"/>
                      <a:gd name="T2" fmla="*/ 227 w 1252"/>
                      <a:gd name="T3" fmla="*/ 0 h 3125"/>
                      <a:gd name="T4" fmla="*/ 1179 w 1252"/>
                      <a:gd name="T5" fmla="*/ 2540 h 3125"/>
                      <a:gd name="T6" fmla="*/ 1252 w 1252"/>
                      <a:gd name="T7" fmla="*/ 3125 h 3125"/>
                      <a:gd name="T8" fmla="*/ 952 w 1252"/>
                      <a:gd name="T9" fmla="*/ 2630 h 3125"/>
                      <a:gd name="T10" fmla="*/ 0 w 1252"/>
                      <a:gd name="T11" fmla="*/ 90 h 3125"/>
                      <a:gd name="T12" fmla="*/ 0 60000 65536"/>
                      <a:gd name="T13" fmla="*/ 0 60000 65536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w 1252"/>
                      <a:gd name="T19" fmla="*/ 0 h 3125"/>
                      <a:gd name="T20" fmla="*/ 1252 w 1252"/>
                      <a:gd name="T21" fmla="*/ 3125 h 3125"/>
                    </a:gdLst>
                    <a:ahLst/>
                    <a:cxnLst>
                      <a:cxn ang="T12">
                        <a:pos x="T0" y="T1"/>
                      </a:cxn>
                      <a:cxn ang="T13">
                        <a:pos x="T2" y="T3"/>
                      </a:cxn>
                      <a:cxn ang="T14">
                        <a:pos x="T4" y="T5"/>
                      </a:cxn>
                      <a:cxn ang="T15">
                        <a:pos x="T6" y="T7"/>
                      </a:cxn>
                      <a:cxn ang="T16">
                        <a:pos x="T8" y="T9"/>
                      </a:cxn>
                      <a:cxn ang="T17">
                        <a:pos x="T10" y="T11"/>
                      </a:cxn>
                    </a:cxnLst>
                    <a:rect l="T18" t="T19" r="T20" b="T21"/>
                    <a:pathLst>
                      <a:path w="1252" h="3125">
                        <a:moveTo>
                          <a:pt x="0" y="90"/>
                        </a:moveTo>
                        <a:lnTo>
                          <a:pt x="227" y="0"/>
                        </a:lnTo>
                        <a:lnTo>
                          <a:pt x="1179" y="2540"/>
                        </a:lnTo>
                        <a:lnTo>
                          <a:pt x="1252" y="3125"/>
                        </a:lnTo>
                        <a:lnTo>
                          <a:pt x="952" y="2630"/>
                        </a:lnTo>
                        <a:lnTo>
                          <a:pt x="0" y="90"/>
                        </a:lnTo>
                        <a:close/>
                      </a:path>
                    </a:pathLst>
                  </a:custGeom>
                  <a:noFill/>
                  <a:ln w="9525">
                    <a:solidFill>
                      <a:schemeClr val="bg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 sz="3902"/>
                  </a:p>
                </p:txBody>
              </p:sp>
              <p:sp>
                <p:nvSpPr>
                  <p:cNvPr id="12433" name="Freeform 153"/>
                  <p:cNvSpPr>
                    <a:spLocks/>
                  </p:cNvSpPr>
                  <p:nvPr/>
                </p:nvSpPr>
                <p:spPr bwMode="auto">
                  <a:xfrm rot="78698">
                    <a:off x="419" y="810"/>
                    <a:ext cx="744" cy="1595"/>
                  </a:xfrm>
                  <a:custGeom>
                    <a:avLst/>
                    <a:gdLst>
                      <a:gd name="T0" fmla="*/ 867 w 1094"/>
                      <a:gd name="T1" fmla="*/ 2612 h 2612"/>
                      <a:gd name="T2" fmla="*/ 1094 w 1094"/>
                      <a:gd name="T3" fmla="*/ 2522 h 2612"/>
                      <a:gd name="T4" fmla="*/ 1016 w 1094"/>
                      <a:gd name="T5" fmla="*/ 2554 h 2612"/>
                      <a:gd name="T6" fmla="*/ 84 w 1094"/>
                      <a:gd name="T7" fmla="*/ 0 h 2612"/>
                      <a:gd name="T8" fmla="*/ 0 w 1094"/>
                      <a:gd name="T9" fmla="*/ 30 h 2612"/>
                      <a:gd name="T10" fmla="*/ 940 w 1094"/>
                      <a:gd name="T11" fmla="*/ 2584 h 2612"/>
                      <a:gd name="T12" fmla="*/ 0 60000 65536"/>
                      <a:gd name="T13" fmla="*/ 0 60000 65536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w 1094"/>
                      <a:gd name="T19" fmla="*/ 0 h 2612"/>
                      <a:gd name="T20" fmla="*/ 1094 w 1094"/>
                      <a:gd name="T21" fmla="*/ 2612 h 2612"/>
                    </a:gdLst>
                    <a:ahLst/>
                    <a:cxnLst>
                      <a:cxn ang="T12">
                        <a:pos x="T0" y="T1"/>
                      </a:cxn>
                      <a:cxn ang="T13">
                        <a:pos x="T2" y="T3"/>
                      </a:cxn>
                      <a:cxn ang="T14">
                        <a:pos x="T4" y="T5"/>
                      </a:cxn>
                      <a:cxn ang="T15">
                        <a:pos x="T6" y="T7"/>
                      </a:cxn>
                      <a:cxn ang="T16">
                        <a:pos x="T8" y="T9"/>
                      </a:cxn>
                      <a:cxn ang="T17">
                        <a:pos x="T10" y="T11"/>
                      </a:cxn>
                    </a:cxnLst>
                    <a:rect l="T18" t="T19" r="T20" b="T21"/>
                    <a:pathLst>
                      <a:path w="1094" h="2612">
                        <a:moveTo>
                          <a:pt x="867" y="2612"/>
                        </a:moveTo>
                        <a:lnTo>
                          <a:pt x="1094" y="2522"/>
                        </a:lnTo>
                        <a:lnTo>
                          <a:pt x="1016" y="2554"/>
                        </a:lnTo>
                        <a:lnTo>
                          <a:pt x="84" y="0"/>
                        </a:lnTo>
                        <a:lnTo>
                          <a:pt x="0" y="30"/>
                        </a:lnTo>
                        <a:lnTo>
                          <a:pt x="940" y="2584"/>
                        </a:lnTo>
                      </a:path>
                    </a:pathLst>
                  </a:custGeom>
                  <a:noFill/>
                  <a:ln w="9525">
                    <a:solidFill>
                      <a:schemeClr val="bg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 sz="3902"/>
                  </a:p>
                </p:txBody>
              </p:sp>
            </p:grpSp>
            <p:grpSp>
              <p:nvGrpSpPr>
                <p:cNvPr id="12429" name="Group 154"/>
                <p:cNvGrpSpPr>
                  <a:grpSpLocks/>
                </p:cNvGrpSpPr>
                <p:nvPr/>
              </p:nvGrpSpPr>
              <p:grpSpPr bwMode="auto">
                <a:xfrm>
                  <a:off x="975" y="2341"/>
                  <a:ext cx="218" cy="371"/>
                  <a:chOff x="1383" y="2296"/>
                  <a:chExt cx="218" cy="371"/>
                </a:xfrm>
              </p:grpSpPr>
              <p:sp>
                <p:nvSpPr>
                  <p:cNvPr id="12430" name="Freeform 155"/>
                  <p:cNvSpPr>
                    <a:spLocks/>
                  </p:cNvSpPr>
                  <p:nvPr/>
                </p:nvSpPr>
                <p:spPr bwMode="auto">
                  <a:xfrm rot="78698">
                    <a:off x="1383" y="2296"/>
                    <a:ext cx="215" cy="371"/>
                  </a:xfrm>
                  <a:custGeom>
                    <a:avLst/>
                    <a:gdLst>
                      <a:gd name="T0" fmla="*/ 316 w 316"/>
                      <a:gd name="T1" fmla="*/ 608 h 608"/>
                      <a:gd name="T2" fmla="*/ 227 w 316"/>
                      <a:gd name="T3" fmla="*/ 0 h 608"/>
                      <a:gd name="T4" fmla="*/ 0 w 316"/>
                      <a:gd name="T5" fmla="*/ 90 h 608"/>
                      <a:gd name="T6" fmla="*/ 316 w 316"/>
                      <a:gd name="T7" fmla="*/ 608 h 608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0 w 316"/>
                      <a:gd name="T13" fmla="*/ 0 h 608"/>
                      <a:gd name="T14" fmla="*/ 316 w 316"/>
                      <a:gd name="T15" fmla="*/ 608 h 608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316" h="608">
                        <a:moveTo>
                          <a:pt x="316" y="608"/>
                        </a:moveTo>
                        <a:lnTo>
                          <a:pt x="227" y="0"/>
                        </a:lnTo>
                        <a:lnTo>
                          <a:pt x="0" y="90"/>
                        </a:lnTo>
                        <a:lnTo>
                          <a:pt x="316" y="608"/>
                        </a:lnTo>
                        <a:close/>
                      </a:path>
                    </a:pathLst>
                  </a:custGeom>
                  <a:noFill/>
                  <a:ln w="9525">
                    <a:solidFill>
                      <a:schemeClr val="bg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 sz="3902"/>
                  </a:p>
                </p:txBody>
              </p:sp>
              <p:sp>
                <p:nvSpPr>
                  <p:cNvPr id="12431" name="Freeform 156"/>
                  <p:cNvSpPr>
                    <a:spLocks/>
                  </p:cNvSpPr>
                  <p:nvPr/>
                </p:nvSpPr>
                <p:spPr bwMode="auto">
                  <a:xfrm rot="78698">
                    <a:off x="1519" y="2523"/>
                    <a:ext cx="82" cy="141"/>
                  </a:xfrm>
                  <a:custGeom>
                    <a:avLst/>
                    <a:gdLst>
                      <a:gd name="T0" fmla="*/ 85 w 121"/>
                      <a:gd name="T1" fmla="*/ 0 h 230"/>
                      <a:gd name="T2" fmla="*/ 0 w 121"/>
                      <a:gd name="T3" fmla="*/ 25 h 230"/>
                      <a:gd name="T4" fmla="*/ 121 w 121"/>
                      <a:gd name="T5" fmla="*/ 230 h 230"/>
                      <a:gd name="T6" fmla="*/ 85 w 121"/>
                      <a:gd name="T7" fmla="*/ 0 h 23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0 w 121"/>
                      <a:gd name="T13" fmla="*/ 0 h 230"/>
                      <a:gd name="T14" fmla="*/ 121 w 121"/>
                      <a:gd name="T15" fmla="*/ 230 h 23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121" h="230">
                        <a:moveTo>
                          <a:pt x="85" y="0"/>
                        </a:moveTo>
                        <a:lnTo>
                          <a:pt x="0" y="25"/>
                        </a:lnTo>
                        <a:lnTo>
                          <a:pt x="121" y="230"/>
                        </a:lnTo>
                        <a:lnTo>
                          <a:pt x="85" y="0"/>
                        </a:lnTo>
                        <a:close/>
                      </a:path>
                    </a:pathLst>
                  </a:custGeom>
                  <a:noFill/>
                  <a:ln w="9525">
                    <a:solidFill>
                      <a:schemeClr val="bg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 sz="3902"/>
                  </a:p>
                </p:txBody>
              </p:sp>
            </p:grpSp>
          </p:grpSp>
          <p:grpSp>
            <p:nvGrpSpPr>
              <p:cNvPr id="12425" name="Group 157"/>
              <p:cNvGrpSpPr>
                <a:grpSpLocks/>
              </p:cNvGrpSpPr>
              <p:nvPr/>
            </p:nvGrpSpPr>
            <p:grpSpPr bwMode="auto">
              <a:xfrm rot="930741">
                <a:off x="521" y="981"/>
                <a:ext cx="384" cy="1858"/>
                <a:chOff x="1292" y="1570"/>
                <a:chExt cx="363" cy="1905"/>
              </a:xfrm>
            </p:grpSpPr>
            <p:sp>
              <p:nvSpPr>
                <p:cNvPr id="12426" name="Freeform 158"/>
                <p:cNvSpPr>
                  <a:spLocks/>
                </p:cNvSpPr>
                <p:nvPr/>
              </p:nvSpPr>
              <p:spPr bwMode="auto">
                <a:xfrm>
                  <a:off x="1292" y="1616"/>
                  <a:ext cx="227" cy="1859"/>
                </a:xfrm>
                <a:custGeom>
                  <a:avLst/>
                  <a:gdLst>
                    <a:gd name="T0" fmla="*/ 227 w 227"/>
                    <a:gd name="T1" fmla="*/ 136 h 1859"/>
                    <a:gd name="T2" fmla="*/ 0 w 227"/>
                    <a:gd name="T3" fmla="*/ 1859 h 1859"/>
                    <a:gd name="T4" fmla="*/ 0 w 227"/>
                    <a:gd name="T5" fmla="*/ 1633 h 1859"/>
                    <a:gd name="T6" fmla="*/ 137 w 227"/>
                    <a:gd name="T7" fmla="*/ 0 h 1859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27"/>
                    <a:gd name="T13" fmla="*/ 0 h 1859"/>
                    <a:gd name="T14" fmla="*/ 227 w 227"/>
                    <a:gd name="T15" fmla="*/ 1859 h 1859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27" h="1859">
                      <a:moveTo>
                        <a:pt x="227" y="136"/>
                      </a:moveTo>
                      <a:lnTo>
                        <a:pt x="0" y="1859"/>
                      </a:lnTo>
                      <a:lnTo>
                        <a:pt x="0" y="1633"/>
                      </a:lnTo>
                      <a:lnTo>
                        <a:pt x="137" y="0"/>
                      </a:lnTo>
                    </a:path>
                  </a:pathLst>
                </a:custGeom>
                <a:noFill/>
                <a:ln w="9525">
                  <a:solidFill>
                    <a:schemeClr val="bg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ru-RU" sz="3902"/>
                </a:p>
              </p:txBody>
            </p:sp>
            <p:sp>
              <p:nvSpPr>
                <p:cNvPr id="12427" name="Oval 159"/>
                <p:cNvSpPr>
                  <a:spLocks noChangeArrowheads="1"/>
                </p:cNvSpPr>
                <p:nvPr/>
              </p:nvSpPr>
              <p:spPr bwMode="auto">
                <a:xfrm>
                  <a:off x="1383" y="1570"/>
                  <a:ext cx="272" cy="272"/>
                </a:xfrm>
                <a:prstGeom prst="ellipse">
                  <a:avLst/>
                </a:prstGeom>
                <a:noFill/>
                <a:ln w="9525">
                  <a:solidFill>
                    <a:schemeClr val="bg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defRPr>
                  </a:lvl9pPr>
                </a:lstStyle>
                <a:p>
                  <a:pPr eaLnBrk="1" hangingPunct="1"/>
                  <a:endParaRPr lang="ru-RU" sz="3902"/>
                </a:p>
              </p:txBody>
            </p:sp>
          </p:grpSp>
        </p:grpSp>
        <p:grpSp>
          <p:nvGrpSpPr>
            <p:cNvPr id="12413" name="Group 160"/>
            <p:cNvGrpSpPr>
              <a:grpSpLocks/>
            </p:cNvGrpSpPr>
            <p:nvPr/>
          </p:nvGrpSpPr>
          <p:grpSpPr bwMode="auto">
            <a:xfrm>
              <a:off x="3198" y="391"/>
              <a:ext cx="1079" cy="1994"/>
              <a:chOff x="521" y="845"/>
              <a:chExt cx="1079" cy="1994"/>
            </a:xfrm>
          </p:grpSpPr>
          <p:grpSp>
            <p:nvGrpSpPr>
              <p:cNvPr id="12414" name="Group 161"/>
              <p:cNvGrpSpPr>
                <a:grpSpLocks/>
              </p:cNvGrpSpPr>
              <p:nvPr/>
            </p:nvGrpSpPr>
            <p:grpSpPr bwMode="auto">
              <a:xfrm>
                <a:off x="748" y="845"/>
                <a:ext cx="852" cy="1913"/>
                <a:chOff x="350" y="799"/>
                <a:chExt cx="852" cy="1913"/>
              </a:xfrm>
            </p:grpSpPr>
            <p:grpSp>
              <p:nvGrpSpPr>
                <p:cNvPr id="12418" name="Group 162"/>
                <p:cNvGrpSpPr>
                  <a:grpSpLocks/>
                </p:cNvGrpSpPr>
                <p:nvPr/>
              </p:nvGrpSpPr>
              <p:grpSpPr bwMode="auto">
                <a:xfrm>
                  <a:off x="350" y="799"/>
                  <a:ext cx="852" cy="1909"/>
                  <a:chOff x="350" y="799"/>
                  <a:chExt cx="852" cy="1909"/>
                </a:xfrm>
              </p:grpSpPr>
              <p:sp>
                <p:nvSpPr>
                  <p:cNvPr id="12422" name="Freeform 163"/>
                  <p:cNvSpPr>
                    <a:spLocks/>
                  </p:cNvSpPr>
                  <p:nvPr/>
                </p:nvSpPr>
                <p:spPr bwMode="auto">
                  <a:xfrm rot="78698">
                    <a:off x="350" y="799"/>
                    <a:ext cx="852" cy="1909"/>
                  </a:xfrm>
                  <a:custGeom>
                    <a:avLst/>
                    <a:gdLst>
                      <a:gd name="T0" fmla="*/ 0 w 1252"/>
                      <a:gd name="T1" fmla="*/ 90 h 3125"/>
                      <a:gd name="T2" fmla="*/ 227 w 1252"/>
                      <a:gd name="T3" fmla="*/ 0 h 3125"/>
                      <a:gd name="T4" fmla="*/ 1179 w 1252"/>
                      <a:gd name="T5" fmla="*/ 2540 h 3125"/>
                      <a:gd name="T6" fmla="*/ 1252 w 1252"/>
                      <a:gd name="T7" fmla="*/ 3125 h 3125"/>
                      <a:gd name="T8" fmla="*/ 952 w 1252"/>
                      <a:gd name="T9" fmla="*/ 2630 h 3125"/>
                      <a:gd name="T10" fmla="*/ 0 w 1252"/>
                      <a:gd name="T11" fmla="*/ 90 h 3125"/>
                      <a:gd name="T12" fmla="*/ 0 60000 65536"/>
                      <a:gd name="T13" fmla="*/ 0 60000 65536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w 1252"/>
                      <a:gd name="T19" fmla="*/ 0 h 3125"/>
                      <a:gd name="T20" fmla="*/ 1252 w 1252"/>
                      <a:gd name="T21" fmla="*/ 3125 h 3125"/>
                    </a:gdLst>
                    <a:ahLst/>
                    <a:cxnLst>
                      <a:cxn ang="T12">
                        <a:pos x="T0" y="T1"/>
                      </a:cxn>
                      <a:cxn ang="T13">
                        <a:pos x="T2" y="T3"/>
                      </a:cxn>
                      <a:cxn ang="T14">
                        <a:pos x="T4" y="T5"/>
                      </a:cxn>
                      <a:cxn ang="T15">
                        <a:pos x="T6" y="T7"/>
                      </a:cxn>
                      <a:cxn ang="T16">
                        <a:pos x="T8" y="T9"/>
                      </a:cxn>
                      <a:cxn ang="T17">
                        <a:pos x="T10" y="T11"/>
                      </a:cxn>
                    </a:cxnLst>
                    <a:rect l="T18" t="T19" r="T20" b="T21"/>
                    <a:pathLst>
                      <a:path w="1252" h="3125">
                        <a:moveTo>
                          <a:pt x="0" y="90"/>
                        </a:moveTo>
                        <a:lnTo>
                          <a:pt x="227" y="0"/>
                        </a:lnTo>
                        <a:lnTo>
                          <a:pt x="1179" y="2540"/>
                        </a:lnTo>
                        <a:lnTo>
                          <a:pt x="1252" y="3125"/>
                        </a:lnTo>
                        <a:lnTo>
                          <a:pt x="952" y="2630"/>
                        </a:lnTo>
                        <a:lnTo>
                          <a:pt x="0" y="90"/>
                        </a:lnTo>
                        <a:close/>
                      </a:path>
                    </a:pathLst>
                  </a:custGeom>
                  <a:solidFill>
                    <a:srgbClr val="00CCFF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 sz="3902"/>
                  </a:p>
                </p:txBody>
              </p:sp>
              <p:sp>
                <p:nvSpPr>
                  <p:cNvPr id="12423" name="Freeform 164"/>
                  <p:cNvSpPr>
                    <a:spLocks/>
                  </p:cNvSpPr>
                  <p:nvPr/>
                </p:nvSpPr>
                <p:spPr bwMode="auto">
                  <a:xfrm rot="78698">
                    <a:off x="419" y="810"/>
                    <a:ext cx="744" cy="1595"/>
                  </a:xfrm>
                  <a:custGeom>
                    <a:avLst/>
                    <a:gdLst>
                      <a:gd name="T0" fmla="*/ 867 w 1094"/>
                      <a:gd name="T1" fmla="*/ 2612 h 2612"/>
                      <a:gd name="T2" fmla="*/ 1094 w 1094"/>
                      <a:gd name="T3" fmla="*/ 2522 h 2612"/>
                      <a:gd name="T4" fmla="*/ 1016 w 1094"/>
                      <a:gd name="T5" fmla="*/ 2554 h 2612"/>
                      <a:gd name="T6" fmla="*/ 84 w 1094"/>
                      <a:gd name="T7" fmla="*/ 0 h 2612"/>
                      <a:gd name="T8" fmla="*/ 0 w 1094"/>
                      <a:gd name="T9" fmla="*/ 30 h 2612"/>
                      <a:gd name="T10" fmla="*/ 940 w 1094"/>
                      <a:gd name="T11" fmla="*/ 2584 h 2612"/>
                      <a:gd name="T12" fmla="*/ 0 60000 65536"/>
                      <a:gd name="T13" fmla="*/ 0 60000 65536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w 1094"/>
                      <a:gd name="T19" fmla="*/ 0 h 2612"/>
                      <a:gd name="T20" fmla="*/ 1094 w 1094"/>
                      <a:gd name="T21" fmla="*/ 2612 h 2612"/>
                    </a:gdLst>
                    <a:ahLst/>
                    <a:cxnLst>
                      <a:cxn ang="T12">
                        <a:pos x="T0" y="T1"/>
                      </a:cxn>
                      <a:cxn ang="T13">
                        <a:pos x="T2" y="T3"/>
                      </a:cxn>
                      <a:cxn ang="T14">
                        <a:pos x="T4" y="T5"/>
                      </a:cxn>
                      <a:cxn ang="T15">
                        <a:pos x="T6" y="T7"/>
                      </a:cxn>
                      <a:cxn ang="T16">
                        <a:pos x="T8" y="T9"/>
                      </a:cxn>
                      <a:cxn ang="T17">
                        <a:pos x="T10" y="T11"/>
                      </a:cxn>
                    </a:cxnLst>
                    <a:rect l="T18" t="T19" r="T20" b="T21"/>
                    <a:pathLst>
                      <a:path w="1094" h="2612">
                        <a:moveTo>
                          <a:pt x="867" y="2612"/>
                        </a:moveTo>
                        <a:lnTo>
                          <a:pt x="1094" y="2522"/>
                        </a:lnTo>
                        <a:lnTo>
                          <a:pt x="1016" y="2554"/>
                        </a:lnTo>
                        <a:lnTo>
                          <a:pt x="84" y="0"/>
                        </a:lnTo>
                        <a:lnTo>
                          <a:pt x="0" y="30"/>
                        </a:lnTo>
                        <a:lnTo>
                          <a:pt x="940" y="2584"/>
                        </a:lnTo>
                      </a:path>
                    </a:pathLst>
                  </a:custGeom>
                  <a:solidFill>
                    <a:srgbClr val="0000FF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 sz="3902"/>
                  </a:p>
                </p:txBody>
              </p:sp>
            </p:grpSp>
            <p:grpSp>
              <p:nvGrpSpPr>
                <p:cNvPr id="12419" name="Group 165"/>
                <p:cNvGrpSpPr>
                  <a:grpSpLocks/>
                </p:cNvGrpSpPr>
                <p:nvPr/>
              </p:nvGrpSpPr>
              <p:grpSpPr bwMode="auto">
                <a:xfrm>
                  <a:off x="975" y="2341"/>
                  <a:ext cx="218" cy="371"/>
                  <a:chOff x="1383" y="2296"/>
                  <a:chExt cx="218" cy="371"/>
                </a:xfrm>
              </p:grpSpPr>
              <p:sp>
                <p:nvSpPr>
                  <p:cNvPr id="188582" name="Freeform 166"/>
                  <p:cNvSpPr>
                    <a:spLocks/>
                  </p:cNvSpPr>
                  <p:nvPr/>
                </p:nvSpPr>
                <p:spPr bwMode="auto">
                  <a:xfrm rot="78698">
                    <a:off x="1386" y="2299"/>
                    <a:ext cx="215" cy="371"/>
                  </a:xfrm>
                  <a:custGeom>
                    <a:avLst/>
                    <a:gdLst/>
                    <a:ahLst/>
                    <a:cxnLst>
                      <a:cxn ang="0">
                        <a:pos x="316" y="608"/>
                      </a:cxn>
                      <a:cxn ang="0">
                        <a:pos x="227" y="0"/>
                      </a:cxn>
                      <a:cxn ang="0">
                        <a:pos x="0" y="90"/>
                      </a:cxn>
                      <a:cxn ang="0">
                        <a:pos x="316" y="608"/>
                      </a:cxn>
                    </a:cxnLst>
                    <a:rect l="0" t="0" r="r" b="b"/>
                    <a:pathLst>
                      <a:path w="316" h="608">
                        <a:moveTo>
                          <a:pt x="316" y="608"/>
                        </a:moveTo>
                        <a:lnTo>
                          <a:pt x="227" y="0"/>
                        </a:lnTo>
                        <a:lnTo>
                          <a:pt x="0" y="90"/>
                        </a:lnTo>
                        <a:lnTo>
                          <a:pt x="316" y="608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1"/>
                      </a:gs>
                      <a:gs pos="50000">
                        <a:srgbClr val="FF9900"/>
                      </a:gs>
                      <a:gs pos="100000">
                        <a:schemeClr val="bg1"/>
                      </a:gs>
                    </a:gsLst>
                    <a:lin ang="2700000" scaled="1"/>
                  </a:gradFill>
                  <a:ln w="9525">
                    <a:solidFill>
                      <a:srgbClr val="0000FF"/>
                    </a:solidFill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pPr>
                      <a:defRPr/>
                    </a:pPr>
                    <a:endParaRPr lang="ru-RU" sz="3902"/>
                  </a:p>
                </p:txBody>
              </p:sp>
              <p:sp>
                <p:nvSpPr>
                  <p:cNvPr id="12421" name="Freeform 167"/>
                  <p:cNvSpPr>
                    <a:spLocks/>
                  </p:cNvSpPr>
                  <p:nvPr/>
                </p:nvSpPr>
                <p:spPr bwMode="auto">
                  <a:xfrm rot="78698">
                    <a:off x="1519" y="2523"/>
                    <a:ext cx="82" cy="141"/>
                  </a:xfrm>
                  <a:custGeom>
                    <a:avLst/>
                    <a:gdLst>
                      <a:gd name="T0" fmla="*/ 85 w 121"/>
                      <a:gd name="T1" fmla="*/ 0 h 230"/>
                      <a:gd name="T2" fmla="*/ 0 w 121"/>
                      <a:gd name="T3" fmla="*/ 25 h 230"/>
                      <a:gd name="T4" fmla="*/ 121 w 121"/>
                      <a:gd name="T5" fmla="*/ 230 h 230"/>
                      <a:gd name="T6" fmla="*/ 85 w 121"/>
                      <a:gd name="T7" fmla="*/ 0 h 23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0 w 121"/>
                      <a:gd name="T13" fmla="*/ 0 h 230"/>
                      <a:gd name="T14" fmla="*/ 121 w 121"/>
                      <a:gd name="T15" fmla="*/ 230 h 23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121" h="230">
                        <a:moveTo>
                          <a:pt x="85" y="0"/>
                        </a:moveTo>
                        <a:lnTo>
                          <a:pt x="0" y="25"/>
                        </a:lnTo>
                        <a:lnTo>
                          <a:pt x="121" y="230"/>
                        </a:lnTo>
                        <a:lnTo>
                          <a:pt x="85" y="0"/>
                        </a:lnTo>
                        <a:close/>
                      </a:path>
                    </a:pathLst>
                  </a:custGeom>
                  <a:solidFill>
                    <a:srgbClr val="0000CC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 sz="3902"/>
                  </a:p>
                </p:txBody>
              </p:sp>
            </p:grpSp>
          </p:grpSp>
          <p:grpSp>
            <p:nvGrpSpPr>
              <p:cNvPr id="12415" name="Group 168"/>
              <p:cNvGrpSpPr>
                <a:grpSpLocks/>
              </p:cNvGrpSpPr>
              <p:nvPr/>
            </p:nvGrpSpPr>
            <p:grpSpPr bwMode="auto">
              <a:xfrm rot="930741">
                <a:off x="521" y="981"/>
                <a:ext cx="384" cy="1858"/>
                <a:chOff x="1292" y="1570"/>
                <a:chExt cx="363" cy="1905"/>
              </a:xfrm>
            </p:grpSpPr>
            <p:sp>
              <p:nvSpPr>
                <p:cNvPr id="12416" name="Freeform 169"/>
                <p:cNvSpPr>
                  <a:spLocks/>
                </p:cNvSpPr>
                <p:nvPr/>
              </p:nvSpPr>
              <p:spPr bwMode="auto">
                <a:xfrm>
                  <a:off x="1292" y="1616"/>
                  <a:ext cx="227" cy="1859"/>
                </a:xfrm>
                <a:custGeom>
                  <a:avLst/>
                  <a:gdLst>
                    <a:gd name="T0" fmla="*/ 227 w 227"/>
                    <a:gd name="T1" fmla="*/ 136 h 1859"/>
                    <a:gd name="T2" fmla="*/ 0 w 227"/>
                    <a:gd name="T3" fmla="*/ 1859 h 1859"/>
                    <a:gd name="T4" fmla="*/ 0 w 227"/>
                    <a:gd name="T5" fmla="*/ 1633 h 1859"/>
                    <a:gd name="T6" fmla="*/ 137 w 227"/>
                    <a:gd name="T7" fmla="*/ 0 h 1859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27"/>
                    <a:gd name="T13" fmla="*/ 0 h 1859"/>
                    <a:gd name="T14" fmla="*/ 227 w 227"/>
                    <a:gd name="T15" fmla="*/ 1859 h 1859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27" h="1859">
                      <a:moveTo>
                        <a:pt x="227" y="136"/>
                      </a:moveTo>
                      <a:lnTo>
                        <a:pt x="0" y="1859"/>
                      </a:lnTo>
                      <a:lnTo>
                        <a:pt x="0" y="1633"/>
                      </a:lnTo>
                      <a:lnTo>
                        <a:pt x="137" y="0"/>
                      </a:lnTo>
                    </a:path>
                  </a:pathLst>
                </a:custGeom>
                <a:solidFill>
                  <a:schemeClr val="bg2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 sz="3902"/>
                </a:p>
              </p:txBody>
            </p:sp>
            <p:sp>
              <p:nvSpPr>
                <p:cNvPr id="12417" name="Oval 170"/>
                <p:cNvSpPr>
                  <a:spLocks noChangeArrowheads="1"/>
                </p:cNvSpPr>
                <p:nvPr/>
              </p:nvSpPr>
              <p:spPr bwMode="auto">
                <a:xfrm>
                  <a:off x="1383" y="1570"/>
                  <a:ext cx="272" cy="272"/>
                </a:xfrm>
                <a:prstGeom prst="ellipse">
                  <a:avLst/>
                </a:prstGeom>
                <a:solidFill>
                  <a:schemeClr val="bg2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defRPr>
                  </a:lvl9pPr>
                </a:lstStyle>
                <a:p>
                  <a:pPr eaLnBrk="1" hangingPunct="1"/>
                  <a:endParaRPr lang="ru-RU" sz="3902"/>
                </a:p>
              </p:txBody>
            </p:sp>
          </p:grpSp>
        </p:grpSp>
      </p:grpSp>
      <p:grpSp>
        <p:nvGrpSpPr>
          <p:cNvPr id="26" name="Group 190"/>
          <p:cNvGrpSpPr>
            <a:grpSpLocks/>
          </p:cNvGrpSpPr>
          <p:nvPr/>
        </p:nvGrpSpPr>
        <p:grpSpPr bwMode="auto">
          <a:xfrm rot="864830">
            <a:off x="6177993" y="2317225"/>
            <a:ext cx="2947719" cy="7236048"/>
            <a:chOff x="2018" y="0"/>
            <a:chExt cx="1819" cy="4498"/>
          </a:xfrm>
        </p:grpSpPr>
        <p:grpSp>
          <p:nvGrpSpPr>
            <p:cNvPr id="12390" name="Group 191"/>
            <p:cNvGrpSpPr>
              <a:grpSpLocks/>
            </p:cNvGrpSpPr>
            <p:nvPr/>
          </p:nvGrpSpPr>
          <p:grpSpPr bwMode="auto">
            <a:xfrm rot="8984383" flipH="1" flipV="1">
              <a:off x="2608" y="0"/>
              <a:ext cx="1229" cy="2066"/>
              <a:chOff x="521" y="845"/>
              <a:chExt cx="1079" cy="1994"/>
            </a:xfrm>
          </p:grpSpPr>
          <p:grpSp>
            <p:nvGrpSpPr>
              <p:cNvPr id="12402" name="Group 192"/>
              <p:cNvGrpSpPr>
                <a:grpSpLocks/>
              </p:cNvGrpSpPr>
              <p:nvPr/>
            </p:nvGrpSpPr>
            <p:grpSpPr bwMode="auto">
              <a:xfrm>
                <a:off x="748" y="845"/>
                <a:ext cx="852" cy="1913"/>
                <a:chOff x="350" y="799"/>
                <a:chExt cx="852" cy="1913"/>
              </a:xfrm>
            </p:grpSpPr>
            <p:grpSp>
              <p:nvGrpSpPr>
                <p:cNvPr id="12406" name="Group 193"/>
                <p:cNvGrpSpPr>
                  <a:grpSpLocks/>
                </p:cNvGrpSpPr>
                <p:nvPr/>
              </p:nvGrpSpPr>
              <p:grpSpPr bwMode="auto">
                <a:xfrm>
                  <a:off x="350" y="799"/>
                  <a:ext cx="852" cy="1909"/>
                  <a:chOff x="350" y="799"/>
                  <a:chExt cx="852" cy="1909"/>
                </a:xfrm>
              </p:grpSpPr>
              <p:sp>
                <p:nvSpPr>
                  <p:cNvPr id="12410" name="Freeform 194"/>
                  <p:cNvSpPr>
                    <a:spLocks/>
                  </p:cNvSpPr>
                  <p:nvPr/>
                </p:nvSpPr>
                <p:spPr bwMode="auto">
                  <a:xfrm rot="78698">
                    <a:off x="350" y="799"/>
                    <a:ext cx="852" cy="1909"/>
                  </a:xfrm>
                  <a:custGeom>
                    <a:avLst/>
                    <a:gdLst>
                      <a:gd name="T0" fmla="*/ 0 w 1252"/>
                      <a:gd name="T1" fmla="*/ 90 h 3125"/>
                      <a:gd name="T2" fmla="*/ 227 w 1252"/>
                      <a:gd name="T3" fmla="*/ 0 h 3125"/>
                      <a:gd name="T4" fmla="*/ 1179 w 1252"/>
                      <a:gd name="T5" fmla="*/ 2540 h 3125"/>
                      <a:gd name="T6" fmla="*/ 1252 w 1252"/>
                      <a:gd name="T7" fmla="*/ 3125 h 3125"/>
                      <a:gd name="T8" fmla="*/ 952 w 1252"/>
                      <a:gd name="T9" fmla="*/ 2630 h 3125"/>
                      <a:gd name="T10" fmla="*/ 0 w 1252"/>
                      <a:gd name="T11" fmla="*/ 90 h 3125"/>
                      <a:gd name="T12" fmla="*/ 0 60000 65536"/>
                      <a:gd name="T13" fmla="*/ 0 60000 65536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w 1252"/>
                      <a:gd name="T19" fmla="*/ 0 h 3125"/>
                      <a:gd name="T20" fmla="*/ 1252 w 1252"/>
                      <a:gd name="T21" fmla="*/ 3125 h 3125"/>
                    </a:gdLst>
                    <a:ahLst/>
                    <a:cxnLst>
                      <a:cxn ang="T12">
                        <a:pos x="T0" y="T1"/>
                      </a:cxn>
                      <a:cxn ang="T13">
                        <a:pos x="T2" y="T3"/>
                      </a:cxn>
                      <a:cxn ang="T14">
                        <a:pos x="T4" y="T5"/>
                      </a:cxn>
                      <a:cxn ang="T15">
                        <a:pos x="T6" y="T7"/>
                      </a:cxn>
                      <a:cxn ang="T16">
                        <a:pos x="T8" y="T9"/>
                      </a:cxn>
                      <a:cxn ang="T17">
                        <a:pos x="T10" y="T11"/>
                      </a:cxn>
                    </a:cxnLst>
                    <a:rect l="T18" t="T19" r="T20" b="T21"/>
                    <a:pathLst>
                      <a:path w="1252" h="3125">
                        <a:moveTo>
                          <a:pt x="0" y="90"/>
                        </a:moveTo>
                        <a:lnTo>
                          <a:pt x="227" y="0"/>
                        </a:lnTo>
                        <a:lnTo>
                          <a:pt x="1179" y="2540"/>
                        </a:lnTo>
                        <a:lnTo>
                          <a:pt x="1252" y="3125"/>
                        </a:lnTo>
                        <a:lnTo>
                          <a:pt x="952" y="2630"/>
                        </a:lnTo>
                        <a:lnTo>
                          <a:pt x="0" y="90"/>
                        </a:lnTo>
                        <a:close/>
                      </a:path>
                    </a:pathLst>
                  </a:custGeom>
                  <a:solidFill>
                    <a:srgbClr val="00CCFF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 sz="3902"/>
                  </a:p>
                </p:txBody>
              </p:sp>
              <p:sp>
                <p:nvSpPr>
                  <p:cNvPr id="12411" name="Freeform 195"/>
                  <p:cNvSpPr>
                    <a:spLocks/>
                  </p:cNvSpPr>
                  <p:nvPr/>
                </p:nvSpPr>
                <p:spPr bwMode="auto">
                  <a:xfrm rot="78698">
                    <a:off x="419" y="810"/>
                    <a:ext cx="744" cy="1595"/>
                  </a:xfrm>
                  <a:custGeom>
                    <a:avLst/>
                    <a:gdLst>
                      <a:gd name="T0" fmla="*/ 867 w 1094"/>
                      <a:gd name="T1" fmla="*/ 2612 h 2612"/>
                      <a:gd name="T2" fmla="*/ 1094 w 1094"/>
                      <a:gd name="T3" fmla="*/ 2522 h 2612"/>
                      <a:gd name="T4" fmla="*/ 1016 w 1094"/>
                      <a:gd name="T5" fmla="*/ 2554 h 2612"/>
                      <a:gd name="T6" fmla="*/ 84 w 1094"/>
                      <a:gd name="T7" fmla="*/ 0 h 2612"/>
                      <a:gd name="T8" fmla="*/ 0 w 1094"/>
                      <a:gd name="T9" fmla="*/ 30 h 2612"/>
                      <a:gd name="T10" fmla="*/ 940 w 1094"/>
                      <a:gd name="T11" fmla="*/ 2584 h 2612"/>
                      <a:gd name="T12" fmla="*/ 0 60000 65536"/>
                      <a:gd name="T13" fmla="*/ 0 60000 65536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w 1094"/>
                      <a:gd name="T19" fmla="*/ 0 h 2612"/>
                      <a:gd name="T20" fmla="*/ 1094 w 1094"/>
                      <a:gd name="T21" fmla="*/ 2612 h 2612"/>
                    </a:gdLst>
                    <a:ahLst/>
                    <a:cxnLst>
                      <a:cxn ang="T12">
                        <a:pos x="T0" y="T1"/>
                      </a:cxn>
                      <a:cxn ang="T13">
                        <a:pos x="T2" y="T3"/>
                      </a:cxn>
                      <a:cxn ang="T14">
                        <a:pos x="T4" y="T5"/>
                      </a:cxn>
                      <a:cxn ang="T15">
                        <a:pos x="T6" y="T7"/>
                      </a:cxn>
                      <a:cxn ang="T16">
                        <a:pos x="T8" y="T9"/>
                      </a:cxn>
                      <a:cxn ang="T17">
                        <a:pos x="T10" y="T11"/>
                      </a:cxn>
                    </a:cxnLst>
                    <a:rect l="T18" t="T19" r="T20" b="T21"/>
                    <a:pathLst>
                      <a:path w="1094" h="2612">
                        <a:moveTo>
                          <a:pt x="867" y="2612"/>
                        </a:moveTo>
                        <a:lnTo>
                          <a:pt x="1094" y="2522"/>
                        </a:lnTo>
                        <a:lnTo>
                          <a:pt x="1016" y="2554"/>
                        </a:lnTo>
                        <a:lnTo>
                          <a:pt x="84" y="0"/>
                        </a:lnTo>
                        <a:lnTo>
                          <a:pt x="0" y="30"/>
                        </a:lnTo>
                        <a:lnTo>
                          <a:pt x="940" y="2584"/>
                        </a:lnTo>
                      </a:path>
                    </a:pathLst>
                  </a:custGeom>
                  <a:solidFill>
                    <a:srgbClr val="0000FF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 sz="3902"/>
                  </a:p>
                </p:txBody>
              </p:sp>
            </p:grpSp>
            <p:grpSp>
              <p:nvGrpSpPr>
                <p:cNvPr id="12407" name="Group 196"/>
                <p:cNvGrpSpPr>
                  <a:grpSpLocks/>
                </p:cNvGrpSpPr>
                <p:nvPr/>
              </p:nvGrpSpPr>
              <p:grpSpPr bwMode="auto">
                <a:xfrm>
                  <a:off x="975" y="2341"/>
                  <a:ext cx="218" cy="371"/>
                  <a:chOff x="1383" y="2296"/>
                  <a:chExt cx="218" cy="371"/>
                </a:xfrm>
              </p:grpSpPr>
              <p:sp>
                <p:nvSpPr>
                  <p:cNvPr id="188613" name="Freeform 197"/>
                  <p:cNvSpPr>
                    <a:spLocks/>
                  </p:cNvSpPr>
                  <p:nvPr/>
                </p:nvSpPr>
                <p:spPr bwMode="auto">
                  <a:xfrm rot="78698">
                    <a:off x="1381" y="2293"/>
                    <a:ext cx="216" cy="371"/>
                  </a:xfrm>
                  <a:custGeom>
                    <a:avLst/>
                    <a:gdLst/>
                    <a:ahLst/>
                    <a:cxnLst>
                      <a:cxn ang="0">
                        <a:pos x="316" y="608"/>
                      </a:cxn>
                      <a:cxn ang="0">
                        <a:pos x="227" y="0"/>
                      </a:cxn>
                      <a:cxn ang="0">
                        <a:pos x="0" y="90"/>
                      </a:cxn>
                      <a:cxn ang="0">
                        <a:pos x="316" y="608"/>
                      </a:cxn>
                    </a:cxnLst>
                    <a:rect l="0" t="0" r="r" b="b"/>
                    <a:pathLst>
                      <a:path w="316" h="608">
                        <a:moveTo>
                          <a:pt x="316" y="608"/>
                        </a:moveTo>
                        <a:lnTo>
                          <a:pt x="227" y="0"/>
                        </a:lnTo>
                        <a:lnTo>
                          <a:pt x="0" y="90"/>
                        </a:lnTo>
                        <a:lnTo>
                          <a:pt x="316" y="608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1"/>
                      </a:gs>
                      <a:gs pos="50000">
                        <a:srgbClr val="FF9900"/>
                      </a:gs>
                      <a:gs pos="100000">
                        <a:schemeClr val="bg1"/>
                      </a:gs>
                    </a:gsLst>
                    <a:lin ang="2700000" scaled="1"/>
                  </a:gradFill>
                  <a:ln w="9525">
                    <a:solidFill>
                      <a:srgbClr val="0000FF"/>
                    </a:solidFill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pPr>
                      <a:defRPr/>
                    </a:pPr>
                    <a:endParaRPr lang="ru-RU" sz="3902"/>
                  </a:p>
                </p:txBody>
              </p:sp>
              <p:sp>
                <p:nvSpPr>
                  <p:cNvPr id="12409" name="Freeform 198"/>
                  <p:cNvSpPr>
                    <a:spLocks/>
                  </p:cNvSpPr>
                  <p:nvPr/>
                </p:nvSpPr>
                <p:spPr bwMode="auto">
                  <a:xfrm rot="78698">
                    <a:off x="1519" y="2523"/>
                    <a:ext cx="82" cy="141"/>
                  </a:xfrm>
                  <a:custGeom>
                    <a:avLst/>
                    <a:gdLst>
                      <a:gd name="T0" fmla="*/ 85 w 121"/>
                      <a:gd name="T1" fmla="*/ 0 h 230"/>
                      <a:gd name="T2" fmla="*/ 0 w 121"/>
                      <a:gd name="T3" fmla="*/ 25 h 230"/>
                      <a:gd name="T4" fmla="*/ 121 w 121"/>
                      <a:gd name="T5" fmla="*/ 230 h 230"/>
                      <a:gd name="T6" fmla="*/ 85 w 121"/>
                      <a:gd name="T7" fmla="*/ 0 h 23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0 w 121"/>
                      <a:gd name="T13" fmla="*/ 0 h 230"/>
                      <a:gd name="T14" fmla="*/ 121 w 121"/>
                      <a:gd name="T15" fmla="*/ 230 h 23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121" h="230">
                        <a:moveTo>
                          <a:pt x="85" y="0"/>
                        </a:moveTo>
                        <a:lnTo>
                          <a:pt x="0" y="25"/>
                        </a:lnTo>
                        <a:lnTo>
                          <a:pt x="121" y="230"/>
                        </a:lnTo>
                        <a:lnTo>
                          <a:pt x="85" y="0"/>
                        </a:lnTo>
                        <a:close/>
                      </a:path>
                    </a:pathLst>
                  </a:custGeom>
                  <a:solidFill>
                    <a:srgbClr val="0000CC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 sz="3902"/>
                  </a:p>
                </p:txBody>
              </p:sp>
            </p:grpSp>
          </p:grpSp>
          <p:grpSp>
            <p:nvGrpSpPr>
              <p:cNvPr id="12403" name="Group 199"/>
              <p:cNvGrpSpPr>
                <a:grpSpLocks/>
              </p:cNvGrpSpPr>
              <p:nvPr/>
            </p:nvGrpSpPr>
            <p:grpSpPr bwMode="auto">
              <a:xfrm rot="930741">
                <a:off x="521" y="981"/>
                <a:ext cx="384" cy="1858"/>
                <a:chOff x="1292" y="1570"/>
                <a:chExt cx="363" cy="1905"/>
              </a:xfrm>
            </p:grpSpPr>
            <p:sp>
              <p:nvSpPr>
                <p:cNvPr id="12404" name="Freeform 200"/>
                <p:cNvSpPr>
                  <a:spLocks/>
                </p:cNvSpPr>
                <p:nvPr/>
              </p:nvSpPr>
              <p:spPr bwMode="auto">
                <a:xfrm>
                  <a:off x="1292" y="1616"/>
                  <a:ext cx="227" cy="1859"/>
                </a:xfrm>
                <a:custGeom>
                  <a:avLst/>
                  <a:gdLst>
                    <a:gd name="T0" fmla="*/ 227 w 227"/>
                    <a:gd name="T1" fmla="*/ 136 h 1859"/>
                    <a:gd name="T2" fmla="*/ 0 w 227"/>
                    <a:gd name="T3" fmla="*/ 1859 h 1859"/>
                    <a:gd name="T4" fmla="*/ 0 w 227"/>
                    <a:gd name="T5" fmla="*/ 1633 h 1859"/>
                    <a:gd name="T6" fmla="*/ 137 w 227"/>
                    <a:gd name="T7" fmla="*/ 0 h 1859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27"/>
                    <a:gd name="T13" fmla="*/ 0 h 1859"/>
                    <a:gd name="T14" fmla="*/ 227 w 227"/>
                    <a:gd name="T15" fmla="*/ 1859 h 1859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27" h="1859">
                      <a:moveTo>
                        <a:pt x="227" y="136"/>
                      </a:moveTo>
                      <a:lnTo>
                        <a:pt x="0" y="1859"/>
                      </a:lnTo>
                      <a:lnTo>
                        <a:pt x="0" y="1633"/>
                      </a:lnTo>
                      <a:lnTo>
                        <a:pt x="137" y="0"/>
                      </a:lnTo>
                    </a:path>
                  </a:pathLst>
                </a:custGeom>
                <a:solidFill>
                  <a:schemeClr val="bg2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 sz="3902"/>
                </a:p>
              </p:txBody>
            </p:sp>
            <p:sp>
              <p:nvSpPr>
                <p:cNvPr id="12405" name="Oval 201"/>
                <p:cNvSpPr>
                  <a:spLocks noChangeArrowheads="1"/>
                </p:cNvSpPr>
                <p:nvPr/>
              </p:nvSpPr>
              <p:spPr bwMode="auto">
                <a:xfrm>
                  <a:off x="1383" y="1570"/>
                  <a:ext cx="272" cy="272"/>
                </a:xfrm>
                <a:prstGeom prst="ellipse">
                  <a:avLst/>
                </a:prstGeom>
                <a:solidFill>
                  <a:schemeClr val="bg2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defRPr>
                  </a:lvl9pPr>
                </a:lstStyle>
                <a:p>
                  <a:pPr eaLnBrk="1" hangingPunct="1"/>
                  <a:endParaRPr lang="ru-RU" sz="3902"/>
                </a:p>
              </p:txBody>
            </p:sp>
          </p:grpSp>
        </p:grpSp>
        <p:grpSp>
          <p:nvGrpSpPr>
            <p:cNvPr id="12391" name="Group 202"/>
            <p:cNvGrpSpPr>
              <a:grpSpLocks/>
            </p:cNvGrpSpPr>
            <p:nvPr/>
          </p:nvGrpSpPr>
          <p:grpSpPr bwMode="auto">
            <a:xfrm rot="-1742344" flipH="1" flipV="1">
              <a:off x="2018" y="2432"/>
              <a:ext cx="1229" cy="2066"/>
              <a:chOff x="521" y="845"/>
              <a:chExt cx="1079" cy="1994"/>
            </a:xfrm>
          </p:grpSpPr>
          <p:grpSp>
            <p:nvGrpSpPr>
              <p:cNvPr id="12392" name="Group 203"/>
              <p:cNvGrpSpPr>
                <a:grpSpLocks/>
              </p:cNvGrpSpPr>
              <p:nvPr/>
            </p:nvGrpSpPr>
            <p:grpSpPr bwMode="auto">
              <a:xfrm>
                <a:off x="748" y="845"/>
                <a:ext cx="852" cy="1913"/>
                <a:chOff x="350" y="799"/>
                <a:chExt cx="852" cy="1913"/>
              </a:xfrm>
            </p:grpSpPr>
            <p:grpSp>
              <p:nvGrpSpPr>
                <p:cNvPr id="12396" name="Group 204"/>
                <p:cNvGrpSpPr>
                  <a:grpSpLocks/>
                </p:cNvGrpSpPr>
                <p:nvPr/>
              </p:nvGrpSpPr>
              <p:grpSpPr bwMode="auto">
                <a:xfrm>
                  <a:off x="350" y="799"/>
                  <a:ext cx="852" cy="1909"/>
                  <a:chOff x="350" y="799"/>
                  <a:chExt cx="852" cy="1909"/>
                </a:xfrm>
              </p:grpSpPr>
              <p:sp>
                <p:nvSpPr>
                  <p:cNvPr id="12400" name="Freeform 205"/>
                  <p:cNvSpPr>
                    <a:spLocks/>
                  </p:cNvSpPr>
                  <p:nvPr/>
                </p:nvSpPr>
                <p:spPr bwMode="auto">
                  <a:xfrm rot="78698">
                    <a:off x="350" y="799"/>
                    <a:ext cx="852" cy="1909"/>
                  </a:xfrm>
                  <a:custGeom>
                    <a:avLst/>
                    <a:gdLst>
                      <a:gd name="T0" fmla="*/ 0 w 1252"/>
                      <a:gd name="T1" fmla="*/ 90 h 3125"/>
                      <a:gd name="T2" fmla="*/ 227 w 1252"/>
                      <a:gd name="T3" fmla="*/ 0 h 3125"/>
                      <a:gd name="T4" fmla="*/ 1179 w 1252"/>
                      <a:gd name="T5" fmla="*/ 2540 h 3125"/>
                      <a:gd name="T6" fmla="*/ 1252 w 1252"/>
                      <a:gd name="T7" fmla="*/ 3125 h 3125"/>
                      <a:gd name="T8" fmla="*/ 952 w 1252"/>
                      <a:gd name="T9" fmla="*/ 2630 h 3125"/>
                      <a:gd name="T10" fmla="*/ 0 w 1252"/>
                      <a:gd name="T11" fmla="*/ 90 h 3125"/>
                      <a:gd name="T12" fmla="*/ 0 60000 65536"/>
                      <a:gd name="T13" fmla="*/ 0 60000 65536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w 1252"/>
                      <a:gd name="T19" fmla="*/ 0 h 3125"/>
                      <a:gd name="T20" fmla="*/ 1252 w 1252"/>
                      <a:gd name="T21" fmla="*/ 3125 h 3125"/>
                    </a:gdLst>
                    <a:ahLst/>
                    <a:cxnLst>
                      <a:cxn ang="T12">
                        <a:pos x="T0" y="T1"/>
                      </a:cxn>
                      <a:cxn ang="T13">
                        <a:pos x="T2" y="T3"/>
                      </a:cxn>
                      <a:cxn ang="T14">
                        <a:pos x="T4" y="T5"/>
                      </a:cxn>
                      <a:cxn ang="T15">
                        <a:pos x="T6" y="T7"/>
                      </a:cxn>
                      <a:cxn ang="T16">
                        <a:pos x="T8" y="T9"/>
                      </a:cxn>
                      <a:cxn ang="T17">
                        <a:pos x="T10" y="T11"/>
                      </a:cxn>
                    </a:cxnLst>
                    <a:rect l="T18" t="T19" r="T20" b="T21"/>
                    <a:pathLst>
                      <a:path w="1252" h="3125">
                        <a:moveTo>
                          <a:pt x="0" y="90"/>
                        </a:moveTo>
                        <a:lnTo>
                          <a:pt x="227" y="0"/>
                        </a:lnTo>
                        <a:lnTo>
                          <a:pt x="1179" y="2540"/>
                        </a:lnTo>
                        <a:lnTo>
                          <a:pt x="1252" y="3125"/>
                        </a:lnTo>
                        <a:lnTo>
                          <a:pt x="952" y="2630"/>
                        </a:lnTo>
                        <a:lnTo>
                          <a:pt x="0" y="90"/>
                        </a:lnTo>
                        <a:close/>
                      </a:path>
                    </a:pathLst>
                  </a:custGeom>
                  <a:noFill/>
                  <a:ln w="9525">
                    <a:solidFill>
                      <a:schemeClr val="bg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 sz="3902"/>
                  </a:p>
                </p:txBody>
              </p:sp>
              <p:sp>
                <p:nvSpPr>
                  <p:cNvPr id="12401" name="Freeform 206"/>
                  <p:cNvSpPr>
                    <a:spLocks/>
                  </p:cNvSpPr>
                  <p:nvPr/>
                </p:nvSpPr>
                <p:spPr bwMode="auto">
                  <a:xfrm rot="78698">
                    <a:off x="419" y="810"/>
                    <a:ext cx="744" cy="1595"/>
                  </a:xfrm>
                  <a:custGeom>
                    <a:avLst/>
                    <a:gdLst>
                      <a:gd name="T0" fmla="*/ 867 w 1094"/>
                      <a:gd name="T1" fmla="*/ 2612 h 2612"/>
                      <a:gd name="T2" fmla="*/ 1094 w 1094"/>
                      <a:gd name="T3" fmla="*/ 2522 h 2612"/>
                      <a:gd name="T4" fmla="*/ 1016 w 1094"/>
                      <a:gd name="T5" fmla="*/ 2554 h 2612"/>
                      <a:gd name="T6" fmla="*/ 84 w 1094"/>
                      <a:gd name="T7" fmla="*/ 0 h 2612"/>
                      <a:gd name="T8" fmla="*/ 0 w 1094"/>
                      <a:gd name="T9" fmla="*/ 30 h 2612"/>
                      <a:gd name="T10" fmla="*/ 940 w 1094"/>
                      <a:gd name="T11" fmla="*/ 2584 h 2612"/>
                      <a:gd name="T12" fmla="*/ 0 60000 65536"/>
                      <a:gd name="T13" fmla="*/ 0 60000 65536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w 1094"/>
                      <a:gd name="T19" fmla="*/ 0 h 2612"/>
                      <a:gd name="T20" fmla="*/ 1094 w 1094"/>
                      <a:gd name="T21" fmla="*/ 2612 h 2612"/>
                    </a:gdLst>
                    <a:ahLst/>
                    <a:cxnLst>
                      <a:cxn ang="T12">
                        <a:pos x="T0" y="T1"/>
                      </a:cxn>
                      <a:cxn ang="T13">
                        <a:pos x="T2" y="T3"/>
                      </a:cxn>
                      <a:cxn ang="T14">
                        <a:pos x="T4" y="T5"/>
                      </a:cxn>
                      <a:cxn ang="T15">
                        <a:pos x="T6" y="T7"/>
                      </a:cxn>
                      <a:cxn ang="T16">
                        <a:pos x="T8" y="T9"/>
                      </a:cxn>
                      <a:cxn ang="T17">
                        <a:pos x="T10" y="T11"/>
                      </a:cxn>
                    </a:cxnLst>
                    <a:rect l="T18" t="T19" r="T20" b="T21"/>
                    <a:pathLst>
                      <a:path w="1094" h="2612">
                        <a:moveTo>
                          <a:pt x="867" y="2612"/>
                        </a:moveTo>
                        <a:lnTo>
                          <a:pt x="1094" y="2522"/>
                        </a:lnTo>
                        <a:lnTo>
                          <a:pt x="1016" y="2554"/>
                        </a:lnTo>
                        <a:lnTo>
                          <a:pt x="84" y="0"/>
                        </a:lnTo>
                        <a:lnTo>
                          <a:pt x="0" y="30"/>
                        </a:lnTo>
                        <a:lnTo>
                          <a:pt x="940" y="2584"/>
                        </a:lnTo>
                      </a:path>
                    </a:pathLst>
                  </a:custGeom>
                  <a:noFill/>
                  <a:ln w="9525">
                    <a:solidFill>
                      <a:schemeClr val="bg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 sz="3902"/>
                  </a:p>
                </p:txBody>
              </p:sp>
            </p:grpSp>
            <p:grpSp>
              <p:nvGrpSpPr>
                <p:cNvPr id="12397" name="Group 207"/>
                <p:cNvGrpSpPr>
                  <a:grpSpLocks/>
                </p:cNvGrpSpPr>
                <p:nvPr/>
              </p:nvGrpSpPr>
              <p:grpSpPr bwMode="auto">
                <a:xfrm>
                  <a:off x="975" y="2341"/>
                  <a:ext cx="218" cy="371"/>
                  <a:chOff x="1383" y="2296"/>
                  <a:chExt cx="218" cy="371"/>
                </a:xfrm>
              </p:grpSpPr>
              <p:sp>
                <p:nvSpPr>
                  <p:cNvPr id="12398" name="Freeform 208"/>
                  <p:cNvSpPr>
                    <a:spLocks/>
                  </p:cNvSpPr>
                  <p:nvPr/>
                </p:nvSpPr>
                <p:spPr bwMode="auto">
                  <a:xfrm rot="78698">
                    <a:off x="1383" y="2296"/>
                    <a:ext cx="215" cy="371"/>
                  </a:xfrm>
                  <a:custGeom>
                    <a:avLst/>
                    <a:gdLst>
                      <a:gd name="T0" fmla="*/ 316 w 316"/>
                      <a:gd name="T1" fmla="*/ 608 h 608"/>
                      <a:gd name="T2" fmla="*/ 227 w 316"/>
                      <a:gd name="T3" fmla="*/ 0 h 608"/>
                      <a:gd name="T4" fmla="*/ 0 w 316"/>
                      <a:gd name="T5" fmla="*/ 90 h 608"/>
                      <a:gd name="T6" fmla="*/ 316 w 316"/>
                      <a:gd name="T7" fmla="*/ 608 h 608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0 w 316"/>
                      <a:gd name="T13" fmla="*/ 0 h 608"/>
                      <a:gd name="T14" fmla="*/ 316 w 316"/>
                      <a:gd name="T15" fmla="*/ 608 h 608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316" h="608">
                        <a:moveTo>
                          <a:pt x="316" y="608"/>
                        </a:moveTo>
                        <a:lnTo>
                          <a:pt x="227" y="0"/>
                        </a:lnTo>
                        <a:lnTo>
                          <a:pt x="0" y="90"/>
                        </a:lnTo>
                        <a:lnTo>
                          <a:pt x="316" y="608"/>
                        </a:lnTo>
                        <a:close/>
                      </a:path>
                    </a:pathLst>
                  </a:custGeom>
                  <a:noFill/>
                  <a:ln w="9525">
                    <a:solidFill>
                      <a:schemeClr val="bg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 sz="3902"/>
                  </a:p>
                </p:txBody>
              </p:sp>
              <p:sp>
                <p:nvSpPr>
                  <p:cNvPr id="12399" name="Freeform 209"/>
                  <p:cNvSpPr>
                    <a:spLocks/>
                  </p:cNvSpPr>
                  <p:nvPr/>
                </p:nvSpPr>
                <p:spPr bwMode="auto">
                  <a:xfrm rot="78698">
                    <a:off x="1519" y="2523"/>
                    <a:ext cx="82" cy="141"/>
                  </a:xfrm>
                  <a:custGeom>
                    <a:avLst/>
                    <a:gdLst>
                      <a:gd name="T0" fmla="*/ 85 w 121"/>
                      <a:gd name="T1" fmla="*/ 0 h 230"/>
                      <a:gd name="T2" fmla="*/ 0 w 121"/>
                      <a:gd name="T3" fmla="*/ 25 h 230"/>
                      <a:gd name="T4" fmla="*/ 121 w 121"/>
                      <a:gd name="T5" fmla="*/ 230 h 230"/>
                      <a:gd name="T6" fmla="*/ 85 w 121"/>
                      <a:gd name="T7" fmla="*/ 0 h 23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0 w 121"/>
                      <a:gd name="T13" fmla="*/ 0 h 230"/>
                      <a:gd name="T14" fmla="*/ 121 w 121"/>
                      <a:gd name="T15" fmla="*/ 230 h 23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121" h="230">
                        <a:moveTo>
                          <a:pt x="85" y="0"/>
                        </a:moveTo>
                        <a:lnTo>
                          <a:pt x="0" y="25"/>
                        </a:lnTo>
                        <a:lnTo>
                          <a:pt x="121" y="230"/>
                        </a:lnTo>
                        <a:lnTo>
                          <a:pt x="85" y="0"/>
                        </a:lnTo>
                        <a:close/>
                      </a:path>
                    </a:pathLst>
                  </a:custGeom>
                  <a:noFill/>
                  <a:ln w="9525">
                    <a:solidFill>
                      <a:schemeClr val="bg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 sz="3902"/>
                  </a:p>
                </p:txBody>
              </p:sp>
            </p:grpSp>
          </p:grpSp>
          <p:grpSp>
            <p:nvGrpSpPr>
              <p:cNvPr id="12393" name="Group 210"/>
              <p:cNvGrpSpPr>
                <a:grpSpLocks/>
              </p:cNvGrpSpPr>
              <p:nvPr/>
            </p:nvGrpSpPr>
            <p:grpSpPr bwMode="auto">
              <a:xfrm rot="930741">
                <a:off x="521" y="981"/>
                <a:ext cx="384" cy="1858"/>
                <a:chOff x="1292" y="1570"/>
                <a:chExt cx="363" cy="1905"/>
              </a:xfrm>
            </p:grpSpPr>
            <p:sp>
              <p:nvSpPr>
                <p:cNvPr id="12394" name="Freeform 211"/>
                <p:cNvSpPr>
                  <a:spLocks/>
                </p:cNvSpPr>
                <p:nvPr/>
              </p:nvSpPr>
              <p:spPr bwMode="auto">
                <a:xfrm>
                  <a:off x="1292" y="1616"/>
                  <a:ext cx="227" cy="1859"/>
                </a:xfrm>
                <a:custGeom>
                  <a:avLst/>
                  <a:gdLst>
                    <a:gd name="T0" fmla="*/ 227 w 227"/>
                    <a:gd name="T1" fmla="*/ 136 h 1859"/>
                    <a:gd name="T2" fmla="*/ 0 w 227"/>
                    <a:gd name="T3" fmla="*/ 1859 h 1859"/>
                    <a:gd name="T4" fmla="*/ 0 w 227"/>
                    <a:gd name="T5" fmla="*/ 1633 h 1859"/>
                    <a:gd name="T6" fmla="*/ 137 w 227"/>
                    <a:gd name="T7" fmla="*/ 0 h 1859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27"/>
                    <a:gd name="T13" fmla="*/ 0 h 1859"/>
                    <a:gd name="T14" fmla="*/ 227 w 227"/>
                    <a:gd name="T15" fmla="*/ 1859 h 1859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27" h="1859">
                      <a:moveTo>
                        <a:pt x="227" y="136"/>
                      </a:moveTo>
                      <a:lnTo>
                        <a:pt x="0" y="1859"/>
                      </a:lnTo>
                      <a:lnTo>
                        <a:pt x="0" y="1633"/>
                      </a:lnTo>
                      <a:lnTo>
                        <a:pt x="137" y="0"/>
                      </a:lnTo>
                    </a:path>
                  </a:pathLst>
                </a:custGeom>
                <a:noFill/>
                <a:ln w="9525">
                  <a:solidFill>
                    <a:schemeClr val="bg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ru-RU" sz="3902"/>
                </a:p>
              </p:txBody>
            </p:sp>
            <p:sp>
              <p:nvSpPr>
                <p:cNvPr id="12395" name="Oval 212"/>
                <p:cNvSpPr>
                  <a:spLocks noChangeArrowheads="1"/>
                </p:cNvSpPr>
                <p:nvPr/>
              </p:nvSpPr>
              <p:spPr bwMode="auto">
                <a:xfrm>
                  <a:off x="1383" y="1570"/>
                  <a:ext cx="272" cy="272"/>
                </a:xfrm>
                <a:prstGeom prst="ellipse">
                  <a:avLst/>
                </a:prstGeom>
                <a:noFill/>
                <a:ln w="9525">
                  <a:solidFill>
                    <a:schemeClr val="bg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defRPr>
                  </a:lvl9pPr>
                </a:lstStyle>
                <a:p>
                  <a:pPr eaLnBrk="1" hangingPunct="1"/>
                  <a:endParaRPr lang="ru-RU" sz="3902"/>
                </a:p>
              </p:txBody>
            </p:sp>
          </p:grpSp>
        </p:grpSp>
      </p:grpSp>
      <p:sp>
        <p:nvSpPr>
          <p:cNvPr id="188630" name="Oval 214"/>
          <p:cNvSpPr>
            <a:spLocks noChangeArrowheads="1"/>
          </p:cNvSpPr>
          <p:nvPr/>
        </p:nvSpPr>
        <p:spPr bwMode="auto">
          <a:xfrm flipH="1">
            <a:off x="9642456" y="4762824"/>
            <a:ext cx="73124" cy="73124"/>
          </a:xfrm>
          <a:prstGeom prst="ellipse">
            <a:avLst/>
          </a:prstGeom>
          <a:solidFill>
            <a:srgbClr val="00CC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eaLnBrk="1" hangingPunct="1"/>
            <a:endParaRPr lang="ru-RU" sz="3902"/>
          </a:p>
        </p:txBody>
      </p:sp>
      <p:sp>
        <p:nvSpPr>
          <p:cNvPr id="188629" name="Oval 213"/>
          <p:cNvSpPr>
            <a:spLocks noChangeArrowheads="1"/>
          </p:cNvSpPr>
          <p:nvPr/>
        </p:nvSpPr>
        <p:spPr bwMode="auto">
          <a:xfrm flipH="1">
            <a:off x="7578728" y="5869437"/>
            <a:ext cx="149498" cy="149498"/>
          </a:xfrm>
          <a:prstGeom prst="ellipse">
            <a:avLst/>
          </a:prstGeom>
          <a:solidFill>
            <a:srgbClr val="00CC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eaLnBrk="1" hangingPunct="1"/>
            <a:endParaRPr lang="ru-RU" sz="3902"/>
          </a:p>
        </p:txBody>
      </p:sp>
      <p:grpSp>
        <p:nvGrpSpPr>
          <p:cNvPr id="188619" name="Group 171"/>
          <p:cNvGrpSpPr>
            <a:grpSpLocks/>
          </p:cNvGrpSpPr>
          <p:nvPr/>
        </p:nvGrpSpPr>
        <p:grpSpPr bwMode="auto">
          <a:xfrm rot="-1438216">
            <a:off x="207806" y="3141092"/>
            <a:ext cx="6639680" cy="2011729"/>
            <a:chOff x="612" y="754"/>
            <a:chExt cx="4086" cy="1238"/>
          </a:xfrm>
        </p:grpSpPr>
        <p:grpSp>
          <p:nvGrpSpPr>
            <p:cNvPr id="12372" name="Group 172"/>
            <p:cNvGrpSpPr>
              <a:grpSpLocks/>
            </p:cNvGrpSpPr>
            <p:nvPr/>
          </p:nvGrpSpPr>
          <p:grpSpPr bwMode="auto">
            <a:xfrm rot="18319539" flipH="1">
              <a:off x="1174" y="192"/>
              <a:ext cx="875" cy="1999"/>
              <a:chOff x="746" y="796"/>
              <a:chExt cx="903" cy="1999"/>
            </a:xfrm>
          </p:grpSpPr>
          <p:sp>
            <p:nvSpPr>
              <p:cNvPr id="12382" name="Freeform 173"/>
              <p:cNvSpPr>
                <a:spLocks/>
              </p:cNvSpPr>
              <p:nvPr/>
            </p:nvSpPr>
            <p:spPr bwMode="auto">
              <a:xfrm rot="78698">
                <a:off x="801" y="796"/>
                <a:ext cx="848" cy="1909"/>
              </a:xfrm>
              <a:custGeom>
                <a:avLst/>
                <a:gdLst>
                  <a:gd name="T0" fmla="*/ 0 w 1252"/>
                  <a:gd name="T1" fmla="*/ 90 h 3125"/>
                  <a:gd name="T2" fmla="*/ 227 w 1252"/>
                  <a:gd name="T3" fmla="*/ 0 h 3125"/>
                  <a:gd name="T4" fmla="*/ 1179 w 1252"/>
                  <a:gd name="T5" fmla="*/ 2540 h 3125"/>
                  <a:gd name="T6" fmla="*/ 1252 w 1252"/>
                  <a:gd name="T7" fmla="*/ 3125 h 3125"/>
                  <a:gd name="T8" fmla="*/ 952 w 1252"/>
                  <a:gd name="T9" fmla="*/ 2630 h 3125"/>
                  <a:gd name="T10" fmla="*/ 0 w 1252"/>
                  <a:gd name="T11" fmla="*/ 90 h 312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252"/>
                  <a:gd name="T19" fmla="*/ 0 h 3125"/>
                  <a:gd name="T20" fmla="*/ 1252 w 1252"/>
                  <a:gd name="T21" fmla="*/ 3125 h 312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252" h="3125">
                    <a:moveTo>
                      <a:pt x="0" y="90"/>
                    </a:moveTo>
                    <a:lnTo>
                      <a:pt x="227" y="0"/>
                    </a:lnTo>
                    <a:lnTo>
                      <a:pt x="1179" y="2540"/>
                    </a:lnTo>
                    <a:lnTo>
                      <a:pt x="1252" y="3125"/>
                    </a:lnTo>
                    <a:lnTo>
                      <a:pt x="952" y="2630"/>
                    </a:lnTo>
                    <a:lnTo>
                      <a:pt x="0" y="90"/>
                    </a:lnTo>
                    <a:close/>
                  </a:path>
                </a:pathLst>
              </a:custGeom>
              <a:solidFill>
                <a:srgbClr val="00CCFF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 sz="3902"/>
              </a:p>
            </p:txBody>
          </p:sp>
          <p:sp>
            <p:nvSpPr>
              <p:cNvPr id="188590" name="Freeform 174"/>
              <p:cNvSpPr>
                <a:spLocks/>
              </p:cNvSpPr>
              <p:nvPr/>
            </p:nvSpPr>
            <p:spPr bwMode="auto">
              <a:xfrm rot="78698">
                <a:off x="1428" y="2355"/>
                <a:ext cx="214" cy="371"/>
              </a:xfrm>
              <a:custGeom>
                <a:avLst/>
                <a:gdLst/>
                <a:ahLst/>
                <a:cxnLst>
                  <a:cxn ang="0">
                    <a:pos x="316" y="608"/>
                  </a:cxn>
                  <a:cxn ang="0">
                    <a:pos x="227" y="0"/>
                  </a:cxn>
                  <a:cxn ang="0">
                    <a:pos x="0" y="90"/>
                  </a:cxn>
                  <a:cxn ang="0">
                    <a:pos x="316" y="608"/>
                  </a:cxn>
                </a:cxnLst>
                <a:rect l="0" t="0" r="r" b="b"/>
                <a:pathLst>
                  <a:path w="316" h="608">
                    <a:moveTo>
                      <a:pt x="316" y="608"/>
                    </a:moveTo>
                    <a:lnTo>
                      <a:pt x="227" y="0"/>
                    </a:lnTo>
                    <a:lnTo>
                      <a:pt x="0" y="90"/>
                    </a:lnTo>
                    <a:lnTo>
                      <a:pt x="316" y="608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1"/>
                  </a:gs>
                  <a:gs pos="50000">
                    <a:srgbClr val="FF9900"/>
                  </a:gs>
                  <a:gs pos="100000">
                    <a:schemeClr val="bg1"/>
                  </a:gs>
                </a:gsLst>
                <a:lin ang="2700000" scaled="1"/>
              </a:gradFill>
              <a:ln w="9525">
                <a:solidFill>
                  <a:srgbClr val="0000FF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 sz="3902"/>
              </a:p>
            </p:txBody>
          </p:sp>
          <p:sp>
            <p:nvSpPr>
              <p:cNvPr id="12384" name="Freeform 175"/>
              <p:cNvSpPr>
                <a:spLocks/>
              </p:cNvSpPr>
              <p:nvPr/>
            </p:nvSpPr>
            <p:spPr bwMode="auto">
              <a:xfrm rot="78698">
                <a:off x="1554" y="2578"/>
                <a:ext cx="82" cy="141"/>
              </a:xfrm>
              <a:custGeom>
                <a:avLst/>
                <a:gdLst>
                  <a:gd name="T0" fmla="*/ 85 w 121"/>
                  <a:gd name="T1" fmla="*/ 0 h 230"/>
                  <a:gd name="T2" fmla="*/ 0 w 121"/>
                  <a:gd name="T3" fmla="*/ 25 h 230"/>
                  <a:gd name="T4" fmla="*/ 121 w 121"/>
                  <a:gd name="T5" fmla="*/ 230 h 230"/>
                  <a:gd name="T6" fmla="*/ 85 w 121"/>
                  <a:gd name="T7" fmla="*/ 0 h 23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21"/>
                  <a:gd name="T13" fmla="*/ 0 h 230"/>
                  <a:gd name="T14" fmla="*/ 121 w 121"/>
                  <a:gd name="T15" fmla="*/ 230 h 23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21" h="230">
                    <a:moveTo>
                      <a:pt x="85" y="0"/>
                    </a:moveTo>
                    <a:lnTo>
                      <a:pt x="0" y="25"/>
                    </a:lnTo>
                    <a:lnTo>
                      <a:pt x="121" y="230"/>
                    </a:lnTo>
                    <a:lnTo>
                      <a:pt x="85" y="0"/>
                    </a:lnTo>
                    <a:close/>
                  </a:path>
                </a:pathLst>
              </a:custGeom>
              <a:solidFill>
                <a:srgbClr val="0066CC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 sz="3902"/>
              </a:p>
            </p:txBody>
          </p:sp>
          <p:grpSp>
            <p:nvGrpSpPr>
              <p:cNvPr id="12385" name="Group 176"/>
              <p:cNvGrpSpPr>
                <a:grpSpLocks/>
              </p:cNvGrpSpPr>
              <p:nvPr/>
            </p:nvGrpSpPr>
            <p:grpSpPr bwMode="auto">
              <a:xfrm>
                <a:off x="746" y="807"/>
                <a:ext cx="864" cy="1988"/>
                <a:chOff x="738" y="806"/>
                <a:chExt cx="864" cy="1988"/>
              </a:xfrm>
            </p:grpSpPr>
            <p:sp>
              <p:nvSpPr>
                <p:cNvPr id="12386" name="Freeform 177"/>
                <p:cNvSpPr>
                  <a:spLocks/>
                </p:cNvSpPr>
                <p:nvPr/>
              </p:nvSpPr>
              <p:spPr bwMode="auto">
                <a:xfrm rot="78698">
                  <a:off x="861" y="806"/>
                  <a:ext cx="741" cy="1595"/>
                </a:xfrm>
                <a:custGeom>
                  <a:avLst/>
                  <a:gdLst>
                    <a:gd name="T0" fmla="*/ 867 w 1094"/>
                    <a:gd name="T1" fmla="*/ 2612 h 2612"/>
                    <a:gd name="T2" fmla="*/ 1094 w 1094"/>
                    <a:gd name="T3" fmla="*/ 2522 h 2612"/>
                    <a:gd name="T4" fmla="*/ 1016 w 1094"/>
                    <a:gd name="T5" fmla="*/ 2554 h 2612"/>
                    <a:gd name="T6" fmla="*/ 84 w 1094"/>
                    <a:gd name="T7" fmla="*/ 0 h 2612"/>
                    <a:gd name="T8" fmla="*/ 0 w 1094"/>
                    <a:gd name="T9" fmla="*/ 30 h 2612"/>
                    <a:gd name="T10" fmla="*/ 940 w 1094"/>
                    <a:gd name="T11" fmla="*/ 2584 h 2612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1094"/>
                    <a:gd name="T19" fmla="*/ 0 h 2612"/>
                    <a:gd name="T20" fmla="*/ 1094 w 1094"/>
                    <a:gd name="T21" fmla="*/ 2612 h 2612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1094" h="2612">
                      <a:moveTo>
                        <a:pt x="867" y="2612"/>
                      </a:moveTo>
                      <a:lnTo>
                        <a:pt x="1094" y="2522"/>
                      </a:lnTo>
                      <a:lnTo>
                        <a:pt x="1016" y="2554"/>
                      </a:lnTo>
                      <a:lnTo>
                        <a:pt x="84" y="0"/>
                      </a:lnTo>
                      <a:lnTo>
                        <a:pt x="0" y="30"/>
                      </a:lnTo>
                      <a:lnTo>
                        <a:pt x="940" y="2584"/>
                      </a:lnTo>
                    </a:path>
                  </a:pathLst>
                </a:custGeom>
                <a:solidFill>
                  <a:srgbClr val="0066CC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 sz="3902"/>
                </a:p>
              </p:txBody>
            </p:sp>
            <p:grpSp>
              <p:nvGrpSpPr>
                <p:cNvPr id="12387" name="Group 178"/>
                <p:cNvGrpSpPr>
                  <a:grpSpLocks/>
                </p:cNvGrpSpPr>
                <p:nvPr/>
              </p:nvGrpSpPr>
              <p:grpSpPr bwMode="auto">
                <a:xfrm rot="78698">
                  <a:off x="738" y="936"/>
                  <a:ext cx="382" cy="1858"/>
                  <a:chOff x="1292" y="1570"/>
                  <a:chExt cx="363" cy="1905"/>
                </a:xfrm>
              </p:grpSpPr>
              <p:sp>
                <p:nvSpPr>
                  <p:cNvPr id="12388" name="Freeform 179"/>
                  <p:cNvSpPr>
                    <a:spLocks/>
                  </p:cNvSpPr>
                  <p:nvPr/>
                </p:nvSpPr>
                <p:spPr bwMode="auto">
                  <a:xfrm>
                    <a:off x="1292" y="1616"/>
                    <a:ext cx="227" cy="1859"/>
                  </a:xfrm>
                  <a:custGeom>
                    <a:avLst/>
                    <a:gdLst>
                      <a:gd name="T0" fmla="*/ 227 w 227"/>
                      <a:gd name="T1" fmla="*/ 136 h 1859"/>
                      <a:gd name="T2" fmla="*/ 0 w 227"/>
                      <a:gd name="T3" fmla="*/ 1859 h 1859"/>
                      <a:gd name="T4" fmla="*/ 0 w 227"/>
                      <a:gd name="T5" fmla="*/ 1633 h 1859"/>
                      <a:gd name="T6" fmla="*/ 137 w 227"/>
                      <a:gd name="T7" fmla="*/ 0 h 1859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0 w 227"/>
                      <a:gd name="T13" fmla="*/ 0 h 1859"/>
                      <a:gd name="T14" fmla="*/ 227 w 227"/>
                      <a:gd name="T15" fmla="*/ 1859 h 1859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27" h="1859">
                        <a:moveTo>
                          <a:pt x="227" y="136"/>
                        </a:moveTo>
                        <a:lnTo>
                          <a:pt x="0" y="1859"/>
                        </a:lnTo>
                        <a:lnTo>
                          <a:pt x="0" y="1633"/>
                        </a:lnTo>
                        <a:lnTo>
                          <a:pt x="137" y="0"/>
                        </a:lnTo>
                      </a:path>
                    </a:pathLst>
                  </a:custGeom>
                  <a:solidFill>
                    <a:schemeClr val="bg2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 sz="3902"/>
                  </a:p>
                </p:txBody>
              </p:sp>
              <p:sp>
                <p:nvSpPr>
                  <p:cNvPr id="12389" name="Oval 180"/>
                  <p:cNvSpPr>
                    <a:spLocks noChangeArrowheads="1"/>
                  </p:cNvSpPr>
                  <p:nvPr/>
                </p:nvSpPr>
                <p:spPr bwMode="auto">
                  <a:xfrm>
                    <a:off x="1383" y="1570"/>
                    <a:ext cx="272" cy="272"/>
                  </a:xfrm>
                  <a:prstGeom prst="ellipse">
                    <a:avLst/>
                  </a:prstGeom>
                  <a:solidFill>
                    <a:schemeClr val="bg2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defRPr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1pPr>
                    <a:lvl2pPr marL="742950" indent="-285750" eaLnBrk="0" hangingPunct="0">
                      <a:defRPr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2pPr>
                    <a:lvl3pPr marL="1143000" indent="-228600" eaLnBrk="0" hangingPunct="0">
                      <a:defRPr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3pPr>
                    <a:lvl4pPr marL="1600200" indent="-228600" eaLnBrk="0" hangingPunct="0">
                      <a:defRPr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4pPr>
                    <a:lvl5pPr marL="2057400" indent="-228600" eaLnBrk="0" hangingPunct="0">
                      <a:defRPr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9pPr>
                  </a:lstStyle>
                  <a:p>
                    <a:pPr eaLnBrk="1" hangingPunct="1"/>
                    <a:endParaRPr lang="ru-RU" sz="3902"/>
                  </a:p>
                </p:txBody>
              </p:sp>
            </p:grpSp>
          </p:grpSp>
        </p:grpSp>
        <p:grpSp>
          <p:nvGrpSpPr>
            <p:cNvPr id="12373" name="Group 181"/>
            <p:cNvGrpSpPr>
              <a:grpSpLocks/>
            </p:cNvGrpSpPr>
            <p:nvPr/>
          </p:nvGrpSpPr>
          <p:grpSpPr bwMode="auto">
            <a:xfrm rot="18319539" flipV="1">
              <a:off x="3261" y="555"/>
              <a:ext cx="875" cy="1999"/>
              <a:chOff x="746" y="796"/>
              <a:chExt cx="903" cy="1999"/>
            </a:xfrm>
          </p:grpSpPr>
          <p:sp>
            <p:nvSpPr>
              <p:cNvPr id="12374" name="Freeform 182"/>
              <p:cNvSpPr>
                <a:spLocks/>
              </p:cNvSpPr>
              <p:nvPr/>
            </p:nvSpPr>
            <p:spPr bwMode="auto">
              <a:xfrm rot="78698">
                <a:off x="801" y="796"/>
                <a:ext cx="848" cy="1909"/>
              </a:xfrm>
              <a:custGeom>
                <a:avLst/>
                <a:gdLst>
                  <a:gd name="T0" fmla="*/ 0 w 1252"/>
                  <a:gd name="T1" fmla="*/ 90 h 3125"/>
                  <a:gd name="T2" fmla="*/ 227 w 1252"/>
                  <a:gd name="T3" fmla="*/ 0 h 3125"/>
                  <a:gd name="T4" fmla="*/ 1179 w 1252"/>
                  <a:gd name="T5" fmla="*/ 2540 h 3125"/>
                  <a:gd name="T6" fmla="*/ 1252 w 1252"/>
                  <a:gd name="T7" fmla="*/ 3125 h 3125"/>
                  <a:gd name="T8" fmla="*/ 952 w 1252"/>
                  <a:gd name="T9" fmla="*/ 2630 h 3125"/>
                  <a:gd name="T10" fmla="*/ 0 w 1252"/>
                  <a:gd name="T11" fmla="*/ 90 h 312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252"/>
                  <a:gd name="T19" fmla="*/ 0 h 3125"/>
                  <a:gd name="T20" fmla="*/ 1252 w 1252"/>
                  <a:gd name="T21" fmla="*/ 3125 h 312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252" h="3125">
                    <a:moveTo>
                      <a:pt x="0" y="90"/>
                    </a:moveTo>
                    <a:lnTo>
                      <a:pt x="227" y="0"/>
                    </a:lnTo>
                    <a:lnTo>
                      <a:pt x="1179" y="2540"/>
                    </a:lnTo>
                    <a:lnTo>
                      <a:pt x="1252" y="3125"/>
                    </a:lnTo>
                    <a:lnTo>
                      <a:pt x="952" y="2630"/>
                    </a:lnTo>
                    <a:lnTo>
                      <a:pt x="0" y="90"/>
                    </a:lnTo>
                    <a:close/>
                  </a:path>
                </a:pathLst>
              </a:custGeom>
              <a:noFill/>
              <a:ln w="9525">
                <a:solidFill>
                  <a:schemeClr val="bg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ru-RU" sz="3902"/>
              </a:p>
            </p:txBody>
          </p:sp>
          <p:sp>
            <p:nvSpPr>
              <p:cNvPr id="12375" name="Freeform 183"/>
              <p:cNvSpPr>
                <a:spLocks/>
              </p:cNvSpPr>
              <p:nvPr/>
            </p:nvSpPr>
            <p:spPr bwMode="auto">
              <a:xfrm rot="78698">
                <a:off x="1429" y="2356"/>
                <a:ext cx="214" cy="371"/>
              </a:xfrm>
              <a:custGeom>
                <a:avLst/>
                <a:gdLst>
                  <a:gd name="T0" fmla="*/ 316 w 316"/>
                  <a:gd name="T1" fmla="*/ 608 h 608"/>
                  <a:gd name="T2" fmla="*/ 227 w 316"/>
                  <a:gd name="T3" fmla="*/ 0 h 608"/>
                  <a:gd name="T4" fmla="*/ 0 w 316"/>
                  <a:gd name="T5" fmla="*/ 90 h 608"/>
                  <a:gd name="T6" fmla="*/ 316 w 316"/>
                  <a:gd name="T7" fmla="*/ 608 h 60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16"/>
                  <a:gd name="T13" fmla="*/ 0 h 608"/>
                  <a:gd name="T14" fmla="*/ 316 w 316"/>
                  <a:gd name="T15" fmla="*/ 608 h 60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16" h="608">
                    <a:moveTo>
                      <a:pt x="316" y="608"/>
                    </a:moveTo>
                    <a:lnTo>
                      <a:pt x="227" y="0"/>
                    </a:lnTo>
                    <a:lnTo>
                      <a:pt x="0" y="90"/>
                    </a:lnTo>
                    <a:lnTo>
                      <a:pt x="316" y="608"/>
                    </a:lnTo>
                    <a:close/>
                  </a:path>
                </a:pathLst>
              </a:custGeom>
              <a:noFill/>
              <a:ln w="9525">
                <a:solidFill>
                  <a:schemeClr val="bg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ru-RU" sz="3902"/>
              </a:p>
            </p:txBody>
          </p:sp>
          <p:sp>
            <p:nvSpPr>
              <p:cNvPr id="12376" name="Freeform 184"/>
              <p:cNvSpPr>
                <a:spLocks/>
              </p:cNvSpPr>
              <p:nvPr/>
            </p:nvSpPr>
            <p:spPr bwMode="auto">
              <a:xfrm rot="78698">
                <a:off x="1554" y="2578"/>
                <a:ext cx="82" cy="141"/>
              </a:xfrm>
              <a:custGeom>
                <a:avLst/>
                <a:gdLst>
                  <a:gd name="T0" fmla="*/ 85 w 121"/>
                  <a:gd name="T1" fmla="*/ 0 h 230"/>
                  <a:gd name="T2" fmla="*/ 0 w 121"/>
                  <a:gd name="T3" fmla="*/ 25 h 230"/>
                  <a:gd name="T4" fmla="*/ 121 w 121"/>
                  <a:gd name="T5" fmla="*/ 230 h 230"/>
                  <a:gd name="T6" fmla="*/ 85 w 121"/>
                  <a:gd name="T7" fmla="*/ 0 h 23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21"/>
                  <a:gd name="T13" fmla="*/ 0 h 230"/>
                  <a:gd name="T14" fmla="*/ 121 w 121"/>
                  <a:gd name="T15" fmla="*/ 230 h 23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21" h="230">
                    <a:moveTo>
                      <a:pt x="85" y="0"/>
                    </a:moveTo>
                    <a:lnTo>
                      <a:pt x="0" y="25"/>
                    </a:lnTo>
                    <a:lnTo>
                      <a:pt x="121" y="230"/>
                    </a:lnTo>
                    <a:lnTo>
                      <a:pt x="85" y="0"/>
                    </a:lnTo>
                    <a:close/>
                  </a:path>
                </a:pathLst>
              </a:custGeom>
              <a:noFill/>
              <a:ln w="9525">
                <a:solidFill>
                  <a:schemeClr val="bg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ru-RU" sz="3902"/>
              </a:p>
            </p:txBody>
          </p:sp>
          <p:grpSp>
            <p:nvGrpSpPr>
              <p:cNvPr id="12377" name="Group 185"/>
              <p:cNvGrpSpPr>
                <a:grpSpLocks/>
              </p:cNvGrpSpPr>
              <p:nvPr/>
            </p:nvGrpSpPr>
            <p:grpSpPr bwMode="auto">
              <a:xfrm>
                <a:off x="746" y="807"/>
                <a:ext cx="864" cy="1988"/>
                <a:chOff x="738" y="806"/>
                <a:chExt cx="864" cy="1988"/>
              </a:xfrm>
            </p:grpSpPr>
            <p:sp>
              <p:nvSpPr>
                <p:cNvPr id="12378" name="Freeform 186"/>
                <p:cNvSpPr>
                  <a:spLocks/>
                </p:cNvSpPr>
                <p:nvPr/>
              </p:nvSpPr>
              <p:spPr bwMode="auto">
                <a:xfrm rot="78698">
                  <a:off x="861" y="806"/>
                  <a:ext cx="741" cy="1595"/>
                </a:xfrm>
                <a:custGeom>
                  <a:avLst/>
                  <a:gdLst>
                    <a:gd name="T0" fmla="*/ 867 w 1094"/>
                    <a:gd name="T1" fmla="*/ 2612 h 2612"/>
                    <a:gd name="T2" fmla="*/ 1094 w 1094"/>
                    <a:gd name="T3" fmla="*/ 2522 h 2612"/>
                    <a:gd name="T4" fmla="*/ 1016 w 1094"/>
                    <a:gd name="T5" fmla="*/ 2554 h 2612"/>
                    <a:gd name="T6" fmla="*/ 84 w 1094"/>
                    <a:gd name="T7" fmla="*/ 0 h 2612"/>
                    <a:gd name="T8" fmla="*/ 0 w 1094"/>
                    <a:gd name="T9" fmla="*/ 30 h 2612"/>
                    <a:gd name="T10" fmla="*/ 940 w 1094"/>
                    <a:gd name="T11" fmla="*/ 2584 h 2612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1094"/>
                    <a:gd name="T19" fmla="*/ 0 h 2612"/>
                    <a:gd name="T20" fmla="*/ 1094 w 1094"/>
                    <a:gd name="T21" fmla="*/ 2612 h 2612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1094" h="2612">
                      <a:moveTo>
                        <a:pt x="867" y="2612"/>
                      </a:moveTo>
                      <a:lnTo>
                        <a:pt x="1094" y="2522"/>
                      </a:lnTo>
                      <a:lnTo>
                        <a:pt x="1016" y="2554"/>
                      </a:lnTo>
                      <a:lnTo>
                        <a:pt x="84" y="0"/>
                      </a:lnTo>
                      <a:lnTo>
                        <a:pt x="0" y="30"/>
                      </a:lnTo>
                      <a:lnTo>
                        <a:pt x="940" y="2584"/>
                      </a:lnTo>
                    </a:path>
                  </a:pathLst>
                </a:custGeom>
                <a:noFill/>
                <a:ln w="9525">
                  <a:solidFill>
                    <a:schemeClr val="bg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ru-RU" sz="3902"/>
                </a:p>
              </p:txBody>
            </p:sp>
            <p:grpSp>
              <p:nvGrpSpPr>
                <p:cNvPr id="12379" name="Group 187"/>
                <p:cNvGrpSpPr>
                  <a:grpSpLocks/>
                </p:cNvGrpSpPr>
                <p:nvPr/>
              </p:nvGrpSpPr>
              <p:grpSpPr bwMode="auto">
                <a:xfrm rot="78698">
                  <a:off x="738" y="936"/>
                  <a:ext cx="382" cy="1858"/>
                  <a:chOff x="1292" y="1570"/>
                  <a:chExt cx="363" cy="1905"/>
                </a:xfrm>
              </p:grpSpPr>
              <p:sp>
                <p:nvSpPr>
                  <p:cNvPr id="12380" name="Freeform 188"/>
                  <p:cNvSpPr>
                    <a:spLocks/>
                  </p:cNvSpPr>
                  <p:nvPr/>
                </p:nvSpPr>
                <p:spPr bwMode="auto">
                  <a:xfrm>
                    <a:off x="1292" y="1616"/>
                    <a:ext cx="227" cy="1859"/>
                  </a:xfrm>
                  <a:custGeom>
                    <a:avLst/>
                    <a:gdLst>
                      <a:gd name="T0" fmla="*/ 227 w 227"/>
                      <a:gd name="T1" fmla="*/ 136 h 1859"/>
                      <a:gd name="T2" fmla="*/ 0 w 227"/>
                      <a:gd name="T3" fmla="*/ 1859 h 1859"/>
                      <a:gd name="T4" fmla="*/ 0 w 227"/>
                      <a:gd name="T5" fmla="*/ 1633 h 1859"/>
                      <a:gd name="T6" fmla="*/ 137 w 227"/>
                      <a:gd name="T7" fmla="*/ 0 h 1859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0 w 227"/>
                      <a:gd name="T13" fmla="*/ 0 h 1859"/>
                      <a:gd name="T14" fmla="*/ 227 w 227"/>
                      <a:gd name="T15" fmla="*/ 1859 h 1859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27" h="1859">
                        <a:moveTo>
                          <a:pt x="227" y="136"/>
                        </a:moveTo>
                        <a:lnTo>
                          <a:pt x="0" y="1859"/>
                        </a:lnTo>
                        <a:lnTo>
                          <a:pt x="0" y="1633"/>
                        </a:lnTo>
                        <a:lnTo>
                          <a:pt x="137" y="0"/>
                        </a:lnTo>
                      </a:path>
                    </a:pathLst>
                  </a:custGeom>
                  <a:noFill/>
                  <a:ln w="9525">
                    <a:solidFill>
                      <a:schemeClr val="bg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 sz="3902"/>
                  </a:p>
                </p:txBody>
              </p:sp>
              <p:sp>
                <p:nvSpPr>
                  <p:cNvPr id="12381" name="Oval 189"/>
                  <p:cNvSpPr>
                    <a:spLocks noChangeArrowheads="1"/>
                  </p:cNvSpPr>
                  <p:nvPr/>
                </p:nvSpPr>
                <p:spPr bwMode="auto">
                  <a:xfrm>
                    <a:off x="1383" y="1570"/>
                    <a:ext cx="272" cy="272"/>
                  </a:xfrm>
                  <a:prstGeom prst="ellipse">
                    <a:avLst/>
                  </a:prstGeom>
                  <a:noFill/>
                  <a:ln w="9525">
                    <a:solidFill>
                      <a:schemeClr val="bg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 wrap="none" anchor="ctr"/>
                  <a:lstStyle>
                    <a:lvl1pPr eaLnBrk="0" hangingPunct="0">
                      <a:defRPr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1pPr>
                    <a:lvl2pPr marL="742950" indent="-285750" eaLnBrk="0" hangingPunct="0">
                      <a:defRPr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2pPr>
                    <a:lvl3pPr marL="1143000" indent="-228600" eaLnBrk="0" hangingPunct="0">
                      <a:defRPr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3pPr>
                    <a:lvl4pPr marL="1600200" indent="-228600" eaLnBrk="0" hangingPunct="0">
                      <a:defRPr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4pPr>
                    <a:lvl5pPr marL="2057400" indent="-228600" eaLnBrk="0" hangingPunct="0">
                      <a:defRPr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9pPr>
                  </a:lstStyle>
                  <a:p>
                    <a:pPr eaLnBrk="1" hangingPunct="1"/>
                    <a:endParaRPr lang="ru-RU" sz="3902"/>
                  </a:p>
                </p:txBody>
              </p:sp>
            </p:grpSp>
          </p:grpSp>
        </p:grpSp>
      </p:grpSp>
      <p:sp>
        <p:nvSpPr>
          <p:cNvPr id="188633" name="Text Box 217"/>
          <p:cNvSpPr txBox="1">
            <a:spLocks noChangeArrowheads="1"/>
          </p:cNvSpPr>
          <p:nvPr/>
        </p:nvSpPr>
        <p:spPr bwMode="auto">
          <a:xfrm>
            <a:off x="7282981" y="5942562"/>
            <a:ext cx="558218" cy="7091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eaLnBrk="1" hangingPunct="1"/>
            <a:r>
              <a:rPr lang="en-US" sz="3902">
                <a:solidFill>
                  <a:srgbClr val="0066CC"/>
                </a:solidFill>
              </a:rPr>
              <a:t>N</a:t>
            </a:r>
            <a:endParaRPr lang="ru-RU" sz="3902">
              <a:solidFill>
                <a:srgbClr val="0066CC"/>
              </a:solidFill>
            </a:endParaRPr>
          </a:p>
        </p:txBody>
      </p:sp>
      <p:sp>
        <p:nvSpPr>
          <p:cNvPr id="188503" name="Oval 87"/>
          <p:cNvSpPr>
            <a:spLocks noChangeArrowheads="1"/>
          </p:cNvSpPr>
          <p:nvPr/>
        </p:nvSpPr>
        <p:spPr bwMode="auto">
          <a:xfrm>
            <a:off x="7945975" y="5942562"/>
            <a:ext cx="146248" cy="146248"/>
          </a:xfrm>
          <a:prstGeom prst="ellipse">
            <a:avLst/>
          </a:prstGeom>
          <a:solidFill>
            <a:schemeClr val="tx2"/>
          </a:solidFill>
          <a:ln w="12700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eaLnBrk="1" hangingPunct="1"/>
            <a:endParaRPr lang="ru-RU" sz="3902"/>
          </a:p>
        </p:txBody>
      </p:sp>
      <p:sp>
        <p:nvSpPr>
          <p:cNvPr id="188466" name="Oval 50"/>
          <p:cNvSpPr>
            <a:spLocks noChangeArrowheads="1"/>
          </p:cNvSpPr>
          <p:nvPr/>
        </p:nvSpPr>
        <p:spPr bwMode="auto">
          <a:xfrm>
            <a:off x="8977838" y="6015686"/>
            <a:ext cx="147874" cy="147874"/>
          </a:xfrm>
          <a:prstGeom prst="ellipse">
            <a:avLst/>
          </a:prstGeom>
          <a:solidFill>
            <a:srgbClr val="008000"/>
          </a:solidFill>
          <a:ln w="12700">
            <a:solidFill>
              <a:srgbClr val="000000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eaLnBrk="1" hangingPunct="1"/>
            <a:endParaRPr lang="ru-RU" sz="3902"/>
          </a:p>
        </p:txBody>
      </p:sp>
      <p:grpSp>
        <p:nvGrpSpPr>
          <p:cNvPr id="188637" name="Group 73"/>
          <p:cNvGrpSpPr>
            <a:grpSpLocks/>
          </p:cNvGrpSpPr>
          <p:nvPr/>
        </p:nvGrpSpPr>
        <p:grpSpPr bwMode="auto">
          <a:xfrm rot="301853">
            <a:off x="1460669" y="4026707"/>
            <a:ext cx="6088810" cy="3703336"/>
            <a:chOff x="1068" y="981"/>
            <a:chExt cx="3747" cy="2279"/>
          </a:xfrm>
        </p:grpSpPr>
        <p:grpSp>
          <p:nvGrpSpPr>
            <p:cNvPr id="12359" name="Group 74"/>
            <p:cNvGrpSpPr>
              <a:grpSpLocks/>
            </p:cNvGrpSpPr>
            <p:nvPr/>
          </p:nvGrpSpPr>
          <p:grpSpPr bwMode="auto">
            <a:xfrm rot="4079242">
              <a:off x="3350" y="375"/>
              <a:ext cx="859" cy="2071"/>
              <a:chOff x="4143" y="576"/>
              <a:chExt cx="859" cy="2071"/>
            </a:xfrm>
          </p:grpSpPr>
          <p:sp>
            <p:nvSpPr>
              <p:cNvPr id="12365" name="Freeform 75"/>
              <p:cNvSpPr>
                <a:spLocks/>
              </p:cNvSpPr>
              <p:nvPr/>
            </p:nvSpPr>
            <p:spPr bwMode="auto">
              <a:xfrm rot="21050819" flipH="1">
                <a:off x="4143" y="576"/>
                <a:ext cx="859" cy="1991"/>
              </a:xfrm>
              <a:custGeom>
                <a:avLst/>
                <a:gdLst>
                  <a:gd name="T0" fmla="*/ 0 w 1252"/>
                  <a:gd name="T1" fmla="*/ 90 h 3125"/>
                  <a:gd name="T2" fmla="*/ 227 w 1252"/>
                  <a:gd name="T3" fmla="*/ 0 h 3125"/>
                  <a:gd name="T4" fmla="*/ 1179 w 1252"/>
                  <a:gd name="T5" fmla="*/ 2540 h 3125"/>
                  <a:gd name="T6" fmla="*/ 1252 w 1252"/>
                  <a:gd name="T7" fmla="*/ 3125 h 3125"/>
                  <a:gd name="T8" fmla="*/ 952 w 1252"/>
                  <a:gd name="T9" fmla="*/ 2630 h 3125"/>
                  <a:gd name="T10" fmla="*/ 0 w 1252"/>
                  <a:gd name="T11" fmla="*/ 90 h 312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252"/>
                  <a:gd name="T19" fmla="*/ 0 h 3125"/>
                  <a:gd name="T20" fmla="*/ 1252 w 1252"/>
                  <a:gd name="T21" fmla="*/ 3125 h 312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252" h="3125">
                    <a:moveTo>
                      <a:pt x="0" y="90"/>
                    </a:moveTo>
                    <a:lnTo>
                      <a:pt x="227" y="0"/>
                    </a:lnTo>
                    <a:lnTo>
                      <a:pt x="1179" y="2540"/>
                    </a:lnTo>
                    <a:lnTo>
                      <a:pt x="1252" y="3125"/>
                    </a:lnTo>
                    <a:lnTo>
                      <a:pt x="952" y="2630"/>
                    </a:lnTo>
                    <a:lnTo>
                      <a:pt x="0" y="90"/>
                    </a:lnTo>
                    <a:close/>
                  </a:path>
                </a:pathLst>
              </a:custGeom>
              <a:solidFill>
                <a:srgbClr val="CC0099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 sz="3902"/>
              </a:p>
            </p:txBody>
          </p:sp>
          <p:sp>
            <p:nvSpPr>
              <p:cNvPr id="188492" name="Freeform 76"/>
              <p:cNvSpPr>
                <a:spLocks/>
              </p:cNvSpPr>
              <p:nvPr/>
            </p:nvSpPr>
            <p:spPr bwMode="auto">
              <a:xfrm rot="21050819" flipH="1">
                <a:off x="4264" y="2239"/>
                <a:ext cx="217" cy="387"/>
              </a:xfrm>
              <a:custGeom>
                <a:avLst/>
                <a:gdLst/>
                <a:ahLst/>
                <a:cxnLst>
                  <a:cxn ang="0">
                    <a:pos x="316" y="608"/>
                  </a:cxn>
                  <a:cxn ang="0">
                    <a:pos x="227" y="0"/>
                  </a:cxn>
                  <a:cxn ang="0">
                    <a:pos x="0" y="90"/>
                  </a:cxn>
                  <a:cxn ang="0">
                    <a:pos x="316" y="608"/>
                  </a:cxn>
                </a:cxnLst>
                <a:rect l="0" t="0" r="r" b="b"/>
                <a:pathLst>
                  <a:path w="316" h="608">
                    <a:moveTo>
                      <a:pt x="316" y="608"/>
                    </a:moveTo>
                    <a:lnTo>
                      <a:pt x="227" y="0"/>
                    </a:lnTo>
                    <a:lnTo>
                      <a:pt x="0" y="90"/>
                    </a:lnTo>
                    <a:lnTo>
                      <a:pt x="316" y="608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1"/>
                  </a:gs>
                  <a:gs pos="50000">
                    <a:srgbClr val="FF9900"/>
                  </a:gs>
                  <a:gs pos="100000">
                    <a:schemeClr val="bg1"/>
                  </a:gs>
                </a:gsLst>
                <a:lin ang="2700000" scaled="1"/>
              </a:gradFill>
              <a:ln w="9525">
                <a:solidFill>
                  <a:srgbClr val="0000FF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 sz="3902"/>
              </a:p>
            </p:txBody>
          </p:sp>
          <p:sp>
            <p:nvSpPr>
              <p:cNvPr id="12367" name="Freeform 77"/>
              <p:cNvSpPr>
                <a:spLocks/>
              </p:cNvSpPr>
              <p:nvPr/>
            </p:nvSpPr>
            <p:spPr bwMode="auto">
              <a:xfrm rot="21050819" flipH="1">
                <a:off x="4288" y="2477"/>
                <a:ext cx="83" cy="147"/>
              </a:xfrm>
              <a:custGeom>
                <a:avLst/>
                <a:gdLst>
                  <a:gd name="T0" fmla="*/ 85 w 121"/>
                  <a:gd name="T1" fmla="*/ 0 h 230"/>
                  <a:gd name="T2" fmla="*/ 0 w 121"/>
                  <a:gd name="T3" fmla="*/ 25 h 230"/>
                  <a:gd name="T4" fmla="*/ 121 w 121"/>
                  <a:gd name="T5" fmla="*/ 230 h 230"/>
                  <a:gd name="T6" fmla="*/ 85 w 121"/>
                  <a:gd name="T7" fmla="*/ 0 h 23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21"/>
                  <a:gd name="T13" fmla="*/ 0 h 230"/>
                  <a:gd name="T14" fmla="*/ 121 w 121"/>
                  <a:gd name="T15" fmla="*/ 230 h 23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21" h="230">
                    <a:moveTo>
                      <a:pt x="85" y="0"/>
                    </a:moveTo>
                    <a:lnTo>
                      <a:pt x="0" y="25"/>
                    </a:lnTo>
                    <a:lnTo>
                      <a:pt x="121" y="230"/>
                    </a:lnTo>
                    <a:lnTo>
                      <a:pt x="85" y="0"/>
                    </a:lnTo>
                    <a:close/>
                  </a:path>
                </a:pathLst>
              </a:custGeom>
              <a:solidFill>
                <a:schemeClr val="tx2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 sz="3902"/>
              </a:p>
            </p:txBody>
          </p:sp>
          <p:sp>
            <p:nvSpPr>
              <p:cNvPr id="12368" name="Freeform 78"/>
              <p:cNvSpPr>
                <a:spLocks/>
              </p:cNvSpPr>
              <p:nvPr/>
            </p:nvSpPr>
            <p:spPr bwMode="auto">
              <a:xfrm rot="21050819" flipH="1">
                <a:off x="4162" y="590"/>
                <a:ext cx="750" cy="1664"/>
              </a:xfrm>
              <a:custGeom>
                <a:avLst/>
                <a:gdLst>
                  <a:gd name="T0" fmla="*/ 867 w 1094"/>
                  <a:gd name="T1" fmla="*/ 2612 h 2612"/>
                  <a:gd name="T2" fmla="*/ 1094 w 1094"/>
                  <a:gd name="T3" fmla="*/ 2522 h 2612"/>
                  <a:gd name="T4" fmla="*/ 1016 w 1094"/>
                  <a:gd name="T5" fmla="*/ 2554 h 2612"/>
                  <a:gd name="T6" fmla="*/ 84 w 1094"/>
                  <a:gd name="T7" fmla="*/ 0 h 2612"/>
                  <a:gd name="T8" fmla="*/ 0 w 1094"/>
                  <a:gd name="T9" fmla="*/ 30 h 2612"/>
                  <a:gd name="T10" fmla="*/ 940 w 1094"/>
                  <a:gd name="T11" fmla="*/ 2584 h 261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094"/>
                  <a:gd name="T19" fmla="*/ 0 h 2612"/>
                  <a:gd name="T20" fmla="*/ 1094 w 1094"/>
                  <a:gd name="T21" fmla="*/ 2612 h 2612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094" h="2612">
                    <a:moveTo>
                      <a:pt x="867" y="2612"/>
                    </a:moveTo>
                    <a:lnTo>
                      <a:pt x="1094" y="2522"/>
                    </a:lnTo>
                    <a:lnTo>
                      <a:pt x="1016" y="2554"/>
                    </a:lnTo>
                    <a:lnTo>
                      <a:pt x="84" y="0"/>
                    </a:lnTo>
                    <a:lnTo>
                      <a:pt x="0" y="30"/>
                    </a:lnTo>
                    <a:lnTo>
                      <a:pt x="940" y="2584"/>
                    </a:lnTo>
                  </a:path>
                </a:pathLst>
              </a:custGeom>
              <a:solidFill>
                <a:schemeClr val="tx2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 sz="3902"/>
              </a:p>
            </p:txBody>
          </p:sp>
          <p:grpSp>
            <p:nvGrpSpPr>
              <p:cNvPr id="12369" name="Group 79"/>
              <p:cNvGrpSpPr>
                <a:grpSpLocks/>
              </p:cNvGrpSpPr>
              <p:nvPr/>
            </p:nvGrpSpPr>
            <p:grpSpPr bwMode="auto">
              <a:xfrm rot="110712" flipH="1">
                <a:off x="4558" y="709"/>
                <a:ext cx="387" cy="1938"/>
                <a:chOff x="1292" y="1570"/>
                <a:chExt cx="363" cy="1905"/>
              </a:xfrm>
            </p:grpSpPr>
            <p:sp>
              <p:nvSpPr>
                <p:cNvPr id="12370" name="Freeform 80"/>
                <p:cNvSpPr>
                  <a:spLocks/>
                </p:cNvSpPr>
                <p:nvPr/>
              </p:nvSpPr>
              <p:spPr bwMode="auto">
                <a:xfrm>
                  <a:off x="1292" y="1616"/>
                  <a:ext cx="227" cy="1859"/>
                </a:xfrm>
                <a:custGeom>
                  <a:avLst/>
                  <a:gdLst>
                    <a:gd name="T0" fmla="*/ 227 w 227"/>
                    <a:gd name="T1" fmla="*/ 136 h 1859"/>
                    <a:gd name="T2" fmla="*/ 0 w 227"/>
                    <a:gd name="T3" fmla="*/ 1859 h 1859"/>
                    <a:gd name="T4" fmla="*/ 0 w 227"/>
                    <a:gd name="T5" fmla="*/ 1633 h 1859"/>
                    <a:gd name="T6" fmla="*/ 137 w 227"/>
                    <a:gd name="T7" fmla="*/ 0 h 1859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27"/>
                    <a:gd name="T13" fmla="*/ 0 h 1859"/>
                    <a:gd name="T14" fmla="*/ 227 w 227"/>
                    <a:gd name="T15" fmla="*/ 1859 h 1859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27" h="1859">
                      <a:moveTo>
                        <a:pt x="227" y="136"/>
                      </a:moveTo>
                      <a:lnTo>
                        <a:pt x="0" y="1859"/>
                      </a:lnTo>
                      <a:lnTo>
                        <a:pt x="0" y="1633"/>
                      </a:lnTo>
                      <a:lnTo>
                        <a:pt x="137" y="0"/>
                      </a:lnTo>
                    </a:path>
                  </a:pathLst>
                </a:custGeom>
                <a:solidFill>
                  <a:schemeClr val="bg2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 sz="3902"/>
                </a:p>
              </p:txBody>
            </p:sp>
            <p:sp>
              <p:nvSpPr>
                <p:cNvPr id="12371" name="Oval 81"/>
                <p:cNvSpPr>
                  <a:spLocks noChangeArrowheads="1"/>
                </p:cNvSpPr>
                <p:nvPr/>
              </p:nvSpPr>
              <p:spPr bwMode="auto">
                <a:xfrm>
                  <a:off x="1383" y="1570"/>
                  <a:ext cx="272" cy="272"/>
                </a:xfrm>
                <a:prstGeom prst="ellipse">
                  <a:avLst/>
                </a:prstGeom>
                <a:solidFill>
                  <a:schemeClr val="bg2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defRPr>
                  </a:lvl9pPr>
                </a:lstStyle>
                <a:p>
                  <a:pPr eaLnBrk="1" hangingPunct="1"/>
                  <a:endParaRPr lang="ru-RU" sz="3902"/>
                </a:p>
              </p:txBody>
            </p:sp>
          </p:grpSp>
        </p:grpSp>
        <p:grpSp>
          <p:nvGrpSpPr>
            <p:cNvPr id="12360" name="Group 82"/>
            <p:cNvGrpSpPr>
              <a:grpSpLocks/>
            </p:cNvGrpSpPr>
            <p:nvPr/>
          </p:nvGrpSpPr>
          <p:grpSpPr bwMode="auto">
            <a:xfrm>
              <a:off x="1068" y="2401"/>
              <a:ext cx="1998" cy="859"/>
              <a:chOff x="1068" y="2401"/>
              <a:chExt cx="1998" cy="859"/>
            </a:xfrm>
          </p:grpSpPr>
          <p:sp>
            <p:nvSpPr>
              <p:cNvPr id="12361" name="Freeform 83"/>
              <p:cNvSpPr>
                <a:spLocks/>
              </p:cNvSpPr>
              <p:nvPr/>
            </p:nvSpPr>
            <p:spPr bwMode="auto">
              <a:xfrm rot="3530061" flipV="1">
                <a:off x="1634" y="1835"/>
                <a:ext cx="859" cy="1991"/>
              </a:xfrm>
              <a:custGeom>
                <a:avLst/>
                <a:gdLst>
                  <a:gd name="T0" fmla="*/ 0 w 1252"/>
                  <a:gd name="T1" fmla="*/ 90 h 3125"/>
                  <a:gd name="T2" fmla="*/ 227 w 1252"/>
                  <a:gd name="T3" fmla="*/ 0 h 3125"/>
                  <a:gd name="T4" fmla="*/ 1179 w 1252"/>
                  <a:gd name="T5" fmla="*/ 2540 h 3125"/>
                  <a:gd name="T6" fmla="*/ 1252 w 1252"/>
                  <a:gd name="T7" fmla="*/ 3125 h 3125"/>
                  <a:gd name="T8" fmla="*/ 952 w 1252"/>
                  <a:gd name="T9" fmla="*/ 2630 h 3125"/>
                  <a:gd name="T10" fmla="*/ 0 w 1252"/>
                  <a:gd name="T11" fmla="*/ 90 h 312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252"/>
                  <a:gd name="T19" fmla="*/ 0 h 3125"/>
                  <a:gd name="T20" fmla="*/ 1252 w 1252"/>
                  <a:gd name="T21" fmla="*/ 3125 h 312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252" h="3125">
                    <a:moveTo>
                      <a:pt x="0" y="90"/>
                    </a:moveTo>
                    <a:lnTo>
                      <a:pt x="227" y="0"/>
                    </a:lnTo>
                    <a:lnTo>
                      <a:pt x="1179" y="2540"/>
                    </a:lnTo>
                    <a:lnTo>
                      <a:pt x="1252" y="3125"/>
                    </a:lnTo>
                    <a:lnTo>
                      <a:pt x="952" y="2630"/>
                    </a:lnTo>
                    <a:lnTo>
                      <a:pt x="0" y="90"/>
                    </a:lnTo>
                    <a:close/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 sz="3902"/>
              </a:p>
            </p:txBody>
          </p:sp>
          <p:grpSp>
            <p:nvGrpSpPr>
              <p:cNvPr id="12362" name="Group 84"/>
              <p:cNvGrpSpPr>
                <a:grpSpLocks/>
              </p:cNvGrpSpPr>
              <p:nvPr/>
            </p:nvGrpSpPr>
            <p:grpSpPr bwMode="auto">
              <a:xfrm rot="4189954" flipV="1">
                <a:off x="1903" y="1656"/>
                <a:ext cx="387" cy="1938"/>
                <a:chOff x="1292" y="1570"/>
                <a:chExt cx="363" cy="1905"/>
              </a:xfrm>
            </p:grpSpPr>
            <p:sp>
              <p:nvSpPr>
                <p:cNvPr id="12363" name="Freeform 85"/>
                <p:cNvSpPr>
                  <a:spLocks/>
                </p:cNvSpPr>
                <p:nvPr/>
              </p:nvSpPr>
              <p:spPr bwMode="auto">
                <a:xfrm>
                  <a:off x="1292" y="1616"/>
                  <a:ext cx="227" cy="1859"/>
                </a:xfrm>
                <a:custGeom>
                  <a:avLst/>
                  <a:gdLst>
                    <a:gd name="T0" fmla="*/ 227 w 227"/>
                    <a:gd name="T1" fmla="*/ 136 h 1859"/>
                    <a:gd name="T2" fmla="*/ 0 w 227"/>
                    <a:gd name="T3" fmla="*/ 1859 h 1859"/>
                    <a:gd name="T4" fmla="*/ 0 w 227"/>
                    <a:gd name="T5" fmla="*/ 1633 h 1859"/>
                    <a:gd name="T6" fmla="*/ 137 w 227"/>
                    <a:gd name="T7" fmla="*/ 0 h 1859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27"/>
                    <a:gd name="T13" fmla="*/ 0 h 1859"/>
                    <a:gd name="T14" fmla="*/ 227 w 227"/>
                    <a:gd name="T15" fmla="*/ 1859 h 1859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27" h="1859">
                      <a:moveTo>
                        <a:pt x="227" y="136"/>
                      </a:moveTo>
                      <a:lnTo>
                        <a:pt x="0" y="1859"/>
                      </a:lnTo>
                      <a:lnTo>
                        <a:pt x="0" y="1633"/>
                      </a:lnTo>
                      <a:lnTo>
                        <a:pt x="137" y="0"/>
                      </a:lnTo>
                    </a:path>
                  </a:pathLst>
                </a:cu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ru-RU" sz="3902"/>
                </a:p>
              </p:txBody>
            </p:sp>
            <p:sp>
              <p:nvSpPr>
                <p:cNvPr id="12364" name="Oval 86"/>
                <p:cNvSpPr>
                  <a:spLocks noChangeArrowheads="1"/>
                </p:cNvSpPr>
                <p:nvPr/>
              </p:nvSpPr>
              <p:spPr bwMode="auto">
                <a:xfrm>
                  <a:off x="1383" y="1570"/>
                  <a:ext cx="272" cy="272"/>
                </a:xfrm>
                <a:prstGeom prst="ellipse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defRPr>
                  </a:lvl9pPr>
                </a:lstStyle>
                <a:p>
                  <a:pPr eaLnBrk="1" hangingPunct="1"/>
                  <a:endParaRPr lang="ru-RU" sz="3902"/>
                </a:p>
              </p:txBody>
            </p:sp>
          </p:grpSp>
        </p:grpSp>
      </p:grpSp>
      <p:sp>
        <p:nvSpPr>
          <p:cNvPr id="12336" name="Oval 216"/>
          <p:cNvSpPr>
            <a:spLocks noChangeArrowheads="1"/>
          </p:cNvSpPr>
          <p:nvPr/>
        </p:nvSpPr>
        <p:spPr bwMode="auto">
          <a:xfrm>
            <a:off x="3524396" y="4099831"/>
            <a:ext cx="147874" cy="147873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eaLnBrk="1" hangingPunct="1"/>
            <a:endParaRPr lang="ru-RU" sz="3902"/>
          </a:p>
        </p:txBody>
      </p:sp>
      <p:grpSp>
        <p:nvGrpSpPr>
          <p:cNvPr id="188429" name="Group 54"/>
          <p:cNvGrpSpPr>
            <a:grpSpLocks/>
          </p:cNvGrpSpPr>
          <p:nvPr/>
        </p:nvGrpSpPr>
        <p:grpSpPr bwMode="auto">
          <a:xfrm rot="4032738">
            <a:off x="1944100" y="2363537"/>
            <a:ext cx="2133603" cy="6785928"/>
            <a:chOff x="657" y="981"/>
            <a:chExt cx="1361" cy="4176"/>
          </a:xfrm>
        </p:grpSpPr>
        <p:grpSp>
          <p:nvGrpSpPr>
            <p:cNvPr id="12341" name="Group 55"/>
            <p:cNvGrpSpPr>
              <a:grpSpLocks/>
            </p:cNvGrpSpPr>
            <p:nvPr/>
          </p:nvGrpSpPr>
          <p:grpSpPr bwMode="auto">
            <a:xfrm rot="-2175827">
              <a:off x="657" y="981"/>
              <a:ext cx="907" cy="1999"/>
              <a:chOff x="746" y="796"/>
              <a:chExt cx="903" cy="1999"/>
            </a:xfrm>
          </p:grpSpPr>
          <p:sp>
            <p:nvSpPr>
              <p:cNvPr id="12351" name="Freeform 56"/>
              <p:cNvSpPr>
                <a:spLocks/>
              </p:cNvSpPr>
              <p:nvPr/>
            </p:nvSpPr>
            <p:spPr bwMode="auto">
              <a:xfrm rot="78698">
                <a:off x="801" y="796"/>
                <a:ext cx="848" cy="1909"/>
              </a:xfrm>
              <a:custGeom>
                <a:avLst/>
                <a:gdLst>
                  <a:gd name="T0" fmla="*/ 0 w 1252"/>
                  <a:gd name="T1" fmla="*/ 90 h 3125"/>
                  <a:gd name="T2" fmla="*/ 227 w 1252"/>
                  <a:gd name="T3" fmla="*/ 0 h 3125"/>
                  <a:gd name="T4" fmla="*/ 1179 w 1252"/>
                  <a:gd name="T5" fmla="*/ 2540 h 3125"/>
                  <a:gd name="T6" fmla="*/ 1252 w 1252"/>
                  <a:gd name="T7" fmla="*/ 3125 h 3125"/>
                  <a:gd name="T8" fmla="*/ 952 w 1252"/>
                  <a:gd name="T9" fmla="*/ 2630 h 3125"/>
                  <a:gd name="T10" fmla="*/ 0 w 1252"/>
                  <a:gd name="T11" fmla="*/ 90 h 312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252"/>
                  <a:gd name="T19" fmla="*/ 0 h 3125"/>
                  <a:gd name="T20" fmla="*/ 1252 w 1252"/>
                  <a:gd name="T21" fmla="*/ 3125 h 312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252" h="3125">
                    <a:moveTo>
                      <a:pt x="0" y="90"/>
                    </a:moveTo>
                    <a:lnTo>
                      <a:pt x="227" y="0"/>
                    </a:lnTo>
                    <a:lnTo>
                      <a:pt x="1179" y="2540"/>
                    </a:lnTo>
                    <a:lnTo>
                      <a:pt x="1252" y="3125"/>
                    </a:lnTo>
                    <a:lnTo>
                      <a:pt x="952" y="2630"/>
                    </a:lnTo>
                    <a:lnTo>
                      <a:pt x="0" y="90"/>
                    </a:lnTo>
                    <a:close/>
                  </a:path>
                </a:pathLst>
              </a:custGeom>
              <a:solidFill>
                <a:srgbClr val="CC0099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 sz="3902"/>
              </a:p>
            </p:txBody>
          </p:sp>
          <p:sp>
            <p:nvSpPr>
              <p:cNvPr id="188473" name="Freeform 57"/>
              <p:cNvSpPr>
                <a:spLocks/>
              </p:cNvSpPr>
              <p:nvPr/>
            </p:nvSpPr>
            <p:spPr bwMode="auto">
              <a:xfrm rot="78698">
                <a:off x="1427" y="2356"/>
                <a:ext cx="214" cy="371"/>
              </a:xfrm>
              <a:custGeom>
                <a:avLst/>
                <a:gdLst/>
                <a:ahLst/>
                <a:cxnLst>
                  <a:cxn ang="0">
                    <a:pos x="316" y="608"/>
                  </a:cxn>
                  <a:cxn ang="0">
                    <a:pos x="227" y="0"/>
                  </a:cxn>
                  <a:cxn ang="0">
                    <a:pos x="0" y="90"/>
                  </a:cxn>
                  <a:cxn ang="0">
                    <a:pos x="316" y="608"/>
                  </a:cxn>
                </a:cxnLst>
                <a:rect l="0" t="0" r="r" b="b"/>
                <a:pathLst>
                  <a:path w="316" h="608">
                    <a:moveTo>
                      <a:pt x="316" y="608"/>
                    </a:moveTo>
                    <a:lnTo>
                      <a:pt x="227" y="0"/>
                    </a:lnTo>
                    <a:lnTo>
                      <a:pt x="0" y="90"/>
                    </a:lnTo>
                    <a:lnTo>
                      <a:pt x="316" y="608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1"/>
                  </a:gs>
                  <a:gs pos="50000">
                    <a:srgbClr val="FF9900"/>
                  </a:gs>
                  <a:gs pos="100000">
                    <a:schemeClr val="bg1"/>
                  </a:gs>
                </a:gsLst>
                <a:lin ang="2700000" scaled="1"/>
              </a:gradFill>
              <a:ln w="9525">
                <a:solidFill>
                  <a:srgbClr val="0000FF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 sz="3902"/>
              </a:p>
            </p:txBody>
          </p:sp>
          <p:sp>
            <p:nvSpPr>
              <p:cNvPr id="12353" name="Freeform 58"/>
              <p:cNvSpPr>
                <a:spLocks/>
              </p:cNvSpPr>
              <p:nvPr/>
            </p:nvSpPr>
            <p:spPr bwMode="auto">
              <a:xfrm rot="78698">
                <a:off x="1554" y="2578"/>
                <a:ext cx="82" cy="141"/>
              </a:xfrm>
              <a:custGeom>
                <a:avLst/>
                <a:gdLst>
                  <a:gd name="T0" fmla="*/ 85 w 121"/>
                  <a:gd name="T1" fmla="*/ 0 h 230"/>
                  <a:gd name="T2" fmla="*/ 0 w 121"/>
                  <a:gd name="T3" fmla="*/ 25 h 230"/>
                  <a:gd name="T4" fmla="*/ 121 w 121"/>
                  <a:gd name="T5" fmla="*/ 230 h 230"/>
                  <a:gd name="T6" fmla="*/ 85 w 121"/>
                  <a:gd name="T7" fmla="*/ 0 h 23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21"/>
                  <a:gd name="T13" fmla="*/ 0 h 230"/>
                  <a:gd name="T14" fmla="*/ 121 w 121"/>
                  <a:gd name="T15" fmla="*/ 230 h 23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21" h="230">
                    <a:moveTo>
                      <a:pt x="85" y="0"/>
                    </a:moveTo>
                    <a:lnTo>
                      <a:pt x="0" y="25"/>
                    </a:lnTo>
                    <a:lnTo>
                      <a:pt x="121" y="230"/>
                    </a:lnTo>
                    <a:lnTo>
                      <a:pt x="85" y="0"/>
                    </a:lnTo>
                    <a:close/>
                  </a:path>
                </a:pathLst>
              </a:custGeom>
              <a:solidFill>
                <a:schemeClr val="tx2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 sz="3902"/>
              </a:p>
            </p:txBody>
          </p:sp>
          <p:grpSp>
            <p:nvGrpSpPr>
              <p:cNvPr id="12354" name="Group 59"/>
              <p:cNvGrpSpPr>
                <a:grpSpLocks/>
              </p:cNvGrpSpPr>
              <p:nvPr/>
            </p:nvGrpSpPr>
            <p:grpSpPr bwMode="auto">
              <a:xfrm>
                <a:off x="746" y="807"/>
                <a:ext cx="864" cy="1988"/>
                <a:chOff x="738" y="806"/>
                <a:chExt cx="864" cy="1988"/>
              </a:xfrm>
            </p:grpSpPr>
            <p:sp>
              <p:nvSpPr>
                <p:cNvPr id="12355" name="Freeform 60"/>
                <p:cNvSpPr>
                  <a:spLocks/>
                </p:cNvSpPr>
                <p:nvPr/>
              </p:nvSpPr>
              <p:spPr bwMode="auto">
                <a:xfrm rot="78698">
                  <a:off x="861" y="806"/>
                  <a:ext cx="741" cy="1595"/>
                </a:xfrm>
                <a:custGeom>
                  <a:avLst/>
                  <a:gdLst>
                    <a:gd name="T0" fmla="*/ 867 w 1094"/>
                    <a:gd name="T1" fmla="*/ 2612 h 2612"/>
                    <a:gd name="T2" fmla="*/ 1094 w 1094"/>
                    <a:gd name="T3" fmla="*/ 2522 h 2612"/>
                    <a:gd name="T4" fmla="*/ 1016 w 1094"/>
                    <a:gd name="T5" fmla="*/ 2554 h 2612"/>
                    <a:gd name="T6" fmla="*/ 84 w 1094"/>
                    <a:gd name="T7" fmla="*/ 0 h 2612"/>
                    <a:gd name="T8" fmla="*/ 0 w 1094"/>
                    <a:gd name="T9" fmla="*/ 30 h 2612"/>
                    <a:gd name="T10" fmla="*/ 940 w 1094"/>
                    <a:gd name="T11" fmla="*/ 2584 h 2612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1094"/>
                    <a:gd name="T19" fmla="*/ 0 h 2612"/>
                    <a:gd name="T20" fmla="*/ 1094 w 1094"/>
                    <a:gd name="T21" fmla="*/ 2612 h 2612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1094" h="2612">
                      <a:moveTo>
                        <a:pt x="867" y="2612"/>
                      </a:moveTo>
                      <a:lnTo>
                        <a:pt x="1094" y="2522"/>
                      </a:lnTo>
                      <a:lnTo>
                        <a:pt x="1016" y="2554"/>
                      </a:lnTo>
                      <a:lnTo>
                        <a:pt x="84" y="0"/>
                      </a:lnTo>
                      <a:lnTo>
                        <a:pt x="0" y="30"/>
                      </a:lnTo>
                      <a:lnTo>
                        <a:pt x="940" y="2584"/>
                      </a:lnTo>
                    </a:path>
                  </a:pathLst>
                </a:custGeom>
                <a:solidFill>
                  <a:schemeClr val="tx2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 sz="3902"/>
                </a:p>
              </p:txBody>
            </p:sp>
            <p:grpSp>
              <p:nvGrpSpPr>
                <p:cNvPr id="12356" name="Group 61"/>
                <p:cNvGrpSpPr>
                  <a:grpSpLocks/>
                </p:cNvGrpSpPr>
                <p:nvPr/>
              </p:nvGrpSpPr>
              <p:grpSpPr bwMode="auto">
                <a:xfrm rot="78698">
                  <a:off x="738" y="936"/>
                  <a:ext cx="382" cy="1858"/>
                  <a:chOff x="1292" y="1570"/>
                  <a:chExt cx="363" cy="1905"/>
                </a:xfrm>
              </p:grpSpPr>
              <p:sp>
                <p:nvSpPr>
                  <p:cNvPr id="12357" name="Freeform 62"/>
                  <p:cNvSpPr>
                    <a:spLocks/>
                  </p:cNvSpPr>
                  <p:nvPr/>
                </p:nvSpPr>
                <p:spPr bwMode="auto">
                  <a:xfrm>
                    <a:off x="1292" y="1616"/>
                    <a:ext cx="227" cy="1859"/>
                  </a:xfrm>
                  <a:custGeom>
                    <a:avLst/>
                    <a:gdLst>
                      <a:gd name="T0" fmla="*/ 227 w 227"/>
                      <a:gd name="T1" fmla="*/ 136 h 1859"/>
                      <a:gd name="T2" fmla="*/ 0 w 227"/>
                      <a:gd name="T3" fmla="*/ 1859 h 1859"/>
                      <a:gd name="T4" fmla="*/ 0 w 227"/>
                      <a:gd name="T5" fmla="*/ 1633 h 1859"/>
                      <a:gd name="T6" fmla="*/ 137 w 227"/>
                      <a:gd name="T7" fmla="*/ 0 h 1859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0 w 227"/>
                      <a:gd name="T13" fmla="*/ 0 h 1859"/>
                      <a:gd name="T14" fmla="*/ 227 w 227"/>
                      <a:gd name="T15" fmla="*/ 1859 h 1859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27" h="1859">
                        <a:moveTo>
                          <a:pt x="227" y="136"/>
                        </a:moveTo>
                        <a:lnTo>
                          <a:pt x="0" y="1859"/>
                        </a:lnTo>
                        <a:lnTo>
                          <a:pt x="0" y="1633"/>
                        </a:lnTo>
                        <a:lnTo>
                          <a:pt x="137" y="0"/>
                        </a:lnTo>
                      </a:path>
                    </a:pathLst>
                  </a:custGeom>
                  <a:solidFill>
                    <a:schemeClr val="bg2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 sz="3902"/>
                  </a:p>
                </p:txBody>
              </p:sp>
              <p:sp>
                <p:nvSpPr>
                  <p:cNvPr id="12358" name="Oval 63"/>
                  <p:cNvSpPr>
                    <a:spLocks noChangeArrowheads="1"/>
                  </p:cNvSpPr>
                  <p:nvPr/>
                </p:nvSpPr>
                <p:spPr bwMode="auto">
                  <a:xfrm>
                    <a:off x="1383" y="1570"/>
                    <a:ext cx="272" cy="272"/>
                  </a:xfrm>
                  <a:prstGeom prst="ellipse">
                    <a:avLst/>
                  </a:prstGeom>
                  <a:solidFill>
                    <a:schemeClr val="bg2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defRPr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1pPr>
                    <a:lvl2pPr marL="742950" indent="-285750" eaLnBrk="0" hangingPunct="0">
                      <a:defRPr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2pPr>
                    <a:lvl3pPr marL="1143000" indent="-228600" eaLnBrk="0" hangingPunct="0">
                      <a:defRPr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3pPr>
                    <a:lvl4pPr marL="1600200" indent="-228600" eaLnBrk="0" hangingPunct="0">
                      <a:defRPr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4pPr>
                    <a:lvl5pPr marL="2057400" indent="-228600" eaLnBrk="0" hangingPunct="0">
                      <a:defRPr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9pPr>
                  </a:lstStyle>
                  <a:p>
                    <a:pPr eaLnBrk="1" hangingPunct="1"/>
                    <a:endParaRPr lang="ru-RU" sz="3902"/>
                  </a:p>
                </p:txBody>
              </p:sp>
            </p:grpSp>
          </p:grpSp>
        </p:grpSp>
        <p:grpSp>
          <p:nvGrpSpPr>
            <p:cNvPr id="12342" name="Group 64"/>
            <p:cNvGrpSpPr>
              <a:grpSpLocks/>
            </p:cNvGrpSpPr>
            <p:nvPr/>
          </p:nvGrpSpPr>
          <p:grpSpPr bwMode="auto">
            <a:xfrm rot="8565677">
              <a:off x="1111" y="3158"/>
              <a:ext cx="907" cy="1999"/>
              <a:chOff x="746" y="796"/>
              <a:chExt cx="903" cy="1999"/>
            </a:xfrm>
          </p:grpSpPr>
          <p:sp>
            <p:nvSpPr>
              <p:cNvPr id="12343" name="Freeform 65"/>
              <p:cNvSpPr>
                <a:spLocks/>
              </p:cNvSpPr>
              <p:nvPr/>
            </p:nvSpPr>
            <p:spPr bwMode="auto">
              <a:xfrm rot="78698">
                <a:off x="801" y="796"/>
                <a:ext cx="848" cy="1909"/>
              </a:xfrm>
              <a:custGeom>
                <a:avLst/>
                <a:gdLst>
                  <a:gd name="T0" fmla="*/ 0 w 1252"/>
                  <a:gd name="T1" fmla="*/ 90 h 3125"/>
                  <a:gd name="T2" fmla="*/ 227 w 1252"/>
                  <a:gd name="T3" fmla="*/ 0 h 3125"/>
                  <a:gd name="T4" fmla="*/ 1179 w 1252"/>
                  <a:gd name="T5" fmla="*/ 2540 h 3125"/>
                  <a:gd name="T6" fmla="*/ 1252 w 1252"/>
                  <a:gd name="T7" fmla="*/ 3125 h 3125"/>
                  <a:gd name="T8" fmla="*/ 952 w 1252"/>
                  <a:gd name="T9" fmla="*/ 2630 h 3125"/>
                  <a:gd name="T10" fmla="*/ 0 w 1252"/>
                  <a:gd name="T11" fmla="*/ 90 h 312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252"/>
                  <a:gd name="T19" fmla="*/ 0 h 3125"/>
                  <a:gd name="T20" fmla="*/ 1252 w 1252"/>
                  <a:gd name="T21" fmla="*/ 3125 h 312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252" h="3125">
                    <a:moveTo>
                      <a:pt x="0" y="90"/>
                    </a:moveTo>
                    <a:lnTo>
                      <a:pt x="227" y="0"/>
                    </a:lnTo>
                    <a:lnTo>
                      <a:pt x="1179" y="2540"/>
                    </a:lnTo>
                    <a:lnTo>
                      <a:pt x="1252" y="3125"/>
                    </a:lnTo>
                    <a:lnTo>
                      <a:pt x="952" y="2630"/>
                    </a:lnTo>
                    <a:lnTo>
                      <a:pt x="0" y="90"/>
                    </a:lnTo>
                    <a:close/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 sz="3902"/>
              </a:p>
            </p:txBody>
          </p:sp>
          <p:sp>
            <p:nvSpPr>
              <p:cNvPr id="12344" name="Freeform 66"/>
              <p:cNvSpPr>
                <a:spLocks/>
              </p:cNvSpPr>
              <p:nvPr/>
            </p:nvSpPr>
            <p:spPr bwMode="auto">
              <a:xfrm rot="78698">
                <a:off x="1429" y="2356"/>
                <a:ext cx="214" cy="371"/>
              </a:xfrm>
              <a:custGeom>
                <a:avLst/>
                <a:gdLst>
                  <a:gd name="T0" fmla="*/ 316 w 316"/>
                  <a:gd name="T1" fmla="*/ 608 h 608"/>
                  <a:gd name="T2" fmla="*/ 227 w 316"/>
                  <a:gd name="T3" fmla="*/ 0 h 608"/>
                  <a:gd name="T4" fmla="*/ 0 w 316"/>
                  <a:gd name="T5" fmla="*/ 90 h 608"/>
                  <a:gd name="T6" fmla="*/ 316 w 316"/>
                  <a:gd name="T7" fmla="*/ 608 h 60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16"/>
                  <a:gd name="T13" fmla="*/ 0 h 608"/>
                  <a:gd name="T14" fmla="*/ 316 w 316"/>
                  <a:gd name="T15" fmla="*/ 608 h 60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16" h="608">
                    <a:moveTo>
                      <a:pt x="316" y="608"/>
                    </a:moveTo>
                    <a:lnTo>
                      <a:pt x="227" y="0"/>
                    </a:lnTo>
                    <a:lnTo>
                      <a:pt x="0" y="90"/>
                    </a:lnTo>
                    <a:lnTo>
                      <a:pt x="316" y="608"/>
                    </a:lnTo>
                    <a:close/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 sz="3902"/>
              </a:p>
            </p:txBody>
          </p:sp>
          <p:sp>
            <p:nvSpPr>
              <p:cNvPr id="12345" name="Freeform 67"/>
              <p:cNvSpPr>
                <a:spLocks/>
              </p:cNvSpPr>
              <p:nvPr/>
            </p:nvSpPr>
            <p:spPr bwMode="auto">
              <a:xfrm rot="78698">
                <a:off x="1554" y="2578"/>
                <a:ext cx="82" cy="141"/>
              </a:xfrm>
              <a:custGeom>
                <a:avLst/>
                <a:gdLst>
                  <a:gd name="T0" fmla="*/ 85 w 121"/>
                  <a:gd name="T1" fmla="*/ 0 h 230"/>
                  <a:gd name="T2" fmla="*/ 0 w 121"/>
                  <a:gd name="T3" fmla="*/ 25 h 230"/>
                  <a:gd name="T4" fmla="*/ 121 w 121"/>
                  <a:gd name="T5" fmla="*/ 230 h 230"/>
                  <a:gd name="T6" fmla="*/ 85 w 121"/>
                  <a:gd name="T7" fmla="*/ 0 h 23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21"/>
                  <a:gd name="T13" fmla="*/ 0 h 230"/>
                  <a:gd name="T14" fmla="*/ 121 w 121"/>
                  <a:gd name="T15" fmla="*/ 230 h 23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21" h="230">
                    <a:moveTo>
                      <a:pt x="85" y="0"/>
                    </a:moveTo>
                    <a:lnTo>
                      <a:pt x="0" y="25"/>
                    </a:lnTo>
                    <a:lnTo>
                      <a:pt x="121" y="230"/>
                    </a:lnTo>
                    <a:lnTo>
                      <a:pt x="85" y="0"/>
                    </a:lnTo>
                    <a:close/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 sz="3902"/>
              </a:p>
            </p:txBody>
          </p:sp>
          <p:grpSp>
            <p:nvGrpSpPr>
              <p:cNvPr id="12346" name="Group 68"/>
              <p:cNvGrpSpPr>
                <a:grpSpLocks/>
              </p:cNvGrpSpPr>
              <p:nvPr/>
            </p:nvGrpSpPr>
            <p:grpSpPr bwMode="auto">
              <a:xfrm>
                <a:off x="746" y="807"/>
                <a:ext cx="864" cy="1988"/>
                <a:chOff x="738" y="806"/>
                <a:chExt cx="864" cy="1988"/>
              </a:xfrm>
            </p:grpSpPr>
            <p:sp>
              <p:nvSpPr>
                <p:cNvPr id="12347" name="Freeform 69"/>
                <p:cNvSpPr>
                  <a:spLocks/>
                </p:cNvSpPr>
                <p:nvPr/>
              </p:nvSpPr>
              <p:spPr bwMode="auto">
                <a:xfrm rot="78698">
                  <a:off x="861" y="806"/>
                  <a:ext cx="741" cy="1595"/>
                </a:xfrm>
                <a:custGeom>
                  <a:avLst/>
                  <a:gdLst>
                    <a:gd name="T0" fmla="*/ 867 w 1094"/>
                    <a:gd name="T1" fmla="*/ 2612 h 2612"/>
                    <a:gd name="T2" fmla="*/ 1094 w 1094"/>
                    <a:gd name="T3" fmla="*/ 2522 h 2612"/>
                    <a:gd name="T4" fmla="*/ 1016 w 1094"/>
                    <a:gd name="T5" fmla="*/ 2554 h 2612"/>
                    <a:gd name="T6" fmla="*/ 84 w 1094"/>
                    <a:gd name="T7" fmla="*/ 0 h 2612"/>
                    <a:gd name="T8" fmla="*/ 0 w 1094"/>
                    <a:gd name="T9" fmla="*/ 30 h 2612"/>
                    <a:gd name="T10" fmla="*/ 940 w 1094"/>
                    <a:gd name="T11" fmla="*/ 2584 h 2612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1094"/>
                    <a:gd name="T19" fmla="*/ 0 h 2612"/>
                    <a:gd name="T20" fmla="*/ 1094 w 1094"/>
                    <a:gd name="T21" fmla="*/ 2612 h 2612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1094" h="2612">
                      <a:moveTo>
                        <a:pt x="867" y="2612"/>
                      </a:moveTo>
                      <a:lnTo>
                        <a:pt x="1094" y="2522"/>
                      </a:lnTo>
                      <a:lnTo>
                        <a:pt x="1016" y="2554"/>
                      </a:lnTo>
                      <a:lnTo>
                        <a:pt x="84" y="0"/>
                      </a:lnTo>
                      <a:lnTo>
                        <a:pt x="0" y="30"/>
                      </a:lnTo>
                      <a:lnTo>
                        <a:pt x="940" y="2584"/>
                      </a:lnTo>
                    </a:path>
                  </a:pathLst>
                </a:cu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ru-RU" sz="3902"/>
                </a:p>
              </p:txBody>
            </p:sp>
            <p:grpSp>
              <p:nvGrpSpPr>
                <p:cNvPr id="12348" name="Group 70"/>
                <p:cNvGrpSpPr>
                  <a:grpSpLocks/>
                </p:cNvGrpSpPr>
                <p:nvPr/>
              </p:nvGrpSpPr>
              <p:grpSpPr bwMode="auto">
                <a:xfrm rot="78698">
                  <a:off x="738" y="936"/>
                  <a:ext cx="382" cy="1858"/>
                  <a:chOff x="1292" y="1570"/>
                  <a:chExt cx="363" cy="1905"/>
                </a:xfrm>
              </p:grpSpPr>
              <p:sp>
                <p:nvSpPr>
                  <p:cNvPr id="12349" name="Freeform 71"/>
                  <p:cNvSpPr>
                    <a:spLocks/>
                  </p:cNvSpPr>
                  <p:nvPr/>
                </p:nvSpPr>
                <p:spPr bwMode="auto">
                  <a:xfrm>
                    <a:off x="1292" y="1616"/>
                    <a:ext cx="227" cy="1859"/>
                  </a:xfrm>
                  <a:custGeom>
                    <a:avLst/>
                    <a:gdLst>
                      <a:gd name="T0" fmla="*/ 227 w 227"/>
                      <a:gd name="T1" fmla="*/ 136 h 1859"/>
                      <a:gd name="T2" fmla="*/ 0 w 227"/>
                      <a:gd name="T3" fmla="*/ 1859 h 1859"/>
                      <a:gd name="T4" fmla="*/ 0 w 227"/>
                      <a:gd name="T5" fmla="*/ 1633 h 1859"/>
                      <a:gd name="T6" fmla="*/ 137 w 227"/>
                      <a:gd name="T7" fmla="*/ 0 h 1859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0 w 227"/>
                      <a:gd name="T13" fmla="*/ 0 h 1859"/>
                      <a:gd name="T14" fmla="*/ 227 w 227"/>
                      <a:gd name="T15" fmla="*/ 1859 h 1859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27" h="1859">
                        <a:moveTo>
                          <a:pt x="227" y="136"/>
                        </a:moveTo>
                        <a:lnTo>
                          <a:pt x="0" y="1859"/>
                        </a:lnTo>
                        <a:lnTo>
                          <a:pt x="0" y="1633"/>
                        </a:lnTo>
                        <a:lnTo>
                          <a:pt x="137" y="0"/>
                        </a:lnTo>
                      </a:path>
                    </a:pathLst>
                  </a:cu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ru-RU" sz="3902"/>
                  </a:p>
                </p:txBody>
              </p:sp>
              <p:sp>
                <p:nvSpPr>
                  <p:cNvPr id="12350" name="Oval 72"/>
                  <p:cNvSpPr>
                    <a:spLocks noChangeArrowheads="1"/>
                  </p:cNvSpPr>
                  <p:nvPr/>
                </p:nvSpPr>
                <p:spPr bwMode="auto">
                  <a:xfrm>
                    <a:off x="1383" y="1570"/>
                    <a:ext cx="272" cy="272"/>
                  </a:xfrm>
                  <a:prstGeom prst="ellipse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>
                    <a:lvl1pPr eaLnBrk="0" hangingPunct="0">
                      <a:defRPr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1pPr>
                    <a:lvl2pPr marL="742950" indent="-285750" eaLnBrk="0" hangingPunct="0">
                      <a:defRPr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2pPr>
                    <a:lvl3pPr marL="1143000" indent="-228600" eaLnBrk="0" hangingPunct="0">
                      <a:defRPr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3pPr>
                    <a:lvl4pPr marL="1600200" indent="-228600" eaLnBrk="0" hangingPunct="0">
                      <a:defRPr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4pPr>
                    <a:lvl5pPr marL="2057400" indent="-228600" eaLnBrk="0" hangingPunct="0">
                      <a:defRPr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9pPr>
                  </a:lstStyle>
                  <a:p>
                    <a:pPr eaLnBrk="1" hangingPunct="1"/>
                    <a:endParaRPr lang="ru-RU" sz="3902"/>
                  </a:p>
                </p:txBody>
              </p:sp>
            </p:grpSp>
          </p:grpSp>
        </p:grpSp>
      </p:grpSp>
    </p:spTree>
    <p:extLst>
      <p:ext uri="{BB962C8B-B14F-4D97-AF65-F5344CB8AC3E}">
        <p14:creationId xmlns:p14="http://schemas.microsoft.com/office/powerpoint/2010/main" val="12980201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2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55556E-7 -3.7037E-7 L 0.3592 0.04954 " pathEditMode="relative" rAng="0" ptsTypes="AA">
                                      <p:cBhvr>
                                        <p:cTn id="23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000" y="2500"/>
                                    </p:animMotion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4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2000"/>
                                        <p:tgtEl>
                                          <p:spTgt spid="1884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4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884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4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1884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43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2000"/>
                                        <p:tgtEl>
                                          <p:spTgt spid="18843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39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56" presetID="0" presetClass="path" presetSubtype="0" accel="50000" decel="5000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7.80571E-7 2.06242E-6 L 0.36146 0.46856 " pathEditMode="relative" rAng="0" ptsTypes="AA">
                                      <p:cBhvr>
                                        <p:cTn id="5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073" y="23428"/>
                                    </p:animMotion>
                                  </p:childTnLst>
                                </p:cTn>
                              </p:par>
                              <p:par>
                                <p:cTn id="58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960000">
                                      <p:cBhvr>
                                        <p:cTn id="5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 nodeType="afterGroup">
                            <p:stCondLst>
                              <p:cond delay="6500"/>
                            </p:stCondLst>
                            <p:childTnLst>
                              <p:par>
                                <p:cTn id="6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4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2000"/>
                                        <p:tgtEl>
                                          <p:spTgt spid="1884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1320000">
                                      <p:cBhvr>
                                        <p:cTn id="6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 nodeType="afterGroup">
                            <p:stCondLst>
                              <p:cond delay="8500"/>
                            </p:stCondLst>
                            <p:childTnLst>
                              <p:par>
                                <p:cTn id="67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8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 nodeType="afterGroup">
                            <p:stCondLst>
                              <p:cond delay="10500"/>
                            </p:stCondLst>
                            <p:childTnLst>
                              <p:par>
                                <p:cTn id="74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4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46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4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4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884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884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884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8846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8846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8846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8846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8846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8846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8846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8846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 nodeType="afterGroup">
                            <p:stCondLst>
                              <p:cond delay="12500"/>
                            </p:stCondLst>
                            <p:childTnLst>
                              <p:par>
                                <p:cTn id="9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4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1884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 nodeType="clickPar">
                      <p:stCondLst>
                        <p:cond delay="indefinite"/>
                      </p:stCondLst>
                      <p:childTnLst>
                        <p:par>
                          <p:cTn id="9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43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8" dur="2000"/>
                                        <p:tgtEl>
                                          <p:spTgt spid="18843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 nodeType="clickPar">
                      <p:stCondLst>
                        <p:cond delay="indefinite"/>
                      </p:stCondLst>
                      <p:childTnLst>
                        <p:par>
                          <p:cTn id="10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6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2000"/>
                                        <p:tgtEl>
                                          <p:spTgt spid="1886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05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8640000">
                                      <p:cBhvr>
                                        <p:cTn id="106" dur="2000" fill="hold"/>
                                        <p:tgtEl>
                                          <p:spTgt spid="1886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0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5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9" dur="2000"/>
                                        <p:tgtEl>
                                          <p:spTgt spid="1885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111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87521E-6 -2.94889E-6 L 0.45018 0.28359 " pathEditMode="relative" rAng="0" ptsTypes="AA">
                                      <p:cBhvr>
                                        <p:cTn id="112" dur="2000" fill="hold"/>
                                        <p:tgtEl>
                                          <p:spTgt spid="1886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509" y="14179"/>
                                    </p:animMotion>
                                  </p:childTnLst>
                                </p:cTn>
                              </p:par>
                              <p:par>
                                <p:cTn id="113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5280000">
                                      <p:cBhvr>
                                        <p:cTn id="114" dur="2000" fill="hold"/>
                                        <p:tgtEl>
                                          <p:spTgt spid="1886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116" presetID="8" presetClass="emph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Rot by="8340000">
                                      <p:cBhvr>
                                        <p:cTn id="117" dur="2000" fill="hold"/>
                                        <p:tgtEl>
                                          <p:spTgt spid="1886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5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0" dur="2000"/>
                                        <p:tgtEl>
                                          <p:spTgt spid="1885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 nodeType="afterGroup">
                            <p:stCondLst>
                              <p:cond delay="8500"/>
                            </p:stCondLst>
                            <p:childTnLst>
                              <p:par>
                                <p:cTn id="122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6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6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6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6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886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886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886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8862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3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8862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8862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3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8862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8862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3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8862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8862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3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8862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6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0" dur="500"/>
                                        <p:tgtEl>
                                          <p:spTgt spid="1886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1" fill="hold" nodeType="afterGroup">
                            <p:stCondLst>
                              <p:cond delay="10500"/>
                            </p:stCondLst>
                            <p:childTnLst>
                              <p:par>
                                <p:cTn id="142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3" dur="500"/>
                                        <p:tgtEl>
                                          <p:spTgt spid="1886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86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" fill="hold" nodeType="clickPar">
                      <p:stCondLst>
                        <p:cond delay="indefinite"/>
                      </p:stCondLst>
                      <p:childTnLst>
                        <p:par>
                          <p:cTn id="1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5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3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4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155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-1680000">
                                      <p:cBhvr>
                                        <p:cTn id="156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5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6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9" dur="2000"/>
                                        <p:tgtEl>
                                          <p:spTgt spid="1886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0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161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6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88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88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88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6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8863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7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8863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8863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7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8863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8863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7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8863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8863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7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8863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7" fill="hold" nodeType="afterGroup">
                            <p:stCondLst>
                              <p:cond delay="6500"/>
                            </p:stCondLst>
                            <p:childTnLst>
                              <p:par>
                                <p:cTn id="17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4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0" dur="2000"/>
                                        <p:tgtEl>
                                          <p:spTgt spid="1884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7" fill="hold" nodeType="clickPar">
                      <p:stCondLst>
                        <p:cond delay="indefinite"/>
                      </p:stCondLst>
                      <p:childTnLst>
                        <p:par>
                          <p:cTn id="18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43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1" dur="2000"/>
                                        <p:tgtEl>
                                          <p:spTgt spid="18843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2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93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4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4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4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4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884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884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884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0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8842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0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8842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8842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0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8842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8842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0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8842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8842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8842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9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210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-3900000">
                                      <p:cBhvr>
                                        <p:cTn id="211" dur="2000" fill="hold"/>
                                        <p:tgtEl>
                                          <p:spTgt spid="1884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1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4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4" dur="2000"/>
                                        <p:tgtEl>
                                          <p:spTgt spid="1884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5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216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4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8" dur="500"/>
                                        <p:tgtEl>
                                          <p:spTgt spid="1884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4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1" dur="500"/>
                                        <p:tgtEl>
                                          <p:spTgt spid="1884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2" fill="hold" nodeType="afterGroup">
                            <p:stCondLst>
                              <p:cond delay="6500"/>
                            </p:stCondLst>
                            <p:childTnLst>
                              <p:par>
                                <p:cTn id="223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83046E-6 -9.54319E-7 L 0.2967 -0.00339 " pathEditMode="relative" rAng="0" ptsTypes="AA">
                                      <p:cBhvr>
                                        <p:cTn id="224" dur="2000" fill="hold"/>
                                        <p:tgtEl>
                                          <p:spTgt spid="1884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835" y="-181"/>
                                    </p:animMotion>
                                  </p:childTnLst>
                                </p:cTn>
                              </p:par>
                              <p:par>
                                <p:cTn id="225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3900000">
                                      <p:cBhvr>
                                        <p:cTn id="226" dur="2000" fill="hold"/>
                                        <p:tgtEl>
                                          <p:spTgt spid="1884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7" fill="hold" nodeType="afterGroup">
                            <p:stCondLst>
                              <p:cond delay="8500"/>
                            </p:stCondLst>
                            <p:childTnLst>
                              <p:par>
                                <p:cTn id="228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-3900000">
                                      <p:cBhvr>
                                        <p:cTn id="229" dur="2000" fill="hold"/>
                                        <p:tgtEl>
                                          <p:spTgt spid="1884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4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2" dur="2000"/>
                                        <p:tgtEl>
                                          <p:spTgt spid="1884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3" fill="hold" nodeType="afterGroup">
                            <p:stCondLst>
                              <p:cond delay="10500"/>
                            </p:stCondLst>
                            <p:childTnLst>
                              <p:par>
                                <p:cTn id="234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5" dur="1000"/>
                                        <p:tgtEl>
                                          <p:spTgt spid="1884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84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7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5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9" dur="2000"/>
                                        <p:tgtEl>
                                          <p:spTgt spid="1885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0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4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2" dur="500"/>
                                        <p:tgtEl>
                                          <p:spTgt spid="1884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3" fill="hold" nodeType="clickPar">
                      <p:stCondLst>
                        <p:cond delay="indefinite"/>
                      </p:stCondLst>
                      <p:childTnLst>
                        <p:par>
                          <p:cTn id="2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6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7" dur="500"/>
                                        <p:tgtEl>
                                          <p:spTgt spid="1886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49" presetID="63" presetClass="path" presetSubtype="0" accel="50000" decel="5000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1.48611E-6 -3.88964E-6 L 0.29525 0.00792 " pathEditMode="relative" rAng="0" ptsTypes="AA">
                                      <p:cBhvr>
                                        <p:cTn id="250" dur="2000" fill="hold"/>
                                        <p:tgtEl>
                                          <p:spTgt spid="18863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756" y="384"/>
                                    </p:animMotion>
                                  </p:childTnLst>
                                </p:cTn>
                              </p:par>
                              <p:par>
                                <p:cTn id="251" presetID="8" presetClass="emph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Rot by="-1680000">
                                      <p:cBhvr>
                                        <p:cTn id="252" dur="2000" fill="hold"/>
                                        <p:tgtEl>
                                          <p:spTgt spid="18863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3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254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3120000">
                                      <p:cBhvr>
                                        <p:cTn id="255" dur="2000" fill="hold"/>
                                        <p:tgtEl>
                                          <p:spTgt spid="18863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5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8" dur="2000"/>
                                        <p:tgtEl>
                                          <p:spTgt spid="1884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9" presetID="26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4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46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4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4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884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884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884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6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8846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6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8846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8846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7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8846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8846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7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8846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8846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7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8846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5" fill="hold" nodeType="afterGroup">
                            <p:stCondLst>
                              <p:cond delay="7500"/>
                            </p:stCondLst>
                            <p:childTnLst>
                              <p:par>
                                <p:cTn id="276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4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8" dur="2000"/>
                                        <p:tgtEl>
                                          <p:spTgt spid="1884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9" fill="hold" nodeType="afterGroup">
                            <p:stCondLst>
                              <p:cond delay="9500"/>
                            </p:stCondLst>
                            <p:childTnLst>
                              <p:par>
                                <p:cTn id="280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1" dur="1000"/>
                                        <p:tgtEl>
                                          <p:spTgt spid="1886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86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4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5" dur="2000"/>
                                        <p:tgtEl>
                                          <p:spTgt spid="1884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4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8" dur="500"/>
                                        <p:tgtEl>
                                          <p:spTgt spid="1884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8631" grpId="0" animBg="1"/>
      <p:bldP spid="188418" grpId="0" animBg="1"/>
      <p:bldP spid="188421" grpId="0" animBg="1"/>
      <p:bldP spid="188422" grpId="0" animBg="1"/>
      <p:bldP spid="188423" grpId="0" animBg="1"/>
      <p:bldP spid="188426" grpId="0" animBg="1"/>
      <p:bldP spid="188427" grpId="0" animBg="1"/>
      <p:bldP spid="188435" grpId="0" animBg="1"/>
      <p:bldP spid="188439" grpId="0"/>
      <p:bldP spid="188440" grpId="0"/>
      <p:bldP spid="188450" grpId="0"/>
      <p:bldP spid="188452" grpId="0" animBg="1"/>
      <p:bldP spid="188454" grpId="0" animBg="1"/>
      <p:bldP spid="188468" grpId="0" animBg="1"/>
      <p:bldP spid="188469" grpId="0" animBg="1"/>
      <p:bldP spid="188560" grpId="0" animBg="1"/>
      <p:bldP spid="188561" grpId="0" animBg="1"/>
      <p:bldP spid="188630" grpId="0" animBg="1"/>
      <p:bldP spid="188629" grpId="0" animBg="1"/>
      <p:bldP spid="188503" grpId="0" animBg="1"/>
      <p:bldP spid="18846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177" name="Arc 193"/>
          <p:cNvSpPr>
            <a:spLocks/>
          </p:cNvSpPr>
          <p:nvPr/>
        </p:nvSpPr>
        <p:spPr bwMode="auto">
          <a:xfrm rot="503576">
            <a:off x="3155525" y="4468702"/>
            <a:ext cx="1408859" cy="2013354"/>
          </a:xfrm>
          <a:custGeom>
            <a:avLst/>
            <a:gdLst>
              <a:gd name="T0" fmla="*/ 346066 w 21600"/>
              <a:gd name="T1" fmla="*/ 0 h 30408"/>
              <a:gd name="T2" fmla="*/ 1236050 w 21600"/>
              <a:gd name="T3" fmla="*/ 1966913 h 30408"/>
              <a:gd name="T4" fmla="*/ 0 w 21600"/>
              <a:gd name="T5" fmla="*/ 1352285 h 30408"/>
              <a:gd name="T6" fmla="*/ 0 60000 65536"/>
              <a:gd name="T7" fmla="*/ 0 60000 65536"/>
              <a:gd name="T8" fmla="*/ 0 60000 65536"/>
              <a:gd name="T9" fmla="*/ 0 w 21600"/>
              <a:gd name="T10" fmla="*/ 0 h 30408"/>
              <a:gd name="T11" fmla="*/ 21600 w 21600"/>
              <a:gd name="T12" fmla="*/ 30408 h 30408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30408" fill="none" extrusionOk="0">
                <a:moveTo>
                  <a:pt x="5431" y="-1"/>
                </a:moveTo>
                <a:cubicBezTo>
                  <a:pt x="14952" y="2473"/>
                  <a:pt x="21600" y="11068"/>
                  <a:pt x="21600" y="20906"/>
                </a:cubicBezTo>
                <a:cubicBezTo>
                  <a:pt x="21600" y="24199"/>
                  <a:pt x="20846" y="27449"/>
                  <a:pt x="19397" y="30407"/>
                </a:cubicBezTo>
              </a:path>
              <a:path w="21600" h="30408" stroke="0" extrusionOk="0">
                <a:moveTo>
                  <a:pt x="5431" y="-1"/>
                </a:moveTo>
                <a:cubicBezTo>
                  <a:pt x="14952" y="2473"/>
                  <a:pt x="21600" y="11068"/>
                  <a:pt x="21600" y="20906"/>
                </a:cubicBezTo>
                <a:cubicBezTo>
                  <a:pt x="21600" y="24199"/>
                  <a:pt x="20846" y="27449"/>
                  <a:pt x="19397" y="30407"/>
                </a:cubicBezTo>
                <a:lnTo>
                  <a:pt x="0" y="20906"/>
                </a:lnTo>
                <a:close/>
              </a:path>
            </a:pathLst>
          </a:custGeom>
          <a:noFill/>
          <a:ln w="38100">
            <a:solidFill>
              <a:schemeClr val="tx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ru-RU" sz="3902"/>
          </a:p>
        </p:txBody>
      </p:sp>
      <p:sp>
        <p:nvSpPr>
          <p:cNvPr id="169986" name="Text Box 2"/>
          <p:cNvSpPr txBox="1">
            <a:spLocks noChangeArrowheads="1"/>
          </p:cNvSpPr>
          <p:nvPr/>
        </p:nvSpPr>
        <p:spPr bwMode="auto">
          <a:xfrm>
            <a:off x="8093847" y="6015685"/>
            <a:ext cx="558218" cy="7091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eaLnBrk="1" hangingPunct="1"/>
            <a:r>
              <a:rPr lang="en-US" sz="3902">
                <a:solidFill>
                  <a:srgbClr val="0000FF"/>
                </a:solidFill>
              </a:rPr>
              <a:t>D</a:t>
            </a:r>
            <a:endParaRPr lang="ru-RU" sz="3902">
              <a:solidFill>
                <a:srgbClr val="0000FF"/>
              </a:solidFill>
            </a:endParaRPr>
          </a:p>
        </p:txBody>
      </p:sp>
      <p:sp>
        <p:nvSpPr>
          <p:cNvPr id="169987" name="Text Box 3"/>
          <p:cNvSpPr txBox="1">
            <a:spLocks noChangeArrowheads="1"/>
          </p:cNvSpPr>
          <p:nvPr/>
        </p:nvSpPr>
        <p:spPr bwMode="auto">
          <a:xfrm>
            <a:off x="8977838" y="3362089"/>
            <a:ext cx="530324" cy="7091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eaLnBrk="1" hangingPunct="1"/>
            <a:r>
              <a:rPr lang="ru-RU" sz="3902">
                <a:solidFill>
                  <a:srgbClr val="0000FF"/>
                </a:solidFill>
              </a:rPr>
              <a:t>С</a:t>
            </a:r>
          </a:p>
        </p:txBody>
      </p:sp>
      <p:sp>
        <p:nvSpPr>
          <p:cNvPr id="169988" name="Freeform 4"/>
          <p:cNvSpPr>
            <a:spLocks/>
          </p:cNvSpPr>
          <p:nvPr/>
        </p:nvSpPr>
        <p:spPr bwMode="auto">
          <a:xfrm>
            <a:off x="6546864" y="3886958"/>
            <a:ext cx="2590222" cy="2203476"/>
          </a:xfrm>
          <a:custGeom>
            <a:avLst/>
            <a:gdLst>
              <a:gd name="T0" fmla="*/ 0 w 1594"/>
              <a:gd name="T1" fmla="*/ 1220 h 1356"/>
              <a:gd name="T2" fmla="*/ 1594 w 1594"/>
              <a:gd name="T3" fmla="*/ 0 h 1356"/>
              <a:gd name="T4" fmla="*/ 1542 w 1594"/>
              <a:gd name="T5" fmla="*/ 1356 h 1356"/>
              <a:gd name="T6" fmla="*/ 0 w 1594"/>
              <a:gd name="T7" fmla="*/ 1220 h 1356"/>
              <a:gd name="T8" fmla="*/ 0 60000 65536"/>
              <a:gd name="T9" fmla="*/ 0 60000 65536"/>
              <a:gd name="T10" fmla="*/ 0 60000 65536"/>
              <a:gd name="T11" fmla="*/ 0 60000 65536"/>
              <a:gd name="T12" fmla="*/ 0 w 1594"/>
              <a:gd name="T13" fmla="*/ 0 h 1356"/>
              <a:gd name="T14" fmla="*/ 1594 w 1594"/>
              <a:gd name="T15" fmla="*/ 1356 h 135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594" h="1356">
                <a:moveTo>
                  <a:pt x="0" y="1220"/>
                </a:moveTo>
                <a:lnTo>
                  <a:pt x="1594" y="0"/>
                </a:lnTo>
                <a:lnTo>
                  <a:pt x="1542" y="1356"/>
                </a:lnTo>
                <a:lnTo>
                  <a:pt x="0" y="1220"/>
                </a:lnTo>
                <a:close/>
              </a:path>
            </a:pathLst>
          </a:custGeom>
          <a:gradFill rotWithShape="1">
            <a:gsLst>
              <a:gs pos="0">
                <a:schemeClr val="bg1"/>
              </a:gs>
              <a:gs pos="100000">
                <a:srgbClr val="00FFFF"/>
              </a:gs>
            </a:gsLst>
            <a:path path="rect">
              <a:fillToRect l="50000" t="50000" r="50000" b="50000"/>
            </a:path>
          </a:gradFill>
          <a:ln w="12700" cap="flat" cmpd="sng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</p:spPr>
        <p:txBody>
          <a:bodyPr wrap="none"/>
          <a:lstStyle/>
          <a:p>
            <a:endParaRPr lang="ru-RU" sz="3902"/>
          </a:p>
        </p:txBody>
      </p:sp>
      <p:sp>
        <p:nvSpPr>
          <p:cNvPr id="169989" name="Freeform 5"/>
          <p:cNvSpPr>
            <a:spLocks/>
          </p:cNvSpPr>
          <p:nvPr/>
        </p:nvSpPr>
        <p:spPr bwMode="auto">
          <a:xfrm>
            <a:off x="6537114" y="5862937"/>
            <a:ext cx="3561962" cy="324997"/>
          </a:xfrm>
          <a:custGeom>
            <a:avLst/>
            <a:gdLst>
              <a:gd name="T0" fmla="*/ 0 w 2192"/>
              <a:gd name="T1" fmla="*/ 0 h 200"/>
              <a:gd name="T2" fmla="*/ 2192 w 2192"/>
              <a:gd name="T3" fmla="*/ 200 h 200"/>
              <a:gd name="T4" fmla="*/ 0 60000 65536"/>
              <a:gd name="T5" fmla="*/ 0 60000 65536"/>
              <a:gd name="T6" fmla="*/ 0 w 2192"/>
              <a:gd name="T7" fmla="*/ 0 h 200"/>
              <a:gd name="T8" fmla="*/ 2192 w 2192"/>
              <a:gd name="T9" fmla="*/ 200 h 200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2192" h="200">
                <a:moveTo>
                  <a:pt x="0" y="0"/>
                </a:moveTo>
                <a:lnTo>
                  <a:pt x="2192" y="200"/>
                </a:lnTo>
              </a:path>
            </a:pathLst>
          </a:custGeom>
          <a:noFill/>
          <a:ln w="28575" cap="flat" cmpd="sng">
            <a:solidFill>
              <a:schemeClr val="tx1"/>
            </a:solidFill>
            <a:prstDash val="solid"/>
            <a:round/>
            <a:headEnd type="oval" w="lg" len="lg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/>
          <a:lstStyle/>
          <a:p>
            <a:endParaRPr lang="ru-RU" sz="3902"/>
          </a:p>
        </p:txBody>
      </p:sp>
      <p:sp>
        <p:nvSpPr>
          <p:cNvPr id="169990" name="Freeform 6"/>
          <p:cNvSpPr>
            <a:spLocks/>
          </p:cNvSpPr>
          <p:nvPr/>
        </p:nvSpPr>
        <p:spPr bwMode="auto">
          <a:xfrm>
            <a:off x="6563113" y="3639961"/>
            <a:ext cx="2872969" cy="2222976"/>
          </a:xfrm>
          <a:custGeom>
            <a:avLst/>
            <a:gdLst>
              <a:gd name="T0" fmla="*/ 1768 w 1768"/>
              <a:gd name="T1" fmla="*/ 0 h 1368"/>
              <a:gd name="T2" fmla="*/ 0 w 1768"/>
              <a:gd name="T3" fmla="*/ 1368 h 1368"/>
              <a:gd name="T4" fmla="*/ 0 60000 65536"/>
              <a:gd name="T5" fmla="*/ 0 60000 65536"/>
              <a:gd name="T6" fmla="*/ 0 w 1768"/>
              <a:gd name="T7" fmla="*/ 0 h 1368"/>
              <a:gd name="T8" fmla="*/ 1768 w 1768"/>
              <a:gd name="T9" fmla="*/ 1368 h 1368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768" h="1368">
                <a:moveTo>
                  <a:pt x="1768" y="0"/>
                </a:moveTo>
                <a:lnTo>
                  <a:pt x="0" y="1368"/>
                </a:lnTo>
              </a:path>
            </a:pathLst>
          </a:cu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 sz="3902"/>
          </a:p>
        </p:txBody>
      </p:sp>
      <p:sp>
        <p:nvSpPr>
          <p:cNvPr id="9224" name="Line 8"/>
          <p:cNvSpPr>
            <a:spLocks noChangeShapeType="1"/>
          </p:cNvSpPr>
          <p:nvPr/>
        </p:nvSpPr>
        <p:spPr bwMode="auto">
          <a:xfrm flipH="1">
            <a:off x="3020651" y="3852834"/>
            <a:ext cx="2799846" cy="1902854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 sz="3902"/>
          </a:p>
        </p:txBody>
      </p:sp>
      <p:sp>
        <p:nvSpPr>
          <p:cNvPr id="9225" name="Freeform 9"/>
          <p:cNvSpPr>
            <a:spLocks/>
          </p:cNvSpPr>
          <p:nvPr/>
        </p:nvSpPr>
        <p:spPr bwMode="auto">
          <a:xfrm>
            <a:off x="3020652" y="5755688"/>
            <a:ext cx="2648722" cy="233998"/>
          </a:xfrm>
          <a:custGeom>
            <a:avLst/>
            <a:gdLst>
              <a:gd name="T0" fmla="*/ 0 w 1630"/>
              <a:gd name="T1" fmla="*/ 0 h 144"/>
              <a:gd name="T2" fmla="*/ 1630 w 1630"/>
              <a:gd name="T3" fmla="*/ 144 h 144"/>
              <a:gd name="T4" fmla="*/ 0 60000 65536"/>
              <a:gd name="T5" fmla="*/ 0 60000 65536"/>
              <a:gd name="T6" fmla="*/ 0 w 1630"/>
              <a:gd name="T7" fmla="*/ 0 h 144"/>
              <a:gd name="T8" fmla="*/ 1630 w 1630"/>
              <a:gd name="T9" fmla="*/ 144 h 144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630" h="144">
                <a:moveTo>
                  <a:pt x="0" y="0"/>
                </a:moveTo>
                <a:lnTo>
                  <a:pt x="1630" y="144"/>
                </a:lnTo>
              </a:path>
            </a:pathLst>
          </a:cu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 sz="3902"/>
          </a:p>
        </p:txBody>
      </p:sp>
      <p:sp>
        <p:nvSpPr>
          <p:cNvPr id="169994" name="Oval 10"/>
          <p:cNvSpPr>
            <a:spLocks noChangeArrowheads="1"/>
          </p:cNvSpPr>
          <p:nvPr/>
        </p:nvSpPr>
        <p:spPr bwMode="auto">
          <a:xfrm>
            <a:off x="4185764" y="4870073"/>
            <a:ext cx="149498" cy="149498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eaLnBrk="1" hangingPunct="1"/>
            <a:endParaRPr lang="ru-RU" sz="3902"/>
          </a:p>
        </p:txBody>
      </p:sp>
      <p:sp>
        <p:nvSpPr>
          <p:cNvPr id="169995" name="Oval 11"/>
          <p:cNvSpPr>
            <a:spLocks noChangeArrowheads="1"/>
          </p:cNvSpPr>
          <p:nvPr/>
        </p:nvSpPr>
        <p:spPr bwMode="auto">
          <a:xfrm>
            <a:off x="4421386" y="5828813"/>
            <a:ext cx="149498" cy="149498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eaLnBrk="1" hangingPunct="1"/>
            <a:endParaRPr lang="ru-RU" sz="3902"/>
          </a:p>
        </p:txBody>
      </p:sp>
      <p:sp>
        <p:nvSpPr>
          <p:cNvPr id="9228" name="Oval 12"/>
          <p:cNvSpPr>
            <a:spLocks noChangeArrowheads="1"/>
          </p:cNvSpPr>
          <p:nvPr/>
        </p:nvSpPr>
        <p:spPr bwMode="auto">
          <a:xfrm>
            <a:off x="2945902" y="5697189"/>
            <a:ext cx="147874" cy="147874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eaLnBrk="1" hangingPunct="1"/>
            <a:endParaRPr lang="ru-RU" sz="3902"/>
          </a:p>
        </p:txBody>
      </p:sp>
      <p:grpSp>
        <p:nvGrpSpPr>
          <p:cNvPr id="2" name="Group 14"/>
          <p:cNvGrpSpPr>
            <a:grpSpLocks/>
          </p:cNvGrpSpPr>
          <p:nvPr/>
        </p:nvGrpSpPr>
        <p:grpSpPr bwMode="auto">
          <a:xfrm flipH="1">
            <a:off x="6472114" y="2699096"/>
            <a:ext cx="1384485" cy="3137841"/>
            <a:chOff x="3797" y="754"/>
            <a:chExt cx="852" cy="1931"/>
          </a:xfrm>
        </p:grpSpPr>
        <p:sp>
          <p:nvSpPr>
            <p:cNvPr id="9348" name="Freeform 15"/>
            <p:cNvSpPr>
              <a:spLocks/>
            </p:cNvSpPr>
            <p:nvPr/>
          </p:nvSpPr>
          <p:spPr bwMode="auto">
            <a:xfrm rot="78698">
              <a:off x="3797" y="754"/>
              <a:ext cx="852" cy="1909"/>
            </a:xfrm>
            <a:custGeom>
              <a:avLst/>
              <a:gdLst>
                <a:gd name="T0" fmla="*/ 0 w 1252"/>
                <a:gd name="T1" fmla="*/ 90 h 3125"/>
                <a:gd name="T2" fmla="*/ 227 w 1252"/>
                <a:gd name="T3" fmla="*/ 0 h 3125"/>
                <a:gd name="T4" fmla="*/ 1179 w 1252"/>
                <a:gd name="T5" fmla="*/ 2540 h 3125"/>
                <a:gd name="T6" fmla="*/ 1252 w 1252"/>
                <a:gd name="T7" fmla="*/ 3125 h 3125"/>
                <a:gd name="T8" fmla="*/ 952 w 1252"/>
                <a:gd name="T9" fmla="*/ 2630 h 3125"/>
                <a:gd name="T10" fmla="*/ 0 w 1252"/>
                <a:gd name="T11" fmla="*/ 90 h 312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252"/>
                <a:gd name="T19" fmla="*/ 0 h 3125"/>
                <a:gd name="T20" fmla="*/ 1252 w 1252"/>
                <a:gd name="T21" fmla="*/ 3125 h 312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252" h="3125">
                  <a:moveTo>
                    <a:pt x="0" y="90"/>
                  </a:moveTo>
                  <a:lnTo>
                    <a:pt x="227" y="0"/>
                  </a:lnTo>
                  <a:lnTo>
                    <a:pt x="1179" y="2540"/>
                  </a:lnTo>
                  <a:lnTo>
                    <a:pt x="1252" y="3125"/>
                  </a:lnTo>
                  <a:lnTo>
                    <a:pt x="952" y="2630"/>
                  </a:lnTo>
                  <a:lnTo>
                    <a:pt x="0" y="90"/>
                  </a:lnTo>
                  <a:close/>
                </a:path>
              </a:pathLst>
            </a:custGeom>
            <a:solidFill>
              <a:srgbClr val="CC0099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 sz="3902"/>
            </a:p>
          </p:txBody>
        </p:sp>
        <p:sp>
          <p:nvSpPr>
            <p:cNvPr id="170000" name="Freeform 16"/>
            <p:cNvSpPr>
              <a:spLocks/>
            </p:cNvSpPr>
            <p:nvPr/>
          </p:nvSpPr>
          <p:spPr bwMode="auto">
            <a:xfrm rot="78698">
              <a:off x="4428" y="2314"/>
              <a:ext cx="215" cy="371"/>
            </a:xfrm>
            <a:custGeom>
              <a:avLst/>
              <a:gdLst/>
              <a:ahLst/>
              <a:cxnLst>
                <a:cxn ang="0">
                  <a:pos x="316" y="608"/>
                </a:cxn>
                <a:cxn ang="0">
                  <a:pos x="227" y="0"/>
                </a:cxn>
                <a:cxn ang="0">
                  <a:pos x="0" y="90"/>
                </a:cxn>
                <a:cxn ang="0">
                  <a:pos x="316" y="608"/>
                </a:cxn>
              </a:cxnLst>
              <a:rect l="0" t="0" r="r" b="b"/>
              <a:pathLst>
                <a:path w="316" h="608">
                  <a:moveTo>
                    <a:pt x="316" y="608"/>
                  </a:moveTo>
                  <a:lnTo>
                    <a:pt x="227" y="0"/>
                  </a:lnTo>
                  <a:lnTo>
                    <a:pt x="0" y="90"/>
                  </a:lnTo>
                  <a:lnTo>
                    <a:pt x="316" y="608"/>
                  </a:lnTo>
                  <a:close/>
                </a:path>
              </a:pathLst>
            </a:custGeom>
            <a:gradFill rotWithShape="1">
              <a:gsLst>
                <a:gs pos="0">
                  <a:schemeClr val="bg1"/>
                </a:gs>
                <a:gs pos="50000">
                  <a:srgbClr val="FF9900"/>
                </a:gs>
                <a:gs pos="100000">
                  <a:schemeClr val="bg1"/>
                </a:gs>
              </a:gsLst>
              <a:lin ang="2700000" scaled="1"/>
            </a:gradFill>
            <a:ln w="9525">
              <a:solidFill>
                <a:srgbClr val="0000FF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 sz="3902"/>
            </a:p>
          </p:txBody>
        </p:sp>
        <p:sp>
          <p:nvSpPr>
            <p:cNvPr id="9350" name="Freeform 17"/>
            <p:cNvSpPr>
              <a:spLocks/>
            </p:cNvSpPr>
            <p:nvPr/>
          </p:nvSpPr>
          <p:spPr bwMode="auto">
            <a:xfrm rot="78698">
              <a:off x="4554" y="2536"/>
              <a:ext cx="82" cy="141"/>
            </a:xfrm>
            <a:custGeom>
              <a:avLst/>
              <a:gdLst>
                <a:gd name="T0" fmla="*/ 85 w 121"/>
                <a:gd name="T1" fmla="*/ 0 h 230"/>
                <a:gd name="T2" fmla="*/ 0 w 121"/>
                <a:gd name="T3" fmla="*/ 25 h 230"/>
                <a:gd name="T4" fmla="*/ 121 w 121"/>
                <a:gd name="T5" fmla="*/ 230 h 230"/>
                <a:gd name="T6" fmla="*/ 85 w 121"/>
                <a:gd name="T7" fmla="*/ 0 h 23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21"/>
                <a:gd name="T13" fmla="*/ 0 h 230"/>
                <a:gd name="T14" fmla="*/ 121 w 121"/>
                <a:gd name="T15" fmla="*/ 230 h 23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21" h="230">
                  <a:moveTo>
                    <a:pt x="85" y="0"/>
                  </a:moveTo>
                  <a:lnTo>
                    <a:pt x="0" y="25"/>
                  </a:lnTo>
                  <a:lnTo>
                    <a:pt x="121" y="230"/>
                  </a:lnTo>
                  <a:lnTo>
                    <a:pt x="85" y="0"/>
                  </a:lnTo>
                  <a:close/>
                </a:path>
              </a:pathLst>
            </a:cu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 sz="3902"/>
            </a:p>
          </p:txBody>
        </p:sp>
        <p:sp>
          <p:nvSpPr>
            <p:cNvPr id="9351" name="Freeform 18"/>
            <p:cNvSpPr>
              <a:spLocks/>
            </p:cNvSpPr>
            <p:nvPr/>
          </p:nvSpPr>
          <p:spPr bwMode="auto">
            <a:xfrm rot="78698">
              <a:off x="3866" y="765"/>
              <a:ext cx="744" cy="1595"/>
            </a:xfrm>
            <a:custGeom>
              <a:avLst/>
              <a:gdLst>
                <a:gd name="T0" fmla="*/ 867 w 1094"/>
                <a:gd name="T1" fmla="*/ 2612 h 2612"/>
                <a:gd name="T2" fmla="*/ 1094 w 1094"/>
                <a:gd name="T3" fmla="*/ 2522 h 2612"/>
                <a:gd name="T4" fmla="*/ 1016 w 1094"/>
                <a:gd name="T5" fmla="*/ 2554 h 2612"/>
                <a:gd name="T6" fmla="*/ 84 w 1094"/>
                <a:gd name="T7" fmla="*/ 0 h 2612"/>
                <a:gd name="T8" fmla="*/ 0 w 1094"/>
                <a:gd name="T9" fmla="*/ 30 h 2612"/>
                <a:gd name="T10" fmla="*/ 940 w 1094"/>
                <a:gd name="T11" fmla="*/ 2584 h 261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094"/>
                <a:gd name="T19" fmla="*/ 0 h 2612"/>
                <a:gd name="T20" fmla="*/ 1094 w 1094"/>
                <a:gd name="T21" fmla="*/ 2612 h 2612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094" h="2612">
                  <a:moveTo>
                    <a:pt x="867" y="2612"/>
                  </a:moveTo>
                  <a:lnTo>
                    <a:pt x="1094" y="2522"/>
                  </a:lnTo>
                  <a:lnTo>
                    <a:pt x="1016" y="2554"/>
                  </a:lnTo>
                  <a:lnTo>
                    <a:pt x="84" y="0"/>
                  </a:lnTo>
                  <a:lnTo>
                    <a:pt x="0" y="30"/>
                  </a:lnTo>
                  <a:lnTo>
                    <a:pt x="940" y="2584"/>
                  </a:lnTo>
                </a:path>
              </a:pathLst>
            </a:custGeom>
            <a:solidFill>
              <a:schemeClr val="tx2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 sz="3902"/>
            </a:p>
          </p:txBody>
        </p:sp>
      </p:grpSp>
      <p:sp>
        <p:nvSpPr>
          <p:cNvPr id="170003" name="Arc 19"/>
          <p:cNvSpPr>
            <a:spLocks/>
          </p:cNvSpPr>
          <p:nvPr/>
        </p:nvSpPr>
        <p:spPr bwMode="auto">
          <a:xfrm rot="-6496015">
            <a:off x="7321168" y="4929385"/>
            <a:ext cx="1031864" cy="1169988"/>
          </a:xfrm>
          <a:custGeom>
            <a:avLst/>
            <a:gdLst>
              <a:gd name="T0" fmla="*/ 814011 w 21600"/>
              <a:gd name="T1" fmla="*/ 0 h 26036"/>
              <a:gd name="T2" fmla="*/ 794503 w 21600"/>
              <a:gd name="T3" fmla="*/ 1143000 h 26036"/>
              <a:gd name="T4" fmla="*/ 0 w 21600"/>
              <a:gd name="T5" fmla="*/ 559383 h 26036"/>
              <a:gd name="T6" fmla="*/ 0 60000 65536"/>
              <a:gd name="T7" fmla="*/ 0 60000 65536"/>
              <a:gd name="T8" fmla="*/ 0 60000 65536"/>
              <a:gd name="T9" fmla="*/ 0 w 21600"/>
              <a:gd name="T10" fmla="*/ 0 h 26036"/>
              <a:gd name="T11" fmla="*/ 21600 w 21600"/>
              <a:gd name="T12" fmla="*/ 26036 h 260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26036" fill="none" extrusionOk="0">
                <a:moveTo>
                  <a:pt x="17441" y="0"/>
                </a:moveTo>
                <a:cubicBezTo>
                  <a:pt x="20143" y="3699"/>
                  <a:pt x="21600" y="8161"/>
                  <a:pt x="21600" y="12742"/>
                </a:cubicBezTo>
                <a:cubicBezTo>
                  <a:pt x="21600" y="17559"/>
                  <a:pt x="19989" y="22239"/>
                  <a:pt x="17024" y="26036"/>
                </a:cubicBezTo>
              </a:path>
              <a:path w="21600" h="26036" stroke="0" extrusionOk="0">
                <a:moveTo>
                  <a:pt x="17441" y="0"/>
                </a:moveTo>
                <a:cubicBezTo>
                  <a:pt x="20143" y="3699"/>
                  <a:pt x="21600" y="8161"/>
                  <a:pt x="21600" y="12742"/>
                </a:cubicBezTo>
                <a:cubicBezTo>
                  <a:pt x="21600" y="17559"/>
                  <a:pt x="19989" y="22239"/>
                  <a:pt x="17024" y="26036"/>
                </a:cubicBezTo>
                <a:lnTo>
                  <a:pt x="0" y="12742"/>
                </a:lnTo>
                <a:close/>
              </a:path>
            </a:pathLst>
          </a:custGeom>
          <a:noFill/>
          <a:ln w="38100">
            <a:solidFill>
              <a:srgbClr val="CC0099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ru-RU" sz="3902"/>
          </a:p>
        </p:txBody>
      </p:sp>
      <p:sp>
        <p:nvSpPr>
          <p:cNvPr id="9231" name="Text Box 20"/>
          <p:cNvSpPr txBox="1">
            <a:spLocks noChangeArrowheads="1"/>
          </p:cNvSpPr>
          <p:nvPr/>
        </p:nvSpPr>
        <p:spPr bwMode="auto">
          <a:xfrm>
            <a:off x="3366550" y="243502"/>
            <a:ext cx="1508746" cy="6928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eaLnBrk="1" hangingPunct="1"/>
            <a:r>
              <a:rPr lang="ru-RU" sz="3902" b="1" i="1" dirty="0"/>
              <a:t>      </a:t>
            </a:r>
            <a:r>
              <a:rPr lang="ru-RU" sz="3902" b="1" i="1" dirty="0" smtClean="0">
                <a:latin typeface="Cambria Math" panose="02040503050406030204" pitchFamily="18" charset="0"/>
              </a:rPr>
              <a:t>∠</a:t>
            </a:r>
            <a:r>
              <a:rPr lang="en-US" sz="3902" b="1" i="1" dirty="0" smtClean="0"/>
              <a:t>k</a:t>
            </a:r>
            <a:endParaRPr lang="ru-RU" sz="3902" b="1" i="1" dirty="0"/>
          </a:p>
        </p:txBody>
      </p:sp>
      <p:sp>
        <p:nvSpPr>
          <p:cNvPr id="170006" name="Text Box 22"/>
          <p:cNvSpPr txBox="1">
            <a:spLocks noChangeArrowheads="1"/>
          </p:cNvSpPr>
          <p:nvPr/>
        </p:nvSpPr>
        <p:spPr bwMode="auto">
          <a:xfrm>
            <a:off x="5288266" y="459457"/>
            <a:ext cx="5540299" cy="25545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>
            <a:spAutoFit/>
          </a:bodyPr>
          <a:lstStyle>
            <a:lvl1pPr marL="457200" indent="-4572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eaLnBrk="1" hangingPunct="1">
              <a:buFontTx/>
              <a:buAutoNum type="arabicPeriod"/>
            </a:pPr>
            <a:r>
              <a:rPr lang="ru-RU" sz="3200" b="1" i="1" dirty="0" smtClean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3200" b="1" i="1" dirty="0" smtClean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 smtClean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nur</a:t>
            </a:r>
            <a:r>
              <a:rPr lang="en-US" sz="3200" b="1" i="1" dirty="0" smtClean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 smtClean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o‘tkaziladi</a:t>
            </a:r>
            <a:r>
              <a:rPr lang="ru-RU" sz="3200" b="1" i="1" dirty="0" smtClean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3200" b="1" i="1" dirty="0">
              <a:solidFill>
                <a:srgbClr val="0000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buFontTx/>
              <a:buAutoNum type="arabicPeriod"/>
            </a:pPr>
            <a:r>
              <a:rPr lang="ru-RU" sz="3200" b="1" i="1" dirty="0" smtClean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АВ</a:t>
            </a:r>
            <a:r>
              <a:rPr lang="en-US" sz="3200" b="1" i="1" dirty="0" smtClean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= P</a:t>
            </a:r>
            <a:r>
              <a:rPr lang="en-US" sz="3200" b="1" i="1" baseline="-25000" dirty="0" smtClean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US" sz="3200" b="1" i="1" dirty="0" smtClean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</a:t>
            </a:r>
            <a:r>
              <a:rPr lang="en-US" sz="3200" b="1" i="1" baseline="-25000" dirty="0" smtClean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ru-RU" sz="3200" b="1" i="1" dirty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3200" b="1" i="1" dirty="0">
              <a:solidFill>
                <a:srgbClr val="0000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buFontTx/>
              <a:buAutoNum type="arabicPeriod"/>
            </a:pPr>
            <a:r>
              <a:rPr lang="en-US" sz="3200" b="1" i="1" dirty="0" err="1" smtClean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3200" b="1" i="1" dirty="0" smtClean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 smtClean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burchakka</a:t>
            </a:r>
            <a:r>
              <a:rPr lang="en-US" sz="3200" b="1" i="1" dirty="0" smtClean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 smtClean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3200" b="1" i="1" dirty="0" smtClean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0" indent="0" eaLnBrk="1" hangingPunct="1"/>
            <a:r>
              <a:rPr lang="en-US" sz="3200" b="1" i="1" dirty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smtClean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 smtClean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burchak</a:t>
            </a:r>
            <a:r>
              <a:rPr lang="en-US" sz="3200" b="1" i="1" dirty="0" smtClean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 smtClean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yasaladi</a:t>
            </a:r>
            <a:r>
              <a:rPr lang="ru-RU" sz="3200" b="1" i="1" dirty="0" smtClean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b="1" i="1" dirty="0">
              <a:solidFill>
                <a:srgbClr val="0000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eaLnBrk="1" hangingPunct="1"/>
            <a:r>
              <a:rPr lang="en-US" sz="3200" b="1" i="1" dirty="0" smtClean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4. </a:t>
            </a:r>
            <a:r>
              <a:rPr lang="ru-RU" sz="3200" b="1" i="1" dirty="0" smtClean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АС</a:t>
            </a:r>
            <a:r>
              <a:rPr lang="en-US" sz="3200" b="1" i="1" dirty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smtClean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</a:t>
            </a:r>
            <a:r>
              <a:rPr lang="ru-RU" sz="3200" b="1" i="1" dirty="0" smtClean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ru-RU" sz="3200" b="1" i="1" baseline="-25000" dirty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3200" b="1" i="1" dirty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</a:t>
            </a:r>
            <a:r>
              <a:rPr lang="ru-RU" sz="3200" b="1" i="1" baseline="-25000" dirty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sz="3200" b="1" i="1" dirty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b="1" i="1" baseline="-25000" dirty="0">
              <a:solidFill>
                <a:srgbClr val="0000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0007" name="Text Box 23"/>
          <p:cNvSpPr txBox="1">
            <a:spLocks noChangeArrowheads="1"/>
          </p:cNvSpPr>
          <p:nvPr/>
        </p:nvSpPr>
        <p:spPr bwMode="auto">
          <a:xfrm>
            <a:off x="9052587" y="6090435"/>
            <a:ext cx="530324" cy="7091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eaLnBrk="1" hangingPunct="1"/>
            <a:r>
              <a:rPr lang="ru-RU" sz="3902">
                <a:solidFill>
                  <a:srgbClr val="0000FF"/>
                </a:solidFill>
              </a:rPr>
              <a:t>В</a:t>
            </a:r>
          </a:p>
        </p:txBody>
      </p:sp>
      <p:sp>
        <p:nvSpPr>
          <p:cNvPr id="170008" name="Text Box 24"/>
          <p:cNvSpPr txBox="1">
            <a:spLocks noChangeArrowheads="1"/>
          </p:cNvSpPr>
          <p:nvPr/>
        </p:nvSpPr>
        <p:spPr bwMode="auto">
          <a:xfrm>
            <a:off x="6410365" y="5918186"/>
            <a:ext cx="558218" cy="7091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eaLnBrk="1" hangingPunct="1"/>
            <a:r>
              <a:rPr lang="ru-RU" sz="3902">
                <a:solidFill>
                  <a:srgbClr val="0000FF"/>
                </a:solidFill>
              </a:rPr>
              <a:t>А</a:t>
            </a:r>
          </a:p>
        </p:txBody>
      </p:sp>
      <p:sp>
        <p:nvSpPr>
          <p:cNvPr id="170009" name="Text Box 25"/>
          <p:cNvSpPr txBox="1">
            <a:spLocks noChangeArrowheads="1"/>
          </p:cNvSpPr>
          <p:nvPr/>
        </p:nvSpPr>
        <p:spPr bwMode="auto">
          <a:xfrm>
            <a:off x="262746" y="4312566"/>
            <a:ext cx="3237402" cy="707886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>
              <a:defRPr/>
            </a:pPr>
            <a:r>
              <a:rPr lang="el-GR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Δ</a:t>
            </a:r>
            <a:r>
              <a:rPr lang="ru-RU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ru-RU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АВС</a:t>
            </a:r>
            <a:r>
              <a:rPr lang="en-US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- </a:t>
            </a:r>
            <a:r>
              <a:rPr lang="en-US" sz="40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natija</a:t>
            </a:r>
            <a:r>
              <a:rPr lang="ru-RU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ru-RU" sz="4000" b="1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ru-RU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endParaRPr lang="ru-RU" sz="4000" b="1" dirty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9237" name="Text Box 26"/>
          <p:cNvSpPr txBox="1">
            <a:spLocks noChangeArrowheads="1"/>
          </p:cNvSpPr>
          <p:nvPr/>
        </p:nvSpPr>
        <p:spPr bwMode="auto">
          <a:xfrm>
            <a:off x="283215" y="349081"/>
            <a:ext cx="1742785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eaLnBrk="1" hangingPunct="1"/>
            <a:r>
              <a:rPr lang="en-US" sz="2800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ru-RU" sz="2800" b="1" i="1" dirty="0" smtClean="0"/>
              <a:t>:</a:t>
            </a:r>
            <a:endParaRPr lang="ru-RU" sz="2800" b="1" i="1" dirty="0"/>
          </a:p>
        </p:txBody>
      </p:sp>
      <p:sp>
        <p:nvSpPr>
          <p:cNvPr id="9238" name="Text Box 27"/>
          <p:cNvSpPr txBox="1">
            <a:spLocks noChangeArrowheads="1"/>
          </p:cNvSpPr>
          <p:nvPr/>
        </p:nvSpPr>
        <p:spPr bwMode="auto">
          <a:xfrm>
            <a:off x="1947029" y="354910"/>
            <a:ext cx="2949344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eaLnBrk="1" hangingPunct="1"/>
            <a:r>
              <a:rPr lang="ru-RU" sz="2047" b="1" dirty="0" smtClean="0"/>
              <a:t> </a:t>
            </a:r>
            <a:r>
              <a:rPr lang="ru-RU" sz="2400" b="1" i="1" dirty="0">
                <a:latin typeface="Arial" panose="020B0604020202020204" pitchFamily="34" charset="0"/>
                <a:cs typeface="Arial" panose="020B0604020202020204" pitchFamily="34" charset="0"/>
              </a:rPr>
              <a:t>Р</a:t>
            </a:r>
            <a:r>
              <a:rPr lang="ru-RU" sz="2400" b="1" i="1" baseline="-25000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US" sz="2400" b="1" i="1" dirty="0">
                <a:latin typeface="Arial" panose="020B0604020202020204" pitchFamily="34" charset="0"/>
                <a:cs typeface="Arial" panose="020B0604020202020204" pitchFamily="34" charset="0"/>
              </a:rPr>
              <a:t>Q</a:t>
            </a:r>
            <a:r>
              <a:rPr lang="en-US" sz="2400" b="1" i="1" baseline="-25000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ru-RU" sz="2400" b="1" i="1" baseline="-25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ru-RU" sz="24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i="1" dirty="0">
                <a:latin typeface="Arial" panose="020B0604020202020204" pitchFamily="34" charset="0"/>
                <a:cs typeface="Arial" panose="020B0604020202020204" pitchFamily="34" charset="0"/>
              </a:rPr>
              <a:t>Р</a:t>
            </a:r>
            <a:r>
              <a:rPr lang="ru-RU" sz="2400" b="1" i="1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2400" b="1" i="1" dirty="0">
                <a:latin typeface="Arial" panose="020B0604020202020204" pitchFamily="34" charset="0"/>
                <a:cs typeface="Arial" panose="020B0604020202020204" pitchFamily="34" charset="0"/>
              </a:rPr>
              <a:t>Q</a:t>
            </a:r>
            <a:r>
              <a:rPr lang="ru-RU" sz="2400" b="1" i="1" baseline="-25000" dirty="0">
                <a:latin typeface="Arial" panose="020B0604020202020204" pitchFamily="34" charset="0"/>
                <a:cs typeface="Arial" panose="020B0604020202020204" pitchFamily="34" charset="0"/>
              </a:rPr>
              <a:t>2 </a:t>
            </a:r>
            <a:r>
              <a:rPr lang="ru-RU" sz="2400" b="1" i="1" dirty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</p:txBody>
      </p:sp>
      <p:sp>
        <p:nvSpPr>
          <p:cNvPr id="9239" name="Freeform 28"/>
          <p:cNvSpPr>
            <a:spLocks/>
          </p:cNvSpPr>
          <p:nvPr/>
        </p:nvSpPr>
        <p:spPr bwMode="auto">
          <a:xfrm>
            <a:off x="2260159" y="2547973"/>
            <a:ext cx="2515473" cy="4875"/>
          </a:xfrm>
          <a:custGeom>
            <a:avLst/>
            <a:gdLst>
              <a:gd name="T0" fmla="*/ 0 w 1548"/>
              <a:gd name="T1" fmla="*/ 0 h 3"/>
              <a:gd name="T2" fmla="*/ 1548 w 1548"/>
              <a:gd name="T3" fmla="*/ 3 h 3"/>
              <a:gd name="T4" fmla="*/ 0 60000 65536"/>
              <a:gd name="T5" fmla="*/ 0 60000 65536"/>
              <a:gd name="T6" fmla="*/ 0 w 1548"/>
              <a:gd name="T7" fmla="*/ 0 h 3"/>
              <a:gd name="T8" fmla="*/ 1548 w 1548"/>
              <a:gd name="T9" fmla="*/ 3 h 3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548" h="3">
                <a:moveTo>
                  <a:pt x="0" y="0"/>
                </a:moveTo>
                <a:lnTo>
                  <a:pt x="1548" y="3"/>
                </a:lnTo>
              </a:path>
            </a:pathLst>
          </a:custGeom>
          <a:noFill/>
          <a:ln w="38100" cap="flat" cmpd="sng">
            <a:solidFill>
              <a:srgbClr val="9A0000"/>
            </a:solidFill>
            <a:prstDash val="solid"/>
            <a:round/>
            <a:headEnd type="oval" w="med" len="med"/>
            <a:tailEnd type="oval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/>
          <a:lstStyle/>
          <a:p>
            <a:endParaRPr lang="ru-RU" sz="3902"/>
          </a:p>
        </p:txBody>
      </p:sp>
      <p:sp>
        <p:nvSpPr>
          <p:cNvPr id="9240" name="Line 29"/>
          <p:cNvSpPr>
            <a:spLocks noChangeShapeType="1"/>
          </p:cNvSpPr>
          <p:nvPr/>
        </p:nvSpPr>
        <p:spPr bwMode="auto">
          <a:xfrm>
            <a:off x="1975788" y="3288964"/>
            <a:ext cx="3170341" cy="0"/>
          </a:xfrm>
          <a:prstGeom prst="line">
            <a:avLst/>
          </a:prstGeom>
          <a:noFill/>
          <a:ln w="38100">
            <a:solidFill>
              <a:srgbClr val="9A0000"/>
            </a:solidFill>
            <a:round/>
            <a:headEnd type="oval" w="med" len="med"/>
            <a:tailEnd type="oval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ru-RU" sz="3902"/>
          </a:p>
        </p:txBody>
      </p:sp>
      <p:sp>
        <p:nvSpPr>
          <p:cNvPr id="9241" name="Text Box 30"/>
          <p:cNvSpPr txBox="1">
            <a:spLocks noChangeArrowheads="1"/>
          </p:cNvSpPr>
          <p:nvPr/>
        </p:nvSpPr>
        <p:spPr bwMode="auto">
          <a:xfrm>
            <a:off x="4754508" y="2404974"/>
            <a:ext cx="472894" cy="4169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eaLnBrk="1" hangingPunct="1"/>
            <a:r>
              <a:rPr lang="en-US" sz="2047">
                <a:solidFill>
                  <a:srgbClr val="000099"/>
                </a:solidFill>
              </a:rPr>
              <a:t>Q</a:t>
            </a:r>
            <a:r>
              <a:rPr lang="en-US" sz="2047" baseline="-25000">
                <a:solidFill>
                  <a:srgbClr val="000099"/>
                </a:solidFill>
              </a:rPr>
              <a:t>1</a:t>
            </a:r>
            <a:endParaRPr lang="ru-RU" sz="2047">
              <a:solidFill>
                <a:srgbClr val="000099"/>
              </a:solidFill>
            </a:endParaRPr>
          </a:p>
        </p:txBody>
      </p:sp>
      <p:sp>
        <p:nvSpPr>
          <p:cNvPr id="9242" name="Text Box 31"/>
          <p:cNvSpPr txBox="1">
            <a:spLocks noChangeArrowheads="1"/>
          </p:cNvSpPr>
          <p:nvPr/>
        </p:nvSpPr>
        <p:spPr bwMode="auto">
          <a:xfrm>
            <a:off x="1902663" y="2330225"/>
            <a:ext cx="428590" cy="4169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eaLnBrk="1" hangingPunct="1"/>
            <a:r>
              <a:rPr lang="en-US" sz="2047">
                <a:solidFill>
                  <a:srgbClr val="000099"/>
                </a:solidFill>
              </a:rPr>
              <a:t>P</a:t>
            </a:r>
            <a:r>
              <a:rPr lang="en-US" sz="2047" baseline="-25000">
                <a:solidFill>
                  <a:srgbClr val="000099"/>
                </a:solidFill>
              </a:rPr>
              <a:t>1</a:t>
            </a:r>
            <a:endParaRPr lang="ru-RU" sz="2047">
              <a:solidFill>
                <a:srgbClr val="000099"/>
              </a:solidFill>
            </a:endParaRPr>
          </a:p>
        </p:txBody>
      </p:sp>
      <p:sp>
        <p:nvSpPr>
          <p:cNvPr id="9243" name="Text Box 32"/>
          <p:cNvSpPr txBox="1">
            <a:spLocks noChangeArrowheads="1"/>
          </p:cNvSpPr>
          <p:nvPr/>
        </p:nvSpPr>
        <p:spPr bwMode="auto">
          <a:xfrm>
            <a:off x="1754790" y="3337714"/>
            <a:ext cx="428590" cy="4169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eaLnBrk="1" hangingPunct="1"/>
            <a:r>
              <a:rPr lang="en-US" sz="2047">
                <a:solidFill>
                  <a:srgbClr val="000099"/>
                </a:solidFill>
              </a:rPr>
              <a:t>P</a:t>
            </a:r>
            <a:r>
              <a:rPr lang="en-US" sz="2047" baseline="-25000">
                <a:solidFill>
                  <a:srgbClr val="000099"/>
                </a:solidFill>
              </a:rPr>
              <a:t>2</a:t>
            </a:r>
            <a:endParaRPr lang="ru-RU" sz="2047">
              <a:solidFill>
                <a:srgbClr val="000099"/>
              </a:solidFill>
            </a:endParaRPr>
          </a:p>
        </p:txBody>
      </p:sp>
      <p:sp>
        <p:nvSpPr>
          <p:cNvPr id="9244" name="Text Box 33"/>
          <p:cNvSpPr txBox="1">
            <a:spLocks noChangeArrowheads="1"/>
          </p:cNvSpPr>
          <p:nvPr/>
        </p:nvSpPr>
        <p:spPr bwMode="auto">
          <a:xfrm>
            <a:off x="4925131" y="3288964"/>
            <a:ext cx="472894" cy="4169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eaLnBrk="1" hangingPunct="1"/>
            <a:r>
              <a:rPr lang="en-US" sz="2047">
                <a:solidFill>
                  <a:srgbClr val="000099"/>
                </a:solidFill>
              </a:rPr>
              <a:t>Q</a:t>
            </a:r>
            <a:r>
              <a:rPr lang="en-US" sz="2047" baseline="-25000">
                <a:solidFill>
                  <a:srgbClr val="000099"/>
                </a:solidFill>
              </a:rPr>
              <a:t>2</a:t>
            </a:r>
            <a:endParaRPr lang="ru-RU" sz="2047">
              <a:solidFill>
                <a:srgbClr val="000099"/>
              </a:solidFill>
            </a:endParaRPr>
          </a:p>
        </p:txBody>
      </p:sp>
      <p:sp>
        <p:nvSpPr>
          <p:cNvPr id="170018" name="Text Box 34"/>
          <p:cNvSpPr txBox="1">
            <a:spLocks noChangeArrowheads="1"/>
          </p:cNvSpPr>
          <p:nvPr/>
        </p:nvSpPr>
        <p:spPr bwMode="auto">
          <a:xfrm>
            <a:off x="10082825" y="5843437"/>
            <a:ext cx="444999" cy="7091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eaLnBrk="1" hangingPunct="1"/>
            <a:r>
              <a:rPr lang="ru-RU" sz="3902" i="1">
                <a:solidFill>
                  <a:srgbClr val="000099"/>
                </a:solidFill>
              </a:rPr>
              <a:t>а</a:t>
            </a:r>
          </a:p>
        </p:txBody>
      </p:sp>
      <p:sp>
        <p:nvSpPr>
          <p:cNvPr id="9246" name="Text Box 35"/>
          <p:cNvSpPr txBox="1">
            <a:spLocks noChangeArrowheads="1"/>
          </p:cNvSpPr>
          <p:nvPr/>
        </p:nvSpPr>
        <p:spPr bwMode="auto">
          <a:xfrm>
            <a:off x="3549364" y="5194926"/>
            <a:ext cx="417105" cy="7091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eaLnBrk="1" hangingPunct="1"/>
            <a:r>
              <a:rPr lang="en-US" sz="3902" i="1" dirty="0">
                <a:solidFill>
                  <a:srgbClr val="0000FF"/>
                </a:solidFill>
              </a:rPr>
              <a:t>k</a:t>
            </a:r>
            <a:endParaRPr lang="ru-RU" sz="3902" i="1" dirty="0">
              <a:solidFill>
                <a:srgbClr val="0000FF"/>
              </a:solidFill>
            </a:endParaRPr>
          </a:p>
        </p:txBody>
      </p:sp>
      <p:sp>
        <p:nvSpPr>
          <p:cNvPr id="170020" name="Arc 36"/>
          <p:cNvSpPr>
            <a:spLocks/>
          </p:cNvSpPr>
          <p:nvPr/>
        </p:nvSpPr>
        <p:spPr bwMode="auto">
          <a:xfrm>
            <a:off x="7724977" y="5573690"/>
            <a:ext cx="1364985" cy="1067614"/>
          </a:xfrm>
          <a:custGeom>
            <a:avLst/>
            <a:gdLst>
              <a:gd name="T0" fmla="*/ 1257565 w 21600"/>
              <a:gd name="T1" fmla="*/ 0 h 17880"/>
              <a:gd name="T2" fmla="*/ 1158540 w 21600"/>
              <a:gd name="T3" fmla="*/ 1042988 h 17880"/>
              <a:gd name="T4" fmla="*/ 0 w 21600"/>
              <a:gd name="T5" fmla="*/ 419062 h 17880"/>
              <a:gd name="T6" fmla="*/ 0 60000 65536"/>
              <a:gd name="T7" fmla="*/ 0 60000 65536"/>
              <a:gd name="T8" fmla="*/ 0 60000 65536"/>
              <a:gd name="T9" fmla="*/ 0 w 21600"/>
              <a:gd name="T10" fmla="*/ 0 h 17880"/>
              <a:gd name="T11" fmla="*/ 21600 w 21600"/>
              <a:gd name="T12" fmla="*/ 17880 h 1788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17880" fill="none" extrusionOk="0">
                <a:moveTo>
                  <a:pt x="20370" y="-1"/>
                </a:moveTo>
                <a:cubicBezTo>
                  <a:pt x="21184" y="2307"/>
                  <a:pt x="21600" y="4736"/>
                  <a:pt x="21600" y="7184"/>
                </a:cubicBezTo>
                <a:cubicBezTo>
                  <a:pt x="21600" y="10934"/>
                  <a:pt x="20623" y="14621"/>
                  <a:pt x="18765" y="17879"/>
                </a:cubicBezTo>
              </a:path>
              <a:path w="21600" h="17880" stroke="0" extrusionOk="0">
                <a:moveTo>
                  <a:pt x="20370" y="-1"/>
                </a:moveTo>
                <a:cubicBezTo>
                  <a:pt x="21184" y="2307"/>
                  <a:pt x="21600" y="4736"/>
                  <a:pt x="21600" y="7184"/>
                </a:cubicBezTo>
                <a:cubicBezTo>
                  <a:pt x="21600" y="10934"/>
                  <a:pt x="20623" y="14621"/>
                  <a:pt x="18765" y="17879"/>
                </a:cubicBezTo>
                <a:lnTo>
                  <a:pt x="0" y="7184"/>
                </a:lnTo>
                <a:close/>
              </a:path>
            </a:pathLst>
          </a:custGeom>
          <a:noFill/>
          <a:ln w="38100">
            <a:solidFill>
              <a:srgbClr val="008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ru-RU" sz="3902"/>
          </a:p>
        </p:txBody>
      </p:sp>
      <p:sp>
        <p:nvSpPr>
          <p:cNvPr id="170021" name="Arc 37"/>
          <p:cNvSpPr>
            <a:spLocks/>
          </p:cNvSpPr>
          <p:nvPr/>
        </p:nvSpPr>
        <p:spPr bwMode="auto">
          <a:xfrm rot="-2990105">
            <a:off x="6744300" y="4269642"/>
            <a:ext cx="2949343" cy="1576233"/>
          </a:xfrm>
          <a:custGeom>
            <a:avLst/>
            <a:gdLst>
              <a:gd name="T0" fmla="*/ 2873842 w 21600"/>
              <a:gd name="T1" fmla="*/ 0 h 12058"/>
              <a:gd name="T2" fmla="*/ 2518080 w 21600"/>
              <a:gd name="T3" fmla="*/ 1539875 h 12058"/>
              <a:gd name="T4" fmla="*/ 0 w 21600"/>
              <a:gd name="T5" fmla="*/ 199221 h 12058"/>
              <a:gd name="T6" fmla="*/ 0 60000 65536"/>
              <a:gd name="T7" fmla="*/ 0 60000 65536"/>
              <a:gd name="T8" fmla="*/ 0 60000 65536"/>
              <a:gd name="T9" fmla="*/ 0 w 21600"/>
              <a:gd name="T10" fmla="*/ 0 h 12058"/>
              <a:gd name="T11" fmla="*/ 21600 w 21600"/>
              <a:gd name="T12" fmla="*/ 12058 h 12058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12058" fill="none" extrusionOk="0">
                <a:moveTo>
                  <a:pt x="21543" y="0"/>
                </a:moveTo>
                <a:cubicBezTo>
                  <a:pt x="21581" y="519"/>
                  <a:pt x="21600" y="1039"/>
                  <a:pt x="21600" y="1560"/>
                </a:cubicBezTo>
                <a:cubicBezTo>
                  <a:pt x="21600" y="5233"/>
                  <a:pt x="20662" y="8847"/>
                  <a:pt x="18877" y="12058"/>
                </a:cubicBezTo>
              </a:path>
              <a:path w="21600" h="12058" stroke="0" extrusionOk="0">
                <a:moveTo>
                  <a:pt x="21543" y="0"/>
                </a:moveTo>
                <a:cubicBezTo>
                  <a:pt x="21581" y="519"/>
                  <a:pt x="21600" y="1039"/>
                  <a:pt x="21600" y="1560"/>
                </a:cubicBezTo>
                <a:cubicBezTo>
                  <a:pt x="21600" y="5233"/>
                  <a:pt x="20662" y="8847"/>
                  <a:pt x="18877" y="12058"/>
                </a:cubicBezTo>
                <a:lnTo>
                  <a:pt x="0" y="1560"/>
                </a:lnTo>
                <a:close/>
              </a:path>
            </a:pathLst>
          </a:custGeom>
          <a:noFill/>
          <a:ln w="38100">
            <a:solidFill>
              <a:srgbClr val="008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ru-RU" sz="3902"/>
          </a:p>
        </p:txBody>
      </p:sp>
      <p:sp>
        <p:nvSpPr>
          <p:cNvPr id="170022" name="Freeform 38"/>
          <p:cNvSpPr>
            <a:spLocks/>
          </p:cNvSpPr>
          <p:nvPr/>
        </p:nvSpPr>
        <p:spPr bwMode="auto">
          <a:xfrm>
            <a:off x="9085086" y="3886958"/>
            <a:ext cx="26000" cy="2209976"/>
          </a:xfrm>
          <a:custGeom>
            <a:avLst/>
            <a:gdLst>
              <a:gd name="T0" fmla="*/ 16 w 16"/>
              <a:gd name="T1" fmla="*/ 0 h 1360"/>
              <a:gd name="T2" fmla="*/ 0 w 16"/>
              <a:gd name="T3" fmla="*/ 1360 h 1360"/>
              <a:gd name="T4" fmla="*/ 0 60000 65536"/>
              <a:gd name="T5" fmla="*/ 0 60000 65536"/>
              <a:gd name="T6" fmla="*/ 0 w 16"/>
              <a:gd name="T7" fmla="*/ 0 h 1360"/>
              <a:gd name="T8" fmla="*/ 16 w 16"/>
              <a:gd name="T9" fmla="*/ 1360 h 1360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6" h="1360">
                <a:moveTo>
                  <a:pt x="16" y="0"/>
                </a:moveTo>
                <a:lnTo>
                  <a:pt x="0" y="1360"/>
                </a:lnTo>
              </a:path>
            </a:pathLst>
          </a:custGeom>
          <a:noFill/>
          <a:ln w="38100" cap="flat" cmpd="sng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/>
          <a:lstStyle/>
          <a:p>
            <a:endParaRPr lang="ru-RU" sz="3902"/>
          </a:p>
        </p:txBody>
      </p:sp>
      <p:grpSp>
        <p:nvGrpSpPr>
          <p:cNvPr id="3" name="Group 39"/>
          <p:cNvGrpSpPr>
            <a:grpSpLocks/>
          </p:cNvGrpSpPr>
          <p:nvPr/>
        </p:nvGrpSpPr>
        <p:grpSpPr bwMode="auto">
          <a:xfrm>
            <a:off x="3376523" y="2404974"/>
            <a:ext cx="4717324" cy="3758585"/>
            <a:chOff x="1247" y="1480"/>
            <a:chExt cx="2903" cy="2313"/>
          </a:xfrm>
        </p:grpSpPr>
        <p:sp>
          <p:nvSpPr>
            <p:cNvPr id="9338" name="Line 40"/>
            <p:cNvSpPr>
              <a:spLocks noChangeShapeType="1"/>
            </p:cNvSpPr>
            <p:nvPr/>
          </p:nvSpPr>
          <p:spPr bwMode="auto">
            <a:xfrm>
              <a:off x="1358" y="1480"/>
              <a:ext cx="45" cy="181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ru-RU" sz="3902"/>
            </a:p>
          </p:txBody>
        </p:sp>
        <p:sp>
          <p:nvSpPr>
            <p:cNvPr id="9339" name="Line 41"/>
            <p:cNvSpPr>
              <a:spLocks noChangeShapeType="1"/>
            </p:cNvSpPr>
            <p:nvPr/>
          </p:nvSpPr>
          <p:spPr bwMode="auto">
            <a:xfrm>
              <a:off x="3878" y="3612"/>
              <a:ext cx="45" cy="181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ru-RU" sz="3902"/>
            </a:p>
          </p:txBody>
        </p:sp>
        <p:grpSp>
          <p:nvGrpSpPr>
            <p:cNvPr id="9340" name="Group 42"/>
            <p:cNvGrpSpPr>
              <a:grpSpLocks/>
            </p:cNvGrpSpPr>
            <p:nvPr/>
          </p:nvGrpSpPr>
          <p:grpSpPr bwMode="auto">
            <a:xfrm>
              <a:off x="1494" y="1933"/>
              <a:ext cx="91" cy="181"/>
              <a:chOff x="1519" y="1933"/>
              <a:chExt cx="91" cy="181"/>
            </a:xfrm>
          </p:grpSpPr>
          <p:sp>
            <p:nvSpPr>
              <p:cNvPr id="9346" name="Line 43"/>
              <p:cNvSpPr>
                <a:spLocks noChangeShapeType="1"/>
              </p:cNvSpPr>
              <p:nvPr/>
            </p:nvSpPr>
            <p:spPr bwMode="auto">
              <a:xfrm>
                <a:off x="1565" y="1933"/>
                <a:ext cx="45" cy="181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ru-RU" sz="3902"/>
              </a:p>
            </p:txBody>
          </p:sp>
          <p:sp>
            <p:nvSpPr>
              <p:cNvPr id="9347" name="Line 44"/>
              <p:cNvSpPr>
                <a:spLocks noChangeShapeType="1"/>
              </p:cNvSpPr>
              <p:nvPr/>
            </p:nvSpPr>
            <p:spPr bwMode="auto">
              <a:xfrm>
                <a:off x="1519" y="1933"/>
                <a:ext cx="45" cy="181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ru-RU" sz="3902"/>
              </a:p>
            </p:txBody>
          </p:sp>
        </p:grpSp>
        <p:grpSp>
          <p:nvGrpSpPr>
            <p:cNvPr id="9341" name="Group 45"/>
            <p:cNvGrpSpPr>
              <a:grpSpLocks/>
            </p:cNvGrpSpPr>
            <p:nvPr/>
          </p:nvGrpSpPr>
          <p:grpSpPr bwMode="auto">
            <a:xfrm rot="18830212" flipH="1">
              <a:off x="4014" y="2886"/>
              <a:ext cx="91" cy="181"/>
              <a:chOff x="1519" y="1933"/>
              <a:chExt cx="91" cy="181"/>
            </a:xfrm>
          </p:grpSpPr>
          <p:sp>
            <p:nvSpPr>
              <p:cNvPr id="9344" name="Line 46"/>
              <p:cNvSpPr>
                <a:spLocks noChangeShapeType="1"/>
              </p:cNvSpPr>
              <p:nvPr/>
            </p:nvSpPr>
            <p:spPr bwMode="auto">
              <a:xfrm>
                <a:off x="1565" y="1933"/>
                <a:ext cx="45" cy="181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ru-RU" sz="3902"/>
              </a:p>
            </p:txBody>
          </p:sp>
          <p:sp>
            <p:nvSpPr>
              <p:cNvPr id="9345" name="Line 47"/>
              <p:cNvSpPr>
                <a:spLocks noChangeShapeType="1"/>
              </p:cNvSpPr>
              <p:nvPr/>
            </p:nvSpPr>
            <p:spPr bwMode="auto">
              <a:xfrm>
                <a:off x="1519" y="1933"/>
                <a:ext cx="45" cy="181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ru-RU" sz="3902"/>
              </a:p>
            </p:txBody>
          </p:sp>
        </p:grpSp>
        <p:sp>
          <p:nvSpPr>
            <p:cNvPr id="9342" name="Freeform 48"/>
            <p:cNvSpPr>
              <a:spLocks/>
            </p:cNvSpPr>
            <p:nvPr/>
          </p:nvSpPr>
          <p:spPr bwMode="auto">
            <a:xfrm>
              <a:off x="1247" y="3368"/>
              <a:ext cx="83" cy="198"/>
            </a:xfrm>
            <a:custGeom>
              <a:avLst/>
              <a:gdLst>
                <a:gd name="T0" fmla="*/ 0 w 83"/>
                <a:gd name="T1" fmla="*/ 0 h 198"/>
                <a:gd name="T2" fmla="*/ 72 w 83"/>
                <a:gd name="T3" fmla="*/ 88 h 198"/>
                <a:gd name="T4" fmla="*/ 66 w 83"/>
                <a:gd name="T5" fmla="*/ 198 h 198"/>
                <a:gd name="T6" fmla="*/ 0 60000 65536"/>
                <a:gd name="T7" fmla="*/ 0 60000 65536"/>
                <a:gd name="T8" fmla="*/ 0 60000 65536"/>
                <a:gd name="T9" fmla="*/ 0 w 83"/>
                <a:gd name="T10" fmla="*/ 0 h 198"/>
                <a:gd name="T11" fmla="*/ 83 w 83"/>
                <a:gd name="T12" fmla="*/ 198 h 19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83" h="198">
                  <a:moveTo>
                    <a:pt x="0" y="0"/>
                  </a:moveTo>
                  <a:cubicBezTo>
                    <a:pt x="11" y="15"/>
                    <a:pt x="61" y="55"/>
                    <a:pt x="72" y="88"/>
                  </a:cubicBezTo>
                  <a:cubicBezTo>
                    <a:pt x="83" y="121"/>
                    <a:pt x="67" y="175"/>
                    <a:pt x="66" y="198"/>
                  </a:cubicBezTo>
                </a:path>
              </a:pathLst>
            </a:custGeom>
            <a:noFill/>
            <a:ln w="38100" cap="flat" cmpd="sng">
              <a:solidFill>
                <a:srgbClr val="FF0000"/>
              </a:solidFill>
              <a:prstDash val="solid"/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/>
            <a:lstStyle/>
            <a:p>
              <a:endParaRPr lang="ru-RU" sz="3902"/>
            </a:p>
          </p:txBody>
        </p:sp>
        <p:sp>
          <p:nvSpPr>
            <p:cNvPr id="9343" name="Freeform 49"/>
            <p:cNvSpPr>
              <a:spLocks/>
            </p:cNvSpPr>
            <p:nvPr/>
          </p:nvSpPr>
          <p:spPr bwMode="auto">
            <a:xfrm>
              <a:off x="3445" y="3430"/>
              <a:ext cx="83" cy="198"/>
            </a:xfrm>
            <a:custGeom>
              <a:avLst/>
              <a:gdLst>
                <a:gd name="T0" fmla="*/ 0 w 83"/>
                <a:gd name="T1" fmla="*/ 0 h 198"/>
                <a:gd name="T2" fmla="*/ 72 w 83"/>
                <a:gd name="T3" fmla="*/ 88 h 198"/>
                <a:gd name="T4" fmla="*/ 66 w 83"/>
                <a:gd name="T5" fmla="*/ 198 h 198"/>
                <a:gd name="T6" fmla="*/ 0 60000 65536"/>
                <a:gd name="T7" fmla="*/ 0 60000 65536"/>
                <a:gd name="T8" fmla="*/ 0 60000 65536"/>
                <a:gd name="T9" fmla="*/ 0 w 83"/>
                <a:gd name="T10" fmla="*/ 0 h 198"/>
                <a:gd name="T11" fmla="*/ 83 w 83"/>
                <a:gd name="T12" fmla="*/ 198 h 19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83" h="198">
                  <a:moveTo>
                    <a:pt x="0" y="0"/>
                  </a:moveTo>
                  <a:cubicBezTo>
                    <a:pt x="11" y="15"/>
                    <a:pt x="61" y="55"/>
                    <a:pt x="72" y="88"/>
                  </a:cubicBezTo>
                  <a:cubicBezTo>
                    <a:pt x="83" y="121"/>
                    <a:pt x="67" y="175"/>
                    <a:pt x="66" y="198"/>
                  </a:cubicBezTo>
                </a:path>
              </a:pathLst>
            </a:custGeom>
            <a:noFill/>
            <a:ln w="38100" cap="flat" cmpd="sng">
              <a:solidFill>
                <a:srgbClr val="FF0000"/>
              </a:solidFill>
              <a:prstDash val="solid"/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/>
            <a:lstStyle/>
            <a:p>
              <a:endParaRPr lang="ru-RU" sz="3902"/>
            </a:p>
          </p:txBody>
        </p:sp>
      </p:grpSp>
      <p:sp>
        <p:nvSpPr>
          <p:cNvPr id="170034" name="Oval 50"/>
          <p:cNvSpPr>
            <a:spLocks noChangeArrowheads="1"/>
          </p:cNvSpPr>
          <p:nvPr/>
        </p:nvSpPr>
        <p:spPr bwMode="auto">
          <a:xfrm>
            <a:off x="9052587" y="6090434"/>
            <a:ext cx="73125" cy="73125"/>
          </a:xfrm>
          <a:prstGeom prst="ellipse">
            <a:avLst/>
          </a:prstGeom>
          <a:solidFill>
            <a:srgbClr val="008000"/>
          </a:solidFill>
          <a:ln w="12700">
            <a:solidFill>
              <a:srgbClr val="000000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eaLnBrk="1" hangingPunct="1"/>
            <a:endParaRPr lang="ru-RU" sz="3902"/>
          </a:p>
        </p:txBody>
      </p:sp>
      <p:sp>
        <p:nvSpPr>
          <p:cNvPr id="170035" name="Oval 51"/>
          <p:cNvSpPr>
            <a:spLocks noChangeArrowheads="1"/>
          </p:cNvSpPr>
          <p:nvPr/>
        </p:nvSpPr>
        <p:spPr bwMode="auto">
          <a:xfrm>
            <a:off x="9052587" y="3878834"/>
            <a:ext cx="73125" cy="73124"/>
          </a:xfrm>
          <a:prstGeom prst="ellipse">
            <a:avLst/>
          </a:prstGeom>
          <a:solidFill>
            <a:srgbClr val="008000"/>
          </a:solidFill>
          <a:ln w="12700">
            <a:solidFill>
              <a:srgbClr val="000000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eaLnBrk="1" hangingPunct="1"/>
            <a:endParaRPr lang="ru-RU" sz="3902"/>
          </a:p>
        </p:txBody>
      </p:sp>
      <p:sp>
        <p:nvSpPr>
          <p:cNvPr id="170036" name="Arc 52"/>
          <p:cNvSpPr>
            <a:spLocks/>
          </p:cNvSpPr>
          <p:nvPr/>
        </p:nvSpPr>
        <p:spPr bwMode="auto">
          <a:xfrm rot="503576">
            <a:off x="6665488" y="4627951"/>
            <a:ext cx="1408859" cy="2013354"/>
          </a:xfrm>
          <a:custGeom>
            <a:avLst/>
            <a:gdLst>
              <a:gd name="T0" fmla="*/ 346066 w 21600"/>
              <a:gd name="T1" fmla="*/ 0 h 30408"/>
              <a:gd name="T2" fmla="*/ 1236050 w 21600"/>
              <a:gd name="T3" fmla="*/ 1966913 h 30408"/>
              <a:gd name="T4" fmla="*/ 0 w 21600"/>
              <a:gd name="T5" fmla="*/ 1352285 h 30408"/>
              <a:gd name="T6" fmla="*/ 0 60000 65536"/>
              <a:gd name="T7" fmla="*/ 0 60000 65536"/>
              <a:gd name="T8" fmla="*/ 0 60000 65536"/>
              <a:gd name="T9" fmla="*/ 0 w 21600"/>
              <a:gd name="T10" fmla="*/ 0 h 30408"/>
              <a:gd name="T11" fmla="*/ 21600 w 21600"/>
              <a:gd name="T12" fmla="*/ 30408 h 30408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30408" fill="none" extrusionOk="0">
                <a:moveTo>
                  <a:pt x="5431" y="-1"/>
                </a:moveTo>
                <a:cubicBezTo>
                  <a:pt x="14952" y="2473"/>
                  <a:pt x="21600" y="11068"/>
                  <a:pt x="21600" y="20906"/>
                </a:cubicBezTo>
                <a:cubicBezTo>
                  <a:pt x="21600" y="24199"/>
                  <a:pt x="20846" y="27449"/>
                  <a:pt x="19397" y="30407"/>
                </a:cubicBezTo>
              </a:path>
              <a:path w="21600" h="30408" stroke="0" extrusionOk="0">
                <a:moveTo>
                  <a:pt x="5431" y="-1"/>
                </a:moveTo>
                <a:cubicBezTo>
                  <a:pt x="14952" y="2473"/>
                  <a:pt x="21600" y="11068"/>
                  <a:pt x="21600" y="20906"/>
                </a:cubicBezTo>
                <a:cubicBezTo>
                  <a:pt x="21600" y="24199"/>
                  <a:pt x="20846" y="27449"/>
                  <a:pt x="19397" y="30407"/>
                </a:cubicBezTo>
                <a:lnTo>
                  <a:pt x="0" y="20906"/>
                </a:lnTo>
                <a:close/>
              </a:path>
            </a:pathLst>
          </a:custGeom>
          <a:noFill/>
          <a:ln w="38100">
            <a:solidFill>
              <a:schemeClr val="tx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ru-RU" sz="3902"/>
          </a:p>
        </p:txBody>
      </p:sp>
      <p:sp>
        <p:nvSpPr>
          <p:cNvPr id="170037" name="Oval 53"/>
          <p:cNvSpPr>
            <a:spLocks noChangeArrowheads="1"/>
          </p:cNvSpPr>
          <p:nvPr/>
        </p:nvSpPr>
        <p:spPr bwMode="auto">
          <a:xfrm>
            <a:off x="7651852" y="4910698"/>
            <a:ext cx="147874" cy="147874"/>
          </a:xfrm>
          <a:prstGeom prst="ellipse">
            <a:avLst/>
          </a:prstGeom>
          <a:solidFill>
            <a:srgbClr val="FF0000"/>
          </a:solidFill>
          <a:ln w="12700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eaLnBrk="1" hangingPunct="1"/>
            <a:endParaRPr lang="ru-RU" sz="3902"/>
          </a:p>
        </p:txBody>
      </p:sp>
      <p:grpSp>
        <p:nvGrpSpPr>
          <p:cNvPr id="6" name="Group 54"/>
          <p:cNvGrpSpPr>
            <a:grpSpLocks/>
          </p:cNvGrpSpPr>
          <p:nvPr/>
        </p:nvGrpSpPr>
        <p:grpSpPr bwMode="auto">
          <a:xfrm rot="4032738">
            <a:off x="1944100" y="2363537"/>
            <a:ext cx="2133603" cy="6785928"/>
            <a:chOff x="657" y="981"/>
            <a:chExt cx="1361" cy="4176"/>
          </a:xfrm>
        </p:grpSpPr>
        <p:grpSp>
          <p:nvGrpSpPr>
            <p:cNvPr id="9320" name="Group 55"/>
            <p:cNvGrpSpPr>
              <a:grpSpLocks/>
            </p:cNvGrpSpPr>
            <p:nvPr/>
          </p:nvGrpSpPr>
          <p:grpSpPr bwMode="auto">
            <a:xfrm rot="-2175827">
              <a:off x="657" y="981"/>
              <a:ext cx="907" cy="1999"/>
              <a:chOff x="746" y="796"/>
              <a:chExt cx="903" cy="1999"/>
            </a:xfrm>
          </p:grpSpPr>
          <p:sp>
            <p:nvSpPr>
              <p:cNvPr id="9330" name="Freeform 56"/>
              <p:cNvSpPr>
                <a:spLocks/>
              </p:cNvSpPr>
              <p:nvPr/>
            </p:nvSpPr>
            <p:spPr bwMode="auto">
              <a:xfrm rot="78698">
                <a:off x="801" y="796"/>
                <a:ext cx="848" cy="1909"/>
              </a:xfrm>
              <a:custGeom>
                <a:avLst/>
                <a:gdLst>
                  <a:gd name="T0" fmla="*/ 0 w 1252"/>
                  <a:gd name="T1" fmla="*/ 90 h 3125"/>
                  <a:gd name="T2" fmla="*/ 227 w 1252"/>
                  <a:gd name="T3" fmla="*/ 0 h 3125"/>
                  <a:gd name="T4" fmla="*/ 1179 w 1252"/>
                  <a:gd name="T5" fmla="*/ 2540 h 3125"/>
                  <a:gd name="T6" fmla="*/ 1252 w 1252"/>
                  <a:gd name="T7" fmla="*/ 3125 h 3125"/>
                  <a:gd name="T8" fmla="*/ 952 w 1252"/>
                  <a:gd name="T9" fmla="*/ 2630 h 3125"/>
                  <a:gd name="T10" fmla="*/ 0 w 1252"/>
                  <a:gd name="T11" fmla="*/ 90 h 312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252"/>
                  <a:gd name="T19" fmla="*/ 0 h 3125"/>
                  <a:gd name="T20" fmla="*/ 1252 w 1252"/>
                  <a:gd name="T21" fmla="*/ 3125 h 312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252" h="3125">
                    <a:moveTo>
                      <a:pt x="0" y="90"/>
                    </a:moveTo>
                    <a:lnTo>
                      <a:pt x="227" y="0"/>
                    </a:lnTo>
                    <a:lnTo>
                      <a:pt x="1179" y="2540"/>
                    </a:lnTo>
                    <a:lnTo>
                      <a:pt x="1252" y="3125"/>
                    </a:lnTo>
                    <a:lnTo>
                      <a:pt x="952" y="2630"/>
                    </a:lnTo>
                    <a:lnTo>
                      <a:pt x="0" y="90"/>
                    </a:lnTo>
                    <a:close/>
                  </a:path>
                </a:pathLst>
              </a:custGeom>
              <a:solidFill>
                <a:srgbClr val="CC0099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 sz="3902"/>
              </a:p>
            </p:txBody>
          </p:sp>
          <p:sp>
            <p:nvSpPr>
              <p:cNvPr id="170041" name="Freeform 57"/>
              <p:cNvSpPr>
                <a:spLocks/>
              </p:cNvSpPr>
              <p:nvPr/>
            </p:nvSpPr>
            <p:spPr bwMode="auto">
              <a:xfrm rot="78698">
                <a:off x="1427" y="2356"/>
                <a:ext cx="214" cy="371"/>
              </a:xfrm>
              <a:custGeom>
                <a:avLst/>
                <a:gdLst/>
                <a:ahLst/>
                <a:cxnLst>
                  <a:cxn ang="0">
                    <a:pos x="316" y="608"/>
                  </a:cxn>
                  <a:cxn ang="0">
                    <a:pos x="227" y="0"/>
                  </a:cxn>
                  <a:cxn ang="0">
                    <a:pos x="0" y="90"/>
                  </a:cxn>
                  <a:cxn ang="0">
                    <a:pos x="316" y="608"/>
                  </a:cxn>
                </a:cxnLst>
                <a:rect l="0" t="0" r="r" b="b"/>
                <a:pathLst>
                  <a:path w="316" h="608">
                    <a:moveTo>
                      <a:pt x="316" y="608"/>
                    </a:moveTo>
                    <a:lnTo>
                      <a:pt x="227" y="0"/>
                    </a:lnTo>
                    <a:lnTo>
                      <a:pt x="0" y="90"/>
                    </a:lnTo>
                    <a:lnTo>
                      <a:pt x="316" y="608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1"/>
                  </a:gs>
                  <a:gs pos="50000">
                    <a:srgbClr val="FF9900"/>
                  </a:gs>
                  <a:gs pos="100000">
                    <a:schemeClr val="bg1"/>
                  </a:gs>
                </a:gsLst>
                <a:lin ang="2700000" scaled="1"/>
              </a:gradFill>
              <a:ln w="9525">
                <a:solidFill>
                  <a:srgbClr val="0000FF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 sz="3902"/>
              </a:p>
            </p:txBody>
          </p:sp>
          <p:sp>
            <p:nvSpPr>
              <p:cNvPr id="9332" name="Freeform 58"/>
              <p:cNvSpPr>
                <a:spLocks/>
              </p:cNvSpPr>
              <p:nvPr/>
            </p:nvSpPr>
            <p:spPr bwMode="auto">
              <a:xfrm rot="78698">
                <a:off x="1554" y="2578"/>
                <a:ext cx="82" cy="141"/>
              </a:xfrm>
              <a:custGeom>
                <a:avLst/>
                <a:gdLst>
                  <a:gd name="T0" fmla="*/ 85 w 121"/>
                  <a:gd name="T1" fmla="*/ 0 h 230"/>
                  <a:gd name="T2" fmla="*/ 0 w 121"/>
                  <a:gd name="T3" fmla="*/ 25 h 230"/>
                  <a:gd name="T4" fmla="*/ 121 w 121"/>
                  <a:gd name="T5" fmla="*/ 230 h 230"/>
                  <a:gd name="T6" fmla="*/ 85 w 121"/>
                  <a:gd name="T7" fmla="*/ 0 h 23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21"/>
                  <a:gd name="T13" fmla="*/ 0 h 230"/>
                  <a:gd name="T14" fmla="*/ 121 w 121"/>
                  <a:gd name="T15" fmla="*/ 230 h 23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21" h="230">
                    <a:moveTo>
                      <a:pt x="85" y="0"/>
                    </a:moveTo>
                    <a:lnTo>
                      <a:pt x="0" y="25"/>
                    </a:lnTo>
                    <a:lnTo>
                      <a:pt x="121" y="230"/>
                    </a:lnTo>
                    <a:lnTo>
                      <a:pt x="85" y="0"/>
                    </a:lnTo>
                    <a:close/>
                  </a:path>
                </a:pathLst>
              </a:custGeom>
              <a:solidFill>
                <a:schemeClr val="tx2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 sz="3902"/>
              </a:p>
            </p:txBody>
          </p:sp>
          <p:grpSp>
            <p:nvGrpSpPr>
              <p:cNvPr id="9333" name="Group 59"/>
              <p:cNvGrpSpPr>
                <a:grpSpLocks/>
              </p:cNvGrpSpPr>
              <p:nvPr/>
            </p:nvGrpSpPr>
            <p:grpSpPr bwMode="auto">
              <a:xfrm>
                <a:off x="746" y="807"/>
                <a:ext cx="864" cy="1988"/>
                <a:chOff x="738" y="806"/>
                <a:chExt cx="864" cy="1988"/>
              </a:xfrm>
            </p:grpSpPr>
            <p:sp>
              <p:nvSpPr>
                <p:cNvPr id="9334" name="Freeform 60"/>
                <p:cNvSpPr>
                  <a:spLocks/>
                </p:cNvSpPr>
                <p:nvPr/>
              </p:nvSpPr>
              <p:spPr bwMode="auto">
                <a:xfrm rot="78698">
                  <a:off x="861" y="806"/>
                  <a:ext cx="741" cy="1595"/>
                </a:xfrm>
                <a:custGeom>
                  <a:avLst/>
                  <a:gdLst>
                    <a:gd name="T0" fmla="*/ 867 w 1094"/>
                    <a:gd name="T1" fmla="*/ 2612 h 2612"/>
                    <a:gd name="T2" fmla="*/ 1094 w 1094"/>
                    <a:gd name="T3" fmla="*/ 2522 h 2612"/>
                    <a:gd name="T4" fmla="*/ 1016 w 1094"/>
                    <a:gd name="T5" fmla="*/ 2554 h 2612"/>
                    <a:gd name="T6" fmla="*/ 84 w 1094"/>
                    <a:gd name="T7" fmla="*/ 0 h 2612"/>
                    <a:gd name="T8" fmla="*/ 0 w 1094"/>
                    <a:gd name="T9" fmla="*/ 30 h 2612"/>
                    <a:gd name="T10" fmla="*/ 940 w 1094"/>
                    <a:gd name="T11" fmla="*/ 2584 h 2612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1094"/>
                    <a:gd name="T19" fmla="*/ 0 h 2612"/>
                    <a:gd name="T20" fmla="*/ 1094 w 1094"/>
                    <a:gd name="T21" fmla="*/ 2612 h 2612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1094" h="2612">
                      <a:moveTo>
                        <a:pt x="867" y="2612"/>
                      </a:moveTo>
                      <a:lnTo>
                        <a:pt x="1094" y="2522"/>
                      </a:lnTo>
                      <a:lnTo>
                        <a:pt x="1016" y="2554"/>
                      </a:lnTo>
                      <a:lnTo>
                        <a:pt x="84" y="0"/>
                      </a:lnTo>
                      <a:lnTo>
                        <a:pt x="0" y="30"/>
                      </a:lnTo>
                      <a:lnTo>
                        <a:pt x="940" y="2584"/>
                      </a:lnTo>
                    </a:path>
                  </a:pathLst>
                </a:custGeom>
                <a:solidFill>
                  <a:schemeClr val="tx2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 sz="3902"/>
                </a:p>
              </p:txBody>
            </p:sp>
            <p:grpSp>
              <p:nvGrpSpPr>
                <p:cNvPr id="9335" name="Group 61"/>
                <p:cNvGrpSpPr>
                  <a:grpSpLocks/>
                </p:cNvGrpSpPr>
                <p:nvPr/>
              </p:nvGrpSpPr>
              <p:grpSpPr bwMode="auto">
                <a:xfrm rot="78698">
                  <a:off x="738" y="936"/>
                  <a:ext cx="382" cy="1858"/>
                  <a:chOff x="1292" y="1570"/>
                  <a:chExt cx="363" cy="1905"/>
                </a:xfrm>
              </p:grpSpPr>
              <p:sp>
                <p:nvSpPr>
                  <p:cNvPr id="9336" name="Freeform 62"/>
                  <p:cNvSpPr>
                    <a:spLocks/>
                  </p:cNvSpPr>
                  <p:nvPr/>
                </p:nvSpPr>
                <p:spPr bwMode="auto">
                  <a:xfrm>
                    <a:off x="1292" y="1616"/>
                    <a:ext cx="227" cy="1859"/>
                  </a:xfrm>
                  <a:custGeom>
                    <a:avLst/>
                    <a:gdLst>
                      <a:gd name="T0" fmla="*/ 227 w 227"/>
                      <a:gd name="T1" fmla="*/ 136 h 1859"/>
                      <a:gd name="T2" fmla="*/ 0 w 227"/>
                      <a:gd name="T3" fmla="*/ 1859 h 1859"/>
                      <a:gd name="T4" fmla="*/ 0 w 227"/>
                      <a:gd name="T5" fmla="*/ 1633 h 1859"/>
                      <a:gd name="T6" fmla="*/ 137 w 227"/>
                      <a:gd name="T7" fmla="*/ 0 h 1859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0 w 227"/>
                      <a:gd name="T13" fmla="*/ 0 h 1859"/>
                      <a:gd name="T14" fmla="*/ 227 w 227"/>
                      <a:gd name="T15" fmla="*/ 1859 h 1859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27" h="1859">
                        <a:moveTo>
                          <a:pt x="227" y="136"/>
                        </a:moveTo>
                        <a:lnTo>
                          <a:pt x="0" y="1859"/>
                        </a:lnTo>
                        <a:lnTo>
                          <a:pt x="0" y="1633"/>
                        </a:lnTo>
                        <a:lnTo>
                          <a:pt x="137" y="0"/>
                        </a:lnTo>
                      </a:path>
                    </a:pathLst>
                  </a:custGeom>
                  <a:solidFill>
                    <a:schemeClr val="bg2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 sz="3902"/>
                  </a:p>
                </p:txBody>
              </p:sp>
              <p:sp>
                <p:nvSpPr>
                  <p:cNvPr id="9337" name="Oval 63"/>
                  <p:cNvSpPr>
                    <a:spLocks noChangeArrowheads="1"/>
                  </p:cNvSpPr>
                  <p:nvPr/>
                </p:nvSpPr>
                <p:spPr bwMode="auto">
                  <a:xfrm>
                    <a:off x="1383" y="1570"/>
                    <a:ext cx="272" cy="272"/>
                  </a:xfrm>
                  <a:prstGeom prst="ellipse">
                    <a:avLst/>
                  </a:prstGeom>
                  <a:solidFill>
                    <a:schemeClr val="bg2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defRPr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1pPr>
                    <a:lvl2pPr marL="742950" indent="-285750" eaLnBrk="0" hangingPunct="0">
                      <a:defRPr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2pPr>
                    <a:lvl3pPr marL="1143000" indent="-228600" eaLnBrk="0" hangingPunct="0">
                      <a:defRPr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3pPr>
                    <a:lvl4pPr marL="1600200" indent="-228600" eaLnBrk="0" hangingPunct="0">
                      <a:defRPr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4pPr>
                    <a:lvl5pPr marL="2057400" indent="-228600" eaLnBrk="0" hangingPunct="0">
                      <a:defRPr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9pPr>
                  </a:lstStyle>
                  <a:p>
                    <a:pPr eaLnBrk="1" hangingPunct="1"/>
                    <a:endParaRPr lang="ru-RU" sz="3902"/>
                  </a:p>
                </p:txBody>
              </p:sp>
            </p:grpSp>
          </p:grpSp>
        </p:grpSp>
        <p:grpSp>
          <p:nvGrpSpPr>
            <p:cNvPr id="9321" name="Group 64"/>
            <p:cNvGrpSpPr>
              <a:grpSpLocks/>
            </p:cNvGrpSpPr>
            <p:nvPr/>
          </p:nvGrpSpPr>
          <p:grpSpPr bwMode="auto">
            <a:xfrm rot="8565677">
              <a:off x="1111" y="3158"/>
              <a:ext cx="907" cy="1999"/>
              <a:chOff x="746" y="796"/>
              <a:chExt cx="903" cy="1999"/>
            </a:xfrm>
          </p:grpSpPr>
          <p:sp>
            <p:nvSpPr>
              <p:cNvPr id="9322" name="Freeform 65"/>
              <p:cNvSpPr>
                <a:spLocks/>
              </p:cNvSpPr>
              <p:nvPr/>
            </p:nvSpPr>
            <p:spPr bwMode="auto">
              <a:xfrm rot="78698">
                <a:off x="801" y="796"/>
                <a:ext cx="848" cy="1909"/>
              </a:xfrm>
              <a:custGeom>
                <a:avLst/>
                <a:gdLst>
                  <a:gd name="T0" fmla="*/ 0 w 1252"/>
                  <a:gd name="T1" fmla="*/ 90 h 3125"/>
                  <a:gd name="T2" fmla="*/ 227 w 1252"/>
                  <a:gd name="T3" fmla="*/ 0 h 3125"/>
                  <a:gd name="T4" fmla="*/ 1179 w 1252"/>
                  <a:gd name="T5" fmla="*/ 2540 h 3125"/>
                  <a:gd name="T6" fmla="*/ 1252 w 1252"/>
                  <a:gd name="T7" fmla="*/ 3125 h 3125"/>
                  <a:gd name="T8" fmla="*/ 952 w 1252"/>
                  <a:gd name="T9" fmla="*/ 2630 h 3125"/>
                  <a:gd name="T10" fmla="*/ 0 w 1252"/>
                  <a:gd name="T11" fmla="*/ 90 h 312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252"/>
                  <a:gd name="T19" fmla="*/ 0 h 3125"/>
                  <a:gd name="T20" fmla="*/ 1252 w 1252"/>
                  <a:gd name="T21" fmla="*/ 3125 h 312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252" h="3125">
                    <a:moveTo>
                      <a:pt x="0" y="90"/>
                    </a:moveTo>
                    <a:lnTo>
                      <a:pt x="227" y="0"/>
                    </a:lnTo>
                    <a:lnTo>
                      <a:pt x="1179" y="2540"/>
                    </a:lnTo>
                    <a:lnTo>
                      <a:pt x="1252" y="3125"/>
                    </a:lnTo>
                    <a:lnTo>
                      <a:pt x="952" y="2630"/>
                    </a:lnTo>
                    <a:lnTo>
                      <a:pt x="0" y="90"/>
                    </a:lnTo>
                    <a:close/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 sz="3902"/>
              </a:p>
            </p:txBody>
          </p:sp>
          <p:sp>
            <p:nvSpPr>
              <p:cNvPr id="9323" name="Freeform 66"/>
              <p:cNvSpPr>
                <a:spLocks/>
              </p:cNvSpPr>
              <p:nvPr/>
            </p:nvSpPr>
            <p:spPr bwMode="auto">
              <a:xfrm rot="78698">
                <a:off x="1429" y="2356"/>
                <a:ext cx="214" cy="371"/>
              </a:xfrm>
              <a:custGeom>
                <a:avLst/>
                <a:gdLst>
                  <a:gd name="T0" fmla="*/ 316 w 316"/>
                  <a:gd name="T1" fmla="*/ 608 h 608"/>
                  <a:gd name="T2" fmla="*/ 227 w 316"/>
                  <a:gd name="T3" fmla="*/ 0 h 608"/>
                  <a:gd name="T4" fmla="*/ 0 w 316"/>
                  <a:gd name="T5" fmla="*/ 90 h 608"/>
                  <a:gd name="T6" fmla="*/ 316 w 316"/>
                  <a:gd name="T7" fmla="*/ 608 h 60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16"/>
                  <a:gd name="T13" fmla="*/ 0 h 608"/>
                  <a:gd name="T14" fmla="*/ 316 w 316"/>
                  <a:gd name="T15" fmla="*/ 608 h 60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16" h="608">
                    <a:moveTo>
                      <a:pt x="316" y="608"/>
                    </a:moveTo>
                    <a:lnTo>
                      <a:pt x="227" y="0"/>
                    </a:lnTo>
                    <a:lnTo>
                      <a:pt x="0" y="90"/>
                    </a:lnTo>
                    <a:lnTo>
                      <a:pt x="316" y="608"/>
                    </a:lnTo>
                    <a:close/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 sz="3902"/>
              </a:p>
            </p:txBody>
          </p:sp>
          <p:sp>
            <p:nvSpPr>
              <p:cNvPr id="9324" name="Freeform 67"/>
              <p:cNvSpPr>
                <a:spLocks/>
              </p:cNvSpPr>
              <p:nvPr/>
            </p:nvSpPr>
            <p:spPr bwMode="auto">
              <a:xfrm rot="78698">
                <a:off x="1554" y="2578"/>
                <a:ext cx="82" cy="141"/>
              </a:xfrm>
              <a:custGeom>
                <a:avLst/>
                <a:gdLst>
                  <a:gd name="T0" fmla="*/ 85 w 121"/>
                  <a:gd name="T1" fmla="*/ 0 h 230"/>
                  <a:gd name="T2" fmla="*/ 0 w 121"/>
                  <a:gd name="T3" fmla="*/ 25 h 230"/>
                  <a:gd name="T4" fmla="*/ 121 w 121"/>
                  <a:gd name="T5" fmla="*/ 230 h 230"/>
                  <a:gd name="T6" fmla="*/ 85 w 121"/>
                  <a:gd name="T7" fmla="*/ 0 h 23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21"/>
                  <a:gd name="T13" fmla="*/ 0 h 230"/>
                  <a:gd name="T14" fmla="*/ 121 w 121"/>
                  <a:gd name="T15" fmla="*/ 230 h 23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21" h="230">
                    <a:moveTo>
                      <a:pt x="85" y="0"/>
                    </a:moveTo>
                    <a:lnTo>
                      <a:pt x="0" y="25"/>
                    </a:lnTo>
                    <a:lnTo>
                      <a:pt x="121" y="230"/>
                    </a:lnTo>
                    <a:lnTo>
                      <a:pt x="85" y="0"/>
                    </a:lnTo>
                    <a:close/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 sz="3902"/>
              </a:p>
            </p:txBody>
          </p:sp>
          <p:grpSp>
            <p:nvGrpSpPr>
              <p:cNvPr id="9325" name="Group 68"/>
              <p:cNvGrpSpPr>
                <a:grpSpLocks/>
              </p:cNvGrpSpPr>
              <p:nvPr/>
            </p:nvGrpSpPr>
            <p:grpSpPr bwMode="auto">
              <a:xfrm>
                <a:off x="746" y="807"/>
                <a:ext cx="864" cy="1988"/>
                <a:chOff x="738" y="806"/>
                <a:chExt cx="864" cy="1988"/>
              </a:xfrm>
            </p:grpSpPr>
            <p:sp>
              <p:nvSpPr>
                <p:cNvPr id="9326" name="Freeform 69"/>
                <p:cNvSpPr>
                  <a:spLocks/>
                </p:cNvSpPr>
                <p:nvPr/>
              </p:nvSpPr>
              <p:spPr bwMode="auto">
                <a:xfrm rot="78698">
                  <a:off x="861" y="806"/>
                  <a:ext cx="741" cy="1595"/>
                </a:xfrm>
                <a:custGeom>
                  <a:avLst/>
                  <a:gdLst>
                    <a:gd name="T0" fmla="*/ 867 w 1094"/>
                    <a:gd name="T1" fmla="*/ 2612 h 2612"/>
                    <a:gd name="T2" fmla="*/ 1094 w 1094"/>
                    <a:gd name="T3" fmla="*/ 2522 h 2612"/>
                    <a:gd name="T4" fmla="*/ 1016 w 1094"/>
                    <a:gd name="T5" fmla="*/ 2554 h 2612"/>
                    <a:gd name="T6" fmla="*/ 84 w 1094"/>
                    <a:gd name="T7" fmla="*/ 0 h 2612"/>
                    <a:gd name="T8" fmla="*/ 0 w 1094"/>
                    <a:gd name="T9" fmla="*/ 30 h 2612"/>
                    <a:gd name="T10" fmla="*/ 940 w 1094"/>
                    <a:gd name="T11" fmla="*/ 2584 h 2612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1094"/>
                    <a:gd name="T19" fmla="*/ 0 h 2612"/>
                    <a:gd name="T20" fmla="*/ 1094 w 1094"/>
                    <a:gd name="T21" fmla="*/ 2612 h 2612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1094" h="2612">
                      <a:moveTo>
                        <a:pt x="867" y="2612"/>
                      </a:moveTo>
                      <a:lnTo>
                        <a:pt x="1094" y="2522"/>
                      </a:lnTo>
                      <a:lnTo>
                        <a:pt x="1016" y="2554"/>
                      </a:lnTo>
                      <a:lnTo>
                        <a:pt x="84" y="0"/>
                      </a:lnTo>
                      <a:lnTo>
                        <a:pt x="0" y="30"/>
                      </a:lnTo>
                      <a:lnTo>
                        <a:pt x="940" y="2584"/>
                      </a:lnTo>
                    </a:path>
                  </a:pathLst>
                </a:cu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ru-RU" sz="3902"/>
                </a:p>
              </p:txBody>
            </p:sp>
            <p:grpSp>
              <p:nvGrpSpPr>
                <p:cNvPr id="9327" name="Group 70"/>
                <p:cNvGrpSpPr>
                  <a:grpSpLocks/>
                </p:cNvGrpSpPr>
                <p:nvPr/>
              </p:nvGrpSpPr>
              <p:grpSpPr bwMode="auto">
                <a:xfrm rot="78698">
                  <a:off x="738" y="936"/>
                  <a:ext cx="382" cy="1858"/>
                  <a:chOff x="1292" y="1570"/>
                  <a:chExt cx="363" cy="1905"/>
                </a:xfrm>
              </p:grpSpPr>
              <p:sp>
                <p:nvSpPr>
                  <p:cNvPr id="9328" name="Freeform 71"/>
                  <p:cNvSpPr>
                    <a:spLocks/>
                  </p:cNvSpPr>
                  <p:nvPr/>
                </p:nvSpPr>
                <p:spPr bwMode="auto">
                  <a:xfrm>
                    <a:off x="1292" y="1616"/>
                    <a:ext cx="227" cy="1859"/>
                  </a:xfrm>
                  <a:custGeom>
                    <a:avLst/>
                    <a:gdLst>
                      <a:gd name="T0" fmla="*/ 227 w 227"/>
                      <a:gd name="T1" fmla="*/ 136 h 1859"/>
                      <a:gd name="T2" fmla="*/ 0 w 227"/>
                      <a:gd name="T3" fmla="*/ 1859 h 1859"/>
                      <a:gd name="T4" fmla="*/ 0 w 227"/>
                      <a:gd name="T5" fmla="*/ 1633 h 1859"/>
                      <a:gd name="T6" fmla="*/ 137 w 227"/>
                      <a:gd name="T7" fmla="*/ 0 h 1859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0 w 227"/>
                      <a:gd name="T13" fmla="*/ 0 h 1859"/>
                      <a:gd name="T14" fmla="*/ 227 w 227"/>
                      <a:gd name="T15" fmla="*/ 1859 h 1859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27" h="1859">
                        <a:moveTo>
                          <a:pt x="227" y="136"/>
                        </a:moveTo>
                        <a:lnTo>
                          <a:pt x="0" y="1859"/>
                        </a:lnTo>
                        <a:lnTo>
                          <a:pt x="0" y="1633"/>
                        </a:lnTo>
                        <a:lnTo>
                          <a:pt x="137" y="0"/>
                        </a:lnTo>
                      </a:path>
                    </a:pathLst>
                  </a:cu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ru-RU" sz="3902"/>
                  </a:p>
                </p:txBody>
              </p:sp>
              <p:sp>
                <p:nvSpPr>
                  <p:cNvPr id="9329" name="Oval 72"/>
                  <p:cNvSpPr>
                    <a:spLocks noChangeArrowheads="1"/>
                  </p:cNvSpPr>
                  <p:nvPr/>
                </p:nvSpPr>
                <p:spPr bwMode="auto">
                  <a:xfrm>
                    <a:off x="1383" y="1570"/>
                    <a:ext cx="272" cy="272"/>
                  </a:xfrm>
                  <a:prstGeom prst="ellipse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>
                    <a:lvl1pPr eaLnBrk="0" hangingPunct="0">
                      <a:defRPr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1pPr>
                    <a:lvl2pPr marL="742950" indent="-285750" eaLnBrk="0" hangingPunct="0">
                      <a:defRPr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2pPr>
                    <a:lvl3pPr marL="1143000" indent="-228600" eaLnBrk="0" hangingPunct="0">
                      <a:defRPr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3pPr>
                    <a:lvl4pPr marL="1600200" indent="-228600" eaLnBrk="0" hangingPunct="0">
                      <a:defRPr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4pPr>
                    <a:lvl5pPr marL="2057400" indent="-228600" eaLnBrk="0" hangingPunct="0">
                      <a:defRPr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lvl9pPr>
                  </a:lstStyle>
                  <a:p>
                    <a:pPr eaLnBrk="1" hangingPunct="1"/>
                    <a:endParaRPr lang="ru-RU" sz="3902"/>
                  </a:p>
                </p:txBody>
              </p:sp>
            </p:grpSp>
          </p:grpSp>
        </p:grpSp>
      </p:grpSp>
      <p:grpSp>
        <p:nvGrpSpPr>
          <p:cNvPr id="13" name="Group 73"/>
          <p:cNvGrpSpPr>
            <a:grpSpLocks/>
          </p:cNvGrpSpPr>
          <p:nvPr/>
        </p:nvGrpSpPr>
        <p:grpSpPr bwMode="auto">
          <a:xfrm>
            <a:off x="1533793" y="4026707"/>
            <a:ext cx="6088809" cy="3703336"/>
            <a:chOff x="1068" y="981"/>
            <a:chExt cx="3747" cy="2279"/>
          </a:xfrm>
        </p:grpSpPr>
        <p:grpSp>
          <p:nvGrpSpPr>
            <p:cNvPr id="9307" name="Group 74"/>
            <p:cNvGrpSpPr>
              <a:grpSpLocks/>
            </p:cNvGrpSpPr>
            <p:nvPr/>
          </p:nvGrpSpPr>
          <p:grpSpPr bwMode="auto">
            <a:xfrm rot="4079242">
              <a:off x="3350" y="375"/>
              <a:ext cx="859" cy="2071"/>
              <a:chOff x="4143" y="576"/>
              <a:chExt cx="859" cy="2071"/>
            </a:xfrm>
          </p:grpSpPr>
          <p:sp>
            <p:nvSpPr>
              <p:cNvPr id="9313" name="Freeform 75"/>
              <p:cNvSpPr>
                <a:spLocks/>
              </p:cNvSpPr>
              <p:nvPr/>
            </p:nvSpPr>
            <p:spPr bwMode="auto">
              <a:xfrm rot="21050819" flipH="1">
                <a:off x="4143" y="576"/>
                <a:ext cx="859" cy="1991"/>
              </a:xfrm>
              <a:custGeom>
                <a:avLst/>
                <a:gdLst>
                  <a:gd name="T0" fmla="*/ 0 w 1252"/>
                  <a:gd name="T1" fmla="*/ 90 h 3125"/>
                  <a:gd name="T2" fmla="*/ 227 w 1252"/>
                  <a:gd name="T3" fmla="*/ 0 h 3125"/>
                  <a:gd name="T4" fmla="*/ 1179 w 1252"/>
                  <a:gd name="T5" fmla="*/ 2540 h 3125"/>
                  <a:gd name="T6" fmla="*/ 1252 w 1252"/>
                  <a:gd name="T7" fmla="*/ 3125 h 3125"/>
                  <a:gd name="T8" fmla="*/ 952 w 1252"/>
                  <a:gd name="T9" fmla="*/ 2630 h 3125"/>
                  <a:gd name="T10" fmla="*/ 0 w 1252"/>
                  <a:gd name="T11" fmla="*/ 90 h 312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252"/>
                  <a:gd name="T19" fmla="*/ 0 h 3125"/>
                  <a:gd name="T20" fmla="*/ 1252 w 1252"/>
                  <a:gd name="T21" fmla="*/ 3125 h 312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252" h="3125">
                    <a:moveTo>
                      <a:pt x="0" y="90"/>
                    </a:moveTo>
                    <a:lnTo>
                      <a:pt x="227" y="0"/>
                    </a:lnTo>
                    <a:lnTo>
                      <a:pt x="1179" y="2540"/>
                    </a:lnTo>
                    <a:lnTo>
                      <a:pt x="1252" y="3125"/>
                    </a:lnTo>
                    <a:lnTo>
                      <a:pt x="952" y="2630"/>
                    </a:lnTo>
                    <a:lnTo>
                      <a:pt x="0" y="90"/>
                    </a:lnTo>
                    <a:close/>
                  </a:path>
                </a:pathLst>
              </a:custGeom>
              <a:solidFill>
                <a:srgbClr val="CC0099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 sz="3902"/>
              </a:p>
            </p:txBody>
          </p:sp>
          <p:sp>
            <p:nvSpPr>
              <p:cNvPr id="170060" name="Freeform 76"/>
              <p:cNvSpPr>
                <a:spLocks/>
              </p:cNvSpPr>
              <p:nvPr/>
            </p:nvSpPr>
            <p:spPr bwMode="auto">
              <a:xfrm rot="21050819" flipH="1">
                <a:off x="4264" y="2238"/>
                <a:ext cx="217" cy="387"/>
              </a:xfrm>
              <a:custGeom>
                <a:avLst/>
                <a:gdLst/>
                <a:ahLst/>
                <a:cxnLst>
                  <a:cxn ang="0">
                    <a:pos x="316" y="608"/>
                  </a:cxn>
                  <a:cxn ang="0">
                    <a:pos x="227" y="0"/>
                  </a:cxn>
                  <a:cxn ang="0">
                    <a:pos x="0" y="90"/>
                  </a:cxn>
                  <a:cxn ang="0">
                    <a:pos x="316" y="608"/>
                  </a:cxn>
                </a:cxnLst>
                <a:rect l="0" t="0" r="r" b="b"/>
                <a:pathLst>
                  <a:path w="316" h="608">
                    <a:moveTo>
                      <a:pt x="316" y="608"/>
                    </a:moveTo>
                    <a:lnTo>
                      <a:pt x="227" y="0"/>
                    </a:lnTo>
                    <a:lnTo>
                      <a:pt x="0" y="90"/>
                    </a:lnTo>
                    <a:lnTo>
                      <a:pt x="316" y="608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1"/>
                  </a:gs>
                  <a:gs pos="50000">
                    <a:srgbClr val="FF9900"/>
                  </a:gs>
                  <a:gs pos="100000">
                    <a:schemeClr val="bg1"/>
                  </a:gs>
                </a:gsLst>
                <a:lin ang="2700000" scaled="1"/>
              </a:gradFill>
              <a:ln w="9525">
                <a:solidFill>
                  <a:srgbClr val="0000FF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 sz="3902"/>
              </a:p>
            </p:txBody>
          </p:sp>
          <p:sp>
            <p:nvSpPr>
              <p:cNvPr id="9315" name="Freeform 77"/>
              <p:cNvSpPr>
                <a:spLocks/>
              </p:cNvSpPr>
              <p:nvPr/>
            </p:nvSpPr>
            <p:spPr bwMode="auto">
              <a:xfrm rot="21050819" flipH="1">
                <a:off x="4288" y="2477"/>
                <a:ext cx="83" cy="147"/>
              </a:xfrm>
              <a:custGeom>
                <a:avLst/>
                <a:gdLst>
                  <a:gd name="T0" fmla="*/ 85 w 121"/>
                  <a:gd name="T1" fmla="*/ 0 h 230"/>
                  <a:gd name="T2" fmla="*/ 0 w 121"/>
                  <a:gd name="T3" fmla="*/ 25 h 230"/>
                  <a:gd name="T4" fmla="*/ 121 w 121"/>
                  <a:gd name="T5" fmla="*/ 230 h 230"/>
                  <a:gd name="T6" fmla="*/ 85 w 121"/>
                  <a:gd name="T7" fmla="*/ 0 h 23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21"/>
                  <a:gd name="T13" fmla="*/ 0 h 230"/>
                  <a:gd name="T14" fmla="*/ 121 w 121"/>
                  <a:gd name="T15" fmla="*/ 230 h 23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21" h="230">
                    <a:moveTo>
                      <a:pt x="85" y="0"/>
                    </a:moveTo>
                    <a:lnTo>
                      <a:pt x="0" y="25"/>
                    </a:lnTo>
                    <a:lnTo>
                      <a:pt x="121" y="230"/>
                    </a:lnTo>
                    <a:lnTo>
                      <a:pt x="85" y="0"/>
                    </a:lnTo>
                    <a:close/>
                  </a:path>
                </a:pathLst>
              </a:custGeom>
              <a:solidFill>
                <a:schemeClr val="tx2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 sz="3902"/>
              </a:p>
            </p:txBody>
          </p:sp>
          <p:sp>
            <p:nvSpPr>
              <p:cNvPr id="9316" name="Freeform 78"/>
              <p:cNvSpPr>
                <a:spLocks/>
              </p:cNvSpPr>
              <p:nvPr/>
            </p:nvSpPr>
            <p:spPr bwMode="auto">
              <a:xfrm rot="21050819" flipH="1">
                <a:off x="4162" y="590"/>
                <a:ext cx="750" cy="1664"/>
              </a:xfrm>
              <a:custGeom>
                <a:avLst/>
                <a:gdLst>
                  <a:gd name="T0" fmla="*/ 867 w 1094"/>
                  <a:gd name="T1" fmla="*/ 2612 h 2612"/>
                  <a:gd name="T2" fmla="*/ 1094 w 1094"/>
                  <a:gd name="T3" fmla="*/ 2522 h 2612"/>
                  <a:gd name="T4" fmla="*/ 1016 w 1094"/>
                  <a:gd name="T5" fmla="*/ 2554 h 2612"/>
                  <a:gd name="T6" fmla="*/ 84 w 1094"/>
                  <a:gd name="T7" fmla="*/ 0 h 2612"/>
                  <a:gd name="T8" fmla="*/ 0 w 1094"/>
                  <a:gd name="T9" fmla="*/ 30 h 2612"/>
                  <a:gd name="T10" fmla="*/ 940 w 1094"/>
                  <a:gd name="T11" fmla="*/ 2584 h 261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094"/>
                  <a:gd name="T19" fmla="*/ 0 h 2612"/>
                  <a:gd name="T20" fmla="*/ 1094 w 1094"/>
                  <a:gd name="T21" fmla="*/ 2612 h 2612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094" h="2612">
                    <a:moveTo>
                      <a:pt x="867" y="2612"/>
                    </a:moveTo>
                    <a:lnTo>
                      <a:pt x="1094" y="2522"/>
                    </a:lnTo>
                    <a:lnTo>
                      <a:pt x="1016" y="2554"/>
                    </a:lnTo>
                    <a:lnTo>
                      <a:pt x="84" y="0"/>
                    </a:lnTo>
                    <a:lnTo>
                      <a:pt x="0" y="30"/>
                    </a:lnTo>
                    <a:lnTo>
                      <a:pt x="940" y="2584"/>
                    </a:lnTo>
                  </a:path>
                </a:pathLst>
              </a:custGeom>
              <a:solidFill>
                <a:schemeClr val="tx2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 sz="3902"/>
              </a:p>
            </p:txBody>
          </p:sp>
          <p:grpSp>
            <p:nvGrpSpPr>
              <p:cNvPr id="9317" name="Group 79"/>
              <p:cNvGrpSpPr>
                <a:grpSpLocks/>
              </p:cNvGrpSpPr>
              <p:nvPr/>
            </p:nvGrpSpPr>
            <p:grpSpPr bwMode="auto">
              <a:xfrm rot="110712" flipH="1">
                <a:off x="4558" y="709"/>
                <a:ext cx="387" cy="1938"/>
                <a:chOff x="1292" y="1570"/>
                <a:chExt cx="363" cy="1905"/>
              </a:xfrm>
            </p:grpSpPr>
            <p:sp>
              <p:nvSpPr>
                <p:cNvPr id="9318" name="Freeform 80"/>
                <p:cNvSpPr>
                  <a:spLocks/>
                </p:cNvSpPr>
                <p:nvPr/>
              </p:nvSpPr>
              <p:spPr bwMode="auto">
                <a:xfrm>
                  <a:off x="1292" y="1616"/>
                  <a:ext cx="227" cy="1859"/>
                </a:xfrm>
                <a:custGeom>
                  <a:avLst/>
                  <a:gdLst>
                    <a:gd name="T0" fmla="*/ 227 w 227"/>
                    <a:gd name="T1" fmla="*/ 136 h 1859"/>
                    <a:gd name="T2" fmla="*/ 0 w 227"/>
                    <a:gd name="T3" fmla="*/ 1859 h 1859"/>
                    <a:gd name="T4" fmla="*/ 0 w 227"/>
                    <a:gd name="T5" fmla="*/ 1633 h 1859"/>
                    <a:gd name="T6" fmla="*/ 137 w 227"/>
                    <a:gd name="T7" fmla="*/ 0 h 1859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27"/>
                    <a:gd name="T13" fmla="*/ 0 h 1859"/>
                    <a:gd name="T14" fmla="*/ 227 w 227"/>
                    <a:gd name="T15" fmla="*/ 1859 h 1859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27" h="1859">
                      <a:moveTo>
                        <a:pt x="227" y="136"/>
                      </a:moveTo>
                      <a:lnTo>
                        <a:pt x="0" y="1859"/>
                      </a:lnTo>
                      <a:lnTo>
                        <a:pt x="0" y="1633"/>
                      </a:lnTo>
                      <a:lnTo>
                        <a:pt x="137" y="0"/>
                      </a:lnTo>
                    </a:path>
                  </a:pathLst>
                </a:custGeom>
                <a:solidFill>
                  <a:schemeClr val="bg2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 sz="3902"/>
                </a:p>
              </p:txBody>
            </p:sp>
            <p:sp>
              <p:nvSpPr>
                <p:cNvPr id="9319" name="Oval 81"/>
                <p:cNvSpPr>
                  <a:spLocks noChangeArrowheads="1"/>
                </p:cNvSpPr>
                <p:nvPr/>
              </p:nvSpPr>
              <p:spPr bwMode="auto">
                <a:xfrm>
                  <a:off x="1383" y="1570"/>
                  <a:ext cx="272" cy="272"/>
                </a:xfrm>
                <a:prstGeom prst="ellipse">
                  <a:avLst/>
                </a:prstGeom>
                <a:solidFill>
                  <a:schemeClr val="bg2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defRPr>
                  </a:lvl9pPr>
                </a:lstStyle>
                <a:p>
                  <a:pPr eaLnBrk="1" hangingPunct="1"/>
                  <a:endParaRPr lang="ru-RU" sz="3902"/>
                </a:p>
              </p:txBody>
            </p:sp>
          </p:grpSp>
        </p:grpSp>
        <p:grpSp>
          <p:nvGrpSpPr>
            <p:cNvPr id="9308" name="Group 82"/>
            <p:cNvGrpSpPr>
              <a:grpSpLocks/>
            </p:cNvGrpSpPr>
            <p:nvPr/>
          </p:nvGrpSpPr>
          <p:grpSpPr bwMode="auto">
            <a:xfrm>
              <a:off x="1068" y="2401"/>
              <a:ext cx="1998" cy="859"/>
              <a:chOff x="1068" y="2401"/>
              <a:chExt cx="1998" cy="859"/>
            </a:xfrm>
          </p:grpSpPr>
          <p:sp>
            <p:nvSpPr>
              <p:cNvPr id="9309" name="Freeform 83"/>
              <p:cNvSpPr>
                <a:spLocks/>
              </p:cNvSpPr>
              <p:nvPr/>
            </p:nvSpPr>
            <p:spPr bwMode="auto">
              <a:xfrm rot="3530061" flipV="1">
                <a:off x="1634" y="1835"/>
                <a:ext cx="859" cy="1991"/>
              </a:xfrm>
              <a:custGeom>
                <a:avLst/>
                <a:gdLst>
                  <a:gd name="T0" fmla="*/ 0 w 1252"/>
                  <a:gd name="T1" fmla="*/ 90 h 3125"/>
                  <a:gd name="T2" fmla="*/ 227 w 1252"/>
                  <a:gd name="T3" fmla="*/ 0 h 3125"/>
                  <a:gd name="T4" fmla="*/ 1179 w 1252"/>
                  <a:gd name="T5" fmla="*/ 2540 h 3125"/>
                  <a:gd name="T6" fmla="*/ 1252 w 1252"/>
                  <a:gd name="T7" fmla="*/ 3125 h 3125"/>
                  <a:gd name="T8" fmla="*/ 952 w 1252"/>
                  <a:gd name="T9" fmla="*/ 2630 h 3125"/>
                  <a:gd name="T10" fmla="*/ 0 w 1252"/>
                  <a:gd name="T11" fmla="*/ 90 h 312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252"/>
                  <a:gd name="T19" fmla="*/ 0 h 3125"/>
                  <a:gd name="T20" fmla="*/ 1252 w 1252"/>
                  <a:gd name="T21" fmla="*/ 3125 h 312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252" h="3125">
                    <a:moveTo>
                      <a:pt x="0" y="90"/>
                    </a:moveTo>
                    <a:lnTo>
                      <a:pt x="227" y="0"/>
                    </a:lnTo>
                    <a:lnTo>
                      <a:pt x="1179" y="2540"/>
                    </a:lnTo>
                    <a:lnTo>
                      <a:pt x="1252" y="3125"/>
                    </a:lnTo>
                    <a:lnTo>
                      <a:pt x="952" y="2630"/>
                    </a:lnTo>
                    <a:lnTo>
                      <a:pt x="0" y="90"/>
                    </a:lnTo>
                    <a:close/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 sz="3902"/>
              </a:p>
            </p:txBody>
          </p:sp>
          <p:grpSp>
            <p:nvGrpSpPr>
              <p:cNvPr id="9310" name="Group 84"/>
              <p:cNvGrpSpPr>
                <a:grpSpLocks/>
              </p:cNvGrpSpPr>
              <p:nvPr/>
            </p:nvGrpSpPr>
            <p:grpSpPr bwMode="auto">
              <a:xfrm rot="4189954" flipV="1">
                <a:off x="1903" y="1656"/>
                <a:ext cx="387" cy="1938"/>
                <a:chOff x="1292" y="1570"/>
                <a:chExt cx="363" cy="1905"/>
              </a:xfrm>
            </p:grpSpPr>
            <p:sp>
              <p:nvSpPr>
                <p:cNvPr id="9311" name="Freeform 85"/>
                <p:cNvSpPr>
                  <a:spLocks/>
                </p:cNvSpPr>
                <p:nvPr/>
              </p:nvSpPr>
              <p:spPr bwMode="auto">
                <a:xfrm>
                  <a:off x="1292" y="1616"/>
                  <a:ext cx="227" cy="1859"/>
                </a:xfrm>
                <a:custGeom>
                  <a:avLst/>
                  <a:gdLst>
                    <a:gd name="T0" fmla="*/ 227 w 227"/>
                    <a:gd name="T1" fmla="*/ 136 h 1859"/>
                    <a:gd name="T2" fmla="*/ 0 w 227"/>
                    <a:gd name="T3" fmla="*/ 1859 h 1859"/>
                    <a:gd name="T4" fmla="*/ 0 w 227"/>
                    <a:gd name="T5" fmla="*/ 1633 h 1859"/>
                    <a:gd name="T6" fmla="*/ 137 w 227"/>
                    <a:gd name="T7" fmla="*/ 0 h 1859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27"/>
                    <a:gd name="T13" fmla="*/ 0 h 1859"/>
                    <a:gd name="T14" fmla="*/ 227 w 227"/>
                    <a:gd name="T15" fmla="*/ 1859 h 1859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27" h="1859">
                      <a:moveTo>
                        <a:pt x="227" y="136"/>
                      </a:moveTo>
                      <a:lnTo>
                        <a:pt x="0" y="1859"/>
                      </a:lnTo>
                      <a:lnTo>
                        <a:pt x="0" y="1633"/>
                      </a:lnTo>
                      <a:lnTo>
                        <a:pt x="137" y="0"/>
                      </a:lnTo>
                    </a:path>
                  </a:pathLst>
                </a:cu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ru-RU" sz="3902"/>
                </a:p>
              </p:txBody>
            </p:sp>
            <p:sp>
              <p:nvSpPr>
                <p:cNvPr id="9312" name="Oval 86"/>
                <p:cNvSpPr>
                  <a:spLocks noChangeArrowheads="1"/>
                </p:cNvSpPr>
                <p:nvPr/>
              </p:nvSpPr>
              <p:spPr bwMode="auto">
                <a:xfrm>
                  <a:off x="1383" y="1570"/>
                  <a:ext cx="272" cy="272"/>
                </a:xfrm>
                <a:prstGeom prst="ellipse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defRPr>
                  </a:lvl9pPr>
                </a:lstStyle>
                <a:p>
                  <a:pPr eaLnBrk="1" hangingPunct="1"/>
                  <a:endParaRPr lang="ru-RU" sz="3902"/>
                </a:p>
              </p:txBody>
            </p:sp>
          </p:grpSp>
        </p:grpSp>
      </p:grpSp>
      <p:sp>
        <p:nvSpPr>
          <p:cNvPr id="170116" name="Oval 132"/>
          <p:cNvSpPr>
            <a:spLocks noChangeArrowheads="1"/>
          </p:cNvSpPr>
          <p:nvPr/>
        </p:nvSpPr>
        <p:spPr bwMode="auto">
          <a:xfrm>
            <a:off x="7945975" y="5942562"/>
            <a:ext cx="146248" cy="146248"/>
          </a:xfrm>
          <a:prstGeom prst="ellipse">
            <a:avLst/>
          </a:prstGeom>
          <a:solidFill>
            <a:srgbClr val="FF0000"/>
          </a:solidFill>
          <a:ln w="12700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eaLnBrk="1" hangingPunct="1"/>
            <a:endParaRPr lang="ru-RU" sz="3902"/>
          </a:p>
        </p:txBody>
      </p:sp>
      <p:grpSp>
        <p:nvGrpSpPr>
          <p:cNvPr id="18" name="Group 147"/>
          <p:cNvGrpSpPr>
            <a:grpSpLocks/>
          </p:cNvGrpSpPr>
          <p:nvPr/>
        </p:nvGrpSpPr>
        <p:grpSpPr bwMode="auto">
          <a:xfrm>
            <a:off x="-87941" y="-323372"/>
            <a:ext cx="4692951" cy="5744314"/>
            <a:chOff x="385" y="482"/>
            <a:chExt cx="2888" cy="3535"/>
          </a:xfrm>
        </p:grpSpPr>
        <p:grpSp>
          <p:nvGrpSpPr>
            <p:cNvPr id="9285" name="Group 148"/>
            <p:cNvGrpSpPr>
              <a:grpSpLocks/>
            </p:cNvGrpSpPr>
            <p:nvPr/>
          </p:nvGrpSpPr>
          <p:grpSpPr bwMode="auto">
            <a:xfrm>
              <a:off x="2109" y="482"/>
              <a:ext cx="1164" cy="1902"/>
              <a:chOff x="839" y="-199"/>
              <a:chExt cx="1164" cy="1902"/>
            </a:xfrm>
          </p:grpSpPr>
          <p:grpSp>
            <p:nvGrpSpPr>
              <p:cNvPr id="9297" name="Group 149"/>
              <p:cNvGrpSpPr>
                <a:grpSpLocks/>
              </p:cNvGrpSpPr>
              <p:nvPr/>
            </p:nvGrpSpPr>
            <p:grpSpPr bwMode="auto">
              <a:xfrm rot="-405328">
                <a:off x="1156" y="-199"/>
                <a:ext cx="847" cy="1823"/>
                <a:chOff x="1665" y="-108"/>
                <a:chExt cx="852" cy="1913"/>
              </a:xfrm>
            </p:grpSpPr>
            <p:grpSp>
              <p:nvGrpSpPr>
                <p:cNvPr id="9301" name="Group 150"/>
                <p:cNvGrpSpPr>
                  <a:grpSpLocks/>
                </p:cNvGrpSpPr>
                <p:nvPr/>
              </p:nvGrpSpPr>
              <p:grpSpPr bwMode="auto">
                <a:xfrm>
                  <a:off x="1665" y="-108"/>
                  <a:ext cx="852" cy="1909"/>
                  <a:chOff x="1665" y="-108"/>
                  <a:chExt cx="852" cy="1909"/>
                </a:xfrm>
              </p:grpSpPr>
              <p:sp>
                <p:nvSpPr>
                  <p:cNvPr id="9305" name="Freeform 151"/>
                  <p:cNvSpPr>
                    <a:spLocks/>
                  </p:cNvSpPr>
                  <p:nvPr/>
                </p:nvSpPr>
                <p:spPr bwMode="auto">
                  <a:xfrm rot="78698">
                    <a:off x="1665" y="-108"/>
                    <a:ext cx="852" cy="1909"/>
                  </a:xfrm>
                  <a:custGeom>
                    <a:avLst/>
                    <a:gdLst>
                      <a:gd name="T0" fmla="*/ 0 w 1252"/>
                      <a:gd name="T1" fmla="*/ 90 h 3125"/>
                      <a:gd name="T2" fmla="*/ 227 w 1252"/>
                      <a:gd name="T3" fmla="*/ 0 h 3125"/>
                      <a:gd name="T4" fmla="*/ 1179 w 1252"/>
                      <a:gd name="T5" fmla="*/ 2540 h 3125"/>
                      <a:gd name="T6" fmla="*/ 1252 w 1252"/>
                      <a:gd name="T7" fmla="*/ 3125 h 3125"/>
                      <a:gd name="T8" fmla="*/ 952 w 1252"/>
                      <a:gd name="T9" fmla="*/ 2630 h 3125"/>
                      <a:gd name="T10" fmla="*/ 0 w 1252"/>
                      <a:gd name="T11" fmla="*/ 90 h 3125"/>
                      <a:gd name="T12" fmla="*/ 0 60000 65536"/>
                      <a:gd name="T13" fmla="*/ 0 60000 65536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w 1252"/>
                      <a:gd name="T19" fmla="*/ 0 h 3125"/>
                      <a:gd name="T20" fmla="*/ 1252 w 1252"/>
                      <a:gd name="T21" fmla="*/ 3125 h 3125"/>
                    </a:gdLst>
                    <a:ahLst/>
                    <a:cxnLst>
                      <a:cxn ang="T12">
                        <a:pos x="T0" y="T1"/>
                      </a:cxn>
                      <a:cxn ang="T13">
                        <a:pos x="T2" y="T3"/>
                      </a:cxn>
                      <a:cxn ang="T14">
                        <a:pos x="T4" y="T5"/>
                      </a:cxn>
                      <a:cxn ang="T15">
                        <a:pos x="T6" y="T7"/>
                      </a:cxn>
                      <a:cxn ang="T16">
                        <a:pos x="T8" y="T9"/>
                      </a:cxn>
                      <a:cxn ang="T17">
                        <a:pos x="T10" y="T11"/>
                      </a:cxn>
                    </a:cxnLst>
                    <a:rect l="T18" t="T19" r="T20" b="T21"/>
                    <a:pathLst>
                      <a:path w="1252" h="3125">
                        <a:moveTo>
                          <a:pt x="0" y="90"/>
                        </a:moveTo>
                        <a:lnTo>
                          <a:pt x="227" y="0"/>
                        </a:lnTo>
                        <a:lnTo>
                          <a:pt x="1179" y="2540"/>
                        </a:lnTo>
                        <a:lnTo>
                          <a:pt x="1252" y="3125"/>
                        </a:lnTo>
                        <a:lnTo>
                          <a:pt x="952" y="2630"/>
                        </a:lnTo>
                        <a:lnTo>
                          <a:pt x="0" y="90"/>
                        </a:lnTo>
                        <a:close/>
                      </a:path>
                    </a:pathLst>
                  </a:custGeom>
                  <a:solidFill>
                    <a:srgbClr val="07B918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 sz="3902"/>
                  </a:p>
                </p:txBody>
              </p:sp>
              <p:sp>
                <p:nvSpPr>
                  <p:cNvPr id="9306" name="Freeform 152"/>
                  <p:cNvSpPr>
                    <a:spLocks/>
                  </p:cNvSpPr>
                  <p:nvPr/>
                </p:nvSpPr>
                <p:spPr bwMode="auto">
                  <a:xfrm rot="78698">
                    <a:off x="1734" y="-97"/>
                    <a:ext cx="744" cy="1595"/>
                  </a:xfrm>
                  <a:custGeom>
                    <a:avLst/>
                    <a:gdLst>
                      <a:gd name="T0" fmla="*/ 867 w 1094"/>
                      <a:gd name="T1" fmla="*/ 2612 h 2612"/>
                      <a:gd name="T2" fmla="*/ 1094 w 1094"/>
                      <a:gd name="T3" fmla="*/ 2522 h 2612"/>
                      <a:gd name="T4" fmla="*/ 1016 w 1094"/>
                      <a:gd name="T5" fmla="*/ 2554 h 2612"/>
                      <a:gd name="T6" fmla="*/ 84 w 1094"/>
                      <a:gd name="T7" fmla="*/ 0 h 2612"/>
                      <a:gd name="T8" fmla="*/ 0 w 1094"/>
                      <a:gd name="T9" fmla="*/ 30 h 2612"/>
                      <a:gd name="T10" fmla="*/ 940 w 1094"/>
                      <a:gd name="T11" fmla="*/ 2584 h 2612"/>
                      <a:gd name="T12" fmla="*/ 0 60000 65536"/>
                      <a:gd name="T13" fmla="*/ 0 60000 65536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w 1094"/>
                      <a:gd name="T19" fmla="*/ 0 h 2612"/>
                      <a:gd name="T20" fmla="*/ 1094 w 1094"/>
                      <a:gd name="T21" fmla="*/ 2612 h 2612"/>
                    </a:gdLst>
                    <a:ahLst/>
                    <a:cxnLst>
                      <a:cxn ang="T12">
                        <a:pos x="T0" y="T1"/>
                      </a:cxn>
                      <a:cxn ang="T13">
                        <a:pos x="T2" y="T3"/>
                      </a:cxn>
                      <a:cxn ang="T14">
                        <a:pos x="T4" y="T5"/>
                      </a:cxn>
                      <a:cxn ang="T15">
                        <a:pos x="T6" y="T7"/>
                      </a:cxn>
                      <a:cxn ang="T16">
                        <a:pos x="T8" y="T9"/>
                      </a:cxn>
                      <a:cxn ang="T17">
                        <a:pos x="T10" y="T11"/>
                      </a:cxn>
                    </a:cxnLst>
                    <a:rect l="T18" t="T19" r="T20" b="T21"/>
                    <a:pathLst>
                      <a:path w="1094" h="2612">
                        <a:moveTo>
                          <a:pt x="867" y="2612"/>
                        </a:moveTo>
                        <a:lnTo>
                          <a:pt x="1094" y="2522"/>
                        </a:lnTo>
                        <a:lnTo>
                          <a:pt x="1016" y="2554"/>
                        </a:lnTo>
                        <a:lnTo>
                          <a:pt x="84" y="0"/>
                        </a:lnTo>
                        <a:lnTo>
                          <a:pt x="0" y="30"/>
                        </a:lnTo>
                        <a:lnTo>
                          <a:pt x="940" y="2584"/>
                        </a:lnTo>
                      </a:path>
                    </a:pathLst>
                  </a:custGeom>
                  <a:solidFill>
                    <a:srgbClr val="07B918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 sz="3902"/>
                  </a:p>
                </p:txBody>
              </p:sp>
            </p:grpSp>
            <p:grpSp>
              <p:nvGrpSpPr>
                <p:cNvPr id="9302" name="Group 153"/>
                <p:cNvGrpSpPr>
                  <a:grpSpLocks/>
                </p:cNvGrpSpPr>
                <p:nvPr/>
              </p:nvGrpSpPr>
              <p:grpSpPr bwMode="auto">
                <a:xfrm>
                  <a:off x="2290" y="1434"/>
                  <a:ext cx="215" cy="371"/>
                  <a:chOff x="2296" y="1452"/>
                  <a:chExt cx="215" cy="371"/>
                </a:xfrm>
              </p:grpSpPr>
              <p:sp>
                <p:nvSpPr>
                  <p:cNvPr id="170138" name="Freeform 154"/>
                  <p:cNvSpPr>
                    <a:spLocks/>
                  </p:cNvSpPr>
                  <p:nvPr/>
                </p:nvSpPr>
                <p:spPr bwMode="auto">
                  <a:xfrm rot="78698">
                    <a:off x="2295" y="1451"/>
                    <a:ext cx="215" cy="371"/>
                  </a:xfrm>
                  <a:custGeom>
                    <a:avLst/>
                    <a:gdLst/>
                    <a:ahLst/>
                    <a:cxnLst>
                      <a:cxn ang="0">
                        <a:pos x="316" y="608"/>
                      </a:cxn>
                      <a:cxn ang="0">
                        <a:pos x="227" y="0"/>
                      </a:cxn>
                      <a:cxn ang="0">
                        <a:pos x="0" y="90"/>
                      </a:cxn>
                      <a:cxn ang="0">
                        <a:pos x="316" y="608"/>
                      </a:cxn>
                    </a:cxnLst>
                    <a:rect l="0" t="0" r="r" b="b"/>
                    <a:pathLst>
                      <a:path w="316" h="608">
                        <a:moveTo>
                          <a:pt x="316" y="608"/>
                        </a:moveTo>
                        <a:lnTo>
                          <a:pt x="227" y="0"/>
                        </a:lnTo>
                        <a:lnTo>
                          <a:pt x="0" y="90"/>
                        </a:lnTo>
                        <a:lnTo>
                          <a:pt x="316" y="608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1"/>
                      </a:gs>
                      <a:gs pos="50000">
                        <a:srgbClr val="FF9900"/>
                      </a:gs>
                      <a:gs pos="100000">
                        <a:schemeClr val="bg1"/>
                      </a:gs>
                    </a:gsLst>
                    <a:lin ang="2700000" scaled="1"/>
                  </a:gradFill>
                  <a:ln w="9525">
                    <a:solidFill>
                      <a:srgbClr val="0000FF"/>
                    </a:solidFill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pPr>
                      <a:defRPr/>
                    </a:pPr>
                    <a:endParaRPr lang="ru-RU" sz="3902"/>
                  </a:p>
                </p:txBody>
              </p:sp>
              <p:sp>
                <p:nvSpPr>
                  <p:cNvPr id="9304" name="Freeform 155"/>
                  <p:cNvSpPr>
                    <a:spLocks/>
                  </p:cNvSpPr>
                  <p:nvPr/>
                </p:nvSpPr>
                <p:spPr bwMode="auto">
                  <a:xfrm rot="78698">
                    <a:off x="2422" y="1674"/>
                    <a:ext cx="82" cy="141"/>
                  </a:xfrm>
                  <a:custGeom>
                    <a:avLst/>
                    <a:gdLst>
                      <a:gd name="T0" fmla="*/ 85 w 121"/>
                      <a:gd name="T1" fmla="*/ 0 h 230"/>
                      <a:gd name="T2" fmla="*/ 0 w 121"/>
                      <a:gd name="T3" fmla="*/ 25 h 230"/>
                      <a:gd name="T4" fmla="*/ 121 w 121"/>
                      <a:gd name="T5" fmla="*/ 230 h 230"/>
                      <a:gd name="T6" fmla="*/ 85 w 121"/>
                      <a:gd name="T7" fmla="*/ 0 h 23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0 w 121"/>
                      <a:gd name="T13" fmla="*/ 0 h 230"/>
                      <a:gd name="T14" fmla="*/ 121 w 121"/>
                      <a:gd name="T15" fmla="*/ 230 h 23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121" h="230">
                        <a:moveTo>
                          <a:pt x="85" y="0"/>
                        </a:moveTo>
                        <a:lnTo>
                          <a:pt x="0" y="25"/>
                        </a:lnTo>
                        <a:lnTo>
                          <a:pt x="121" y="230"/>
                        </a:lnTo>
                        <a:lnTo>
                          <a:pt x="85" y="0"/>
                        </a:lnTo>
                        <a:close/>
                      </a:path>
                    </a:pathLst>
                  </a:custGeom>
                  <a:solidFill>
                    <a:srgbClr val="07B918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 sz="3902"/>
                  </a:p>
                </p:txBody>
              </p:sp>
            </p:grpSp>
          </p:grpSp>
          <p:grpSp>
            <p:nvGrpSpPr>
              <p:cNvPr id="9298" name="Group 156"/>
              <p:cNvGrpSpPr>
                <a:grpSpLocks/>
              </p:cNvGrpSpPr>
              <p:nvPr/>
            </p:nvGrpSpPr>
            <p:grpSpPr bwMode="auto">
              <a:xfrm rot="1259420">
                <a:off x="839" y="0"/>
                <a:ext cx="348" cy="1703"/>
                <a:chOff x="1292" y="1570"/>
                <a:chExt cx="363" cy="1905"/>
              </a:xfrm>
            </p:grpSpPr>
            <p:sp>
              <p:nvSpPr>
                <p:cNvPr id="9299" name="Freeform 157"/>
                <p:cNvSpPr>
                  <a:spLocks/>
                </p:cNvSpPr>
                <p:nvPr/>
              </p:nvSpPr>
              <p:spPr bwMode="auto">
                <a:xfrm>
                  <a:off x="1292" y="1616"/>
                  <a:ext cx="227" cy="1859"/>
                </a:xfrm>
                <a:custGeom>
                  <a:avLst/>
                  <a:gdLst>
                    <a:gd name="T0" fmla="*/ 227 w 227"/>
                    <a:gd name="T1" fmla="*/ 136 h 1859"/>
                    <a:gd name="T2" fmla="*/ 0 w 227"/>
                    <a:gd name="T3" fmla="*/ 1859 h 1859"/>
                    <a:gd name="T4" fmla="*/ 0 w 227"/>
                    <a:gd name="T5" fmla="*/ 1633 h 1859"/>
                    <a:gd name="T6" fmla="*/ 137 w 227"/>
                    <a:gd name="T7" fmla="*/ 0 h 1859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27"/>
                    <a:gd name="T13" fmla="*/ 0 h 1859"/>
                    <a:gd name="T14" fmla="*/ 227 w 227"/>
                    <a:gd name="T15" fmla="*/ 1859 h 1859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27" h="1859">
                      <a:moveTo>
                        <a:pt x="227" y="136"/>
                      </a:moveTo>
                      <a:lnTo>
                        <a:pt x="0" y="1859"/>
                      </a:lnTo>
                      <a:lnTo>
                        <a:pt x="0" y="1633"/>
                      </a:lnTo>
                      <a:lnTo>
                        <a:pt x="137" y="0"/>
                      </a:lnTo>
                    </a:path>
                  </a:pathLst>
                </a:custGeom>
                <a:solidFill>
                  <a:schemeClr val="bg2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 sz="3902"/>
                </a:p>
              </p:txBody>
            </p:sp>
            <p:sp>
              <p:nvSpPr>
                <p:cNvPr id="9300" name="Oval 158"/>
                <p:cNvSpPr>
                  <a:spLocks noChangeArrowheads="1"/>
                </p:cNvSpPr>
                <p:nvPr/>
              </p:nvSpPr>
              <p:spPr bwMode="auto">
                <a:xfrm>
                  <a:off x="1383" y="1570"/>
                  <a:ext cx="272" cy="272"/>
                </a:xfrm>
                <a:prstGeom prst="ellipse">
                  <a:avLst/>
                </a:prstGeom>
                <a:solidFill>
                  <a:schemeClr val="bg2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defRPr>
                  </a:lvl9pPr>
                </a:lstStyle>
                <a:p>
                  <a:pPr eaLnBrk="1" hangingPunct="1"/>
                  <a:endParaRPr lang="ru-RU" sz="3902"/>
                </a:p>
              </p:txBody>
            </p:sp>
          </p:grpSp>
        </p:grpSp>
        <p:grpSp>
          <p:nvGrpSpPr>
            <p:cNvPr id="9286" name="Group 159"/>
            <p:cNvGrpSpPr>
              <a:grpSpLocks/>
            </p:cNvGrpSpPr>
            <p:nvPr/>
          </p:nvGrpSpPr>
          <p:grpSpPr bwMode="auto">
            <a:xfrm flipH="1" flipV="1">
              <a:off x="385" y="2115"/>
              <a:ext cx="1164" cy="1902"/>
              <a:chOff x="839" y="-199"/>
              <a:chExt cx="1164" cy="1902"/>
            </a:xfrm>
          </p:grpSpPr>
          <p:grpSp>
            <p:nvGrpSpPr>
              <p:cNvPr id="9287" name="Group 160"/>
              <p:cNvGrpSpPr>
                <a:grpSpLocks/>
              </p:cNvGrpSpPr>
              <p:nvPr/>
            </p:nvGrpSpPr>
            <p:grpSpPr bwMode="auto">
              <a:xfrm rot="-405328">
                <a:off x="1156" y="-199"/>
                <a:ext cx="847" cy="1823"/>
                <a:chOff x="1665" y="-108"/>
                <a:chExt cx="852" cy="1913"/>
              </a:xfrm>
            </p:grpSpPr>
            <p:grpSp>
              <p:nvGrpSpPr>
                <p:cNvPr id="9291" name="Group 161"/>
                <p:cNvGrpSpPr>
                  <a:grpSpLocks/>
                </p:cNvGrpSpPr>
                <p:nvPr/>
              </p:nvGrpSpPr>
              <p:grpSpPr bwMode="auto">
                <a:xfrm>
                  <a:off x="1665" y="-108"/>
                  <a:ext cx="852" cy="1909"/>
                  <a:chOff x="1665" y="-108"/>
                  <a:chExt cx="852" cy="1909"/>
                </a:xfrm>
              </p:grpSpPr>
              <p:sp>
                <p:nvSpPr>
                  <p:cNvPr id="9295" name="Freeform 162"/>
                  <p:cNvSpPr>
                    <a:spLocks/>
                  </p:cNvSpPr>
                  <p:nvPr/>
                </p:nvSpPr>
                <p:spPr bwMode="auto">
                  <a:xfrm rot="78698">
                    <a:off x="1665" y="-108"/>
                    <a:ext cx="852" cy="1909"/>
                  </a:xfrm>
                  <a:custGeom>
                    <a:avLst/>
                    <a:gdLst>
                      <a:gd name="T0" fmla="*/ 0 w 1252"/>
                      <a:gd name="T1" fmla="*/ 90 h 3125"/>
                      <a:gd name="T2" fmla="*/ 227 w 1252"/>
                      <a:gd name="T3" fmla="*/ 0 h 3125"/>
                      <a:gd name="T4" fmla="*/ 1179 w 1252"/>
                      <a:gd name="T5" fmla="*/ 2540 h 3125"/>
                      <a:gd name="T6" fmla="*/ 1252 w 1252"/>
                      <a:gd name="T7" fmla="*/ 3125 h 3125"/>
                      <a:gd name="T8" fmla="*/ 952 w 1252"/>
                      <a:gd name="T9" fmla="*/ 2630 h 3125"/>
                      <a:gd name="T10" fmla="*/ 0 w 1252"/>
                      <a:gd name="T11" fmla="*/ 90 h 3125"/>
                      <a:gd name="T12" fmla="*/ 0 60000 65536"/>
                      <a:gd name="T13" fmla="*/ 0 60000 65536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w 1252"/>
                      <a:gd name="T19" fmla="*/ 0 h 3125"/>
                      <a:gd name="T20" fmla="*/ 1252 w 1252"/>
                      <a:gd name="T21" fmla="*/ 3125 h 3125"/>
                    </a:gdLst>
                    <a:ahLst/>
                    <a:cxnLst>
                      <a:cxn ang="T12">
                        <a:pos x="T0" y="T1"/>
                      </a:cxn>
                      <a:cxn ang="T13">
                        <a:pos x="T2" y="T3"/>
                      </a:cxn>
                      <a:cxn ang="T14">
                        <a:pos x="T4" y="T5"/>
                      </a:cxn>
                      <a:cxn ang="T15">
                        <a:pos x="T6" y="T7"/>
                      </a:cxn>
                      <a:cxn ang="T16">
                        <a:pos x="T8" y="T9"/>
                      </a:cxn>
                      <a:cxn ang="T17">
                        <a:pos x="T10" y="T11"/>
                      </a:cxn>
                    </a:cxnLst>
                    <a:rect l="T18" t="T19" r="T20" b="T21"/>
                    <a:pathLst>
                      <a:path w="1252" h="3125">
                        <a:moveTo>
                          <a:pt x="0" y="90"/>
                        </a:moveTo>
                        <a:lnTo>
                          <a:pt x="227" y="0"/>
                        </a:lnTo>
                        <a:lnTo>
                          <a:pt x="1179" y="2540"/>
                        </a:lnTo>
                        <a:lnTo>
                          <a:pt x="1252" y="3125"/>
                        </a:lnTo>
                        <a:lnTo>
                          <a:pt x="952" y="2630"/>
                        </a:lnTo>
                        <a:lnTo>
                          <a:pt x="0" y="90"/>
                        </a:lnTo>
                        <a:close/>
                      </a:path>
                    </a:pathLst>
                  </a:custGeom>
                  <a:noFill/>
                  <a:ln w="9525">
                    <a:solidFill>
                      <a:schemeClr val="bg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 sz="3902"/>
                  </a:p>
                </p:txBody>
              </p:sp>
              <p:sp>
                <p:nvSpPr>
                  <p:cNvPr id="9296" name="Freeform 163"/>
                  <p:cNvSpPr>
                    <a:spLocks/>
                  </p:cNvSpPr>
                  <p:nvPr/>
                </p:nvSpPr>
                <p:spPr bwMode="auto">
                  <a:xfrm rot="78698">
                    <a:off x="1734" y="-97"/>
                    <a:ext cx="744" cy="1595"/>
                  </a:xfrm>
                  <a:custGeom>
                    <a:avLst/>
                    <a:gdLst>
                      <a:gd name="T0" fmla="*/ 867 w 1094"/>
                      <a:gd name="T1" fmla="*/ 2612 h 2612"/>
                      <a:gd name="T2" fmla="*/ 1094 w 1094"/>
                      <a:gd name="T3" fmla="*/ 2522 h 2612"/>
                      <a:gd name="T4" fmla="*/ 1016 w 1094"/>
                      <a:gd name="T5" fmla="*/ 2554 h 2612"/>
                      <a:gd name="T6" fmla="*/ 84 w 1094"/>
                      <a:gd name="T7" fmla="*/ 0 h 2612"/>
                      <a:gd name="T8" fmla="*/ 0 w 1094"/>
                      <a:gd name="T9" fmla="*/ 30 h 2612"/>
                      <a:gd name="T10" fmla="*/ 940 w 1094"/>
                      <a:gd name="T11" fmla="*/ 2584 h 2612"/>
                      <a:gd name="T12" fmla="*/ 0 60000 65536"/>
                      <a:gd name="T13" fmla="*/ 0 60000 65536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w 1094"/>
                      <a:gd name="T19" fmla="*/ 0 h 2612"/>
                      <a:gd name="T20" fmla="*/ 1094 w 1094"/>
                      <a:gd name="T21" fmla="*/ 2612 h 2612"/>
                    </a:gdLst>
                    <a:ahLst/>
                    <a:cxnLst>
                      <a:cxn ang="T12">
                        <a:pos x="T0" y="T1"/>
                      </a:cxn>
                      <a:cxn ang="T13">
                        <a:pos x="T2" y="T3"/>
                      </a:cxn>
                      <a:cxn ang="T14">
                        <a:pos x="T4" y="T5"/>
                      </a:cxn>
                      <a:cxn ang="T15">
                        <a:pos x="T6" y="T7"/>
                      </a:cxn>
                      <a:cxn ang="T16">
                        <a:pos x="T8" y="T9"/>
                      </a:cxn>
                      <a:cxn ang="T17">
                        <a:pos x="T10" y="T11"/>
                      </a:cxn>
                    </a:cxnLst>
                    <a:rect l="T18" t="T19" r="T20" b="T21"/>
                    <a:pathLst>
                      <a:path w="1094" h="2612">
                        <a:moveTo>
                          <a:pt x="867" y="2612"/>
                        </a:moveTo>
                        <a:lnTo>
                          <a:pt x="1094" y="2522"/>
                        </a:lnTo>
                        <a:lnTo>
                          <a:pt x="1016" y="2554"/>
                        </a:lnTo>
                        <a:lnTo>
                          <a:pt x="84" y="0"/>
                        </a:lnTo>
                        <a:lnTo>
                          <a:pt x="0" y="30"/>
                        </a:lnTo>
                        <a:lnTo>
                          <a:pt x="940" y="2584"/>
                        </a:lnTo>
                      </a:path>
                    </a:pathLst>
                  </a:custGeom>
                  <a:noFill/>
                  <a:ln w="9525">
                    <a:solidFill>
                      <a:schemeClr val="bg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 sz="3902"/>
                  </a:p>
                </p:txBody>
              </p:sp>
            </p:grpSp>
            <p:grpSp>
              <p:nvGrpSpPr>
                <p:cNvPr id="9292" name="Group 164"/>
                <p:cNvGrpSpPr>
                  <a:grpSpLocks/>
                </p:cNvGrpSpPr>
                <p:nvPr/>
              </p:nvGrpSpPr>
              <p:grpSpPr bwMode="auto">
                <a:xfrm>
                  <a:off x="2290" y="1434"/>
                  <a:ext cx="215" cy="371"/>
                  <a:chOff x="2296" y="1452"/>
                  <a:chExt cx="215" cy="371"/>
                </a:xfrm>
              </p:grpSpPr>
              <p:sp>
                <p:nvSpPr>
                  <p:cNvPr id="9293" name="Freeform 165"/>
                  <p:cNvSpPr>
                    <a:spLocks/>
                  </p:cNvSpPr>
                  <p:nvPr/>
                </p:nvSpPr>
                <p:spPr bwMode="auto">
                  <a:xfrm rot="78698">
                    <a:off x="2296" y="1452"/>
                    <a:ext cx="215" cy="371"/>
                  </a:xfrm>
                  <a:custGeom>
                    <a:avLst/>
                    <a:gdLst>
                      <a:gd name="T0" fmla="*/ 316 w 316"/>
                      <a:gd name="T1" fmla="*/ 608 h 608"/>
                      <a:gd name="T2" fmla="*/ 227 w 316"/>
                      <a:gd name="T3" fmla="*/ 0 h 608"/>
                      <a:gd name="T4" fmla="*/ 0 w 316"/>
                      <a:gd name="T5" fmla="*/ 90 h 608"/>
                      <a:gd name="T6" fmla="*/ 316 w 316"/>
                      <a:gd name="T7" fmla="*/ 608 h 608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0 w 316"/>
                      <a:gd name="T13" fmla="*/ 0 h 608"/>
                      <a:gd name="T14" fmla="*/ 316 w 316"/>
                      <a:gd name="T15" fmla="*/ 608 h 608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316" h="608">
                        <a:moveTo>
                          <a:pt x="316" y="608"/>
                        </a:moveTo>
                        <a:lnTo>
                          <a:pt x="227" y="0"/>
                        </a:lnTo>
                        <a:lnTo>
                          <a:pt x="0" y="90"/>
                        </a:lnTo>
                        <a:lnTo>
                          <a:pt x="316" y="608"/>
                        </a:lnTo>
                        <a:close/>
                      </a:path>
                    </a:pathLst>
                  </a:custGeom>
                  <a:noFill/>
                  <a:ln w="9525">
                    <a:solidFill>
                      <a:schemeClr val="bg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 sz="3902"/>
                  </a:p>
                </p:txBody>
              </p:sp>
              <p:sp>
                <p:nvSpPr>
                  <p:cNvPr id="9294" name="Freeform 166"/>
                  <p:cNvSpPr>
                    <a:spLocks/>
                  </p:cNvSpPr>
                  <p:nvPr/>
                </p:nvSpPr>
                <p:spPr bwMode="auto">
                  <a:xfrm rot="78698">
                    <a:off x="2422" y="1674"/>
                    <a:ext cx="82" cy="141"/>
                  </a:xfrm>
                  <a:custGeom>
                    <a:avLst/>
                    <a:gdLst>
                      <a:gd name="T0" fmla="*/ 85 w 121"/>
                      <a:gd name="T1" fmla="*/ 0 h 230"/>
                      <a:gd name="T2" fmla="*/ 0 w 121"/>
                      <a:gd name="T3" fmla="*/ 25 h 230"/>
                      <a:gd name="T4" fmla="*/ 121 w 121"/>
                      <a:gd name="T5" fmla="*/ 230 h 230"/>
                      <a:gd name="T6" fmla="*/ 85 w 121"/>
                      <a:gd name="T7" fmla="*/ 0 h 23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0 w 121"/>
                      <a:gd name="T13" fmla="*/ 0 h 230"/>
                      <a:gd name="T14" fmla="*/ 121 w 121"/>
                      <a:gd name="T15" fmla="*/ 230 h 23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121" h="230">
                        <a:moveTo>
                          <a:pt x="85" y="0"/>
                        </a:moveTo>
                        <a:lnTo>
                          <a:pt x="0" y="25"/>
                        </a:lnTo>
                        <a:lnTo>
                          <a:pt x="121" y="230"/>
                        </a:lnTo>
                        <a:lnTo>
                          <a:pt x="85" y="0"/>
                        </a:lnTo>
                        <a:close/>
                      </a:path>
                    </a:pathLst>
                  </a:custGeom>
                  <a:noFill/>
                  <a:ln w="9525">
                    <a:solidFill>
                      <a:schemeClr val="bg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 sz="3902"/>
                  </a:p>
                </p:txBody>
              </p:sp>
            </p:grpSp>
          </p:grpSp>
          <p:grpSp>
            <p:nvGrpSpPr>
              <p:cNvPr id="9288" name="Group 167"/>
              <p:cNvGrpSpPr>
                <a:grpSpLocks/>
              </p:cNvGrpSpPr>
              <p:nvPr/>
            </p:nvGrpSpPr>
            <p:grpSpPr bwMode="auto">
              <a:xfrm rot="1259420">
                <a:off x="839" y="0"/>
                <a:ext cx="348" cy="1703"/>
                <a:chOff x="1292" y="1570"/>
                <a:chExt cx="363" cy="1905"/>
              </a:xfrm>
            </p:grpSpPr>
            <p:sp>
              <p:nvSpPr>
                <p:cNvPr id="9289" name="Freeform 168"/>
                <p:cNvSpPr>
                  <a:spLocks/>
                </p:cNvSpPr>
                <p:nvPr/>
              </p:nvSpPr>
              <p:spPr bwMode="auto">
                <a:xfrm>
                  <a:off x="1292" y="1616"/>
                  <a:ext cx="227" cy="1859"/>
                </a:xfrm>
                <a:custGeom>
                  <a:avLst/>
                  <a:gdLst>
                    <a:gd name="T0" fmla="*/ 227 w 227"/>
                    <a:gd name="T1" fmla="*/ 136 h 1859"/>
                    <a:gd name="T2" fmla="*/ 0 w 227"/>
                    <a:gd name="T3" fmla="*/ 1859 h 1859"/>
                    <a:gd name="T4" fmla="*/ 0 w 227"/>
                    <a:gd name="T5" fmla="*/ 1633 h 1859"/>
                    <a:gd name="T6" fmla="*/ 137 w 227"/>
                    <a:gd name="T7" fmla="*/ 0 h 1859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27"/>
                    <a:gd name="T13" fmla="*/ 0 h 1859"/>
                    <a:gd name="T14" fmla="*/ 227 w 227"/>
                    <a:gd name="T15" fmla="*/ 1859 h 1859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27" h="1859">
                      <a:moveTo>
                        <a:pt x="227" y="136"/>
                      </a:moveTo>
                      <a:lnTo>
                        <a:pt x="0" y="1859"/>
                      </a:lnTo>
                      <a:lnTo>
                        <a:pt x="0" y="1633"/>
                      </a:lnTo>
                      <a:lnTo>
                        <a:pt x="137" y="0"/>
                      </a:lnTo>
                    </a:path>
                  </a:pathLst>
                </a:custGeom>
                <a:noFill/>
                <a:ln w="9525">
                  <a:solidFill>
                    <a:schemeClr val="bg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ru-RU" sz="3902"/>
                </a:p>
              </p:txBody>
            </p:sp>
            <p:sp>
              <p:nvSpPr>
                <p:cNvPr id="9290" name="Oval 169"/>
                <p:cNvSpPr>
                  <a:spLocks noChangeArrowheads="1"/>
                </p:cNvSpPr>
                <p:nvPr/>
              </p:nvSpPr>
              <p:spPr bwMode="auto">
                <a:xfrm>
                  <a:off x="1383" y="1570"/>
                  <a:ext cx="272" cy="272"/>
                </a:xfrm>
                <a:prstGeom prst="ellipse">
                  <a:avLst/>
                </a:prstGeom>
                <a:noFill/>
                <a:ln w="9525">
                  <a:solidFill>
                    <a:schemeClr val="bg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defRPr>
                  </a:lvl9pPr>
                </a:lstStyle>
                <a:p>
                  <a:pPr eaLnBrk="1" hangingPunct="1"/>
                  <a:endParaRPr lang="ru-RU" sz="3902"/>
                </a:p>
              </p:txBody>
            </p:sp>
          </p:grpSp>
        </p:grpSp>
      </p:grpSp>
      <p:grpSp>
        <p:nvGrpSpPr>
          <p:cNvPr id="29" name="Group 170"/>
          <p:cNvGrpSpPr>
            <a:grpSpLocks/>
          </p:cNvGrpSpPr>
          <p:nvPr/>
        </p:nvGrpSpPr>
        <p:grpSpPr bwMode="auto">
          <a:xfrm>
            <a:off x="-971931" y="487494"/>
            <a:ext cx="5823939" cy="5602940"/>
            <a:chOff x="975" y="391"/>
            <a:chExt cx="3402" cy="3427"/>
          </a:xfrm>
        </p:grpSpPr>
        <p:grpSp>
          <p:nvGrpSpPr>
            <p:cNvPr id="9263" name="Group 171"/>
            <p:cNvGrpSpPr>
              <a:grpSpLocks/>
            </p:cNvGrpSpPr>
            <p:nvPr/>
          </p:nvGrpSpPr>
          <p:grpSpPr bwMode="auto">
            <a:xfrm>
              <a:off x="3061" y="391"/>
              <a:ext cx="1316" cy="1930"/>
              <a:chOff x="793" y="300"/>
              <a:chExt cx="1316" cy="1930"/>
            </a:xfrm>
          </p:grpSpPr>
          <p:grpSp>
            <p:nvGrpSpPr>
              <p:cNvPr id="9275" name="Group 172"/>
              <p:cNvGrpSpPr>
                <a:grpSpLocks/>
              </p:cNvGrpSpPr>
              <p:nvPr/>
            </p:nvGrpSpPr>
            <p:grpSpPr bwMode="auto">
              <a:xfrm rot="-848641">
                <a:off x="1262" y="300"/>
                <a:ext cx="847" cy="1823"/>
                <a:chOff x="1665" y="-108"/>
                <a:chExt cx="852" cy="1913"/>
              </a:xfrm>
            </p:grpSpPr>
            <p:grpSp>
              <p:nvGrpSpPr>
                <p:cNvPr id="9279" name="Group 173"/>
                <p:cNvGrpSpPr>
                  <a:grpSpLocks/>
                </p:cNvGrpSpPr>
                <p:nvPr/>
              </p:nvGrpSpPr>
              <p:grpSpPr bwMode="auto">
                <a:xfrm>
                  <a:off x="1665" y="-108"/>
                  <a:ext cx="852" cy="1909"/>
                  <a:chOff x="1665" y="-108"/>
                  <a:chExt cx="852" cy="1909"/>
                </a:xfrm>
              </p:grpSpPr>
              <p:sp>
                <p:nvSpPr>
                  <p:cNvPr id="9283" name="Freeform 174"/>
                  <p:cNvSpPr>
                    <a:spLocks/>
                  </p:cNvSpPr>
                  <p:nvPr/>
                </p:nvSpPr>
                <p:spPr bwMode="auto">
                  <a:xfrm rot="78698">
                    <a:off x="1665" y="-108"/>
                    <a:ext cx="852" cy="1909"/>
                  </a:xfrm>
                  <a:custGeom>
                    <a:avLst/>
                    <a:gdLst>
                      <a:gd name="T0" fmla="*/ 0 w 1252"/>
                      <a:gd name="T1" fmla="*/ 90 h 3125"/>
                      <a:gd name="T2" fmla="*/ 227 w 1252"/>
                      <a:gd name="T3" fmla="*/ 0 h 3125"/>
                      <a:gd name="T4" fmla="*/ 1179 w 1252"/>
                      <a:gd name="T5" fmla="*/ 2540 h 3125"/>
                      <a:gd name="T6" fmla="*/ 1252 w 1252"/>
                      <a:gd name="T7" fmla="*/ 3125 h 3125"/>
                      <a:gd name="T8" fmla="*/ 952 w 1252"/>
                      <a:gd name="T9" fmla="*/ 2630 h 3125"/>
                      <a:gd name="T10" fmla="*/ 0 w 1252"/>
                      <a:gd name="T11" fmla="*/ 90 h 3125"/>
                      <a:gd name="T12" fmla="*/ 0 60000 65536"/>
                      <a:gd name="T13" fmla="*/ 0 60000 65536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w 1252"/>
                      <a:gd name="T19" fmla="*/ 0 h 3125"/>
                      <a:gd name="T20" fmla="*/ 1252 w 1252"/>
                      <a:gd name="T21" fmla="*/ 3125 h 3125"/>
                    </a:gdLst>
                    <a:ahLst/>
                    <a:cxnLst>
                      <a:cxn ang="T12">
                        <a:pos x="T0" y="T1"/>
                      </a:cxn>
                      <a:cxn ang="T13">
                        <a:pos x="T2" y="T3"/>
                      </a:cxn>
                      <a:cxn ang="T14">
                        <a:pos x="T4" y="T5"/>
                      </a:cxn>
                      <a:cxn ang="T15">
                        <a:pos x="T6" y="T7"/>
                      </a:cxn>
                      <a:cxn ang="T16">
                        <a:pos x="T8" y="T9"/>
                      </a:cxn>
                      <a:cxn ang="T17">
                        <a:pos x="T10" y="T11"/>
                      </a:cxn>
                    </a:cxnLst>
                    <a:rect l="T18" t="T19" r="T20" b="T21"/>
                    <a:pathLst>
                      <a:path w="1252" h="3125">
                        <a:moveTo>
                          <a:pt x="0" y="90"/>
                        </a:moveTo>
                        <a:lnTo>
                          <a:pt x="227" y="0"/>
                        </a:lnTo>
                        <a:lnTo>
                          <a:pt x="1179" y="2540"/>
                        </a:lnTo>
                        <a:lnTo>
                          <a:pt x="1252" y="3125"/>
                        </a:lnTo>
                        <a:lnTo>
                          <a:pt x="952" y="2630"/>
                        </a:lnTo>
                        <a:lnTo>
                          <a:pt x="0" y="90"/>
                        </a:lnTo>
                        <a:close/>
                      </a:path>
                    </a:pathLst>
                  </a:custGeom>
                  <a:solidFill>
                    <a:srgbClr val="07B918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 sz="3902"/>
                  </a:p>
                </p:txBody>
              </p:sp>
              <p:sp>
                <p:nvSpPr>
                  <p:cNvPr id="9284" name="Freeform 175"/>
                  <p:cNvSpPr>
                    <a:spLocks/>
                  </p:cNvSpPr>
                  <p:nvPr/>
                </p:nvSpPr>
                <p:spPr bwMode="auto">
                  <a:xfrm rot="78698">
                    <a:off x="1734" y="-97"/>
                    <a:ext cx="744" cy="1595"/>
                  </a:xfrm>
                  <a:custGeom>
                    <a:avLst/>
                    <a:gdLst>
                      <a:gd name="T0" fmla="*/ 867 w 1094"/>
                      <a:gd name="T1" fmla="*/ 2612 h 2612"/>
                      <a:gd name="T2" fmla="*/ 1094 w 1094"/>
                      <a:gd name="T3" fmla="*/ 2522 h 2612"/>
                      <a:gd name="T4" fmla="*/ 1016 w 1094"/>
                      <a:gd name="T5" fmla="*/ 2554 h 2612"/>
                      <a:gd name="T6" fmla="*/ 84 w 1094"/>
                      <a:gd name="T7" fmla="*/ 0 h 2612"/>
                      <a:gd name="T8" fmla="*/ 0 w 1094"/>
                      <a:gd name="T9" fmla="*/ 30 h 2612"/>
                      <a:gd name="T10" fmla="*/ 940 w 1094"/>
                      <a:gd name="T11" fmla="*/ 2584 h 2612"/>
                      <a:gd name="T12" fmla="*/ 0 60000 65536"/>
                      <a:gd name="T13" fmla="*/ 0 60000 65536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w 1094"/>
                      <a:gd name="T19" fmla="*/ 0 h 2612"/>
                      <a:gd name="T20" fmla="*/ 1094 w 1094"/>
                      <a:gd name="T21" fmla="*/ 2612 h 2612"/>
                    </a:gdLst>
                    <a:ahLst/>
                    <a:cxnLst>
                      <a:cxn ang="T12">
                        <a:pos x="T0" y="T1"/>
                      </a:cxn>
                      <a:cxn ang="T13">
                        <a:pos x="T2" y="T3"/>
                      </a:cxn>
                      <a:cxn ang="T14">
                        <a:pos x="T4" y="T5"/>
                      </a:cxn>
                      <a:cxn ang="T15">
                        <a:pos x="T6" y="T7"/>
                      </a:cxn>
                      <a:cxn ang="T16">
                        <a:pos x="T8" y="T9"/>
                      </a:cxn>
                      <a:cxn ang="T17">
                        <a:pos x="T10" y="T11"/>
                      </a:cxn>
                    </a:cxnLst>
                    <a:rect l="T18" t="T19" r="T20" b="T21"/>
                    <a:pathLst>
                      <a:path w="1094" h="2612">
                        <a:moveTo>
                          <a:pt x="867" y="2612"/>
                        </a:moveTo>
                        <a:lnTo>
                          <a:pt x="1094" y="2522"/>
                        </a:lnTo>
                        <a:lnTo>
                          <a:pt x="1016" y="2554"/>
                        </a:lnTo>
                        <a:lnTo>
                          <a:pt x="84" y="0"/>
                        </a:lnTo>
                        <a:lnTo>
                          <a:pt x="0" y="30"/>
                        </a:lnTo>
                        <a:lnTo>
                          <a:pt x="940" y="2584"/>
                        </a:lnTo>
                      </a:path>
                    </a:pathLst>
                  </a:custGeom>
                  <a:solidFill>
                    <a:srgbClr val="07B918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 sz="3902"/>
                  </a:p>
                </p:txBody>
              </p:sp>
            </p:grpSp>
            <p:grpSp>
              <p:nvGrpSpPr>
                <p:cNvPr id="9280" name="Group 176"/>
                <p:cNvGrpSpPr>
                  <a:grpSpLocks/>
                </p:cNvGrpSpPr>
                <p:nvPr/>
              </p:nvGrpSpPr>
              <p:grpSpPr bwMode="auto">
                <a:xfrm>
                  <a:off x="2290" y="1434"/>
                  <a:ext cx="215" cy="371"/>
                  <a:chOff x="2296" y="1452"/>
                  <a:chExt cx="215" cy="371"/>
                </a:xfrm>
              </p:grpSpPr>
              <p:sp>
                <p:nvSpPr>
                  <p:cNvPr id="170161" name="Freeform 177"/>
                  <p:cNvSpPr>
                    <a:spLocks/>
                  </p:cNvSpPr>
                  <p:nvPr/>
                </p:nvSpPr>
                <p:spPr bwMode="auto">
                  <a:xfrm rot="78698">
                    <a:off x="2295" y="1451"/>
                    <a:ext cx="215" cy="371"/>
                  </a:xfrm>
                  <a:custGeom>
                    <a:avLst/>
                    <a:gdLst/>
                    <a:ahLst/>
                    <a:cxnLst>
                      <a:cxn ang="0">
                        <a:pos x="316" y="608"/>
                      </a:cxn>
                      <a:cxn ang="0">
                        <a:pos x="227" y="0"/>
                      </a:cxn>
                      <a:cxn ang="0">
                        <a:pos x="0" y="90"/>
                      </a:cxn>
                      <a:cxn ang="0">
                        <a:pos x="316" y="608"/>
                      </a:cxn>
                    </a:cxnLst>
                    <a:rect l="0" t="0" r="r" b="b"/>
                    <a:pathLst>
                      <a:path w="316" h="608">
                        <a:moveTo>
                          <a:pt x="316" y="608"/>
                        </a:moveTo>
                        <a:lnTo>
                          <a:pt x="227" y="0"/>
                        </a:lnTo>
                        <a:lnTo>
                          <a:pt x="0" y="90"/>
                        </a:lnTo>
                        <a:lnTo>
                          <a:pt x="316" y="608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1"/>
                      </a:gs>
                      <a:gs pos="50000">
                        <a:srgbClr val="FF9900"/>
                      </a:gs>
                      <a:gs pos="100000">
                        <a:schemeClr val="bg1"/>
                      </a:gs>
                    </a:gsLst>
                    <a:lin ang="2700000" scaled="1"/>
                  </a:gradFill>
                  <a:ln w="9525">
                    <a:solidFill>
                      <a:srgbClr val="0000FF"/>
                    </a:solidFill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pPr>
                      <a:defRPr/>
                    </a:pPr>
                    <a:endParaRPr lang="ru-RU" sz="3902"/>
                  </a:p>
                </p:txBody>
              </p:sp>
              <p:sp>
                <p:nvSpPr>
                  <p:cNvPr id="9282" name="Freeform 178"/>
                  <p:cNvSpPr>
                    <a:spLocks/>
                  </p:cNvSpPr>
                  <p:nvPr/>
                </p:nvSpPr>
                <p:spPr bwMode="auto">
                  <a:xfrm rot="78698">
                    <a:off x="2422" y="1674"/>
                    <a:ext cx="82" cy="141"/>
                  </a:xfrm>
                  <a:custGeom>
                    <a:avLst/>
                    <a:gdLst>
                      <a:gd name="T0" fmla="*/ 85 w 121"/>
                      <a:gd name="T1" fmla="*/ 0 h 230"/>
                      <a:gd name="T2" fmla="*/ 0 w 121"/>
                      <a:gd name="T3" fmla="*/ 25 h 230"/>
                      <a:gd name="T4" fmla="*/ 121 w 121"/>
                      <a:gd name="T5" fmla="*/ 230 h 230"/>
                      <a:gd name="T6" fmla="*/ 85 w 121"/>
                      <a:gd name="T7" fmla="*/ 0 h 23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0 w 121"/>
                      <a:gd name="T13" fmla="*/ 0 h 230"/>
                      <a:gd name="T14" fmla="*/ 121 w 121"/>
                      <a:gd name="T15" fmla="*/ 230 h 23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121" h="230">
                        <a:moveTo>
                          <a:pt x="85" y="0"/>
                        </a:moveTo>
                        <a:lnTo>
                          <a:pt x="0" y="25"/>
                        </a:lnTo>
                        <a:lnTo>
                          <a:pt x="121" y="230"/>
                        </a:lnTo>
                        <a:lnTo>
                          <a:pt x="85" y="0"/>
                        </a:lnTo>
                        <a:close/>
                      </a:path>
                    </a:pathLst>
                  </a:custGeom>
                  <a:solidFill>
                    <a:srgbClr val="07B918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 sz="3902"/>
                  </a:p>
                </p:txBody>
              </p:sp>
            </p:grpSp>
          </p:grpSp>
          <p:grpSp>
            <p:nvGrpSpPr>
              <p:cNvPr id="9276" name="Group 179"/>
              <p:cNvGrpSpPr>
                <a:grpSpLocks/>
              </p:cNvGrpSpPr>
              <p:nvPr/>
            </p:nvGrpSpPr>
            <p:grpSpPr bwMode="auto">
              <a:xfrm rot="1801003">
                <a:off x="793" y="527"/>
                <a:ext cx="348" cy="1703"/>
                <a:chOff x="1292" y="1570"/>
                <a:chExt cx="363" cy="1905"/>
              </a:xfrm>
            </p:grpSpPr>
            <p:sp>
              <p:nvSpPr>
                <p:cNvPr id="9277" name="Freeform 180"/>
                <p:cNvSpPr>
                  <a:spLocks/>
                </p:cNvSpPr>
                <p:nvPr/>
              </p:nvSpPr>
              <p:spPr bwMode="auto">
                <a:xfrm>
                  <a:off x="1292" y="1616"/>
                  <a:ext cx="227" cy="1859"/>
                </a:xfrm>
                <a:custGeom>
                  <a:avLst/>
                  <a:gdLst>
                    <a:gd name="T0" fmla="*/ 227 w 227"/>
                    <a:gd name="T1" fmla="*/ 136 h 1859"/>
                    <a:gd name="T2" fmla="*/ 0 w 227"/>
                    <a:gd name="T3" fmla="*/ 1859 h 1859"/>
                    <a:gd name="T4" fmla="*/ 0 w 227"/>
                    <a:gd name="T5" fmla="*/ 1633 h 1859"/>
                    <a:gd name="T6" fmla="*/ 137 w 227"/>
                    <a:gd name="T7" fmla="*/ 0 h 1859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27"/>
                    <a:gd name="T13" fmla="*/ 0 h 1859"/>
                    <a:gd name="T14" fmla="*/ 227 w 227"/>
                    <a:gd name="T15" fmla="*/ 1859 h 1859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27" h="1859">
                      <a:moveTo>
                        <a:pt x="227" y="136"/>
                      </a:moveTo>
                      <a:lnTo>
                        <a:pt x="0" y="1859"/>
                      </a:lnTo>
                      <a:lnTo>
                        <a:pt x="0" y="1633"/>
                      </a:lnTo>
                      <a:lnTo>
                        <a:pt x="137" y="0"/>
                      </a:lnTo>
                    </a:path>
                  </a:pathLst>
                </a:custGeom>
                <a:solidFill>
                  <a:schemeClr val="bg2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 sz="3902"/>
                </a:p>
              </p:txBody>
            </p:sp>
            <p:sp>
              <p:nvSpPr>
                <p:cNvPr id="9278" name="Oval 181"/>
                <p:cNvSpPr>
                  <a:spLocks noChangeArrowheads="1"/>
                </p:cNvSpPr>
                <p:nvPr/>
              </p:nvSpPr>
              <p:spPr bwMode="auto">
                <a:xfrm>
                  <a:off x="1383" y="1570"/>
                  <a:ext cx="272" cy="272"/>
                </a:xfrm>
                <a:prstGeom prst="ellipse">
                  <a:avLst/>
                </a:prstGeom>
                <a:solidFill>
                  <a:schemeClr val="bg2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defRPr>
                  </a:lvl9pPr>
                </a:lstStyle>
                <a:p>
                  <a:pPr eaLnBrk="1" hangingPunct="1"/>
                  <a:endParaRPr lang="ru-RU" sz="3902"/>
                </a:p>
              </p:txBody>
            </p:sp>
          </p:grpSp>
        </p:grpSp>
        <p:grpSp>
          <p:nvGrpSpPr>
            <p:cNvPr id="9264" name="Group 182"/>
            <p:cNvGrpSpPr>
              <a:grpSpLocks/>
            </p:cNvGrpSpPr>
            <p:nvPr/>
          </p:nvGrpSpPr>
          <p:grpSpPr bwMode="auto">
            <a:xfrm flipH="1" flipV="1">
              <a:off x="975" y="1888"/>
              <a:ext cx="1316" cy="1930"/>
              <a:chOff x="793" y="300"/>
              <a:chExt cx="1316" cy="1930"/>
            </a:xfrm>
          </p:grpSpPr>
          <p:grpSp>
            <p:nvGrpSpPr>
              <p:cNvPr id="9265" name="Group 183"/>
              <p:cNvGrpSpPr>
                <a:grpSpLocks/>
              </p:cNvGrpSpPr>
              <p:nvPr/>
            </p:nvGrpSpPr>
            <p:grpSpPr bwMode="auto">
              <a:xfrm rot="-848641">
                <a:off x="1262" y="300"/>
                <a:ext cx="847" cy="1823"/>
                <a:chOff x="1665" y="-108"/>
                <a:chExt cx="852" cy="1913"/>
              </a:xfrm>
            </p:grpSpPr>
            <p:grpSp>
              <p:nvGrpSpPr>
                <p:cNvPr id="9269" name="Group 184"/>
                <p:cNvGrpSpPr>
                  <a:grpSpLocks/>
                </p:cNvGrpSpPr>
                <p:nvPr/>
              </p:nvGrpSpPr>
              <p:grpSpPr bwMode="auto">
                <a:xfrm>
                  <a:off x="1665" y="-108"/>
                  <a:ext cx="852" cy="1909"/>
                  <a:chOff x="1665" y="-108"/>
                  <a:chExt cx="852" cy="1909"/>
                </a:xfrm>
              </p:grpSpPr>
              <p:sp>
                <p:nvSpPr>
                  <p:cNvPr id="9273" name="Freeform 185"/>
                  <p:cNvSpPr>
                    <a:spLocks/>
                  </p:cNvSpPr>
                  <p:nvPr/>
                </p:nvSpPr>
                <p:spPr bwMode="auto">
                  <a:xfrm rot="78698">
                    <a:off x="1665" y="-108"/>
                    <a:ext cx="852" cy="1909"/>
                  </a:xfrm>
                  <a:custGeom>
                    <a:avLst/>
                    <a:gdLst>
                      <a:gd name="T0" fmla="*/ 0 w 1252"/>
                      <a:gd name="T1" fmla="*/ 90 h 3125"/>
                      <a:gd name="T2" fmla="*/ 227 w 1252"/>
                      <a:gd name="T3" fmla="*/ 0 h 3125"/>
                      <a:gd name="T4" fmla="*/ 1179 w 1252"/>
                      <a:gd name="T5" fmla="*/ 2540 h 3125"/>
                      <a:gd name="T6" fmla="*/ 1252 w 1252"/>
                      <a:gd name="T7" fmla="*/ 3125 h 3125"/>
                      <a:gd name="T8" fmla="*/ 952 w 1252"/>
                      <a:gd name="T9" fmla="*/ 2630 h 3125"/>
                      <a:gd name="T10" fmla="*/ 0 w 1252"/>
                      <a:gd name="T11" fmla="*/ 90 h 3125"/>
                      <a:gd name="T12" fmla="*/ 0 60000 65536"/>
                      <a:gd name="T13" fmla="*/ 0 60000 65536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w 1252"/>
                      <a:gd name="T19" fmla="*/ 0 h 3125"/>
                      <a:gd name="T20" fmla="*/ 1252 w 1252"/>
                      <a:gd name="T21" fmla="*/ 3125 h 3125"/>
                    </a:gdLst>
                    <a:ahLst/>
                    <a:cxnLst>
                      <a:cxn ang="T12">
                        <a:pos x="T0" y="T1"/>
                      </a:cxn>
                      <a:cxn ang="T13">
                        <a:pos x="T2" y="T3"/>
                      </a:cxn>
                      <a:cxn ang="T14">
                        <a:pos x="T4" y="T5"/>
                      </a:cxn>
                      <a:cxn ang="T15">
                        <a:pos x="T6" y="T7"/>
                      </a:cxn>
                      <a:cxn ang="T16">
                        <a:pos x="T8" y="T9"/>
                      </a:cxn>
                      <a:cxn ang="T17">
                        <a:pos x="T10" y="T11"/>
                      </a:cxn>
                    </a:cxnLst>
                    <a:rect l="T18" t="T19" r="T20" b="T21"/>
                    <a:pathLst>
                      <a:path w="1252" h="3125">
                        <a:moveTo>
                          <a:pt x="0" y="90"/>
                        </a:moveTo>
                        <a:lnTo>
                          <a:pt x="227" y="0"/>
                        </a:lnTo>
                        <a:lnTo>
                          <a:pt x="1179" y="2540"/>
                        </a:lnTo>
                        <a:lnTo>
                          <a:pt x="1252" y="3125"/>
                        </a:lnTo>
                        <a:lnTo>
                          <a:pt x="952" y="2630"/>
                        </a:lnTo>
                        <a:lnTo>
                          <a:pt x="0" y="90"/>
                        </a:lnTo>
                        <a:close/>
                      </a:path>
                    </a:pathLst>
                  </a:custGeom>
                  <a:noFill/>
                  <a:ln w="9525">
                    <a:solidFill>
                      <a:schemeClr val="bg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 sz="3902"/>
                  </a:p>
                </p:txBody>
              </p:sp>
              <p:sp>
                <p:nvSpPr>
                  <p:cNvPr id="9274" name="Freeform 186"/>
                  <p:cNvSpPr>
                    <a:spLocks/>
                  </p:cNvSpPr>
                  <p:nvPr/>
                </p:nvSpPr>
                <p:spPr bwMode="auto">
                  <a:xfrm rot="78698">
                    <a:off x="1734" y="-97"/>
                    <a:ext cx="744" cy="1595"/>
                  </a:xfrm>
                  <a:custGeom>
                    <a:avLst/>
                    <a:gdLst>
                      <a:gd name="T0" fmla="*/ 867 w 1094"/>
                      <a:gd name="T1" fmla="*/ 2612 h 2612"/>
                      <a:gd name="T2" fmla="*/ 1094 w 1094"/>
                      <a:gd name="T3" fmla="*/ 2522 h 2612"/>
                      <a:gd name="T4" fmla="*/ 1016 w 1094"/>
                      <a:gd name="T5" fmla="*/ 2554 h 2612"/>
                      <a:gd name="T6" fmla="*/ 84 w 1094"/>
                      <a:gd name="T7" fmla="*/ 0 h 2612"/>
                      <a:gd name="T8" fmla="*/ 0 w 1094"/>
                      <a:gd name="T9" fmla="*/ 30 h 2612"/>
                      <a:gd name="T10" fmla="*/ 940 w 1094"/>
                      <a:gd name="T11" fmla="*/ 2584 h 2612"/>
                      <a:gd name="T12" fmla="*/ 0 60000 65536"/>
                      <a:gd name="T13" fmla="*/ 0 60000 65536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w 1094"/>
                      <a:gd name="T19" fmla="*/ 0 h 2612"/>
                      <a:gd name="T20" fmla="*/ 1094 w 1094"/>
                      <a:gd name="T21" fmla="*/ 2612 h 2612"/>
                    </a:gdLst>
                    <a:ahLst/>
                    <a:cxnLst>
                      <a:cxn ang="T12">
                        <a:pos x="T0" y="T1"/>
                      </a:cxn>
                      <a:cxn ang="T13">
                        <a:pos x="T2" y="T3"/>
                      </a:cxn>
                      <a:cxn ang="T14">
                        <a:pos x="T4" y="T5"/>
                      </a:cxn>
                      <a:cxn ang="T15">
                        <a:pos x="T6" y="T7"/>
                      </a:cxn>
                      <a:cxn ang="T16">
                        <a:pos x="T8" y="T9"/>
                      </a:cxn>
                      <a:cxn ang="T17">
                        <a:pos x="T10" y="T11"/>
                      </a:cxn>
                    </a:cxnLst>
                    <a:rect l="T18" t="T19" r="T20" b="T21"/>
                    <a:pathLst>
                      <a:path w="1094" h="2612">
                        <a:moveTo>
                          <a:pt x="867" y="2612"/>
                        </a:moveTo>
                        <a:lnTo>
                          <a:pt x="1094" y="2522"/>
                        </a:lnTo>
                        <a:lnTo>
                          <a:pt x="1016" y="2554"/>
                        </a:lnTo>
                        <a:lnTo>
                          <a:pt x="84" y="0"/>
                        </a:lnTo>
                        <a:lnTo>
                          <a:pt x="0" y="30"/>
                        </a:lnTo>
                        <a:lnTo>
                          <a:pt x="940" y="2584"/>
                        </a:lnTo>
                      </a:path>
                    </a:pathLst>
                  </a:custGeom>
                  <a:noFill/>
                  <a:ln w="9525">
                    <a:solidFill>
                      <a:schemeClr val="bg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 sz="3902"/>
                  </a:p>
                </p:txBody>
              </p:sp>
            </p:grpSp>
            <p:grpSp>
              <p:nvGrpSpPr>
                <p:cNvPr id="9270" name="Group 187"/>
                <p:cNvGrpSpPr>
                  <a:grpSpLocks/>
                </p:cNvGrpSpPr>
                <p:nvPr/>
              </p:nvGrpSpPr>
              <p:grpSpPr bwMode="auto">
                <a:xfrm>
                  <a:off x="2290" y="1434"/>
                  <a:ext cx="215" cy="371"/>
                  <a:chOff x="2296" y="1452"/>
                  <a:chExt cx="215" cy="371"/>
                </a:xfrm>
              </p:grpSpPr>
              <p:sp>
                <p:nvSpPr>
                  <p:cNvPr id="9271" name="Freeform 188"/>
                  <p:cNvSpPr>
                    <a:spLocks/>
                  </p:cNvSpPr>
                  <p:nvPr/>
                </p:nvSpPr>
                <p:spPr bwMode="auto">
                  <a:xfrm rot="78698">
                    <a:off x="2296" y="1452"/>
                    <a:ext cx="215" cy="371"/>
                  </a:xfrm>
                  <a:custGeom>
                    <a:avLst/>
                    <a:gdLst>
                      <a:gd name="T0" fmla="*/ 316 w 316"/>
                      <a:gd name="T1" fmla="*/ 608 h 608"/>
                      <a:gd name="T2" fmla="*/ 227 w 316"/>
                      <a:gd name="T3" fmla="*/ 0 h 608"/>
                      <a:gd name="T4" fmla="*/ 0 w 316"/>
                      <a:gd name="T5" fmla="*/ 90 h 608"/>
                      <a:gd name="T6" fmla="*/ 316 w 316"/>
                      <a:gd name="T7" fmla="*/ 608 h 608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0 w 316"/>
                      <a:gd name="T13" fmla="*/ 0 h 608"/>
                      <a:gd name="T14" fmla="*/ 316 w 316"/>
                      <a:gd name="T15" fmla="*/ 608 h 608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316" h="608">
                        <a:moveTo>
                          <a:pt x="316" y="608"/>
                        </a:moveTo>
                        <a:lnTo>
                          <a:pt x="227" y="0"/>
                        </a:lnTo>
                        <a:lnTo>
                          <a:pt x="0" y="90"/>
                        </a:lnTo>
                        <a:lnTo>
                          <a:pt x="316" y="608"/>
                        </a:lnTo>
                        <a:close/>
                      </a:path>
                    </a:pathLst>
                  </a:custGeom>
                  <a:noFill/>
                  <a:ln w="9525">
                    <a:solidFill>
                      <a:schemeClr val="bg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 sz="3902"/>
                  </a:p>
                </p:txBody>
              </p:sp>
              <p:sp>
                <p:nvSpPr>
                  <p:cNvPr id="9272" name="Freeform 189"/>
                  <p:cNvSpPr>
                    <a:spLocks/>
                  </p:cNvSpPr>
                  <p:nvPr/>
                </p:nvSpPr>
                <p:spPr bwMode="auto">
                  <a:xfrm rot="78698">
                    <a:off x="2422" y="1674"/>
                    <a:ext cx="82" cy="141"/>
                  </a:xfrm>
                  <a:custGeom>
                    <a:avLst/>
                    <a:gdLst>
                      <a:gd name="T0" fmla="*/ 85 w 121"/>
                      <a:gd name="T1" fmla="*/ 0 h 230"/>
                      <a:gd name="T2" fmla="*/ 0 w 121"/>
                      <a:gd name="T3" fmla="*/ 25 h 230"/>
                      <a:gd name="T4" fmla="*/ 121 w 121"/>
                      <a:gd name="T5" fmla="*/ 230 h 230"/>
                      <a:gd name="T6" fmla="*/ 85 w 121"/>
                      <a:gd name="T7" fmla="*/ 0 h 23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0 w 121"/>
                      <a:gd name="T13" fmla="*/ 0 h 230"/>
                      <a:gd name="T14" fmla="*/ 121 w 121"/>
                      <a:gd name="T15" fmla="*/ 230 h 23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121" h="230">
                        <a:moveTo>
                          <a:pt x="85" y="0"/>
                        </a:moveTo>
                        <a:lnTo>
                          <a:pt x="0" y="25"/>
                        </a:lnTo>
                        <a:lnTo>
                          <a:pt x="121" y="230"/>
                        </a:lnTo>
                        <a:lnTo>
                          <a:pt x="85" y="0"/>
                        </a:lnTo>
                        <a:close/>
                      </a:path>
                    </a:pathLst>
                  </a:custGeom>
                  <a:noFill/>
                  <a:ln w="9525">
                    <a:solidFill>
                      <a:schemeClr val="bg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 sz="3902"/>
                  </a:p>
                </p:txBody>
              </p:sp>
            </p:grpSp>
          </p:grpSp>
          <p:grpSp>
            <p:nvGrpSpPr>
              <p:cNvPr id="9266" name="Group 190"/>
              <p:cNvGrpSpPr>
                <a:grpSpLocks/>
              </p:cNvGrpSpPr>
              <p:nvPr/>
            </p:nvGrpSpPr>
            <p:grpSpPr bwMode="auto">
              <a:xfrm rot="1801003">
                <a:off x="793" y="527"/>
                <a:ext cx="348" cy="1703"/>
                <a:chOff x="1292" y="1570"/>
                <a:chExt cx="363" cy="1905"/>
              </a:xfrm>
            </p:grpSpPr>
            <p:sp>
              <p:nvSpPr>
                <p:cNvPr id="9267" name="Freeform 191"/>
                <p:cNvSpPr>
                  <a:spLocks/>
                </p:cNvSpPr>
                <p:nvPr/>
              </p:nvSpPr>
              <p:spPr bwMode="auto">
                <a:xfrm>
                  <a:off x="1292" y="1616"/>
                  <a:ext cx="227" cy="1859"/>
                </a:xfrm>
                <a:custGeom>
                  <a:avLst/>
                  <a:gdLst>
                    <a:gd name="T0" fmla="*/ 227 w 227"/>
                    <a:gd name="T1" fmla="*/ 136 h 1859"/>
                    <a:gd name="T2" fmla="*/ 0 w 227"/>
                    <a:gd name="T3" fmla="*/ 1859 h 1859"/>
                    <a:gd name="T4" fmla="*/ 0 w 227"/>
                    <a:gd name="T5" fmla="*/ 1633 h 1859"/>
                    <a:gd name="T6" fmla="*/ 137 w 227"/>
                    <a:gd name="T7" fmla="*/ 0 h 1859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27"/>
                    <a:gd name="T13" fmla="*/ 0 h 1859"/>
                    <a:gd name="T14" fmla="*/ 227 w 227"/>
                    <a:gd name="T15" fmla="*/ 1859 h 1859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27" h="1859">
                      <a:moveTo>
                        <a:pt x="227" y="136"/>
                      </a:moveTo>
                      <a:lnTo>
                        <a:pt x="0" y="1859"/>
                      </a:lnTo>
                      <a:lnTo>
                        <a:pt x="0" y="1633"/>
                      </a:lnTo>
                      <a:lnTo>
                        <a:pt x="137" y="0"/>
                      </a:lnTo>
                    </a:path>
                  </a:pathLst>
                </a:custGeom>
                <a:noFill/>
                <a:ln w="9525">
                  <a:solidFill>
                    <a:schemeClr val="bg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ru-RU" sz="3902"/>
                </a:p>
              </p:txBody>
            </p:sp>
            <p:sp>
              <p:nvSpPr>
                <p:cNvPr id="9268" name="Oval 192"/>
                <p:cNvSpPr>
                  <a:spLocks noChangeArrowheads="1"/>
                </p:cNvSpPr>
                <p:nvPr/>
              </p:nvSpPr>
              <p:spPr bwMode="auto">
                <a:xfrm>
                  <a:off x="1383" y="1570"/>
                  <a:ext cx="272" cy="272"/>
                </a:xfrm>
                <a:prstGeom prst="ellipse">
                  <a:avLst/>
                </a:prstGeom>
                <a:noFill/>
                <a:ln w="9525">
                  <a:solidFill>
                    <a:schemeClr val="bg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defRPr>
                  </a:lvl9pPr>
                </a:lstStyle>
                <a:p>
                  <a:pPr eaLnBrk="1" hangingPunct="1"/>
                  <a:endParaRPr lang="ru-RU" sz="3902"/>
                </a:p>
              </p:txBody>
            </p:sp>
          </p:grpSp>
        </p:grpSp>
      </p:grpSp>
    </p:spTree>
    <p:extLst>
      <p:ext uri="{BB962C8B-B14F-4D97-AF65-F5344CB8AC3E}">
        <p14:creationId xmlns:p14="http://schemas.microsoft.com/office/powerpoint/2010/main" val="23121495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2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55556E-7 -3.7037E-7 L 0.3592 0.04954 " pathEditMode="relative" rAng="0" ptsTypes="AA">
                                      <p:cBhvr>
                                        <p:cTn id="23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000" y="2500"/>
                                    </p:animMotion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9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2000"/>
                                        <p:tgtEl>
                                          <p:spTgt spid="1699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0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700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0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1700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00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2000"/>
                                        <p:tgtEl>
                                          <p:spTgt spid="17000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39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56" presetID="0" presetClass="path" presetSubtype="0" accel="50000" decel="5000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7.80571E-7 2.06242E-6 L 0.35883 0.4516 " pathEditMode="relative" rAng="0" ptsTypes="AA">
                                      <p:cBhvr>
                                        <p:cTn id="57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941" y="22569"/>
                                    </p:animMotion>
                                  </p:childTnLst>
                                </p:cTn>
                              </p:par>
                              <p:par>
                                <p:cTn id="58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960000">
                                      <p:cBhvr>
                                        <p:cTn id="59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 nodeType="afterGroup">
                            <p:stCondLst>
                              <p:cond delay="6500"/>
                            </p:stCondLst>
                            <p:childTnLst>
                              <p:par>
                                <p:cTn id="6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0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2000"/>
                                        <p:tgtEl>
                                          <p:spTgt spid="1700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1320000">
                                      <p:cBhvr>
                                        <p:cTn id="65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 nodeType="afterGroup">
                            <p:stCondLst>
                              <p:cond delay="8500"/>
                            </p:stCondLst>
                            <p:childTnLst>
                              <p:par>
                                <p:cTn id="67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8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 nodeType="afterGroup">
                            <p:stCondLst>
                              <p:cond delay="10500"/>
                            </p:stCondLst>
                            <p:childTnLst>
                              <p:par>
                                <p:cTn id="74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0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0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0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700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700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700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7003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7003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7003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7003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7003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7003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7003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7003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 nodeType="afterGroup">
                            <p:stCondLst>
                              <p:cond delay="12500"/>
                            </p:stCondLst>
                            <p:childTnLst>
                              <p:par>
                                <p:cTn id="9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0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1700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 nodeType="clickPar">
                      <p:stCondLst>
                        <p:cond delay="indefinite"/>
                      </p:stCondLst>
                      <p:childTnLst>
                        <p:par>
                          <p:cTn id="9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00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8" dur="2000"/>
                                        <p:tgtEl>
                                          <p:spTgt spid="17000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00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3" dur="2000"/>
                                        <p:tgtEl>
                                          <p:spTgt spid="17000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05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122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-3900000">
                                      <p:cBhvr>
                                        <p:cTn id="123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2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6" dur="2000"/>
                                        <p:tgtEl>
                                          <p:spTgt spid="1701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7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12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9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0" dur="500"/>
                                        <p:tgtEl>
                                          <p:spTgt spid="1699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9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3" dur="500"/>
                                        <p:tgtEl>
                                          <p:spTgt spid="1699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4" fill="hold" nodeType="afterGroup">
                            <p:stCondLst>
                              <p:cond delay="6500"/>
                            </p:stCondLst>
                            <p:childTnLst>
                              <p:par>
                                <p:cTn id="135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83046E-6 -9.54319E-7 L 0.29078 0.00498 " pathEditMode="relative" rAng="0" ptsTypes="AA">
                                      <p:cBhvr>
                                        <p:cTn id="13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532" y="249"/>
                                    </p:animMotion>
                                  </p:childTnLst>
                                </p:cTn>
                              </p:par>
                              <p:par>
                                <p:cTn id="137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3900000">
                                      <p:cBhvr>
                                        <p:cTn id="13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9" fill="hold" nodeType="afterGroup">
                            <p:stCondLst>
                              <p:cond delay="8500"/>
                            </p:stCondLst>
                            <p:childTnLst>
                              <p:par>
                                <p:cTn id="140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-3900000">
                                      <p:cBhvr>
                                        <p:cTn id="141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4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4" dur="2000"/>
                                        <p:tgtEl>
                                          <p:spTgt spid="1700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5" fill="hold" nodeType="afterGroup">
                            <p:stCondLst>
                              <p:cond delay="10500"/>
                            </p:stCondLst>
                            <p:childTnLst>
                              <p:par>
                                <p:cTn id="146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9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1" dur="2000"/>
                                        <p:tgtEl>
                                          <p:spTgt spid="170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2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9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4" dur="500"/>
                                        <p:tgtEl>
                                          <p:spTgt spid="1699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5" fill="hold" nodeType="clickPar">
                      <p:stCondLst>
                        <p:cond delay="indefinite"/>
                      </p:stCondLst>
                      <p:childTnLst>
                        <p:par>
                          <p:cTn id="1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61" presetID="63" presetClass="path" presetSubtype="0" accel="50000" decel="5000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3.53561E-6 -3.88964E-6 L 0.29604 0.01651 " pathEditMode="relative" rAng="0" ptsTypes="AA">
                                      <p:cBhvr>
                                        <p:cTn id="162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795" y="814"/>
                                    </p:animMotion>
                                  </p:childTnLst>
                                </p:cTn>
                              </p:par>
                              <p:par>
                                <p:cTn id="163" presetID="8" presetClass="emph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Rot by="-1080000">
                                      <p:cBhvr>
                                        <p:cTn id="164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5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166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520000">
                                      <p:cBhvr>
                                        <p:cTn id="167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0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0" dur="2000"/>
                                        <p:tgtEl>
                                          <p:spTgt spid="1700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1" presetID="26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0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0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0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0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700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700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700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7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7003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8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7003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8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7003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8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7003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8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7003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7003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8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7003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8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7003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7" fill="hold" nodeType="afterGroup">
                            <p:stCondLst>
                              <p:cond delay="7500"/>
                            </p:stCondLst>
                            <p:childTnLst>
                              <p:par>
                                <p:cTn id="18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9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0" dur="2000"/>
                                        <p:tgtEl>
                                          <p:spTgt spid="1699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1" fill="hold" nodeType="afterGroup">
                            <p:stCondLst>
                              <p:cond delay="9500"/>
                            </p:stCondLst>
                            <p:childTnLst>
                              <p:par>
                                <p:cTn id="192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5" fill="hold" nodeType="clickPar">
                      <p:stCondLst>
                        <p:cond delay="indefinite"/>
                      </p:stCondLst>
                      <p:childTnLst>
                        <p:par>
                          <p:cTn id="19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00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9" dur="2000"/>
                                        <p:tgtEl>
                                          <p:spTgt spid="17000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0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01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0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1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1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1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7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218" presetID="0" presetClass="path" presetSubtype="0" accel="50000" decel="5000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2.96828E-6 -1.17594E-7 L 0.382 0.35866 " pathEditMode="relative" rAng="0" ptsTypes="AA">
                                      <p:cBhvr>
                                        <p:cTn id="219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100" y="17933"/>
                                    </p:animMotion>
                                  </p:childTnLst>
                                </p:cTn>
                              </p:par>
                              <p:par>
                                <p:cTn id="220" presetID="8" presetClass="emph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-1200000">
                                      <p:cBhvr>
                                        <p:cTn id="221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2" fill="hold" nodeType="afterGroup">
                            <p:stCondLst>
                              <p:cond delay="6500"/>
                            </p:stCondLst>
                            <p:childTnLst>
                              <p:par>
                                <p:cTn id="223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-1620000">
                                      <p:cBhvr>
                                        <p:cTn id="224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2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0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7" dur="2000"/>
                                        <p:tgtEl>
                                          <p:spTgt spid="1700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9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0" dur="500"/>
                                        <p:tgtEl>
                                          <p:spTgt spid="1699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1" fill="hold" nodeType="afterGroup">
                            <p:stCondLst>
                              <p:cond delay="8500"/>
                            </p:stCondLst>
                            <p:childTnLst>
                              <p:par>
                                <p:cTn id="232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0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0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0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0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700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700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700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4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7003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4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7003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7003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4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7003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7003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4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7003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7003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4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7003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8" fill="hold" nodeType="afterGroup">
                            <p:stCondLst>
                              <p:cond delay="10500"/>
                            </p:stCondLst>
                            <p:childTnLst>
                              <p:par>
                                <p:cTn id="249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0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2" fill="hold" nodeType="afterGroup">
                            <p:stCondLst>
                              <p:cond delay="12500"/>
                            </p:stCondLst>
                            <p:childTnLst>
                              <p:par>
                                <p:cTn id="25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0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5" dur="2000"/>
                                        <p:tgtEl>
                                          <p:spTgt spid="1700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9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8" dur="2000"/>
                                        <p:tgtEl>
                                          <p:spTgt spid="1699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9" fill="hold" nodeType="afterGroup">
                            <p:stCondLst>
                              <p:cond delay="14500"/>
                            </p:stCondLst>
                            <p:childTnLst>
                              <p:par>
                                <p:cTn id="26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0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2" dur="2000"/>
                                        <p:tgtEl>
                                          <p:spTgt spid="1700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3" fill="hold" nodeType="afterGroup">
                            <p:stCondLst>
                              <p:cond delay="16500"/>
                            </p:stCondLst>
                            <p:childTnLst>
                              <p:par>
                                <p:cTn id="264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7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7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7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7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7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0177" grpId="0" animBg="1"/>
      <p:bldP spid="169988" grpId="0" animBg="1"/>
      <p:bldP spid="169989" grpId="0" animBg="1"/>
      <p:bldP spid="169990" grpId="0" animBg="1"/>
      <p:bldP spid="169994" grpId="0" animBg="1"/>
      <p:bldP spid="169995" grpId="0" animBg="1"/>
      <p:bldP spid="170003" grpId="0" animBg="1"/>
      <p:bldP spid="170007" grpId="0"/>
      <p:bldP spid="170008" grpId="0"/>
      <p:bldP spid="170009" grpId="0"/>
      <p:bldP spid="170018" grpId="0"/>
      <p:bldP spid="170020" grpId="0" animBg="1"/>
      <p:bldP spid="170021" grpId="0" animBg="1"/>
      <p:bldP spid="170022" grpId="0" animBg="1"/>
      <p:bldP spid="170034" grpId="0" animBg="1"/>
      <p:bldP spid="170035" grpId="0" animBg="1"/>
      <p:bldP spid="170036" grpId="0" animBg="1"/>
      <p:bldP spid="170037" grpId="0" animBg="1"/>
      <p:bldP spid="17011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7101" y="3029980"/>
            <a:ext cx="5221916" cy="22081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>
                <a:spLocks noChangeArrowheads="1"/>
              </p:cNvSpPr>
              <p:nvPr/>
            </p:nvSpPr>
            <p:spPr bwMode="auto">
              <a:xfrm>
                <a:off x="1816017" y="4081712"/>
                <a:ext cx="2157173" cy="55995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107686" tIns="53843" rIns="107686" bIns="53843">
                <a:spAutoFit/>
              </a:bodyPr>
              <a:lstStyle>
                <a:lvl1pPr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cs typeface="Arial" pitchFamily="34" charset="0"/>
                  </a:defRPr>
                </a:lvl1pPr>
                <a:lvl2pPr marL="742950" indent="-285750"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cs typeface="Arial" pitchFamily="34" charset="0"/>
                  </a:defRPr>
                </a:lvl2pPr>
                <a:lvl3pPr marL="1143000" indent="-228600"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cs typeface="Arial" pitchFamily="34" charset="0"/>
                  </a:defRPr>
                </a:lvl3pPr>
                <a:lvl4pPr marL="1600200" indent="-228600"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cs typeface="Arial" pitchFamily="34" charset="0"/>
                  </a:defRPr>
                </a:lvl4pPr>
                <a:lvl5pPr marL="2057400" indent="-228600"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cs typeface="Arial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cs typeface="Arial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cs typeface="Arial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cs typeface="Arial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cs typeface="Arial" pitchFamily="34" charset="0"/>
                  </a:defRPr>
                </a:lvl9pPr>
              </a:lstStyle>
              <a:p>
                <a:r>
                  <a:rPr kumimoji="0" lang="ru-RU" sz="2932" b="1" dirty="0">
                    <a:solidFill>
                      <a:srgbClr val="002060"/>
                    </a:solidFill>
                    <a:latin typeface="Arial" pitchFamily="34" charset="0"/>
                  </a:rPr>
                  <a:t>18 </a:t>
                </a:r>
                <a14:m>
                  <m:oMath xmlns:m="http://schemas.openxmlformats.org/officeDocument/2006/math">
                    <m:r>
                      <a:rPr kumimoji="0" lang="ru-RU" sz="2932" b="1" i="1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&gt;</m:t>
                    </m:r>
                  </m:oMath>
                </a14:m>
                <a:r>
                  <a:rPr kumimoji="0" lang="en-US" sz="2932" b="1" dirty="0">
                    <a:solidFill>
                      <a:srgbClr val="002060"/>
                    </a:solidFill>
                    <a:latin typeface="Arial" pitchFamily="34" charset="0"/>
                  </a:rPr>
                  <a:t> 11 + 6</a:t>
                </a:r>
                <a:endParaRPr kumimoji="0" lang="ru-RU" sz="2932" b="1" dirty="0">
                  <a:solidFill>
                    <a:srgbClr val="002060"/>
                  </a:solidFill>
                  <a:latin typeface="Arial" pitchFamily="34" charset="0"/>
                </a:endParaRPr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816017" y="4081712"/>
                <a:ext cx="2157173" cy="559951"/>
              </a:xfrm>
              <a:prstGeom prst="rect">
                <a:avLst/>
              </a:prstGeom>
              <a:blipFill rotWithShape="0">
                <a:blip r:embed="rId3"/>
                <a:stretch>
                  <a:fillRect l="-5367" t="-10989" r="-4520" b="-29670"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1493615" y="1276301"/>
            <a:ext cx="10401955" cy="1356861"/>
          </a:xfrm>
        </p:spPr>
        <p:txBody>
          <a:bodyPr>
            <a:normAutofit/>
          </a:bodyPr>
          <a:lstStyle/>
          <a:p>
            <a:r>
              <a:rPr lang="en-US" sz="3600" b="1" i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Shunday</a:t>
            </a:r>
            <a:r>
              <a:rPr lang="en-US" sz="3600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i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uchburchak</a:t>
            </a:r>
            <a:r>
              <a:rPr lang="en-US" sz="3600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i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mavjudmi</a:t>
            </a:r>
            <a:r>
              <a:rPr lang="ru-RU" sz="3600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?</a:t>
            </a:r>
            <a:endParaRPr lang="ru-RU" sz="3600" b="1" i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Picture 6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0701" y="3386329"/>
            <a:ext cx="4744532" cy="14684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8061826" y="3956138"/>
            <a:ext cx="2115431" cy="5599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07686" tIns="53843" rIns="107686" bIns="53843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9pPr>
          </a:lstStyle>
          <a:p>
            <a:r>
              <a:rPr kumimoji="0" lang="ru-RU" sz="2932" b="1" dirty="0">
                <a:solidFill>
                  <a:srgbClr val="002060"/>
                </a:solidFill>
                <a:latin typeface="Arial" pitchFamily="34" charset="0"/>
              </a:rPr>
              <a:t>16 </a:t>
            </a:r>
            <a:r>
              <a:rPr kumimoji="0" lang="en-US" sz="2932" b="1" dirty="0">
                <a:solidFill>
                  <a:srgbClr val="002060"/>
                </a:solidFill>
                <a:latin typeface="Arial" pitchFamily="34" charset="0"/>
              </a:rPr>
              <a:t>&lt;</a:t>
            </a:r>
            <a:r>
              <a:rPr kumimoji="0" lang="ru-RU" sz="2932" b="1" dirty="0">
                <a:solidFill>
                  <a:srgbClr val="002060"/>
                </a:solidFill>
                <a:latin typeface="Arial" pitchFamily="34" charset="0"/>
              </a:rPr>
              <a:t> 13 + 7</a:t>
            </a:r>
          </a:p>
        </p:txBody>
      </p:sp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95528" y="2551223"/>
            <a:ext cx="1008651" cy="10949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7" name="TextBox 16"/>
          <p:cNvSpPr txBox="1"/>
          <p:nvPr/>
        </p:nvSpPr>
        <p:spPr>
          <a:xfrm>
            <a:off x="3948473" y="3009954"/>
            <a:ext cx="715260" cy="1015663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none" rtlCol="0">
            <a:spAutoFit/>
          </a:bodyPr>
          <a:lstStyle/>
          <a:p>
            <a:r>
              <a:rPr lang="en-US" sz="6000" b="1" i="1" dirty="0" smtClean="0">
                <a:solidFill>
                  <a:srgbClr val="C00000"/>
                </a:solidFill>
              </a:rPr>
              <a:t> ?</a:t>
            </a:r>
            <a:endParaRPr lang="ru-RU" sz="6000" b="1" i="1" dirty="0">
              <a:solidFill>
                <a:srgbClr val="C00000"/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0" y="0"/>
            <a:ext cx="12060238" cy="1303710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Mustahkamlash</a:t>
            </a:r>
            <a:endParaRPr lang="ru-RU" sz="6600" b="1" dirty="0"/>
          </a:p>
        </p:txBody>
      </p:sp>
    </p:spTree>
    <p:extLst>
      <p:ext uri="{BB962C8B-B14F-4D97-AF65-F5344CB8AC3E}">
        <p14:creationId xmlns:p14="http://schemas.microsoft.com/office/powerpoint/2010/main" val="11226963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1853655" y="1615648"/>
            <a:ext cx="10401955" cy="1356861"/>
          </a:xfrm>
        </p:spPr>
        <p:txBody>
          <a:bodyPr>
            <a:normAutofit/>
          </a:bodyPr>
          <a:lstStyle/>
          <a:p>
            <a:r>
              <a:rPr lang="en-US" sz="3600" b="1" i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Shunday</a:t>
            </a:r>
            <a:r>
              <a:rPr lang="en-US" sz="3600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i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uchburchak</a:t>
            </a:r>
            <a:r>
              <a:rPr lang="en-US" sz="3600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i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mavjudmi</a:t>
            </a:r>
            <a:r>
              <a:rPr lang="ru-RU" sz="3600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?</a:t>
            </a:r>
            <a:endParaRPr lang="ru-RU" sz="3600" b="1" i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" name="Picture 7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583" y="3214298"/>
            <a:ext cx="4874347" cy="21987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2211447" y="4204667"/>
            <a:ext cx="2094656" cy="5599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07686" tIns="53843" rIns="107686" bIns="53843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9pPr>
          </a:lstStyle>
          <a:p>
            <a:r>
              <a:rPr kumimoji="0" lang="ru-RU" sz="2932" b="1" dirty="0">
                <a:solidFill>
                  <a:srgbClr val="002060"/>
                </a:solidFill>
                <a:latin typeface="Arial" pitchFamily="34" charset="0"/>
              </a:rPr>
              <a:t>12 </a:t>
            </a:r>
            <a:r>
              <a:rPr kumimoji="0" lang="en-US" sz="2932" b="1" dirty="0">
                <a:solidFill>
                  <a:srgbClr val="002060"/>
                </a:solidFill>
                <a:latin typeface="Arial" pitchFamily="34" charset="0"/>
              </a:rPr>
              <a:t>&lt; 11 + 8</a:t>
            </a:r>
            <a:endParaRPr kumimoji="0" lang="ru-RU" sz="2932" b="1" dirty="0">
              <a:solidFill>
                <a:srgbClr val="002060"/>
              </a:solidFill>
              <a:latin typeface="Arial" pitchFamily="34" charset="0"/>
            </a:endParaRPr>
          </a:p>
        </p:txBody>
      </p:sp>
      <p:pic>
        <p:nvPicPr>
          <p:cNvPr id="13" name="Picture 8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7079" y="3208803"/>
            <a:ext cx="4392775" cy="22097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>
                <a:spLocks noChangeArrowheads="1"/>
              </p:cNvSpPr>
              <p:nvPr/>
            </p:nvSpPr>
            <p:spPr bwMode="auto">
              <a:xfrm>
                <a:off x="6980701" y="4330110"/>
                <a:ext cx="2176345" cy="55995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107686" tIns="53843" rIns="107686" bIns="53843">
                <a:spAutoFit/>
              </a:bodyPr>
              <a:lstStyle>
                <a:lvl1pPr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cs typeface="Arial" pitchFamily="34" charset="0"/>
                  </a:defRPr>
                </a:lvl1pPr>
                <a:lvl2pPr marL="742950" indent="-285750"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cs typeface="Arial" pitchFamily="34" charset="0"/>
                  </a:defRPr>
                </a:lvl2pPr>
                <a:lvl3pPr marL="1143000" indent="-228600"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cs typeface="Arial" pitchFamily="34" charset="0"/>
                  </a:defRPr>
                </a:lvl3pPr>
                <a:lvl4pPr marL="1600200" indent="-228600"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cs typeface="Arial" pitchFamily="34" charset="0"/>
                  </a:defRPr>
                </a:lvl4pPr>
                <a:lvl5pPr marL="2057400" indent="-228600"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cs typeface="Arial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cs typeface="Arial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cs typeface="Arial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cs typeface="Arial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cs typeface="Arial" pitchFamily="34" charset="0"/>
                  </a:defRPr>
                </a:lvl9pPr>
              </a:lstStyle>
              <a:p>
                <a:r>
                  <a:rPr kumimoji="0" lang="ru-RU" sz="2932" b="1" dirty="0">
                    <a:solidFill>
                      <a:srgbClr val="002060"/>
                    </a:solidFill>
                    <a:latin typeface="Arial" pitchFamily="34" charset="0"/>
                  </a:rPr>
                  <a:t>25</a:t>
                </a:r>
                <a:r>
                  <a:rPr kumimoji="0" lang="en-US" sz="2932" b="1" dirty="0">
                    <a:solidFill>
                      <a:srgbClr val="002060"/>
                    </a:solidFill>
                    <a:latin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kumimoji="0" lang="en-US" sz="2932" b="1" i="1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=</m:t>
                    </m:r>
                  </m:oMath>
                </a14:m>
                <a:r>
                  <a:rPr kumimoji="0" lang="en-US" sz="2932" b="1" dirty="0">
                    <a:solidFill>
                      <a:srgbClr val="002060"/>
                    </a:solidFill>
                    <a:latin typeface="Arial" pitchFamily="34" charset="0"/>
                  </a:rPr>
                  <a:t> 18 + 7</a:t>
                </a:r>
                <a:endParaRPr kumimoji="0" lang="ru-RU" sz="2932" b="1" dirty="0">
                  <a:solidFill>
                    <a:srgbClr val="002060"/>
                  </a:solidFill>
                  <a:latin typeface="Arial" pitchFamily="34" charset="0"/>
                </a:endParaRPr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980701" y="4330110"/>
                <a:ext cx="2176345" cy="559951"/>
              </a:xfrm>
              <a:prstGeom prst="rect">
                <a:avLst/>
              </a:prstGeom>
              <a:blipFill rotWithShape="0">
                <a:blip r:embed="rId4"/>
                <a:stretch>
                  <a:fillRect l="-5322" t="-10870" r="-4762" b="-29348"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8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758" y="3149922"/>
            <a:ext cx="1008651" cy="10949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9" name="TextBox 18"/>
          <p:cNvSpPr txBox="1"/>
          <p:nvPr/>
        </p:nvSpPr>
        <p:spPr>
          <a:xfrm>
            <a:off x="9819627" y="3697382"/>
            <a:ext cx="715260" cy="1015663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none" rtlCol="0">
            <a:spAutoFit/>
          </a:bodyPr>
          <a:lstStyle/>
          <a:p>
            <a:r>
              <a:rPr lang="en-US" sz="6000" b="1" i="1" dirty="0" smtClean="0">
                <a:solidFill>
                  <a:srgbClr val="C00000"/>
                </a:solidFill>
              </a:rPr>
              <a:t> ?</a:t>
            </a:r>
            <a:endParaRPr lang="ru-RU" sz="6000" b="1" i="1" dirty="0">
              <a:solidFill>
                <a:srgbClr val="C00000"/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0" y="0"/>
            <a:ext cx="12060238" cy="1303710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Mustahkamlash</a:t>
            </a:r>
            <a:endParaRPr lang="ru-RU" sz="7200" b="1" dirty="0"/>
          </a:p>
        </p:txBody>
      </p:sp>
    </p:spTree>
    <p:extLst>
      <p:ext uri="{BB962C8B-B14F-4D97-AF65-F5344CB8AC3E}">
        <p14:creationId xmlns:p14="http://schemas.microsoft.com/office/powerpoint/2010/main" val="3170056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4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5609</TotalTime>
  <Words>437</Words>
  <Application>Microsoft Office PowerPoint</Application>
  <PresentationFormat>Произвольный</PresentationFormat>
  <Paragraphs>104</Paragraphs>
  <Slides>10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7" baseType="lpstr">
      <vt:lpstr>Arial</vt:lpstr>
      <vt:lpstr>Calibri</vt:lpstr>
      <vt:lpstr>Calibri Light</vt:lpstr>
      <vt:lpstr>Cambria Math</vt:lpstr>
      <vt:lpstr>Courier New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Shunday uchburchak mavjudmi?</vt:lpstr>
      <vt:lpstr>Shunday uchburchak mavjudmi?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Anvarullo</dc:creator>
  <cp:lastModifiedBy>Админ</cp:lastModifiedBy>
  <cp:revision>609</cp:revision>
  <dcterms:created xsi:type="dcterms:W3CDTF">2020-04-09T07:32:19Z</dcterms:created>
  <dcterms:modified xsi:type="dcterms:W3CDTF">2021-03-04T11:49:58Z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