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3"/>
  </p:notesMasterIdLst>
  <p:sldIdLst>
    <p:sldId id="366" r:id="rId2"/>
    <p:sldId id="456" r:id="rId3"/>
    <p:sldId id="457" r:id="rId4"/>
    <p:sldId id="467" r:id="rId5"/>
    <p:sldId id="468" r:id="rId6"/>
    <p:sldId id="464" r:id="rId7"/>
    <p:sldId id="465" r:id="rId8"/>
    <p:sldId id="460" r:id="rId9"/>
    <p:sldId id="463" r:id="rId10"/>
    <p:sldId id="459" r:id="rId11"/>
    <p:sldId id="444" r:id="rId12"/>
  </p:sldIdLst>
  <p:sldSz cx="12060238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1" clrIdx="0">
    <p:extLst>
      <p:ext uri="{19B8F6BF-5375-455C-9EA6-DF929625EA0E}">
        <p15:presenceInfo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A"/>
    <a:srgbClr val="9A0000"/>
    <a:srgbClr val="EE00B0"/>
    <a:srgbClr val="00A859"/>
    <a:srgbClr val="2365C7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69" d="100"/>
          <a:sy n="69" d="100"/>
        </p:scale>
        <p:origin x="246" y="66"/>
      </p:cViewPr>
      <p:guideLst>
        <p:guide orient="horz" pos="6231"/>
        <p:guide pos="45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1AE95-3AE4-4A2E-AE9A-CBD60CE28A68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36738" y="242888"/>
            <a:ext cx="209232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355E9-C85C-451C-A3FC-35A439462B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3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2413" y="766763"/>
            <a:ext cx="65944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46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A3EA45-32A7-4EFC-9DEC-FF1021E43957}" type="slidenum">
              <a:rPr lang="ru-RU"/>
              <a:pPr eaLnBrk="1" hangingPunct="1"/>
              <a:t>10</a:t>
            </a:fld>
            <a:endParaRPr 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5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530" y="1148863"/>
            <a:ext cx="9045179" cy="2443974"/>
          </a:xfrm>
        </p:spPr>
        <p:txBody>
          <a:bodyPr anchor="b"/>
          <a:lstStyle>
            <a:lvl1pPr algn="ctr">
              <a:defRPr sz="593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530" y="3687086"/>
            <a:ext cx="9045179" cy="1694856"/>
          </a:xfrm>
        </p:spPr>
        <p:txBody>
          <a:bodyPr/>
          <a:lstStyle>
            <a:lvl1pPr marL="0" indent="0" algn="ctr">
              <a:buNone/>
              <a:defRPr sz="2374"/>
            </a:lvl1pPr>
            <a:lvl2pPr marL="452262" indent="0" algn="ctr">
              <a:buNone/>
              <a:defRPr sz="1978"/>
            </a:lvl2pPr>
            <a:lvl3pPr marL="904524" indent="0" algn="ctr">
              <a:buNone/>
              <a:defRPr sz="1781"/>
            </a:lvl3pPr>
            <a:lvl4pPr marL="1356787" indent="0" algn="ctr">
              <a:buNone/>
              <a:defRPr sz="1583"/>
            </a:lvl4pPr>
            <a:lvl5pPr marL="1809049" indent="0" algn="ctr">
              <a:buNone/>
              <a:defRPr sz="1583"/>
            </a:lvl5pPr>
            <a:lvl6pPr marL="2261311" indent="0" algn="ctr">
              <a:buNone/>
              <a:defRPr sz="1583"/>
            </a:lvl6pPr>
            <a:lvl7pPr marL="2713573" indent="0" algn="ctr">
              <a:buNone/>
              <a:defRPr sz="1583"/>
            </a:lvl7pPr>
            <a:lvl8pPr marL="3165836" indent="0" algn="ctr">
              <a:buNone/>
              <a:defRPr sz="1583"/>
            </a:lvl8pPr>
            <a:lvl9pPr marL="3618098" indent="0" algn="ctr">
              <a:buNone/>
              <a:defRPr sz="158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0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3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30608" y="373746"/>
            <a:ext cx="2600489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9142" y="373746"/>
            <a:ext cx="7650713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0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18476" y="3258154"/>
            <a:ext cx="4796398" cy="3083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17847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10" y="1159948"/>
            <a:ext cx="11819831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70"/>
          </a:p>
        </p:txBody>
      </p:sp>
      <p:sp>
        <p:nvSpPr>
          <p:cNvPr id="17" name="bg object 17"/>
          <p:cNvSpPr/>
          <p:nvPr/>
        </p:nvSpPr>
        <p:spPr>
          <a:xfrm>
            <a:off x="139826" y="153946"/>
            <a:ext cx="11819831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7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4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8970" y="1559303"/>
            <a:ext cx="3815977" cy="4054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27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024" y="1614582"/>
            <a:ext cx="5246204" cy="3836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068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87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860" y="1750107"/>
            <a:ext cx="10401955" cy="2920093"/>
          </a:xfrm>
        </p:spPr>
        <p:txBody>
          <a:bodyPr anchor="b"/>
          <a:lstStyle>
            <a:lvl1pPr>
              <a:defRPr sz="593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860" y="4697826"/>
            <a:ext cx="10401955" cy="1535608"/>
          </a:xfrm>
        </p:spPr>
        <p:txBody>
          <a:bodyPr/>
          <a:lstStyle>
            <a:lvl1pPr marL="0" indent="0">
              <a:buNone/>
              <a:defRPr sz="2374">
                <a:solidFill>
                  <a:schemeClr val="tx1">
                    <a:tint val="75000"/>
                  </a:schemeClr>
                </a:solidFill>
              </a:defRPr>
            </a:lvl1pPr>
            <a:lvl2pPr marL="452262" indent="0">
              <a:buNone/>
              <a:defRPr sz="1978">
                <a:solidFill>
                  <a:schemeClr val="tx1">
                    <a:tint val="75000"/>
                  </a:schemeClr>
                </a:solidFill>
              </a:defRPr>
            </a:lvl2pPr>
            <a:lvl3pPr marL="904524" indent="0">
              <a:buNone/>
              <a:defRPr sz="1781">
                <a:solidFill>
                  <a:schemeClr val="tx1">
                    <a:tint val="75000"/>
                  </a:schemeClr>
                </a:solidFill>
              </a:defRPr>
            </a:lvl3pPr>
            <a:lvl4pPr marL="1356787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4pPr>
            <a:lvl5pPr marL="1809049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5pPr>
            <a:lvl6pPr marL="2261311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6pPr>
            <a:lvl7pPr marL="2713573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7pPr>
            <a:lvl8pPr marL="3165836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8pPr>
            <a:lvl9pPr marL="3618098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9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9141" y="1868730"/>
            <a:ext cx="51256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5496" y="1868730"/>
            <a:ext cx="51256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6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2" y="373747"/>
            <a:ext cx="10401955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0712" y="1720857"/>
            <a:ext cx="5102046" cy="843365"/>
          </a:xfrm>
        </p:spPr>
        <p:txBody>
          <a:bodyPr anchor="b"/>
          <a:lstStyle>
            <a:lvl1pPr marL="0" indent="0">
              <a:buNone/>
              <a:defRPr sz="2374" b="1"/>
            </a:lvl1pPr>
            <a:lvl2pPr marL="452262" indent="0">
              <a:buNone/>
              <a:defRPr sz="1978" b="1"/>
            </a:lvl2pPr>
            <a:lvl3pPr marL="904524" indent="0">
              <a:buNone/>
              <a:defRPr sz="1781" b="1"/>
            </a:lvl3pPr>
            <a:lvl4pPr marL="1356787" indent="0">
              <a:buNone/>
              <a:defRPr sz="1583" b="1"/>
            </a:lvl4pPr>
            <a:lvl5pPr marL="1809049" indent="0">
              <a:buNone/>
              <a:defRPr sz="1583" b="1"/>
            </a:lvl5pPr>
            <a:lvl6pPr marL="2261311" indent="0">
              <a:buNone/>
              <a:defRPr sz="1583" b="1"/>
            </a:lvl6pPr>
            <a:lvl7pPr marL="2713573" indent="0">
              <a:buNone/>
              <a:defRPr sz="1583" b="1"/>
            </a:lvl7pPr>
            <a:lvl8pPr marL="3165836" indent="0">
              <a:buNone/>
              <a:defRPr sz="1583" b="1"/>
            </a:lvl8pPr>
            <a:lvl9pPr marL="3618098" indent="0">
              <a:buNone/>
              <a:defRPr sz="158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0712" y="2564223"/>
            <a:ext cx="5102046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05495" y="1720857"/>
            <a:ext cx="5127172" cy="843365"/>
          </a:xfrm>
        </p:spPr>
        <p:txBody>
          <a:bodyPr anchor="b"/>
          <a:lstStyle>
            <a:lvl1pPr marL="0" indent="0">
              <a:buNone/>
              <a:defRPr sz="2374" b="1"/>
            </a:lvl1pPr>
            <a:lvl2pPr marL="452262" indent="0">
              <a:buNone/>
              <a:defRPr sz="1978" b="1"/>
            </a:lvl2pPr>
            <a:lvl3pPr marL="904524" indent="0">
              <a:buNone/>
              <a:defRPr sz="1781" b="1"/>
            </a:lvl3pPr>
            <a:lvl4pPr marL="1356787" indent="0">
              <a:buNone/>
              <a:defRPr sz="1583" b="1"/>
            </a:lvl4pPr>
            <a:lvl5pPr marL="1809049" indent="0">
              <a:buNone/>
              <a:defRPr sz="1583" b="1"/>
            </a:lvl5pPr>
            <a:lvl6pPr marL="2261311" indent="0">
              <a:buNone/>
              <a:defRPr sz="1583" b="1"/>
            </a:lvl6pPr>
            <a:lvl7pPr marL="2713573" indent="0">
              <a:buNone/>
              <a:defRPr sz="1583" b="1"/>
            </a:lvl7pPr>
            <a:lvl8pPr marL="3165836" indent="0">
              <a:buNone/>
              <a:defRPr sz="1583" b="1"/>
            </a:lvl8pPr>
            <a:lvl9pPr marL="3618098" indent="0">
              <a:buNone/>
              <a:defRPr sz="158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05495" y="2564223"/>
            <a:ext cx="5127172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6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1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8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3" y="467995"/>
            <a:ext cx="3889740" cy="1637983"/>
          </a:xfrm>
        </p:spPr>
        <p:txBody>
          <a:bodyPr anchor="b"/>
          <a:lstStyle>
            <a:lvl1pPr>
              <a:defRPr sz="316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7172" y="1010740"/>
            <a:ext cx="6105495" cy="4988697"/>
          </a:xfrm>
        </p:spPr>
        <p:txBody>
          <a:bodyPr/>
          <a:lstStyle>
            <a:lvl1pPr>
              <a:defRPr sz="3165"/>
            </a:lvl1pPr>
            <a:lvl2pPr>
              <a:defRPr sz="2770"/>
            </a:lvl2pPr>
            <a:lvl3pPr>
              <a:defRPr sz="2374"/>
            </a:lvl3pPr>
            <a:lvl4pPr>
              <a:defRPr sz="1978"/>
            </a:lvl4pPr>
            <a:lvl5pPr>
              <a:defRPr sz="1978"/>
            </a:lvl5pPr>
            <a:lvl6pPr>
              <a:defRPr sz="1978"/>
            </a:lvl6pPr>
            <a:lvl7pPr>
              <a:defRPr sz="1978"/>
            </a:lvl7pPr>
            <a:lvl8pPr>
              <a:defRPr sz="1978"/>
            </a:lvl8pPr>
            <a:lvl9pPr>
              <a:defRPr sz="197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0713" y="2105977"/>
            <a:ext cx="3889740" cy="3901584"/>
          </a:xfrm>
        </p:spPr>
        <p:txBody>
          <a:bodyPr/>
          <a:lstStyle>
            <a:lvl1pPr marL="0" indent="0">
              <a:buNone/>
              <a:defRPr sz="1583"/>
            </a:lvl1pPr>
            <a:lvl2pPr marL="452262" indent="0">
              <a:buNone/>
              <a:defRPr sz="1385"/>
            </a:lvl2pPr>
            <a:lvl3pPr marL="904524" indent="0">
              <a:buNone/>
              <a:defRPr sz="1187"/>
            </a:lvl3pPr>
            <a:lvl4pPr marL="1356787" indent="0">
              <a:buNone/>
              <a:defRPr sz="989"/>
            </a:lvl4pPr>
            <a:lvl5pPr marL="1809049" indent="0">
              <a:buNone/>
              <a:defRPr sz="989"/>
            </a:lvl5pPr>
            <a:lvl6pPr marL="2261311" indent="0">
              <a:buNone/>
              <a:defRPr sz="989"/>
            </a:lvl6pPr>
            <a:lvl7pPr marL="2713573" indent="0">
              <a:buNone/>
              <a:defRPr sz="989"/>
            </a:lvl7pPr>
            <a:lvl8pPr marL="3165836" indent="0">
              <a:buNone/>
              <a:defRPr sz="989"/>
            </a:lvl8pPr>
            <a:lvl9pPr marL="3618098" indent="0">
              <a:buNone/>
              <a:defRPr sz="9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4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3" y="467995"/>
            <a:ext cx="3889740" cy="1637983"/>
          </a:xfrm>
        </p:spPr>
        <p:txBody>
          <a:bodyPr anchor="b"/>
          <a:lstStyle>
            <a:lvl1pPr>
              <a:defRPr sz="316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27172" y="1010740"/>
            <a:ext cx="6105495" cy="4988697"/>
          </a:xfrm>
        </p:spPr>
        <p:txBody>
          <a:bodyPr/>
          <a:lstStyle>
            <a:lvl1pPr marL="0" indent="0">
              <a:buNone/>
              <a:defRPr sz="3165"/>
            </a:lvl1pPr>
            <a:lvl2pPr marL="452262" indent="0">
              <a:buNone/>
              <a:defRPr sz="2770"/>
            </a:lvl2pPr>
            <a:lvl3pPr marL="904524" indent="0">
              <a:buNone/>
              <a:defRPr sz="2374"/>
            </a:lvl3pPr>
            <a:lvl4pPr marL="1356787" indent="0">
              <a:buNone/>
              <a:defRPr sz="1978"/>
            </a:lvl4pPr>
            <a:lvl5pPr marL="1809049" indent="0">
              <a:buNone/>
              <a:defRPr sz="1978"/>
            </a:lvl5pPr>
            <a:lvl6pPr marL="2261311" indent="0">
              <a:buNone/>
              <a:defRPr sz="1978"/>
            </a:lvl6pPr>
            <a:lvl7pPr marL="2713573" indent="0">
              <a:buNone/>
              <a:defRPr sz="1978"/>
            </a:lvl7pPr>
            <a:lvl8pPr marL="3165836" indent="0">
              <a:buNone/>
              <a:defRPr sz="1978"/>
            </a:lvl8pPr>
            <a:lvl9pPr marL="3618098" indent="0">
              <a:buNone/>
              <a:defRPr sz="197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0713" y="2105977"/>
            <a:ext cx="3889740" cy="3901584"/>
          </a:xfrm>
        </p:spPr>
        <p:txBody>
          <a:bodyPr/>
          <a:lstStyle>
            <a:lvl1pPr marL="0" indent="0">
              <a:buNone/>
              <a:defRPr sz="1583"/>
            </a:lvl1pPr>
            <a:lvl2pPr marL="452262" indent="0">
              <a:buNone/>
              <a:defRPr sz="1385"/>
            </a:lvl2pPr>
            <a:lvl3pPr marL="904524" indent="0">
              <a:buNone/>
              <a:defRPr sz="1187"/>
            </a:lvl3pPr>
            <a:lvl4pPr marL="1356787" indent="0">
              <a:buNone/>
              <a:defRPr sz="989"/>
            </a:lvl4pPr>
            <a:lvl5pPr marL="1809049" indent="0">
              <a:buNone/>
              <a:defRPr sz="989"/>
            </a:lvl5pPr>
            <a:lvl6pPr marL="2261311" indent="0">
              <a:buNone/>
              <a:defRPr sz="989"/>
            </a:lvl6pPr>
            <a:lvl7pPr marL="2713573" indent="0">
              <a:buNone/>
              <a:defRPr sz="989"/>
            </a:lvl7pPr>
            <a:lvl8pPr marL="3165836" indent="0">
              <a:buNone/>
              <a:defRPr sz="989"/>
            </a:lvl8pPr>
            <a:lvl9pPr marL="3618098" indent="0">
              <a:buNone/>
              <a:defRPr sz="9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2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142" y="373747"/>
            <a:ext cx="10401955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9142" y="1868730"/>
            <a:ext cx="10401955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9141" y="6506431"/>
            <a:ext cx="271355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94954" y="6506431"/>
            <a:ext cx="407033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7543" y="6506431"/>
            <a:ext cx="271355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94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defTabSz="904524" rtl="0" eaLnBrk="1" latinLnBrk="0" hangingPunct="1">
        <a:lnSpc>
          <a:spcPct val="90000"/>
        </a:lnSpc>
        <a:spcBef>
          <a:spcPct val="0"/>
        </a:spcBef>
        <a:buNone/>
        <a:defRPr sz="43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131" indent="-226131" algn="l" defTabSz="904524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1pPr>
      <a:lvl2pPr marL="678393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74" kern="1200">
          <a:solidFill>
            <a:schemeClr val="tx1"/>
          </a:solidFill>
          <a:latin typeface="+mn-lt"/>
          <a:ea typeface="+mn-ea"/>
          <a:cs typeface="+mn-cs"/>
        </a:defRPr>
      </a:lvl2pPr>
      <a:lvl3pPr marL="1130656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78" kern="1200">
          <a:solidFill>
            <a:schemeClr val="tx1"/>
          </a:solidFill>
          <a:latin typeface="+mn-lt"/>
          <a:ea typeface="+mn-ea"/>
          <a:cs typeface="+mn-cs"/>
        </a:defRPr>
      </a:lvl3pPr>
      <a:lvl4pPr marL="1582918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2035180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487442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939705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391967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844229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1pPr>
      <a:lvl2pPr marL="452262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2pPr>
      <a:lvl3pPr marL="904524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3pPr>
      <a:lvl4pPr marL="1356787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1809049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261311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713573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165836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618098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52908" cy="1586757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39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2254941" y="-70101"/>
            <a:ext cx="6605947" cy="1656858"/>
          </a:xfrm>
          <a:prstGeom prst="rect">
            <a:avLst/>
          </a:prstGeom>
        </p:spPr>
        <p:txBody>
          <a:bodyPr spcFirstLastPara="1" vert="horz" wrap="square" lIns="0" tIns="25076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21806" algn="ctr">
              <a:lnSpc>
                <a:spcPct val="150000"/>
              </a:lnSpc>
              <a:spcBef>
                <a:spcPts val="196"/>
              </a:spcBef>
            </a:pPr>
            <a:r>
              <a:rPr lang="en-US" sz="6958" dirty="0">
                <a:solidFill>
                  <a:schemeClr val="bg1"/>
                </a:solidFill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</a:p>
        </p:txBody>
      </p:sp>
      <p:sp>
        <p:nvSpPr>
          <p:cNvPr id="15" name="object 11"/>
          <p:cNvSpPr/>
          <p:nvPr/>
        </p:nvSpPr>
        <p:spPr>
          <a:xfrm>
            <a:off x="9373269" y="2493789"/>
            <a:ext cx="2489497" cy="2312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24"/>
          </a:p>
        </p:txBody>
      </p:sp>
      <p:sp>
        <p:nvSpPr>
          <p:cNvPr id="16" name="TextBox 15"/>
          <p:cNvSpPr txBox="1"/>
          <p:nvPr/>
        </p:nvSpPr>
        <p:spPr>
          <a:xfrm>
            <a:off x="1112082" y="2218786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</a:t>
            </a:r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 CHIZIQLARNING PARALLELLIGI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010" y="1948655"/>
            <a:ext cx="648072" cy="13452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71"/>
          </a:p>
        </p:txBody>
      </p:sp>
      <p:sp>
        <p:nvSpPr>
          <p:cNvPr id="9" name="object 11">
            <a:extLst>
              <a:ext uri="{FF2B5EF4-FFF2-40B4-BE49-F238E27FC236}">
                <a16:creationId xmlns:lc="http://schemas.openxmlformats.org/drawingml/2006/lockedCanvas" xmlns=""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832730" y="361897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96291" y="482801"/>
            <a:ext cx="1888622" cy="864096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2814" y="4070611"/>
            <a:ext cx="648072" cy="134528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71"/>
          </a:p>
        </p:txBody>
      </p:sp>
    </p:spTree>
    <p:extLst>
      <p:ext uri="{BB962C8B-B14F-4D97-AF65-F5344CB8AC3E}">
        <p14:creationId xmlns:p14="http://schemas.microsoft.com/office/powerpoint/2010/main" val="22360300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Freeform 6"/>
          <p:cNvSpPr>
            <a:spLocks/>
          </p:cNvSpPr>
          <p:nvPr/>
        </p:nvSpPr>
        <p:spPr bwMode="auto">
          <a:xfrm>
            <a:off x="6390158" y="1841400"/>
            <a:ext cx="3619711" cy="304481"/>
          </a:xfrm>
          <a:custGeom>
            <a:avLst/>
            <a:gdLst>
              <a:gd name="T0" fmla="*/ 2147483647 w 2544"/>
              <a:gd name="T1" fmla="*/ 0 h 194"/>
              <a:gd name="T2" fmla="*/ 0 w 2544"/>
              <a:gd name="T3" fmla="*/ 2147483647 h 194"/>
              <a:gd name="T4" fmla="*/ 0 60000 65536"/>
              <a:gd name="T5" fmla="*/ 0 60000 65536"/>
              <a:gd name="T6" fmla="*/ 0 w 2544"/>
              <a:gd name="T7" fmla="*/ 0 h 194"/>
              <a:gd name="T8" fmla="*/ 2544 w 2544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44" h="194">
                <a:moveTo>
                  <a:pt x="2544" y="0"/>
                </a:moveTo>
                <a:lnTo>
                  <a:pt x="0" y="194"/>
                </a:lnTo>
              </a:path>
            </a:pathLst>
          </a:custGeom>
          <a:noFill/>
          <a:ln w="28575" cmpd="sng">
            <a:solidFill>
              <a:srgbClr val="00339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8225602" y="439406"/>
            <a:ext cx="489120" cy="8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504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endParaRPr lang="ru-RU" sz="4504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8533022" y="1192197"/>
            <a:ext cx="489120" cy="8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504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b</a:t>
            </a:r>
            <a:endParaRPr lang="ru-RU" sz="4504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8439" name="Freeform 10"/>
          <p:cNvSpPr>
            <a:spLocks/>
          </p:cNvSpPr>
          <p:nvPr/>
        </p:nvSpPr>
        <p:spPr bwMode="auto">
          <a:xfrm>
            <a:off x="6153793" y="1085147"/>
            <a:ext cx="3951958" cy="321747"/>
          </a:xfrm>
          <a:custGeom>
            <a:avLst/>
            <a:gdLst>
              <a:gd name="T0" fmla="*/ 2147483647 w 2432"/>
              <a:gd name="T1" fmla="*/ 0 h 198"/>
              <a:gd name="T2" fmla="*/ 0 w 2432"/>
              <a:gd name="T3" fmla="*/ 2147483647 h 198"/>
              <a:gd name="T4" fmla="*/ 0 60000 65536"/>
              <a:gd name="T5" fmla="*/ 0 60000 65536"/>
              <a:gd name="T6" fmla="*/ 0 w 2432"/>
              <a:gd name="T7" fmla="*/ 0 h 198"/>
              <a:gd name="T8" fmla="*/ 2432 w 2432"/>
              <a:gd name="T9" fmla="*/ 198 h 1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32" h="198">
                <a:moveTo>
                  <a:pt x="2432" y="0"/>
                </a:moveTo>
                <a:lnTo>
                  <a:pt x="0" y="198"/>
                </a:lnTo>
              </a:path>
            </a:pathLst>
          </a:custGeom>
          <a:noFill/>
          <a:ln w="28575" cmpd="sng">
            <a:solidFill>
              <a:srgbClr val="00339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8440" name="Freeform 12"/>
          <p:cNvSpPr>
            <a:spLocks/>
          </p:cNvSpPr>
          <p:nvPr/>
        </p:nvSpPr>
        <p:spPr bwMode="auto">
          <a:xfrm>
            <a:off x="6014416" y="418067"/>
            <a:ext cx="4151146" cy="365626"/>
          </a:xfrm>
          <a:custGeom>
            <a:avLst/>
            <a:gdLst>
              <a:gd name="T0" fmla="*/ 2147483647 w 160"/>
              <a:gd name="T1" fmla="*/ 0 h 896"/>
              <a:gd name="T2" fmla="*/ 0 w 160"/>
              <a:gd name="T3" fmla="*/ 2147483647 h 896"/>
              <a:gd name="T4" fmla="*/ 0 60000 65536"/>
              <a:gd name="T5" fmla="*/ 0 60000 65536"/>
              <a:gd name="T6" fmla="*/ 0 w 160"/>
              <a:gd name="T7" fmla="*/ 0 h 896"/>
              <a:gd name="T8" fmla="*/ 160 w 160"/>
              <a:gd name="T9" fmla="*/ 896 h 8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896">
                <a:moveTo>
                  <a:pt x="160" y="0"/>
                </a:moveTo>
                <a:lnTo>
                  <a:pt x="0" y="896"/>
                </a:lnTo>
              </a:path>
            </a:pathLst>
          </a:custGeom>
          <a:noFill/>
          <a:ln w="28575" cmpd="sng">
            <a:solidFill>
              <a:srgbClr val="00339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210961" name="Text Box 17"/>
          <p:cNvSpPr txBox="1">
            <a:spLocks noChangeArrowheads="1"/>
          </p:cNvSpPr>
          <p:nvPr/>
        </p:nvSpPr>
        <p:spPr bwMode="auto">
          <a:xfrm>
            <a:off x="6014416" y="93709"/>
            <a:ext cx="489120" cy="73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94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</a:t>
            </a:r>
          </a:p>
        </p:txBody>
      </p:sp>
      <p:sp>
        <p:nvSpPr>
          <p:cNvPr id="18444" name="Rectangle 24"/>
          <p:cNvSpPr>
            <a:spLocks noChangeArrowheads="1"/>
          </p:cNvSpPr>
          <p:nvPr/>
        </p:nvSpPr>
        <p:spPr bwMode="auto">
          <a:xfrm>
            <a:off x="654409" y="1177704"/>
            <a:ext cx="838501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57" dirty="0">
                <a:solidFill>
                  <a:srgbClr val="000066"/>
                </a:solidFill>
                <a:latin typeface="Tahoma" panose="020B0604030504040204" pitchFamily="34" charset="0"/>
              </a:rPr>
              <a:t>          </a:t>
            </a:r>
            <a:r>
              <a:rPr lang="en-US" sz="2800" b="1" i="1" dirty="0" smtClean="0">
                <a:solidFill>
                  <a:srgbClr val="000066"/>
                </a:solidFill>
              </a:rPr>
              <a:t>a </a:t>
            </a:r>
            <a:r>
              <a:rPr lang="en-US" sz="3600" b="1" i="1" dirty="0" smtClean="0">
                <a:solidFill>
                  <a:srgbClr val="000066"/>
                </a:solidFill>
              </a:rPr>
              <a:t>II </a:t>
            </a:r>
            <a:r>
              <a:rPr lang="ru-RU" sz="2800" b="1" i="1" dirty="0" smtClean="0">
                <a:solidFill>
                  <a:srgbClr val="000066"/>
                </a:solidFill>
              </a:rPr>
              <a:t>с</a:t>
            </a:r>
            <a:r>
              <a:rPr lang="en-US" sz="2800" b="1" i="1" dirty="0">
                <a:solidFill>
                  <a:srgbClr val="000066"/>
                </a:solidFill>
              </a:rPr>
              <a:t>,  </a:t>
            </a:r>
            <a:r>
              <a:rPr lang="en-US" sz="2800" b="1" i="1" dirty="0" smtClean="0">
                <a:solidFill>
                  <a:srgbClr val="000066"/>
                </a:solidFill>
              </a:rPr>
              <a:t>b </a:t>
            </a:r>
            <a:r>
              <a:rPr lang="en-US" sz="3600" b="1" i="1" dirty="0" smtClean="0">
                <a:solidFill>
                  <a:srgbClr val="000066"/>
                </a:solidFill>
              </a:rPr>
              <a:t>II </a:t>
            </a:r>
            <a:r>
              <a:rPr lang="ru-RU" sz="2800" b="1" i="1" dirty="0" smtClean="0">
                <a:solidFill>
                  <a:srgbClr val="000066"/>
                </a:solidFill>
              </a:rPr>
              <a:t>с</a:t>
            </a:r>
            <a:r>
              <a:rPr lang="en-US" sz="2800" b="1" i="1" dirty="0" smtClean="0">
                <a:solidFill>
                  <a:srgbClr val="000066"/>
                </a:solidFill>
              </a:rPr>
              <a:t> </a:t>
            </a:r>
            <a:r>
              <a:rPr lang="ru-RU" sz="2800" b="1" i="1" dirty="0" smtClean="0">
                <a:solidFill>
                  <a:srgbClr val="000066"/>
                </a:solidFill>
              </a:rPr>
              <a:t> </a:t>
            </a:r>
            <a:endParaRPr lang="ru-RU" sz="2800" b="1" i="1" dirty="0">
              <a:solidFill>
                <a:srgbClr val="000066"/>
              </a:solidFill>
            </a:endParaRPr>
          </a:p>
          <a:p>
            <a:pPr eaLnBrk="1" hangingPunct="1"/>
            <a:r>
              <a:rPr lang="en-US" sz="3200" i="1" dirty="0" err="1" smtClean="0">
                <a:solidFill>
                  <a:srgbClr val="000066"/>
                </a:solidFill>
              </a:rPr>
              <a:t>Isbot</a:t>
            </a:r>
            <a:r>
              <a:rPr lang="en-US" sz="3200" i="1" dirty="0" smtClean="0">
                <a:solidFill>
                  <a:srgbClr val="000066"/>
                </a:solidFill>
              </a:rPr>
              <a:t> </a:t>
            </a:r>
            <a:r>
              <a:rPr lang="en-US" sz="3200" i="1" dirty="0" err="1" smtClean="0">
                <a:solidFill>
                  <a:srgbClr val="000066"/>
                </a:solidFill>
              </a:rPr>
              <a:t>qilish</a:t>
            </a:r>
            <a:r>
              <a:rPr lang="en-US" sz="3200" i="1" dirty="0" smtClean="0">
                <a:solidFill>
                  <a:srgbClr val="000066"/>
                </a:solidFill>
              </a:rPr>
              <a:t> </a:t>
            </a:r>
            <a:r>
              <a:rPr lang="en-US" sz="3200" i="1" dirty="0" err="1" smtClean="0">
                <a:solidFill>
                  <a:srgbClr val="000066"/>
                </a:solidFill>
              </a:rPr>
              <a:t>kerak</a:t>
            </a:r>
            <a:r>
              <a:rPr lang="en-US" sz="3200" i="1" dirty="0" smtClean="0">
                <a:solidFill>
                  <a:srgbClr val="000066"/>
                </a:solidFill>
              </a:rPr>
              <a:t>:</a:t>
            </a:r>
            <a:r>
              <a:rPr lang="ru-RU" sz="3200" i="1" dirty="0" smtClean="0">
                <a:solidFill>
                  <a:srgbClr val="000066"/>
                </a:solidFill>
              </a:rPr>
              <a:t> </a:t>
            </a:r>
            <a:r>
              <a:rPr lang="en-US" sz="3200" i="1" dirty="0" smtClean="0">
                <a:solidFill>
                  <a:srgbClr val="000066"/>
                </a:solidFill>
              </a:rPr>
              <a:t> </a:t>
            </a:r>
            <a:r>
              <a:rPr lang="en-US" sz="3200" b="1" i="1" dirty="0" smtClean="0">
                <a:solidFill>
                  <a:srgbClr val="9A0000"/>
                </a:solidFill>
              </a:rPr>
              <a:t>a </a:t>
            </a:r>
            <a:r>
              <a:rPr lang="en-US" sz="4000" b="1" i="1" dirty="0" smtClean="0">
                <a:solidFill>
                  <a:srgbClr val="9A0000"/>
                </a:solidFill>
              </a:rPr>
              <a:t>II </a:t>
            </a:r>
            <a:r>
              <a:rPr lang="en-US" sz="3200" b="1" i="1" dirty="0" smtClean="0">
                <a:solidFill>
                  <a:srgbClr val="9A0000"/>
                </a:solidFill>
              </a:rPr>
              <a:t>b</a:t>
            </a:r>
            <a:endParaRPr lang="ru-RU" sz="3200" b="1" i="1" dirty="0">
              <a:solidFill>
                <a:srgbClr val="9A0000"/>
              </a:solidFill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1225368" y="888522"/>
            <a:ext cx="490746" cy="596369"/>
            <a:chOff x="3639" y="1913"/>
            <a:chExt cx="302" cy="367"/>
          </a:xfrm>
        </p:grpSpPr>
        <p:sp>
          <p:nvSpPr>
            <p:cNvPr id="18458" name="Oval 26"/>
            <p:cNvSpPr>
              <a:spLocks noChangeArrowheads="1"/>
            </p:cNvSpPr>
            <p:nvPr/>
          </p:nvSpPr>
          <p:spPr bwMode="auto">
            <a:xfrm>
              <a:off x="3742" y="218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sz="3902"/>
            </a:p>
          </p:txBody>
        </p:sp>
        <p:sp>
          <p:nvSpPr>
            <p:cNvPr id="210971" name="Text Box 27"/>
            <p:cNvSpPr txBox="1">
              <a:spLocks noChangeArrowheads="1"/>
            </p:cNvSpPr>
            <p:nvPr/>
          </p:nvSpPr>
          <p:spPr bwMode="auto">
            <a:xfrm>
              <a:off x="3639" y="1913"/>
              <a:ext cx="302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66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M</a:t>
              </a:r>
              <a:endParaRPr lang="ru-RU" sz="2866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210987" name="Text Box 43"/>
          <p:cNvSpPr txBox="1">
            <a:spLocks noChangeArrowheads="1"/>
          </p:cNvSpPr>
          <p:nvPr/>
        </p:nvSpPr>
        <p:spPr bwMode="auto">
          <a:xfrm>
            <a:off x="365262" y="2748789"/>
            <a:ext cx="1143180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i="1" dirty="0" err="1" smtClean="0"/>
              <a:t>Isbot</a:t>
            </a:r>
            <a:r>
              <a:rPr lang="en-US" sz="3200" i="1" dirty="0"/>
              <a:t>: </a:t>
            </a:r>
            <a:r>
              <a:rPr lang="en-US" sz="3200" i="1" dirty="0" err="1"/>
              <a:t>Faraz</a:t>
            </a:r>
            <a:r>
              <a:rPr lang="en-US" sz="3200" i="1" dirty="0"/>
              <a:t> </a:t>
            </a:r>
            <a:r>
              <a:rPr lang="en-US" sz="3200" i="1" dirty="0" err="1"/>
              <a:t>qilaylik</a:t>
            </a:r>
            <a:r>
              <a:rPr lang="en-US" sz="3200" i="1" dirty="0"/>
              <a:t>, </a:t>
            </a:r>
            <a:endParaRPr lang="en-US" sz="3200" i="1" dirty="0" smtClean="0"/>
          </a:p>
          <a:p>
            <a:pPr eaLnBrk="1" hangingPunct="1"/>
            <a:r>
              <a:rPr lang="en-US" sz="3200" b="1" i="1" dirty="0" smtClean="0"/>
              <a:t>a</a:t>
            </a:r>
            <a:r>
              <a:rPr lang="en-US" sz="3200" i="1" dirty="0" smtClean="0"/>
              <a:t> </a:t>
            </a:r>
            <a:r>
              <a:rPr lang="en-US" sz="3200" i="1" dirty="0" err="1"/>
              <a:t>va</a:t>
            </a:r>
            <a:r>
              <a:rPr lang="en-US" sz="3200" i="1" dirty="0"/>
              <a:t> </a:t>
            </a:r>
            <a:r>
              <a:rPr lang="en-US" sz="3200" b="1" i="1" dirty="0"/>
              <a:t>b</a:t>
            </a:r>
            <a:r>
              <a:rPr lang="en-US" sz="3200" i="1" dirty="0"/>
              <a:t> </a:t>
            </a:r>
            <a:r>
              <a:rPr lang="en-US" sz="3200" i="1" dirty="0" err="1" smtClean="0"/>
              <a:t>tog‘ri</a:t>
            </a:r>
            <a:r>
              <a:rPr lang="en-US" sz="3200" i="1" dirty="0" smtClean="0"/>
              <a:t> </a:t>
            </a:r>
            <a:r>
              <a:rPr lang="en-US" sz="3200" i="1" dirty="0" err="1"/>
              <a:t>chiziqlar</a:t>
            </a:r>
            <a:r>
              <a:rPr lang="en-US" sz="3200" i="1" dirty="0"/>
              <a:t> parallel </a:t>
            </a:r>
            <a:r>
              <a:rPr lang="en-US" sz="3200" i="1" dirty="0" err="1" smtClean="0"/>
              <a:t>bo‘lmasin</a:t>
            </a:r>
            <a:r>
              <a:rPr lang="en-US" sz="3200" i="1" dirty="0"/>
              <a:t>. </a:t>
            </a:r>
            <a:endParaRPr lang="en-US" sz="3200" i="1" dirty="0" smtClean="0"/>
          </a:p>
          <a:p>
            <a:pPr eaLnBrk="1" hangingPunct="1"/>
            <a:r>
              <a:rPr lang="en-US" sz="3200" i="1" dirty="0" smtClean="0"/>
              <a:t>U </a:t>
            </a:r>
            <a:r>
              <a:rPr lang="en-US" sz="3200" i="1" dirty="0" err="1" smtClean="0"/>
              <a:t>holda</a:t>
            </a:r>
            <a:r>
              <a:rPr lang="en-US" sz="3200" i="1" dirty="0"/>
              <a:t>, </a:t>
            </a:r>
            <a:r>
              <a:rPr lang="en-US" sz="3200" i="1" dirty="0" err="1"/>
              <a:t>ular</a:t>
            </a:r>
            <a:r>
              <a:rPr lang="en-US" sz="3200" i="1" dirty="0"/>
              <a:t> </a:t>
            </a:r>
            <a:r>
              <a:rPr lang="en-US" sz="3200" i="1" dirty="0" err="1"/>
              <a:t>biror</a:t>
            </a:r>
            <a:r>
              <a:rPr lang="en-US" sz="3200" i="1" dirty="0"/>
              <a:t> </a:t>
            </a:r>
            <a:r>
              <a:rPr lang="en-US" sz="3200" i="1" dirty="0" smtClean="0"/>
              <a:t> </a:t>
            </a:r>
            <a:r>
              <a:rPr lang="en-US" sz="3200" b="1" i="1" dirty="0" smtClean="0"/>
              <a:t>M</a:t>
            </a:r>
            <a:r>
              <a:rPr lang="en-US" sz="3200" i="1" dirty="0" smtClean="0"/>
              <a:t> </a:t>
            </a:r>
            <a:r>
              <a:rPr lang="en-US" sz="3200" i="1" dirty="0" err="1"/>
              <a:t>nuqtada</a:t>
            </a:r>
            <a:r>
              <a:rPr lang="en-US" sz="3200" i="1" dirty="0"/>
              <a:t> </a:t>
            </a:r>
            <a:r>
              <a:rPr lang="en-US" sz="3200" i="1" dirty="0" err="1" smtClean="0"/>
              <a:t>kesishadi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va</a:t>
            </a:r>
            <a:r>
              <a:rPr lang="en-US" sz="3200" i="1" dirty="0" smtClean="0"/>
              <a:t>  </a:t>
            </a:r>
            <a:r>
              <a:rPr lang="en-US" sz="3200" b="1" i="1" dirty="0"/>
              <a:t>M</a:t>
            </a:r>
            <a:r>
              <a:rPr lang="en-US" sz="3200" i="1" dirty="0" smtClean="0"/>
              <a:t> </a:t>
            </a:r>
            <a:r>
              <a:rPr lang="en-US" sz="3200" i="1" dirty="0" err="1"/>
              <a:t>nuqtadan</a:t>
            </a:r>
            <a:r>
              <a:rPr lang="en-US" sz="3200" i="1" dirty="0"/>
              <a:t> </a:t>
            </a:r>
            <a:r>
              <a:rPr lang="en-US" sz="3200" b="1" i="1" dirty="0"/>
              <a:t>c</a:t>
            </a:r>
            <a:r>
              <a:rPr lang="en-US" sz="3200" i="1" dirty="0"/>
              <a:t> </a:t>
            </a:r>
            <a:r>
              <a:rPr lang="en-US" sz="3200" i="1" dirty="0" err="1" smtClean="0"/>
              <a:t>to‘g‘ri</a:t>
            </a:r>
            <a:r>
              <a:rPr lang="en-US" sz="3200" i="1" dirty="0" smtClean="0"/>
              <a:t> </a:t>
            </a:r>
            <a:r>
              <a:rPr lang="en-US" sz="3200" i="1" dirty="0" err="1"/>
              <a:t>chiziqqa</a:t>
            </a:r>
            <a:r>
              <a:rPr lang="en-US" sz="3200" i="1" dirty="0"/>
              <a:t> </a:t>
            </a:r>
            <a:r>
              <a:rPr lang="en-US" sz="3200" i="1" dirty="0" err="1"/>
              <a:t>ikkita</a:t>
            </a:r>
            <a:r>
              <a:rPr lang="en-US" sz="3200" b="1" i="1" dirty="0"/>
              <a:t> </a:t>
            </a:r>
            <a:r>
              <a:rPr lang="en-US" sz="3200" b="1" i="1" dirty="0" smtClean="0"/>
              <a:t>a </a:t>
            </a:r>
            <a:r>
              <a:rPr lang="en-US" sz="3200" i="1" dirty="0" err="1" smtClean="0"/>
              <a:t>va</a:t>
            </a:r>
            <a:r>
              <a:rPr lang="en-US" sz="3200" i="1" dirty="0" smtClean="0"/>
              <a:t> </a:t>
            </a:r>
            <a:r>
              <a:rPr lang="en-US" sz="3200" b="1" i="1" dirty="0" smtClean="0"/>
              <a:t>b</a:t>
            </a:r>
            <a:r>
              <a:rPr lang="en-US" sz="3200" i="1" dirty="0" smtClean="0"/>
              <a:t> parallel </a:t>
            </a:r>
            <a:r>
              <a:rPr lang="en-US" sz="3200" i="1" dirty="0" err="1" smtClean="0"/>
              <a:t>to‘g‘ri</a:t>
            </a:r>
            <a:r>
              <a:rPr lang="en-US" sz="3200" i="1" dirty="0" smtClean="0"/>
              <a:t> </a:t>
            </a:r>
            <a:r>
              <a:rPr lang="en-US" sz="3200" i="1" dirty="0" err="1"/>
              <a:t>chiziq</a:t>
            </a:r>
            <a:r>
              <a:rPr lang="en-US" sz="3200" i="1" dirty="0"/>
              <a:t> </a:t>
            </a:r>
            <a:r>
              <a:rPr lang="en-US" sz="3200" i="1" dirty="0" err="1" smtClean="0"/>
              <a:t>o‘tkazilgan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bo‘lib</a:t>
            </a:r>
            <a:r>
              <a:rPr lang="en-US" sz="3200" i="1" dirty="0" smtClean="0"/>
              <a:t> </a:t>
            </a:r>
            <a:r>
              <a:rPr lang="en-US" sz="3200" i="1" dirty="0" err="1"/>
              <a:t>qoladi</a:t>
            </a:r>
            <a:r>
              <a:rPr lang="en-US" sz="3200" i="1" dirty="0"/>
              <a:t>. </a:t>
            </a:r>
            <a:r>
              <a:rPr lang="en-US" sz="3200" i="1" dirty="0" smtClean="0"/>
              <a:t>Bu </a:t>
            </a:r>
            <a:r>
              <a:rPr lang="en-US" sz="3200" i="1" dirty="0" err="1"/>
              <a:t>esa</a:t>
            </a:r>
            <a:r>
              <a:rPr lang="en-US" sz="3200" i="1" dirty="0"/>
              <a:t> </a:t>
            </a:r>
            <a:r>
              <a:rPr lang="en-US" sz="3200" i="1" dirty="0" err="1"/>
              <a:t>parallellik</a:t>
            </a:r>
            <a:r>
              <a:rPr lang="en-US" sz="3200" i="1" dirty="0"/>
              <a:t> </a:t>
            </a:r>
            <a:r>
              <a:rPr lang="en-US" sz="3200" i="1" dirty="0" err="1"/>
              <a:t>aksiomasiga</a:t>
            </a:r>
            <a:r>
              <a:rPr lang="en-US" sz="3200" i="1" dirty="0"/>
              <a:t> </a:t>
            </a:r>
            <a:r>
              <a:rPr lang="en-US" sz="3200" i="1" dirty="0" err="1"/>
              <a:t>zid</a:t>
            </a:r>
            <a:r>
              <a:rPr lang="en-US" sz="3200" i="1" dirty="0" smtClean="0"/>
              <a:t>.</a:t>
            </a:r>
          </a:p>
          <a:p>
            <a:pPr eaLnBrk="1" hangingPunct="1"/>
            <a:r>
              <a:rPr lang="en-US" sz="3200" i="1" dirty="0" err="1" smtClean="0"/>
              <a:t>Demak</a:t>
            </a:r>
            <a:r>
              <a:rPr lang="en-US" sz="3200" i="1" dirty="0"/>
              <a:t>, </a:t>
            </a:r>
            <a:r>
              <a:rPr lang="en-US" sz="3200" i="1" dirty="0" err="1" smtClean="0"/>
              <a:t>farazimiz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noto‘g‘ri</a:t>
            </a:r>
            <a:r>
              <a:rPr lang="en-US" sz="3200" i="1" dirty="0" smtClean="0"/>
              <a:t> -  </a:t>
            </a:r>
            <a:r>
              <a:rPr lang="en-US" sz="3200" b="1" i="1" dirty="0">
                <a:solidFill>
                  <a:srgbClr val="9A0000"/>
                </a:solidFill>
              </a:rPr>
              <a:t>a </a:t>
            </a:r>
            <a:r>
              <a:rPr lang="en-US" sz="4000" b="1" i="1" dirty="0">
                <a:solidFill>
                  <a:srgbClr val="9A0000"/>
                </a:solidFill>
              </a:rPr>
              <a:t>II </a:t>
            </a:r>
            <a:r>
              <a:rPr lang="en-US" sz="3200" b="1" i="1" dirty="0" smtClean="0">
                <a:solidFill>
                  <a:srgbClr val="9A0000"/>
                </a:solidFill>
              </a:rPr>
              <a:t>b</a:t>
            </a:r>
            <a:r>
              <a:rPr lang="en-US" sz="3200" i="1" dirty="0" smtClean="0"/>
              <a:t> </a:t>
            </a:r>
            <a:r>
              <a:rPr lang="en-US" sz="3200" i="1" dirty="0" err="1"/>
              <a:t>ekan</a:t>
            </a:r>
            <a:r>
              <a:rPr lang="en-US" sz="3200" i="1" dirty="0"/>
              <a:t>. </a:t>
            </a:r>
            <a:endParaRPr lang="ru-RU" sz="3200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032905" y="1073732"/>
            <a:ext cx="2027333" cy="446885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0009870" y="1293167"/>
            <a:ext cx="2050368" cy="536383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6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0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0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0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451593" y="1637754"/>
            <a:ext cx="11724564" cy="2160240"/>
          </a:xfrm>
          <a:prstGeom prst="rect">
            <a:avLst/>
          </a:prstGeom>
        </p:spPr>
        <p:txBody>
          <a:bodyPr vert="horz" lIns="107681" tIns="53841" rIns="107681" bIns="53841" rtlCol="0">
            <a:no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89 -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sahifasidagi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10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451593" y="197594"/>
            <a:ext cx="11286441" cy="806166"/>
          </a:xfrm>
          <a:prstGeom prst="rect">
            <a:avLst/>
          </a:prstGeom>
        </p:spPr>
        <p:txBody>
          <a:bodyPr vert="horz" wrap="square" lIns="0" tIns="34527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5012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501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12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501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12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501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12" dirty="0" err="1">
                <a:latin typeface="Arial" pitchFamily="34" charset="0"/>
                <a:cs typeface="Arial" pitchFamily="34" charset="0"/>
              </a:rPr>
              <a:t>topshiriqlar</a:t>
            </a:r>
            <a:endParaRPr lang="ru-RU" sz="5012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87" y="4086026"/>
            <a:ext cx="4464496" cy="277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3732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0484" indent="-2924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9975" indent="-2339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7965" indent="-2339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5955" indent="-2339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3945" indent="-233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1934" indent="-233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24" indent="-233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7914" indent="-233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96AD07-D35B-40EF-8CCA-B7B3325F3011}" type="slidenum">
              <a:rPr lang="ru-RU"/>
              <a:pPr eaLnBrk="1" hangingPunct="1"/>
              <a:t>2</a:t>
            </a:fld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48260" y="4281224"/>
            <a:ext cx="4491451" cy="2454611"/>
            <a:chOff x="336" y="2024"/>
            <a:chExt cx="4280" cy="1152"/>
          </a:xfrm>
        </p:grpSpPr>
        <p:sp>
          <p:nvSpPr>
            <p:cNvPr id="6195" name="Freeform 3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>
                <a:gd name="T0" fmla="*/ 0 w 4280"/>
                <a:gd name="T1" fmla="*/ 1088 h 1136"/>
                <a:gd name="T2" fmla="*/ 904 w 4280"/>
                <a:gd name="T3" fmla="*/ 80 h 1136"/>
                <a:gd name="T4" fmla="*/ 4280 w 4280"/>
                <a:gd name="T5" fmla="*/ 0 h 1136"/>
                <a:gd name="T6" fmla="*/ 3432 w 4280"/>
                <a:gd name="T7" fmla="*/ 1088 h 1136"/>
                <a:gd name="T8" fmla="*/ 6 w 4280"/>
                <a:gd name="T9" fmla="*/ 1091 h 1136"/>
                <a:gd name="T10" fmla="*/ 6 w 4280"/>
                <a:gd name="T11" fmla="*/ 1123 h 1136"/>
                <a:gd name="T12" fmla="*/ 3448 w 4280"/>
                <a:gd name="T13" fmla="*/ 1120 h 1136"/>
                <a:gd name="T14" fmla="*/ 3448 w 4280"/>
                <a:gd name="T15" fmla="*/ 1136 h 1136"/>
                <a:gd name="T16" fmla="*/ 3464 w 4280"/>
                <a:gd name="T17" fmla="*/ 1104 h 1136"/>
                <a:gd name="T18" fmla="*/ 3448 w 4280"/>
                <a:gd name="T19" fmla="*/ 1104 h 1136"/>
                <a:gd name="T20" fmla="*/ 4264 w 4280"/>
                <a:gd name="T21" fmla="*/ 48 h 1136"/>
                <a:gd name="T22" fmla="*/ 4264 w 4280"/>
                <a:gd name="T23" fmla="*/ 48 h 1136"/>
                <a:gd name="T24" fmla="*/ 3448 w 4280"/>
                <a:gd name="T25" fmla="*/ 1088 h 1136"/>
                <a:gd name="T26" fmla="*/ 6 w 4280"/>
                <a:gd name="T27" fmla="*/ 1091 h 1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80"/>
                <a:gd name="T43" fmla="*/ 0 h 1136"/>
                <a:gd name="T44" fmla="*/ 4280 w 4280"/>
                <a:gd name="T45" fmla="*/ 1136 h 11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6196" name="Freeform 4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>
                <a:gd name="T0" fmla="*/ 848 w 848"/>
                <a:gd name="T1" fmla="*/ 0 h 1138"/>
                <a:gd name="T2" fmla="*/ 848 w 848"/>
                <a:gd name="T3" fmla="*/ 64 h 1138"/>
                <a:gd name="T4" fmla="*/ 12 w 848"/>
                <a:gd name="T5" fmla="*/ 1138 h 1138"/>
                <a:gd name="T6" fmla="*/ 0 w 848"/>
                <a:gd name="T7" fmla="*/ 1090 h 1138"/>
                <a:gd name="T8" fmla="*/ 848 w 848"/>
                <a:gd name="T9" fmla="*/ 0 h 1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1138"/>
                <a:gd name="T17" fmla="*/ 848 w 848"/>
                <a:gd name="T18" fmla="*/ 1138 h 1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53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251909" name="Freeform 5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3432" y="5"/>
                </a:cxn>
                <a:cxn ang="0">
                  <a:pos x="3444" y="53"/>
                </a:cxn>
                <a:cxn ang="0">
                  <a:pos x="0" y="59"/>
                </a:cxn>
                <a:cxn ang="0">
                  <a:pos x="6" y="22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0099FF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3902"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27581" y="1734878"/>
            <a:ext cx="4211955" cy="2010422"/>
            <a:chOff x="336" y="2024"/>
            <a:chExt cx="4280" cy="1152"/>
          </a:xfrm>
        </p:grpSpPr>
        <p:sp>
          <p:nvSpPr>
            <p:cNvPr id="6192" name="Freeform 7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>
                <a:gd name="T0" fmla="*/ 0 w 4280"/>
                <a:gd name="T1" fmla="*/ 1088 h 1136"/>
                <a:gd name="T2" fmla="*/ 904 w 4280"/>
                <a:gd name="T3" fmla="*/ 80 h 1136"/>
                <a:gd name="T4" fmla="*/ 4280 w 4280"/>
                <a:gd name="T5" fmla="*/ 0 h 1136"/>
                <a:gd name="T6" fmla="*/ 3432 w 4280"/>
                <a:gd name="T7" fmla="*/ 1088 h 1136"/>
                <a:gd name="T8" fmla="*/ 6 w 4280"/>
                <a:gd name="T9" fmla="*/ 1091 h 1136"/>
                <a:gd name="T10" fmla="*/ 6 w 4280"/>
                <a:gd name="T11" fmla="*/ 1123 h 1136"/>
                <a:gd name="T12" fmla="*/ 3448 w 4280"/>
                <a:gd name="T13" fmla="*/ 1120 h 1136"/>
                <a:gd name="T14" fmla="*/ 3448 w 4280"/>
                <a:gd name="T15" fmla="*/ 1136 h 1136"/>
                <a:gd name="T16" fmla="*/ 3464 w 4280"/>
                <a:gd name="T17" fmla="*/ 1104 h 1136"/>
                <a:gd name="T18" fmla="*/ 3448 w 4280"/>
                <a:gd name="T19" fmla="*/ 1104 h 1136"/>
                <a:gd name="T20" fmla="*/ 4264 w 4280"/>
                <a:gd name="T21" fmla="*/ 48 h 1136"/>
                <a:gd name="T22" fmla="*/ 4264 w 4280"/>
                <a:gd name="T23" fmla="*/ 48 h 1136"/>
                <a:gd name="T24" fmla="*/ 3448 w 4280"/>
                <a:gd name="T25" fmla="*/ 1088 h 1136"/>
                <a:gd name="T26" fmla="*/ 6 w 4280"/>
                <a:gd name="T27" fmla="*/ 1091 h 1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80"/>
                <a:gd name="T43" fmla="*/ 0 h 1136"/>
                <a:gd name="T44" fmla="*/ 4280 w 4280"/>
                <a:gd name="T45" fmla="*/ 1136 h 11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6193" name="Freeform 8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>
                <a:gd name="T0" fmla="*/ 848 w 848"/>
                <a:gd name="T1" fmla="*/ 0 h 1138"/>
                <a:gd name="T2" fmla="*/ 848 w 848"/>
                <a:gd name="T3" fmla="*/ 64 h 1138"/>
                <a:gd name="T4" fmla="*/ 12 w 848"/>
                <a:gd name="T5" fmla="*/ 1138 h 1138"/>
                <a:gd name="T6" fmla="*/ 0 w 848"/>
                <a:gd name="T7" fmla="*/ 1090 h 1138"/>
                <a:gd name="T8" fmla="*/ 848 w 848"/>
                <a:gd name="T9" fmla="*/ 0 h 1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1138"/>
                <a:gd name="T17" fmla="*/ 848 w 848"/>
                <a:gd name="T18" fmla="*/ 1138 h 1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53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251913" name="Freeform 9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3432" y="5"/>
                </a:cxn>
                <a:cxn ang="0">
                  <a:pos x="3444" y="53"/>
                </a:cxn>
                <a:cxn ang="0">
                  <a:pos x="0" y="59"/>
                </a:cxn>
                <a:cxn ang="0">
                  <a:pos x="6" y="22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0099FF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3902">
                <a:latin typeface="Arial" charset="0"/>
                <a:cs typeface="Arial" charset="0"/>
              </a:endParaRPr>
            </a:p>
          </p:txBody>
        </p:sp>
      </p:grpSp>
      <p:grpSp>
        <p:nvGrpSpPr>
          <p:cNvPr id="6152" name="Group 24"/>
          <p:cNvGrpSpPr>
            <a:grpSpLocks/>
          </p:cNvGrpSpPr>
          <p:nvPr/>
        </p:nvGrpSpPr>
        <p:grpSpPr bwMode="auto">
          <a:xfrm>
            <a:off x="1913903" y="2197303"/>
            <a:ext cx="2183977" cy="1013989"/>
            <a:chOff x="768" y="1104"/>
            <a:chExt cx="1344" cy="624"/>
          </a:xfrm>
        </p:grpSpPr>
        <p:sp>
          <p:nvSpPr>
            <p:cNvPr id="6179" name="Freeform 25"/>
            <p:cNvSpPr>
              <a:spLocks/>
            </p:cNvSpPr>
            <p:nvPr/>
          </p:nvSpPr>
          <p:spPr bwMode="auto">
            <a:xfrm>
              <a:off x="768" y="1104"/>
              <a:ext cx="1312" cy="624"/>
            </a:xfrm>
            <a:custGeom>
              <a:avLst/>
              <a:gdLst>
                <a:gd name="T0" fmla="*/ 0 w 1744"/>
                <a:gd name="T1" fmla="*/ 0 h 768"/>
                <a:gd name="T2" fmla="*/ 743 w 1744"/>
                <a:gd name="T3" fmla="*/ 412 h 768"/>
                <a:gd name="T4" fmla="*/ 0 60000 65536"/>
                <a:gd name="T5" fmla="*/ 0 60000 65536"/>
                <a:gd name="T6" fmla="*/ 0 w 1744"/>
                <a:gd name="T7" fmla="*/ 0 h 768"/>
                <a:gd name="T8" fmla="*/ 1744 w 1744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44" h="768">
                  <a:moveTo>
                    <a:pt x="0" y="0"/>
                  </a:moveTo>
                  <a:lnTo>
                    <a:pt x="1744" y="768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251930" name="Text Box 26"/>
            <p:cNvSpPr txBox="1">
              <a:spLocks noChangeArrowheads="1"/>
            </p:cNvSpPr>
            <p:nvPr/>
          </p:nvSpPr>
          <p:spPr bwMode="auto">
            <a:xfrm>
              <a:off x="1776" y="1200"/>
              <a:ext cx="336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504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n</a:t>
              </a:r>
              <a:endParaRPr lang="ru-RU" sz="4504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6153" name="Group 27"/>
          <p:cNvGrpSpPr>
            <a:grpSpLocks/>
          </p:cNvGrpSpPr>
          <p:nvPr/>
        </p:nvGrpSpPr>
        <p:grpSpPr bwMode="auto">
          <a:xfrm>
            <a:off x="1364266" y="2197303"/>
            <a:ext cx="2963968" cy="1091988"/>
            <a:chOff x="240" y="1008"/>
            <a:chExt cx="1824" cy="672"/>
          </a:xfrm>
        </p:grpSpPr>
        <p:sp>
          <p:nvSpPr>
            <p:cNvPr id="6177" name="Freeform 28"/>
            <p:cNvSpPr>
              <a:spLocks/>
            </p:cNvSpPr>
            <p:nvPr/>
          </p:nvSpPr>
          <p:spPr bwMode="auto">
            <a:xfrm flipV="1">
              <a:off x="240" y="1008"/>
              <a:ext cx="1824" cy="672"/>
            </a:xfrm>
            <a:custGeom>
              <a:avLst/>
              <a:gdLst>
                <a:gd name="T0" fmla="*/ 0 w 1744"/>
                <a:gd name="T1" fmla="*/ 0 h 768"/>
                <a:gd name="T2" fmla="*/ 1996 w 1744"/>
                <a:gd name="T3" fmla="*/ 515 h 768"/>
                <a:gd name="T4" fmla="*/ 0 60000 65536"/>
                <a:gd name="T5" fmla="*/ 0 60000 65536"/>
                <a:gd name="T6" fmla="*/ 0 w 1744"/>
                <a:gd name="T7" fmla="*/ 0 h 768"/>
                <a:gd name="T8" fmla="*/ 1744 w 1744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44" h="768">
                  <a:moveTo>
                    <a:pt x="0" y="0"/>
                  </a:moveTo>
                  <a:lnTo>
                    <a:pt x="1744" y="768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251933" name="Text Box 29"/>
            <p:cNvSpPr txBox="1">
              <a:spLocks noChangeArrowheads="1"/>
            </p:cNvSpPr>
            <p:nvPr/>
          </p:nvSpPr>
          <p:spPr bwMode="auto">
            <a:xfrm>
              <a:off x="240" y="1152"/>
              <a:ext cx="336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504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m</a:t>
              </a:r>
              <a:endParaRPr lang="ru-RU" sz="4504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4225392" y="4827674"/>
            <a:ext cx="2729971" cy="857991"/>
            <a:chOff x="3024" y="912"/>
            <a:chExt cx="1680" cy="528"/>
          </a:xfrm>
        </p:grpSpPr>
        <p:sp>
          <p:nvSpPr>
            <p:cNvPr id="6175" name="Freeform 31"/>
            <p:cNvSpPr>
              <a:spLocks/>
            </p:cNvSpPr>
            <p:nvPr/>
          </p:nvSpPr>
          <p:spPr bwMode="auto">
            <a:xfrm flipV="1">
              <a:off x="3024" y="960"/>
              <a:ext cx="1680" cy="480"/>
            </a:xfrm>
            <a:custGeom>
              <a:avLst/>
              <a:gdLst>
                <a:gd name="T0" fmla="*/ 0 w 1744"/>
                <a:gd name="T1" fmla="*/ 0 h 768"/>
                <a:gd name="T2" fmla="*/ 1559 w 1744"/>
                <a:gd name="T3" fmla="*/ 188 h 768"/>
                <a:gd name="T4" fmla="*/ 0 60000 65536"/>
                <a:gd name="T5" fmla="*/ 0 60000 65536"/>
                <a:gd name="T6" fmla="*/ 0 w 1744"/>
                <a:gd name="T7" fmla="*/ 0 h 768"/>
                <a:gd name="T8" fmla="*/ 1744 w 1744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44" h="768">
                  <a:moveTo>
                    <a:pt x="0" y="0"/>
                  </a:moveTo>
                  <a:lnTo>
                    <a:pt x="1744" y="768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251936" name="Text Box 32"/>
            <p:cNvSpPr txBox="1">
              <a:spLocks noChangeArrowheads="1"/>
            </p:cNvSpPr>
            <p:nvPr/>
          </p:nvSpPr>
          <p:spPr bwMode="auto">
            <a:xfrm>
              <a:off x="3264" y="912"/>
              <a:ext cx="336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504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l</a:t>
              </a:r>
              <a:endParaRPr lang="ru-RU" sz="4504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6155" name="Group 33"/>
          <p:cNvGrpSpPr>
            <a:grpSpLocks/>
          </p:cNvGrpSpPr>
          <p:nvPr/>
        </p:nvGrpSpPr>
        <p:grpSpPr bwMode="auto">
          <a:xfrm>
            <a:off x="4330072" y="4990662"/>
            <a:ext cx="2729971" cy="1403985"/>
            <a:chOff x="3456" y="768"/>
            <a:chExt cx="1680" cy="864"/>
          </a:xfrm>
        </p:grpSpPr>
        <p:sp>
          <p:nvSpPr>
            <p:cNvPr id="6173" name="Freeform 34"/>
            <p:cNvSpPr>
              <a:spLocks/>
            </p:cNvSpPr>
            <p:nvPr/>
          </p:nvSpPr>
          <p:spPr bwMode="auto">
            <a:xfrm flipV="1">
              <a:off x="3456" y="1152"/>
              <a:ext cx="1680" cy="480"/>
            </a:xfrm>
            <a:custGeom>
              <a:avLst/>
              <a:gdLst>
                <a:gd name="T0" fmla="*/ 0 w 1744"/>
                <a:gd name="T1" fmla="*/ 0 h 768"/>
                <a:gd name="T2" fmla="*/ 1559 w 1744"/>
                <a:gd name="T3" fmla="*/ 188 h 768"/>
                <a:gd name="T4" fmla="*/ 0 60000 65536"/>
                <a:gd name="T5" fmla="*/ 0 60000 65536"/>
                <a:gd name="T6" fmla="*/ 0 w 1744"/>
                <a:gd name="T7" fmla="*/ 0 h 768"/>
                <a:gd name="T8" fmla="*/ 1744 w 1744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44" h="768">
                  <a:moveTo>
                    <a:pt x="0" y="0"/>
                  </a:moveTo>
                  <a:lnTo>
                    <a:pt x="1744" y="768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251939" name="Text Box 35"/>
            <p:cNvSpPr txBox="1">
              <a:spLocks noChangeArrowheads="1"/>
            </p:cNvSpPr>
            <p:nvPr/>
          </p:nvSpPr>
          <p:spPr bwMode="auto">
            <a:xfrm>
              <a:off x="4800" y="768"/>
              <a:ext cx="336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504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p</a:t>
              </a:r>
              <a:endParaRPr lang="ru-RU" sz="4504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141849" y="1934055"/>
            <a:ext cx="1247987" cy="770242"/>
            <a:chOff x="4080" y="2160"/>
            <a:chExt cx="768" cy="474"/>
          </a:xfrm>
        </p:grpSpPr>
        <p:sp>
          <p:nvSpPr>
            <p:cNvPr id="251941" name="Text Box 37"/>
            <p:cNvSpPr txBox="1">
              <a:spLocks noChangeArrowheads="1"/>
            </p:cNvSpPr>
            <p:nvPr/>
          </p:nvSpPr>
          <p:spPr bwMode="auto">
            <a:xfrm>
              <a:off x="4080" y="2160"/>
              <a:ext cx="301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n</a:t>
              </a:r>
              <a:endParaRPr lang="ru-RU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171" name="Freeform 38"/>
            <p:cNvSpPr>
              <a:spLocks/>
            </p:cNvSpPr>
            <p:nvPr/>
          </p:nvSpPr>
          <p:spPr bwMode="auto">
            <a:xfrm>
              <a:off x="4416" y="2352"/>
              <a:ext cx="96" cy="192"/>
            </a:xfrm>
            <a:custGeom>
              <a:avLst/>
              <a:gdLst>
                <a:gd name="T0" fmla="*/ 0 w 102"/>
                <a:gd name="T1" fmla="*/ 123 h 240"/>
                <a:gd name="T2" fmla="*/ 14 w 102"/>
                <a:gd name="T3" fmla="*/ 24 h 240"/>
                <a:gd name="T4" fmla="*/ 40 w 102"/>
                <a:gd name="T5" fmla="*/ 0 h 240"/>
                <a:gd name="T6" fmla="*/ 68 w 102"/>
                <a:gd name="T7" fmla="*/ 24 h 240"/>
                <a:gd name="T8" fmla="*/ 85 w 102"/>
                <a:gd name="T9" fmla="*/ 11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240"/>
                <a:gd name="T17" fmla="*/ 102 w 102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240">
                  <a:moveTo>
                    <a:pt x="0" y="240"/>
                  </a:moveTo>
                  <a:cubicBezTo>
                    <a:pt x="3" y="208"/>
                    <a:pt x="9" y="88"/>
                    <a:pt x="17" y="48"/>
                  </a:cubicBezTo>
                  <a:cubicBezTo>
                    <a:pt x="25" y="8"/>
                    <a:pt x="37" y="0"/>
                    <a:pt x="48" y="0"/>
                  </a:cubicBezTo>
                  <a:cubicBezTo>
                    <a:pt x="59" y="0"/>
                    <a:pt x="72" y="9"/>
                    <a:pt x="81" y="48"/>
                  </a:cubicBezTo>
                  <a:cubicBezTo>
                    <a:pt x="90" y="87"/>
                    <a:pt x="98" y="195"/>
                    <a:pt x="102" y="233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251943" name="Text Box 39"/>
            <p:cNvSpPr txBox="1">
              <a:spLocks noChangeArrowheads="1"/>
            </p:cNvSpPr>
            <p:nvPr/>
          </p:nvSpPr>
          <p:spPr bwMode="auto">
            <a:xfrm>
              <a:off x="4547" y="2160"/>
              <a:ext cx="301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m</a:t>
              </a:r>
              <a:endParaRPr lang="ru-RU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8151944" y="5134236"/>
            <a:ext cx="1221987" cy="843367"/>
            <a:chOff x="4096" y="2688"/>
            <a:chExt cx="752" cy="519"/>
          </a:xfrm>
        </p:grpSpPr>
        <p:sp>
          <p:nvSpPr>
            <p:cNvPr id="251945" name="Text Box 41"/>
            <p:cNvSpPr txBox="1">
              <a:spLocks noChangeArrowheads="1"/>
            </p:cNvSpPr>
            <p:nvPr/>
          </p:nvSpPr>
          <p:spPr bwMode="auto">
            <a:xfrm>
              <a:off x="4096" y="2712"/>
              <a:ext cx="301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504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l</a:t>
              </a:r>
              <a:endParaRPr lang="ru-RU" sz="4504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1946" name="Text Box 42"/>
            <p:cNvSpPr txBox="1">
              <a:spLocks noChangeArrowheads="1"/>
            </p:cNvSpPr>
            <p:nvPr/>
          </p:nvSpPr>
          <p:spPr bwMode="auto">
            <a:xfrm>
              <a:off x="4547" y="2688"/>
              <a:ext cx="301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504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p</a:t>
              </a:r>
              <a:endParaRPr lang="ru-RU" sz="4504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1947" name="Text Box 43"/>
            <p:cNvSpPr txBox="1">
              <a:spLocks noChangeArrowheads="1"/>
            </p:cNvSpPr>
            <p:nvPr/>
          </p:nvSpPr>
          <p:spPr bwMode="auto">
            <a:xfrm>
              <a:off x="4304" y="2736"/>
              <a:ext cx="300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94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II</a:t>
              </a:r>
              <a:endParaRPr lang="ru-RU" sz="4094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5906621" y="4889018"/>
            <a:ext cx="317012" cy="709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902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endParaRPr lang="ru-RU" sz="3902" dirty="0">
              <a:latin typeface="Arial" charset="0"/>
              <a:cs typeface="Arial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906621" y="4889018"/>
            <a:ext cx="317012" cy="709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902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endParaRPr lang="ru-RU" sz="3902" dirty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7126" y="527093"/>
            <a:ext cx="27382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Kesishuvchi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0733" y="4954791"/>
            <a:ext cx="3212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endParaRPr lang="ru-RU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6"/>
          <p:cNvGrpSpPr>
            <a:grpSpLocks/>
          </p:cNvGrpSpPr>
          <p:nvPr/>
        </p:nvGrpSpPr>
        <p:grpSpPr bwMode="auto">
          <a:xfrm>
            <a:off x="7166619" y="1748839"/>
            <a:ext cx="4211955" cy="2010422"/>
            <a:chOff x="336" y="2024"/>
            <a:chExt cx="4280" cy="1152"/>
          </a:xfrm>
        </p:grpSpPr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>
                <a:gd name="T0" fmla="*/ 0 w 4280"/>
                <a:gd name="T1" fmla="*/ 1088 h 1136"/>
                <a:gd name="T2" fmla="*/ 904 w 4280"/>
                <a:gd name="T3" fmla="*/ 80 h 1136"/>
                <a:gd name="T4" fmla="*/ 4280 w 4280"/>
                <a:gd name="T5" fmla="*/ 0 h 1136"/>
                <a:gd name="T6" fmla="*/ 3432 w 4280"/>
                <a:gd name="T7" fmla="*/ 1088 h 1136"/>
                <a:gd name="T8" fmla="*/ 6 w 4280"/>
                <a:gd name="T9" fmla="*/ 1091 h 1136"/>
                <a:gd name="T10" fmla="*/ 6 w 4280"/>
                <a:gd name="T11" fmla="*/ 1123 h 1136"/>
                <a:gd name="T12" fmla="*/ 3448 w 4280"/>
                <a:gd name="T13" fmla="*/ 1120 h 1136"/>
                <a:gd name="T14" fmla="*/ 3448 w 4280"/>
                <a:gd name="T15" fmla="*/ 1136 h 1136"/>
                <a:gd name="T16" fmla="*/ 3464 w 4280"/>
                <a:gd name="T17" fmla="*/ 1104 h 1136"/>
                <a:gd name="T18" fmla="*/ 3448 w 4280"/>
                <a:gd name="T19" fmla="*/ 1104 h 1136"/>
                <a:gd name="T20" fmla="*/ 4264 w 4280"/>
                <a:gd name="T21" fmla="*/ 48 h 1136"/>
                <a:gd name="T22" fmla="*/ 4264 w 4280"/>
                <a:gd name="T23" fmla="*/ 48 h 1136"/>
                <a:gd name="T24" fmla="*/ 3448 w 4280"/>
                <a:gd name="T25" fmla="*/ 1088 h 1136"/>
                <a:gd name="T26" fmla="*/ 6 w 4280"/>
                <a:gd name="T27" fmla="*/ 1091 h 1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80"/>
                <a:gd name="T43" fmla="*/ 0 h 1136"/>
                <a:gd name="T44" fmla="*/ 4280 w 4280"/>
                <a:gd name="T45" fmla="*/ 1136 h 11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>
                <a:gd name="T0" fmla="*/ 848 w 848"/>
                <a:gd name="T1" fmla="*/ 0 h 1138"/>
                <a:gd name="T2" fmla="*/ 848 w 848"/>
                <a:gd name="T3" fmla="*/ 64 h 1138"/>
                <a:gd name="T4" fmla="*/ 12 w 848"/>
                <a:gd name="T5" fmla="*/ 1138 h 1138"/>
                <a:gd name="T6" fmla="*/ 0 w 848"/>
                <a:gd name="T7" fmla="*/ 1090 h 1138"/>
                <a:gd name="T8" fmla="*/ 848 w 848"/>
                <a:gd name="T9" fmla="*/ 0 h 1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1138"/>
                <a:gd name="T17" fmla="*/ 848 w 848"/>
                <a:gd name="T18" fmla="*/ 1138 h 1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53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3432" y="5"/>
                </a:cxn>
                <a:cxn ang="0">
                  <a:pos x="3444" y="53"/>
                </a:cxn>
                <a:cxn ang="0">
                  <a:pos x="0" y="59"/>
                </a:cxn>
                <a:cxn ang="0">
                  <a:pos x="6" y="22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0099FF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3902">
                <a:latin typeface="Arial" charset="0"/>
                <a:cs typeface="Arial" charset="0"/>
              </a:endParaRPr>
            </a:p>
          </p:txBody>
        </p:sp>
      </p:grpSp>
      <p:grpSp>
        <p:nvGrpSpPr>
          <p:cNvPr id="39" name="Group 24"/>
          <p:cNvGrpSpPr>
            <a:grpSpLocks/>
          </p:cNvGrpSpPr>
          <p:nvPr/>
        </p:nvGrpSpPr>
        <p:grpSpPr bwMode="auto">
          <a:xfrm>
            <a:off x="9140031" y="1951689"/>
            <a:ext cx="667868" cy="1337361"/>
            <a:chOff x="1509" y="2103"/>
            <a:chExt cx="411" cy="823"/>
          </a:xfrm>
        </p:grpSpPr>
        <p:sp>
          <p:nvSpPr>
            <p:cNvPr id="40" name="Freeform 25"/>
            <p:cNvSpPr>
              <a:spLocks/>
            </p:cNvSpPr>
            <p:nvPr/>
          </p:nvSpPr>
          <p:spPr bwMode="auto">
            <a:xfrm flipH="1">
              <a:off x="1509" y="2138"/>
              <a:ext cx="75" cy="788"/>
            </a:xfrm>
            <a:custGeom>
              <a:avLst/>
              <a:gdLst>
                <a:gd name="T0" fmla="*/ 0 w 1744"/>
                <a:gd name="T1" fmla="*/ 0 h 768"/>
                <a:gd name="T2" fmla="*/ 743 w 1744"/>
                <a:gd name="T3" fmla="*/ 412 h 768"/>
                <a:gd name="T4" fmla="*/ 0 60000 65536"/>
                <a:gd name="T5" fmla="*/ 0 60000 65536"/>
                <a:gd name="T6" fmla="*/ 0 w 1744"/>
                <a:gd name="T7" fmla="*/ 0 h 768"/>
                <a:gd name="T8" fmla="*/ 1744 w 1744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44" h="768">
                  <a:moveTo>
                    <a:pt x="0" y="0"/>
                  </a:moveTo>
                  <a:lnTo>
                    <a:pt x="1744" y="768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>
              <a:off x="1584" y="2103"/>
              <a:ext cx="336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504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n</a:t>
              </a:r>
              <a:endParaRPr lang="ru-RU" sz="4504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42" name="Group 27"/>
          <p:cNvGrpSpPr>
            <a:grpSpLocks/>
          </p:cNvGrpSpPr>
          <p:nvPr/>
        </p:nvGrpSpPr>
        <p:grpSpPr bwMode="auto">
          <a:xfrm>
            <a:off x="7701728" y="2484766"/>
            <a:ext cx="2765720" cy="807616"/>
            <a:chOff x="240" y="1211"/>
            <a:chExt cx="1702" cy="497"/>
          </a:xfrm>
        </p:grpSpPr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240" y="1680"/>
              <a:ext cx="1702" cy="28"/>
            </a:xfrm>
            <a:custGeom>
              <a:avLst/>
              <a:gdLst>
                <a:gd name="T0" fmla="*/ 0 w 1744"/>
                <a:gd name="T1" fmla="*/ 0 h 768"/>
                <a:gd name="T2" fmla="*/ 1996 w 1744"/>
                <a:gd name="T3" fmla="*/ 515 h 768"/>
                <a:gd name="T4" fmla="*/ 0 60000 65536"/>
                <a:gd name="T5" fmla="*/ 0 60000 65536"/>
                <a:gd name="T6" fmla="*/ 0 w 1744"/>
                <a:gd name="T7" fmla="*/ 0 h 768"/>
                <a:gd name="T8" fmla="*/ 1744 w 1744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44" h="768">
                  <a:moveTo>
                    <a:pt x="0" y="0"/>
                  </a:moveTo>
                  <a:lnTo>
                    <a:pt x="1744" y="768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44" name="Text Box 29"/>
            <p:cNvSpPr txBox="1">
              <a:spLocks noChangeArrowheads="1"/>
            </p:cNvSpPr>
            <p:nvPr/>
          </p:nvSpPr>
          <p:spPr bwMode="auto">
            <a:xfrm>
              <a:off x="312" y="1211"/>
              <a:ext cx="336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m</a:t>
              </a:r>
              <a:endParaRPr lang="ru-RU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45" name="Group 36"/>
          <p:cNvGrpSpPr>
            <a:grpSpLocks/>
          </p:cNvGrpSpPr>
          <p:nvPr/>
        </p:nvGrpSpPr>
        <p:grpSpPr bwMode="auto">
          <a:xfrm>
            <a:off x="5916614" y="2187186"/>
            <a:ext cx="1897199" cy="794617"/>
            <a:chOff x="4046" y="2021"/>
            <a:chExt cx="779" cy="489"/>
          </a:xfrm>
        </p:grpSpPr>
        <p:sp>
          <p:nvSpPr>
            <p:cNvPr id="46" name="Text Box 37"/>
            <p:cNvSpPr txBox="1">
              <a:spLocks noChangeArrowheads="1"/>
            </p:cNvSpPr>
            <p:nvPr/>
          </p:nvSpPr>
          <p:spPr bwMode="auto">
            <a:xfrm>
              <a:off x="4046" y="2021"/>
              <a:ext cx="301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n</a:t>
              </a:r>
              <a:endParaRPr lang="ru-RU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204" y="2027"/>
                  <a:ext cx="621" cy="4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⊥</m:t>
                      </m:r>
                    </m:oMath>
                  </a14:m>
                  <a:r>
                    <a:rPr lang="en-US" sz="4400" b="1" i="1" dirty="0" smtClean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Arial" charset="0"/>
                    </a:rPr>
                    <a:t>m</a:t>
                  </a:r>
                  <a:endParaRPr lang="ru-RU" sz="44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endParaRPr>
                </a:p>
              </p:txBody>
            </p:sp>
          </mc:Choice>
          <mc:Fallback>
            <p:sp>
              <p:nvSpPr>
                <p:cNvPr id="48" name="Text 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4" y="2027"/>
                  <a:ext cx="621" cy="48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5504" b="-41085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48"/>
          <p:cNvSpPr txBox="1"/>
          <p:nvPr/>
        </p:nvSpPr>
        <p:spPr>
          <a:xfrm>
            <a:off x="8088886" y="536870"/>
            <a:ext cx="28809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Perpendikulyar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78382">
            <a:off x="9170196" y="2955615"/>
            <a:ext cx="351142" cy="31781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13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0484" indent="-2924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9975" indent="-2339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7965" indent="-2339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5955" indent="-2339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3945" indent="-233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1934" indent="-233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24" indent="-233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7914" indent="-233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96AD07-D35B-40EF-8CCA-B7B3325F3011}" type="slidenum">
              <a:rPr lang="ru-RU"/>
              <a:pPr eaLnBrk="1" hangingPunct="1"/>
              <a:t>3</a:t>
            </a:fld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7814" y="1696419"/>
            <a:ext cx="7200800" cy="3300784"/>
            <a:chOff x="336" y="2024"/>
            <a:chExt cx="4280" cy="1152"/>
          </a:xfrm>
        </p:grpSpPr>
        <p:sp>
          <p:nvSpPr>
            <p:cNvPr id="6195" name="Freeform 3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>
                <a:gd name="T0" fmla="*/ 0 w 4280"/>
                <a:gd name="T1" fmla="*/ 1088 h 1136"/>
                <a:gd name="T2" fmla="*/ 904 w 4280"/>
                <a:gd name="T3" fmla="*/ 80 h 1136"/>
                <a:gd name="T4" fmla="*/ 4280 w 4280"/>
                <a:gd name="T5" fmla="*/ 0 h 1136"/>
                <a:gd name="T6" fmla="*/ 3432 w 4280"/>
                <a:gd name="T7" fmla="*/ 1088 h 1136"/>
                <a:gd name="T8" fmla="*/ 6 w 4280"/>
                <a:gd name="T9" fmla="*/ 1091 h 1136"/>
                <a:gd name="T10" fmla="*/ 6 w 4280"/>
                <a:gd name="T11" fmla="*/ 1123 h 1136"/>
                <a:gd name="T12" fmla="*/ 3448 w 4280"/>
                <a:gd name="T13" fmla="*/ 1120 h 1136"/>
                <a:gd name="T14" fmla="*/ 3448 w 4280"/>
                <a:gd name="T15" fmla="*/ 1136 h 1136"/>
                <a:gd name="T16" fmla="*/ 3464 w 4280"/>
                <a:gd name="T17" fmla="*/ 1104 h 1136"/>
                <a:gd name="T18" fmla="*/ 3448 w 4280"/>
                <a:gd name="T19" fmla="*/ 1104 h 1136"/>
                <a:gd name="T20" fmla="*/ 4264 w 4280"/>
                <a:gd name="T21" fmla="*/ 48 h 1136"/>
                <a:gd name="T22" fmla="*/ 4264 w 4280"/>
                <a:gd name="T23" fmla="*/ 48 h 1136"/>
                <a:gd name="T24" fmla="*/ 3448 w 4280"/>
                <a:gd name="T25" fmla="*/ 1088 h 1136"/>
                <a:gd name="T26" fmla="*/ 6 w 4280"/>
                <a:gd name="T27" fmla="*/ 1091 h 1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80"/>
                <a:gd name="T43" fmla="*/ 0 h 1136"/>
                <a:gd name="T44" fmla="*/ 4280 w 4280"/>
                <a:gd name="T45" fmla="*/ 1136 h 11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6196" name="Freeform 4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>
                <a:gd name="T0" fmla="*/ 848 w 848"/>
                <a:gd name="T1" fmla="*/ 0 h 1138"/>
                <a:gd name="T2" fmla="*/ 848 w 848"/>
                <a:gd name="T3" fmla="*/ 64 h 1138"/>
                <a:gd name="T4" fmla="*/ 12 w 848"/>
                <a:gd name="T5" fmla="*/ 1138 h 1138"/>
                <a:gd name="T6" fmla="*/ 0 w 848"/>
                <a:gd name="T7" fmla="*/ 1090 h 1138"/>
                <a:gd name="T8" fmla="*/ 848 w 848"/>
                <a:gd name="T9" fmla="*/ 0 h 1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1138"/>
                <a:gd name="T17" fmla="*/ 848 w 848"/>
                <a:gd name="T18" fmla="*/ 1138 h 1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53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251909" name="Freeform 5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3432" y="5"/>
                </a:cxn>
                <a:cxn ang="0">
                  <a:pos x="3444" y="53"/>
                </a:cxn>
                <a:cxn ang="0">
                  <a:pos x="0" y="59"/>
                </a:cxn>
                <a:cxn ang="0">
                  <a:pos x="6" y="22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0099FF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3902">
                <a:latin typeface="Arial" charset="0"/>
                <a:cs typeface="Arial" charset="0"/>
              </a:endParaRPr>
            </a:p>
          </p:txBody>
        </p:sp>
      </p:grp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2372420" y="1908391"/>
            <a:ext cx="3728987" cy="1701333"/>
            <a:chOff x="3024" y="728"/>
            <a:chExt cx="1680" cy="712"/>
          </a:xfrm>
        </p:grpSpPr>
        <p:sp>
          <p:nvSpPr>
            <p:cNvPr id="6175" name="Freeform 31"/>
            <p:cNvSpPr>
              <a:spLocks/>
            </p:cNvSpPr>
            <p:nvPr/>
          </p:nvSpPr>
          <p:spPr bwMode="auto">
            <a:xfrm flipV="1">
              <a:off x="3024" y="960"/>
              <a:ext cx="1680" cy="480"/>
            </a:xfrm>
            <a:custGeom>
              <a:avLst/>
              <a:gdLst>
                <a:gd name="T0" fmla="*/ 0 w 1744"/>
                <a:gd name="T1" fmla="*/ 0 h 768"/>
                <a:gd name="T2" fmla="*/ 1559 w 1744"/>
                <a:gd name="T3" fmla="*/ 188 h 768"/>
                <a:gd name="T4" fmla="*/ 0 60000 65536"/>
                <a:gd name="T5" fmla="*/ 0 60000 65536"/>
                <a:gd name="T6" fmla="*/ 0 w 1744"/>
                <a:gd name="T7" fmla="*/ 0 h 768"/>
                <a:gd name="T8" fmla="*/ 1744 w 1744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44" h="768">
                  <a:moveTo>
                    <a:pt x="0" y="0"/>
                  </a:moveTo>
                  <a:lnTo>
                    <a:pt x="1744" y="768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251936" name="Text Box 32"/>
            <p:cNvSpPr txBox="1">
              <a:spLocks noChangeArrowheads="1"/>
            </p:cNvSpPr>
            <p:nvPr/>
          </p:nvSpPr>
          <p:spPr bwMode="auto">
            <a:xfrm>
              <a:off x="4320" y="728"/>
              <a:ext cx="336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504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l</a:t>
              </a:r>
              <a:endParaRPr lang="ru-RU" sz="4504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6155" name="Group 33"/>
          <p:cNvGrpSpPr>
            <a:grpSpLocks/>
          </p:cNvGrpSpPr>
          <p:nvPr/>
        </p:nvGrpSpPr>
        <p:grpSpPr bwMode="auto">
          <a:xfrm>
            <a:off x="2859108" y="2745567"/>
            <a:ext cx="3318215" cy="1689982"/>
            <a:chOff x="3456" y="592"/>
            <a:chExt cx="2042" cy="1040"/>
          </a:xfrm>
        </p:grpSpPr>
        <p:sp>
          <p:nvSpPr>
            <p:cNvPr id="6173" name="Freeform 34"/>
            <p:cNvSpPr>
              <a:spLocks/>
            </p:cNvSpPr>
            <p:nvPr/>
          </p:nvSpPr>
          <p:spPr bwMode="auto">
            <a:xfrm flipV="1">
              <a:off x="3456" y="1018"/>
              <a:ext cx="2042" cy="614"/>
            </a:xfrm>
            <a:custGeom>
              <a:avLst/>
              <a:gdLst>
                <a:gd name="T0" fmla="*/ 0 w 1744"/>
                <a:gd name="T1" fmla="*/ 0 h 768"/>
                <a:gd name="T2" fmla="*/ 1559 w 1744"/>
                <a:gd name="T3" fmla="*/ 188 h 768"/>
                <a:gd name="T4" fmla="*/ 0 60000 65536"/>
                <a:gd name="T5" fmla="*/ 0 60000 65536"/>
                <a:gd name="T6" fmla="*/ 0 w 1744"/>
                <a:gd name="T7" fmla="*/ 0 h 768"/>
                <a:gd name="T8" fmla="*/ 1744 w 1744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44" h="768">
                  <a:moveTo>
                    <a:pt x="0" y="0"/>
                  </a:moveTo>
                  <a:lnTo>
                    <a:pt x="1744" y="768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251939" name="Text Box 35"/>
            <p:cNvSpPr txBox="1">
              <a:spLocks noChangeArrowheads="1"/>
            </p:cNvSpPr>
            <p:nvPr/>
          </p:nvSpPr>
          <p:spPr bwMode="auto">
            <a:xfrm>
              <a:off x="5098" y="592"/>
              <a:ext cx="336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504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p</a:t>
              </a:r>
              <a:endParaRPr lang="ru-RU" sz="4504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8709120" y="2870946"/>
            <a:ext cx="1735569" cy="911616"/>
            <a:chOff x="4152" y="2630"/>
            <a:chExt cx="702" cy="561"/>
          </a:xfrm>
        </p:grpSpPr>
        <p:sp>
          <p:nvSpPr>
            <p:cNvPr id="251945" name="Text Box 41"/>
            <p:cNvSpPr txBox="1">
              <a:spLocks noChangeArrowheads="1"/>
            </p:cNvSpPr>
            <p:nvPr/>
          </p:nvSpPr>
          <p:spPr bwMode="auto">
            <a:xfrm>
              <a:off x="4152" y="2688"/>
              <a:ext cx="301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504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l</a:t>
              </a:r>
              <a:endParaRPr lang="ru-RU" sz="4504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1946" name="Text Box 42"/>
            <p:cNvSpPr txBox="1">
              <a:spLocks noChangeArrowheads="1"/>
            </p:cNvSpPr>
            <p:nvPr/>
          </p:nvSpPr>
          <p:spPr bwMode="auto">
            <a:xfrm>
              <a:off x="4553" y="2630"/>
              <a:ext cx="301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504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p</a:t>
              </a:r>
              <a:endParaRPr lang="ru-RU" sz="4504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1947" name="Text Box 43"/>
            <p:cNvSpPr txBox="1">
              <a:spLocks noChangeArrowheads="1"/>
            </p:cNvSpPr>
            <p:nvPr/>
          </p:nvSpPr>
          <p:spPr bwMode="auto">
            <a:xfrm>
              <a:off x="4304" y="2736"/>
              <a:ext cx="300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94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II</a:t>
              </a:r>
              <a:endParaRPr lang="ru-RU" sz="4094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1565623" y="5105042"/>
            <a:ext cx="317012" cy="709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902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endParaRPr lang="ru-RU" sz="3902" dirty="0">
              <a:latin typeface="Arial" charset="0"/>
              <a:cs typeface="Arial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65623" y="5105042"/>
            <a:ext cx="317012" cy="709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902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endParaRPr lang="ru-RU" sz="3902" dirty="0">
              <a:latin typeface="Arial" charset="0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5075" y="5248305"/>
            <a:ext cx="10079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tekislikda</a:t>
            </a:r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yotib</a:t>
            </a:r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kesishmaydigan</a:t>
            </a:r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-24464"/>
            <a:ext cx="12060238" cy="127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Parallel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 flipV="1">
            <a:off x="2967238" y="5155698"/>
            <a:ext cx="4373343" cy="5239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0"/>
          <p:cNvGrpSpPr>
            <a:grpSpLocks/>
          </p:cNvGrpSpPr>
          <p:nvPr/>
        </p:nvGrpSpPr>
        <p:grpSpPr bwMode="auto">
          <a:xfrm rot="1051847" flipH="1">
            <a:off x="1508925" y="3035763"/>
            <a:ext cx="1882843" cy="1958219"/>
            <a:chOff x="519" y="587"/>
            <a:chExt cx="951" cy="1168"/>
          </a:xfrm>
        </p:grpSpPr>
        <p:sp>
          <p:nvSpPr>
            <p:cNvPr id="5" name="Freeform 31"/>
            <p:cNvSpPr>
              <a:spLocks/>
            </p:cNvSpPr>
            <p:nvPr/>
          </p:nvSpPr>
          <p:spPr bwMode="auto">
            <a:xfrm>
              <a:off x="519" y="587"/>
              <a:ext cx="951" cy="1168"/>
            </a:xfrm>
            <a:custGeom>
              <a:avLst/>
              <a:gdLst/>
              <a:ahLst/>
              <a:cxnLst>
                <a:cxn ang="0">
                  <a:pos x="864" y="0"/>
                </a:cxn>
                <a:cxn ang="0">
                  <a:pos x="951" y="84"/>
                </a:cxn>
                <a:cxn ang="0">
                  <a:pos x="209" y="1009"/>
                </a:cxn>
                <a:cxn ang="0">
                  <a:pos x="0" y="1168"/>
                </a:cxn>
                <a:cxn ang="0">
                  <a:pos x="118" y="935"/>
                </a:cxn>
                <a:cxn ang="0">
                  <a:pos x="864" y="0"/>
                </a:cxn>
              </a:cxnLst>
              <a:rect l="0" t="0" r="r" b="b"/>
              <a:pathLst>
                <a:path w="951" h="1168">
                  <a:moveTo>
                    <a:pt x="864" y="0"/>
                  </a:moveTo>
                  <a:lnTo>
                    <a:pt x="951" y="84"/>
                  </a:lnTo>
                  <a:lnTo>
                    <a:pt x="209" y="1009"/>
                  </a:lnTo>
                  <a:lnTo>
                    <a:pt x="0" y="1168"/>
                  </a:lnTo>
                  <a:lnTo>
                    <a:pt x="118" y="93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781"/>
            </a:p>
          </p:txBody>
        </p:sp>
        <p:sp>
          <p:nvSpPr>
            <p:cNvPr id="6" name="Freeform 32"/>
            <p:cNvSpPr>
              <a:spLocks/>
            </p:cNvSpPr>
            <p:nvPr/>
          </p:nvSpPr>
          <p:spPr bwMode="auto">
            <a:xfrm>
              <a:off x="524" y="1500"/>
              <a:ext cx="220" cy="248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0" y="84"/>
                </a:cxn>
                <a:cxn ang="0">
                  <a:pos x="128" y="0"/>
                </a:cxn>
                <a:cxn ang="0">
                  <a:pos x="0" y="248"/>
                </a:cxn>
              </a:cxnLst>
              <a:rect l="0" t="0" r="r" b="b"/>
              <a:pathLst>
                <a:path w="220" h="248">
                  <a:moveTo>
                    <a:pt x="0" y="248"/>
                  </a:moveTo>
                  <a:lnTo>
                    <a:pt x="220" y="84"/>
                  </a:lnTo>
                  <a:lnTo>
                    <a:pt x="128" y="0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781"/>
            </a:p>
          </p:txBody>
        </p:sp>
        <p:sp>
          <p:nvSpPr>
            <p:cNvPr id="7" name="Freeform 33"/>
            <p:cNvSpPr>
              <a:spLocks/>
            </p:cNvSpPr>
            <p:nvPr/>
          </p:nvSpPr>
          <p:spPr bwMode="auto">
            <a:xfrm>
              <a:off x="524" y="1640"/>
              <a:ext cx="96" cy="104"/>
            </a:xfrm>
            <a:custGeom>
              <a:avLst/>
              <a:gdLst/>
              <a:ahLst/>
              <a:cxnLst>
                <a:cxn ang="0">
                  <a:pos x="96" y="39"/>
                </a:cxn>
                <a:cxn ang="0">
                  <a:pos x="56" y="0"/>
                </a:cxn>
                <a:cxn ang="0">
                  <a:pos x="0" y="104"/>
                </a:cxn>
                <a:cxn ang="0">
                  <a:pos x="96" y="39"/>
                </a:cxn>
              </a:cxnLst>
              <a:rect l="0" t="0" r="r" b="b"/>
              <a:pathLst>
                <a:path w="96" h="104">
                  <a:moveTo>
                    <a:pt x="96" y="39"/>
                  </a:moveTo>
                  <a:lnTo>
                    <a:pt x="56" y="0"/>
                  </a:lnTo>
                  <a:lnTo>
                    <a:pt x="0" y="104"/>
                  </a:lnTo>
                  <a:lnTo>
                    <a:pt x="96" y="3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781"/>
            </a:p>
          </p:txBody>
        </p:sp>
        <p:sp>
          <p:nvSpPr>
            <p:cNvPr id="8" name="Freeform 34"/>
            <p:cNvSpPr>
              <a:spLocks/>
            </p:cNvSpPr>
            <p:nvPr/>
          </p:nvSpPr>
          <p:spPr bwMode="auto">
            <a:xfrm>
              <a:off x="676" y="612"/>
              <a:ext cx="736" cy="912"/>
            </a:xfrm>
            <a:custGeom>
              <a:avLst/>
              <a:gdLst/>
              <a:ahLst/>
              <a:cxnLst>
                <a:cxn ang="0">
                  <a:pos x="736" y="0"/>
                </a:cxn>
                <a:cxn ang="0">
                  <a:pos x="0" y="912"/>
                </a:cxn>
              </a:cxnLst>
              <a:rect l="0" t="0" r="r" b="b"/>
              <a:pathLst>
                <a:path w="736" h="912">
                  <a:moveTo>
                    <a:pt x="736" y="0"/>
                  </a:moveTo>
                  <a:lnTo>
                    <a:pt x="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781"/>
            </a:p>
          </p:txBody>
        </p:sp>
        <p:sp>
          <p:nvSpPr>
            <p:cNvPr id="9" name="Freeform 35"/>
            <p:cNvSpPr>
              <a:spLocks/>
            </p:cNvSpPr>
            <p:nvPr/>
          </p:nvSpPr>
          <p:spPr bwMode="auto">
            <a:xfrm>
              <a:off x="704" y="644"/>
              <a:ext cx="736" cy="908"/>
            </a:xfrm>
            <a:custGeom>
              <a:avLst/>
              <a:gdLst/>
              <a:ahLst/>
              <a:cxnLst>
                <a:cxn ang="0">
                  <a:pos x="736" y="0"/>
                </a:cxn>
                <a:cxn ang="0">
                  <a:pos x="0" y="908"/>
                </a:cxn>
              </a:cxnLst>
              <a:rect l="0" t="0" r="r" b="b"/>
              <a:pathLst>
                <a:path w="736" h="908">
                  <a:moveTo>
                    <a:pt x="736" y="0"/>
                  </a:moveTo>
                  <a:lnTo>
                    <a:pt x="0" y="9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781"/>
            </a:p>
          </p:txBody>
        </p:sp>
      </p:grpSp>
      <p:grpSp>
        <p:nvGrpSpPr>
          <p:cNvPr id="4" name="Group 343"/>
          <p:cNvGrpSpPr>
            <a:grpSpLocks/>
          </p:cNvGrpSpPr>
          <p:nvPr/>
        </p:nvGrpSpPr>
        <p:grpSpPr bwMode="auto">
          <a:xfrm rot="5400000">
            <a:off x="386829" y="2578479"/>
            <a:ext cx="4725164" cy="656405"/>
            <a:chOff x="-694" y="5600"/>
            <a:chExt cx="3009" cy="418"/>
          </a:xfrm>
        </p:grpSpPr>
        <p:sp>
          <p:nvSpPr>
            <p:cNvPr id="12" name="Freeform 344" descr="Папирус"/>
            <p:cNvSpPr>
              <a:spLocks/>
            </p:cNvSpPr>
            <p:nvPr/>
          </p:nvSpPr>
          <p:spPr bwMode="auto">
            <a:xfrm>
              <a:off x="-626" y="5665"/>
              <a:ext cx="2908" cy="3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44"/>
                </a:cxn>
                <a:cxn ang="0">
                  <a:pos x="3872" y="344"/>
                </a:cxn>
                <a:cxn ang="0">
                  <a:pos x="3880" y="0"/>
                </a:cxn>
                <a:cxn ang="0">
                  <a:pos x="0" y="0"/>
                </a:cxn>
              </a:cxnLst>
              <a:rect l="0" t="0" r="r" b="b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 sz="1781"/>
            </a:p>
          </p:txBody>
        </p:sp>
        <p:sp>
          <p:nvSpPr>
            <p:cNvPr id="14" name="Text Box 346"/>
            <p:cNvSpPr txBox="1">
              <a:spLocks noChangeArrowheads="1"/>
            </p:cNvSpPr>
            <p:nvPr/>
          </p:nvSpPr>
          <p:spPr bwMode="auto">
            <a:xfrm rot="10800000">
              <a:off x="-659" y="5600"/>
              <a:ext cx="297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791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791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791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791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791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791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r>
                <a:rPr lang="en-US" sz="890" dirty="0">
                  <a:solidFill>
                    <a:srgbClr val="000000"/>
                  </a:solidFill>
                </a:rPr>
                <a:t>IIII</a:t>
              </a:r>
              <a:r>
                <a:rPr lang="en-US" sz="1385" dirty="0">
                  <a:solidFill>
                    <a:srgbClr val="000000"/>
                  </a:solidFill>
                </a:rPr>
                <a:t>I</a:t>
              </a:r>
              <a:endParaRPr lang="ru-RU" sz="89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 Box 347"/>
            <p:cNvSpPr txBox="1">
              <a:spLocks noChangeArrowheads="1"/>
            </p:cNvSpPr>
            <p:nvPr/>
          </p:nvSpPr>
          <p:spPr bwMode="auto">
            <a:xfrm>
              <a:off x="-694" y="5852"/>
              <a:ext cx="2917" cy="1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890" b="1" dirty="0">
                  <a:solidFill>
                    <a:srgbClr val="000000"/>
                  </a:solidFill>
                  <a:latin typeface="Tahoma" pitchFamily="34" charset="0"/>
                </a:rPr>
                <a:t>   </a:t>
              </a:r>
              <a:r>
                <a:rPr lang="en-US" sz="890" b="1" dirty="0">
                  <a:solidFill>
                    <a:srgbClr val="000000"/>
                  </a:solidFill>
                  <a:latin typeface="Tahoma" pitchFamily="34" charset="0"/>
                </a:rPr>
                <a:t>0      </a:t>
              </a:r>
              <a:r>
                <a:rPr lang="ru-RU" sz="89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890" b="1" dirty="0">
                  <a:solidFill>
                    <a:srgbClr val="000000"/>
                  </a:solidFill>
                  <a:latin typeface="Tahoma" pitchFamily="34" charset="0"/>
                </a:rPr>
                <a:t> 1     </a:t>
              </a:r>
              <a:r>
                <a:rPr lang="ru-RU" sz="890" b="1" dirty="0">
                  <a:solidFill>
                    <a:srgbClr val="000000"/>
                  </a:solidFill>
                  <a:latin typeface="Tahoma" pitchFamily="34" charset="0"/>
                </a:rPr>
                <a:t>  </a:t>
              </a:r>
              <a:r>
                <a:rPr lang="en-US" sz="89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ru-RU" sz="89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890" b="1" dirty="0">
                  <a:solidFill>
                    <a:srgbClr val="000000"/>
                  </a:solidFill>
                  <a:latin typeface="Tahoma" pitchFamily="34" charset="0"/>
                </a:rPr>
                <a:t>2      </a:t>
              </a:r>
              <a:r>
                <a:rPr lang="ru-RU" sz="89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890" b="1" dirty="0">
                  <a:solidFill>
                    <a:srgbClr val="000000"/>
                  </a:solidFill>
                  <a:latin typeface="Tahoma" pitchFamily="34" charset="0"/>
                </a:rPr>
                <a:t> 3       </a:t>
              </a:r>
              <a:r>
                <a:rPr lang="ru-RU" sz="89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890" b="1" dirty="0">
                  <a:solidFill>
                    <a:srgbClr val="000000"/>
                  </a:solidFill>
                  <a:latin typeface="Tahoma" pitchFamily="34" charset="0"/>
                </a:rPr>
                <a:t>4       </a:t>
              </a:r>
              <a:r>
                <a:rPr lang="ru-RU" sz="89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890" b="1" dirty="0">
                  <a:solidFill>
                    <a:srgbClr val="000000"/>
                  </a:solidFill>
                  <a:latin typeface="Tahoma" pitchFamily="34" charset="0"/>
                </a:rPr>
                <a:t> 5        </a:t>
              </a:r>
              <a:r>
                <a:rPr lang="ru-RU" sz="89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890" b="1" dirty="0">
                  <a:solidFill>
                    <a:srgbClr val="000000"/>
                  </a:solidFill>
                  <a:latin typeface="Tahoma" pitchFamily="34" charset="0"/>
                </a:rPr>
                <a:t>6        7        8        </a:t>
              </a:r>
              <a:r>
                <a:rPr lang="ru-RU" sz="89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890" b="1" dirty="0">
                  <a:solidFill>
                    <a:srgbClr val="000000"/>
                  </a:solidFill>
                  <a:latin typeface="Tahoma" pitchFamily="34" charset="0"/>
                </a:rPr>
                <a:t>9       10      11     </a:t>
              </a:r>
              <a:r>
                <a:rPr lang="en-US" sz="890" b="1" dirty="0" smtClean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endParaRPr lang="ru-RU" sz="890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17189" y="4411918"/>
            <a:ext cx="513282" cy="741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20" b="1" dirty="0">
                <a:solidFill>
                  <a:srgbClr val="680000"/>
                </a:solidFill>
              </a:rPr>
              <a:t>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02472" y="4464966"/>
            <a:ext cx="452368" cy="741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20" b="1" dirty="0">
                <a:solidFill>
                  <a:srgbClr val="680000"/>
                </a:solidFill>
              </a:rPr>
              <a:t>a</a:t>
            </a:r>
            <a:endParaRPr lang="ru-RU" sz="4220" b="1" dirty="0">
              <a:solidFill>
                <a:srgbClr val="68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2867995" y="3510587"/>
            <a:ext cx="4358040" cy="826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97000" y="2840507"/>
            <a:ext cx="439544" cy="660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93" b="1" dirty="0">
                <a:solidFill>
                  <a:srgbClr val="680000"/>
                </a:solidFill>
              </a:rPr>
              <a:t>b</a:t>
            </a:r>
            <a:endParaRPr lang="ru-RU" sz="3693" b="1" dirty="0">
              <a:solidFill>
                <a:srgbClr val="680000"/>
              </a:solidFill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1959789" y="389691"/>
            <a:ext cx="8140660" cy="1130647"/>
          </a:xfrm>
          <a:prstGeom prst="rect">
            <a:avLst/>
          </a:prstGeom>
        </p:spPr>
        <p:txBody>
          <a:bodyPr>
            <a:normAutofit fontScale="9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04502">
              <a:spcBef>
                <a:spcPct val="0"/>
              </a:spcBef>
              <a:defRPr/>
            </a:pPr>
            <a:r>
              <a:rPr lang="ru-RU" sz="4352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352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352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7327" y="699861"/>
            <a:ext cx="10542009" cy="74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2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</a:t>
            </a:r>
            <a:r>
              <a:rPr lang="en-US" sz="422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22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2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422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2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yasash</a:t>
            </a:r>
            <a:r>
              <a:rPr lang="ru-RU" sz="422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6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16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"/>
          <p:cNvGrpSpPr>
            <a:grpSpLocks/>
          </p:cNvGrpSpPr>
          <p:nvPr/>
        </p:nvGrpSpPr>
        <p:grpSpPr bwMode="auto">
          <a:xfrm rot="5400000" flipH="1">
            <a:off x="3522308" y="2972950"/>
            <a:ext cx="1695219" cy="2725940"/>
            <a:chOff x="1728" y="1536"/>
            <a:chExt cx="1104" cy="1968"/>
          </a:xfrm>
        </p:grpSpPr>
        <p:sp>
          <p:nvSpPr>
            <p:cNvPr id="39" name="AutoShape 4"/>
            <p:cNvSpPr>
              <a:spLocks noChangeArrowheads="1"/>
            </p:cNvSpPr>
            <p:nvPr/>
          </p:nvSpPr>
          <p:spPr bwMode="auto">
            <a:xfrm>
              <a:off x="1728" y="1536"/>
              <a:ext cx="1104" cy="1968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40" name="AutoShape 5"/>
            <p:cNvSpPr>
              <a:spLocks noChangeArrowheads="1"/>
            </p:cNvSpPr>
            <p:nvPr/>
          </p:nvSpPr>
          <p:spPr bwMode="auto">
            <a:xfrm>
              <a:off x="1920" y="2256"/>
              <a:ext cx="528" cy="1008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</p:grpSp>
      <p:grpSp>
        <p:nvGrpSpPr>
          <p:cNvPr id="47" name="Group 3"/>
          <p:cNvGrpSpPr>
            <a:grpSpLocks/>
          </p:cNvGrpSpPr>
          <p:nvPr/>
        </p:nvGrpSpPr>
        <p:grpSpPr bwMode="auto">
          <a:xfrm rot="5400000" flipH="1">
            <a:off x="3464809" y="1220231"/>
            <a:ext cx="1788145" cy="2748014"/>
            <a:chOff x="1728" y="1536"/>
            <a:chExt cx="1104" cy="196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1728" y="1536"/>
              <a:ext cx="1104" cy="1968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49" name="AutoShape 5"/>
            <p:cNvSpPr>
              <a:spLocks noChangeArrowheads="1"/>
            </p:cNvSpPr>
            <p:nvPr/>
          </p:nvSpPr>
          <p:spPr bwMode="auto">
            <a:xfrm>
              <a:off x="1920" y="2256"/>
              <a:ext cx="528" cy="1008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126463" y="2793798"/>
                <a:ext cx="173957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6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Times New Roman" pitchFamily="18" charset="0"/>
                    <a:cs typeface="Arial" charset="0"/>
                  </a:rPr>
                  <a:t> b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463" y="2793798"/>
                <a:ext cx="1739579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21053" t="-17964" r="-20702" b="-39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23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969E-6 -3.16147E-6 L 0.41529 -0.0239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58" y="-1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3203E-7 -3.84894E-6 L 0.00079 -0.247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2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613" y="1644467"/>
            <a:ext cx="4248472" cy="2376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0671" y="1644466"/>
            <a:ext cx="5184576" cy="2376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9613" y="197594"/>
            <a:ext cx="3776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Xayotiy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4654" y="1644466"/>
            <a:ext cx="4244290" cy="237626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5743" y="4020730"/>
            <a:ext cx="6042881" cy="26446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566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51158" y="3149922"/>
            <a:ext cx="6954926" cy="2232020"/>
            <a:chOff x="336" y="2024"/>
            <a:chExt cx="4280" cy="1152"/>
          </a:xfrm>
        </p:grpSpPr>
        <p:sp>
          <p:nvSpPr>
            <p:cNvPr id="15381" name="Freeform 6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>
                <a:gd name="T0" fmla="*/ 0 w 4280"/>
                <a:gd name="T1" fmla="*/ 1088 h 1136"/>
                <a:gd name="T2" fmla="*/ 904 w 4280"/>
                <a:gd name="T3" fmla="*/ 80 h 1136"/>
                <a:gd name="T4" fmla="*/ 4280 w 4280"/>
                <a:gd name="T5" fmla="*/ 0 h 1136"/>
                <a:gd name="T6" fmla="*/ 3432 w 4280"/>
                <a:gd name="T7" fmla="*/ 1088 h 1136"/>
                <a:gd name="T8" fmla="*/ 6 w 4280"/>
                <a:gd name="T9" fmla="*/ 1091 h 1136"/>
                <a:gd name="T10" fmla="*/ 6 w 4280"/>
                <a:gd name="T11" fmla="*/ 1123 h 1136"/>
                <a:gd name="T12" fmla="*/ 3448 w 4280"/>
                <a:gd name="T13" fmla="*/ 1120 h 1136"/>
                <a:gd name="T14" fmla="*/ 3448 w 4280"/>
                <a:gd name="T15" fmla="*/ 1136 h 1136"/>
                <a:gd name="T16" fmla="*/ 3464 w 4280"/>
                <a:gd name="T17" fmla="*/ 1104 h 1136"/>
                <a:gd name="T18" fmla="*/ 3448 w 4280"/>
                <a:gd name="T19" fmla="*/ 1104 h 1136"/>
                <a:gd name="T20" fmla="*/ 4264 w 4280"/>
                <a:gd name="T21" fmla="*/ 48 h 1136"/>
                <a:gd name="T22" fmla="*/ 4264 w 4280"/>
                <a:gd name="T23" fmla="*/ 48 h 1136"/>
                <a:gd name="T24" fmla="*/ 3448 w 4280"/>
                <a:gd name="T25" fmla="*/ 1088 h 1136"/>
                <a:gd name="T26" fmla="*/ 6 w 4280"/>
                <a:gd name="T27" fmla="*/ 1091 h 1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80"/>
                <a:gd name="T43" fmla="*/ 0 h 1136"/>
                <a:gd name="T44" fmla="*/ 4280 w 4280"/>
                <a:gd name="T45" fmla="*/ 1136 h 11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15382" name="Freeform 7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>
                <a:gd name="T0" fmla="*/ 848 w 848"/>
                <a:gd name="T1" fmla="*/ 0 h 1138"/>
                <a:gd name="T2" fmla="*/ 848 w 848"/>
                <a:gd name="T3" fmla="*/ 64 h 1138"/>
                <a:gd name="T4" fmla="*/ 12 w 848"/>
                <a:gd name="T5" fmla="*/ 1138 h 1138"/>
                <a:gd name="T6" fmla="*/ 0 w 848"/>
                <a:gd name="T7" fmla="*/ 1090 h 1138"/>
                <a:gd name="T8" fmla="*/ 848 w 848"/>
                <a:gd name="T9" fmla="*/ 0 h 1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1138"/>
                <a:gd name="T17" fmla="*/ 848 w 848"/>
                <a:gd name="T18" fmla="*/ 1138 h 1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53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157704" name="Freeform 8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3432" y="5"/>
                </a:cxn>
                <a:cxn ang="0">
                  <a:pos x="3444" y="53"/>
                </a:cxn>
                <a:cxn ang="0">
                  <a:pos x="0" y="59"/>
                </a:cxn>
                <a:cxn ang="0">
                  <a:pos x="6" y="22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0099FF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3902">
                <a:latin typeface="Arial" charset="0"/>
                <a:cs typeface="Arial" charset="0"/>
              </a:endParaRPr>
            </a:p>
          </p:txBody>
        </p:sp>
      </p:grp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3599145" y="4133956"/>
            <a:ext cx="489120" cy="61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76" b="1" dirty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М</a:t>
            </a:r>
          </a:p>
        </p:txBody>
      </p:sp>
      <p:sp>
        <p:nvSpPr>
          <p:cNvPr id="15367" name="Freeform 11"/>
          <p:cNvSpPr>
            <a:spLocks/>
          </p:cNvSpPr>
          <p:nvPr/>
        </p:nvSpPr>
        <p:spPr bwMode="auto">
          <a:xfrm>
            <a:off x="4691133" y="4055956"/>
            <a:ext cx="3847959" cy="1247987"/>
          </a:xfrm>
          <a:custGeom>
            <a:avLst/>
            <a:gdLst>
              <a:gd name="T0" fmla="*/ 2147483647 w 2368"/>
              <a:gd name="T1" fmla="*/ 0 h 768"/>
              <a:gd name="T2" fmla="*/ 0 w 2368"/>
              <a:gd name="T3" fmla="*/ 2147483647 h 768"/>
              <a:gd name="T4" fmla="*/ 0 60000 65536"/>
              <a:gd name="T5" fmla="*/ 0 60000 65536"/>
              <a:gd name="T6" fmla="*/ 0 w 2368"/>
              <a:gd name="T7" fmla="*/ 0 h 768"/>
              <a:gd name="T8" fmla="*/ 2368 w 2368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68" h="768">
                <a:moveTo>
                  <a:pt x="2368" y="0"/>
                </a:moveTo>
                <a:lnTo>
                  <a:pt x="0" y="768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8101973" y="3431963"/>
            <a:ext cx="489119" cy="8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504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endParaRPr lang="ru-RU" sz="4504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5393126" y="3509962"/>
            <a:ext cx="489120" cy="8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504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b</a:t>
            </a:r>
            <a:endParaRPr lang="ru-RU" sz="4504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57719" name="Freeform 23"/>
          <p:cNvSpPr>
            <a:spLocks/>
          </p:cNvSpPr>
          <p:nvPr/>
        </p:nvSpPr>
        <p:spPr bwMode="auto">
          <a:xfrm>
            <a:off x="3495146" y="3587961"/>
            <a:ext cx="3847959" cy="1247987"/>
          </a:xfrm>
          <a:custGeom>
            <a:avLst/>
            <a:gdLst>
              <a:gd name="T0" fmla="*/ 2147483647 w 2368"/>
              <a:gd name="T1" fmla="*/ 0 h 768"/>
              <a:gd name="T2" fmla="*/ 0 w 2368"/>
              <a:gd name="T3" fmla="*/ 2147483647 h 768"/>
              <a:gd name="T4" fmla="*/ 0 60000 65536"/>
              <a:gd name="T5" fmla="*/ 0 60000 65536"/>
              <a:gd name="T6" fmla="*/ 0 w 2368"/>
              <a:gd name="T7" fmla="*/ 0 h 768"/>
              <a:gd name="T8" fmla="*/ 2368 w 2368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68" h="768">
                <a:moveTo>
                  <a:pt x="2368" y="0"/>
                </a:moveTo>
                <a:lnTo>
                  <a:pt x="0" y="768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5372" name="Oval 9"/>
          <p:cNvSpPr>
            <a:spLocks noChangeArrowheads="1"/>
          </p:cNvSpPr>
          <p:nvPr/>
        </p:nvSpPr>
        <p:spPr bwMode="auto">
          <a:xfrm>
            <a:off x="4145139" y="4523951"/>
            <a:ext cx="155998" cy="155998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sz="3902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 rot="48601" flipH="1">
            <a:off x="6095119" y="2417974"/>
            <a:ext cx="1350361" cy="1142363"/>
            <a:chOff x="519" y="587"/>
            <a:chExt cx="951" cy="1168"/>
          </a:xfrm>
        </p:grpSpPr>
        <p:sp>
          <p:nvSpPr>
            <p:cNvPr id="15376" name="Freeform 25"/>
            <p:cNvSpPr>
              <a:spLocks/>
            </p:cNvSpPr>
            <p:nvPr/>
          </p:nvSpPr>
          <p:spPr bwMode="auto">
            <a:xfrm>
              <a:off x="519" y="587"/>
              <a:ext cx="951" cy="1168"/>
            </a:xfrm>
            <a:custGeom>
              <a:avLst/>
              <a:gdLst>
                <a:gd name="T0" fmla="*/ 864 w 951"/>
                <a:gd name="T1" fmla="*/ 0 h 1168"/>
                <a:gd name="T2" fmla="*/ 951 w 951"/>
                <a:gd name="T3" fmla="*/ 84 h 1168"/>
                <a:gd name="T4" fmla="*/ 209 w 951"/>
                <a:gd name="T5" fmla="*/ 1009 h 1168"/>
                <a:gd name="T6" fmla="*/ 0 w 951"/>
                <a:gd name="T7" fmla="*/ 1168 h 1168"/>
                <a:gd name="T8" fmla="*/ 118 w 951"/>
                <a:gd name="T9" fmla="*/ 935 h 1168"/>
                <a:gd name="T10" fmla="*/ 864 w 951"/>
                <a:gd name="T11" fmla="*/ 0 h 11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1"/>
                <a:gd name="T19" fmla="*/ 0 h 1168"/>
                <a:gd name="T20" fmla="*/ 951 w 951"/>
                <a:gd name="T21" fmla="*/ 1168 h 11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1" h="1168">
                  <a:moveTo>
                    <a:pt x="864" y="0"/>
                  </a:moveTo>
                  <a:lnTo>
                    <a:pt x="951" y="84"/>
                  </a:lnTo>
                  <a:lnTo>
                    <a:pt x="209" y="1009"/>
                  </a:lnTo>
                  <a:lnTo>
                    <a:pt x="0" y="1168"/>
                  </a:lnTo>
                  <a:lnTo>
                    <a:pt x="118" y="93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157722" name="Freeform 26"/>
            <p:cNvSpPr>
              <a:spLocks/>
            </p:cNvSpPr>
            <p:nvPr/>
          </p:nvSpPr>
          <p:spPr bwMode="auto">
            <a:xfrm>
              <a:off x="524" y="1500"/>
              <a:ext cx="221" cy="248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0" y="84"/>
                </a:cxn>
                <a:cxn ang="0">
                  <a:pos x="128" y="0"/>
                </a:cxn>
                <a:cxn ang="0">
                  <a:pos x="0" y="248"/>
                </a:cxn>
              </a:cxnLst>
              <a:rect l="0" t="0" r="r" b="b"/>
              <a:pathLst>
                <a:path w="220" h="248">
                  <a:moveTo>
                    <a:pt x="0" y="248"/>
                  </a:moveTo>
                  <a:lnTo>
                    <a:pt x="220" y="84"/>
                  </a:lnTo>
                  <a:lnTo>
                    <a:pt x="128" y="0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3902">
                <a:latin typeface="Arial" charset="0"/>
                <a:cs typeface="Arial" charset="0"/>
              </a:endParaRPr>
            </a:p>
          </p:txBody>
        </p:sp>
        <p:sp>
          <p:nvSpPr>
            <p:cNvPr id="15378" name="Freeform 27"/>
            <p:cNvSpPr>
              <a:spLocks/>
            </p:cNvSpPr>
            <p:nvPr/>
          </p:nvSpPr>
          <p:spPr bwMode="auto">
            <a:xfrm>
              <a:off x="524" y="1640"/>
              <a:ext cx="96" cy="104"/>
            </a:xfrm>
            <a:custGeom>
              <a:avLst/>
              <a:gdLst>
                <a:gd name="T0" fmla="*/ 96 w 96"/>
                <a:gd name="T1" fmla="*/ 39 h 104"/>
                <a:gd name="T2" fmla="*/ 56 w 96"/>
                <a:gd name="T3" fmla="*/ 0 h 104"/>
                <a:gd name="T4" fmla="*/ 0 w 96"/>
                <a:gd name="T5" fmla="*/ 104 h 104"/>
                <a:gd name="T6" fmla="*/ 96 w 96"/>
                <a:gd name="T7" fmla="*/ 39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04"/>
                <a:gd name="T14" fmla="*/ 96 w 9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04">
                  <a:moveTo>
                    <a:pt x="96" y="39"/>
                  </a:moveTo>
                  <a:lnTo>
                    <a:pt x="56" y="0"/>
                  </a:lnTo>
                  <a:lnTo>
                    <a:pt x="0" y="104"/>
                  </a:lnTo>
                  <a:lnTo>
                    <a:pt x="96" y="3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15379" name="Freeform 28"/>
            <p:cNvSpPr>
              <a:spLocks/>
            </p:cNvSpPr>
            <p:nvPr/>
          </p:nvSpPr>
          <p:spPr bwMode="auto">
            <a:xfrm>
              <a:off x="676" y="612"/>
              <a:ext cx="736" cy="912"/>
            </a:xfrm>
            <a:custGeom>
              <a:avLst/>
              <a:gdLst>
                <a:gd name="T0" fmla="*/ 736 w 736"/>
                <a:gd name="T1" fmla="*/ 0 h 912"/>
                <a:gd name="T2" fmla="*/ 0 w 736"/>
                <a:gd name="T3" fmla="*/ 912 h 912"/>
                <a:gd name="T4" fmla="*/ 0 60000 65536"/>
                <a:gd name="T5" fmla="*/ 0 60000 65536"/>
                <a:gd name="T6" fmla="*/ 0 w 736"/>
                <a:gd name="T7" fmla="*/ 0 h 912"/>
                <a:gd name="T8" fmla="*/ 736 w 736"/>
                <a:gd name="T9" fmla="*/ 912 h 9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6" h="912">
                  <a:moveTo>
                    <a:pt x="736" y="0"/>
                  </a:moveTo>
                  <a:lnTo>
                    <a:pt x="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15380" name="Freeform 29"/>
            <p:cNvSpPr>
              <a:spLocks/>
            </p:cNvSpPr>
            <p:nvPr/>
          </p:nvSpPr>
          <p:spPr bwMode="auto">
            <a:xfrm>
              <a:off x="704" y="644"/>
              <a:ext cx="736" cy="908"/>
            </a:xfrm>
            <a:custGeom>
              <a:avLst/>
              <a:gdLst>
                <a:gd name="T0" fmla="*/ 736 w 736"/>
                <a:gd name="T1" fmla="*/ 0 h 908"/>
                <a:gd name="T2" fmla="*/ 0 w 736"/>
                <a:gd name="T3" fmla="*/ 908 h 908"/>
                <a:gd name="T4" fmla="*/ 0 60000 65536"/>
                <a:gd name="T5" fmla="*/ 0 60000 65536"/>
                <a:gd name="T6" fmla="*/ 0 w 736"/>
                <a:gd name="T7" fmla="*/ 0 h 908"/>
                <a:gd name="T8" fmla="*/ 736 w 736"/>
                <a:gd name="T9" fmla="*/ 908 h 9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6" h="908">
                  <a:moveTo>
                    <a:pt x="736" y="0"/>
                  </a:moveTo>
                  <a:lnTo>
                    <a:pt x="0" y="9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3902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609701" y="407846"/>
            <a:ext cx="103250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7990" indent="-467990">
              <a:defRPr/>
            </a:pPr>
            <a:r>
              <a:rPr lang="en-US" sz="3200" b="1" dirty="0" err="1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Aksioma</a:t>
            </a:r>
            <a:r>
              <a:rPr lang="en-US" sz="3200" b="1" dirty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Telislikdagi</a:t>
            </a:r>
            <a:r>
              <a:rPr 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chiziqqa</a:t>
            </a:r>
            <a:r>
              <a:rPr 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yotmagan</a:t>
            </a:r>
            <a:r>
              <a:rPr 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3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07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42205 0.1631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11" y="814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15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5" grpId="0"/>
      <p:bldP spid="1577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0484" indent="-2924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9975" indent="-2339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7965" indent="-2339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5955" indent="-2339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3945" indent="-233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1934" indent="-233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24" indent="-233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7914" indent="-233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72D588-97A3-4D7D-97F8-3C83382FD4BF}" type="slidenum">
              <a:rPr lang="ru-RU"/>
              <a:pPr eaLnBrk="1" hangingPunct="1"/>
              <a:t>7</a:t>
            </a:fld>
            <a:endParaRPr lang="ru-RU"/>
          </a:p>
        </p:txBody>
      </p:sp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180181" y="651605"/>
            <a:ext cx="71273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Parallel 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to‘g‘ri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chiziqlarda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yotgan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kesmalar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o‘zaro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paralleldir</a:t>
            </a: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  <a:endParaRPr lang="ru-RU" sz="44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292" name="Freeform 7"/>
          <p:cNvSpPr>
            <a:spLocks/>
          </p:cNvSpPr>
          <p:nvPr/>
        </p:nvSpPr>
        <p:spPr bwMode="auto">
          <a:xfrm>
            <a:off x="1428168" y="4432952"/>
            <a:ext cx="4575951" cy="337996"/>
          </a:xfrm>
          <a:custGeom>
            <a:avLst/>
            <a:gdLst>
              <a:gd name="T0" fmla="*/ 2147483647 w 2816"/>
              <a:gd name="T1" fmla="*/ 2147483647 h 208"/>
              <a:gd name="T2" fmla="*/ 0 w 2816"/>
              <a:gd name="T3" fmla="*/ 0 h 208"/>
              <a:gd name="T4" fmla="*/ 0 60000 65536"/>
              <a:gd name="T5" fmla="*/ 0 60000 65536"/>
              <a:gd name="T6" fmla="*/ 0 w 2816"/>
              <a:gd name="T7" fmla="*/ 0 h 208"/>
              <a:gd name="T8" fmla="*/ 2816 w 2816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16" h="208">
                <a:moveTo>
                  <a:pt x="2816" y="208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5484125" y="4133956"/>
            <a:ext cx="489120" cy="8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504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endParaRPr lang="ru-RU" sz="4504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5952120" y="3197966"/>
            <a:ext cx="489120" cy="8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504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b</a:t>
            </a:r>
            <a:endParaRPr lang="ru-RU" sz="4504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2296" name="Freeform 12"/>
          <p:cNvSpPr>
            <a:spLocks/>
          </p:cNvSpPr>
          <p:nvPr/>
        </p:nvSpPr>
        <p:spPr bwMode="auto">
          <a:xfrm>
            <a:off x="1896163" y="3509962"/>
            <a:ext cx="4627951" cy="376996"/>
          </a:xfrm>
          <a:custGeom>
            <a:avLst/>
            <a:gdLst>
              <a:gd name="T0" fmla="*/ 2147483647 w 2848"/>
              <a:gd name="T1" fmla="*/ 2147483647 h 232"/>
              <a:gd name="T2" fmla="*/ 0 w 2848"/>
              <a:gd name="T3" fmla="*/ 0 h 232"/>
              <a:gd name="T4" fmla="*/ 0 60000 65536"/>
              <a:gd name="T5" fmla="*/ 0 60000 65536"/>
              <a:gd name="T6" fmla="*/ 0 w 2848"/>
              <a:gd name="T7" fmla="*/ 0 h 232"/>
              <a:gd name="T8" fmla="*/ 2848 w 2848"/>
              <a:gd name="T9" fmla="*/ 232 h 2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48" h="232">
                <a:moveTo>
                  <a:pt x="2848" y="232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159057" y="14960"/>
            <a:ext cx="3431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67990" indent="-467990">
              <a:defRPr/>
            </a:pPr>
            <a:r>
              <a:rPr lang="ru-RU" sz="2457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Natija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520156" y="2885971"/>
            <a:ext cx="2049104" cy="882366"/>
            <a:chOff x="1440" y="2352"/>
            <a:chExt cx="1261" cy="543"/>
          </a:xfrm>
        </p:grpSpPr>
        <p:sp>
          <p:nvSpPr>
            <p:cNvPr id="12317" name="Freeform 14"/>
            <p:cNvSpPr>
              <a:spLocks/>
            </p:cNvSpPr>
            <p:nvPr/>
          </p:nvSpPr>
          <p:spPr bwMode="auto">
            <a:xfrm>
              <a:off x="1536" y="2784"/>
              <a:ext cx="912" cy="64"/>
            </a:xfrm>
            <a:custGeom>
              <a:avLst/>
              <a:gdLst>
                <a:gd name="T0" fmla="*/ 0 w 912"/>
                <a:gd name="T1" fmla="*/ 0 h 64"/>
                <a:gd name="T2" fmla="*/ 912 w 912"/>
                <a:gd name="T3" fmla="*/ 64 h 64"/>
                <a:gd name="T4" fmla="*/ 0 60000 65536"/>
                <a:gd name="T5" fmla="*/ 0 60000 65536"/>
                <a:gd name="T6" fmla="*/ 0 w 912"/>
                <a:gd name="T7" fmla="*/ 0 h 64"/>
                <a:gd name="T8" fmla="*/ 912 w 912"/>
                <a:gd name="T9" fmla="*/ 64 h 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2" h="64">
                  <a:moveTo>
                    <a:pt x="0" y="0"/>
                  </a:moveTo>
                  <a:lnTo>
                    <a:pt x="912" y="64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195600" name="Text Box 16"/>
            <p:cNvSpPr txBox="1">
              <a:spLocks noChangeArrowheads="1"/>
            </p:cNvSpPr>
            <p:nvPr/>
          </p:nvSpPr>
          <p:spPr bwMode="auto">
            <a:xfrm>
              <a:off x="1440" y="2352"/>
              <a:ext cx="301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504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А</a:t>
              </a:r>
            </a:p>
          </p:txBody>
        </p:sp>
        <p:sp>
          <p:nvSpPr>
            <p:cNvPr id="195601" name="Text Box 17"/>
            <p:cNvSpPr txBox="1">
              <a:spLocks noChangeArrowheads="1"/>
            </p:cNvSpPr>
            <p:nvPr/>
          </p:nvSpPr>
          <p:spPr bwMode="auto">
            <a:xfrm>
              <a:off x="2400" y="2400"/>
              <a:ext cx="301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504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В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662166" y="3821962"/>
            <a:ext cx="2417974" cy="882366"/>
            <a:chOff x="912" y="2928"/>
            <a:chExt cx="1488" cy="543"/>
          </a:xfrm>
        </p:grpSpPr>
        <p:sp>
          <p:nvSpPr>
            <p:cNvPr id="12314" name="Freeform 15"/>
            <p:cNvSpPr>
              <a:spLocks/>
            </p:cNvSpPr>
            <p:nvPr/>
          </p:nvSpPr>
          <p:spPr bwMode="auto">
            <a:xfrm>
              <a:off x="1024" y="3328"/>
              <a:ext cx="1248" cy="80"/>
            </a:xfrm>
            <a:custGeom>
              <a:avLst/>
              <a:gdLst>
                <a:gd name="T0" fmla="*/ 0 w 1248"/>
                <a:gd name="T1" fmla="*/ 0 h 80"/>
                <a:gd name="T2" fmla="*/ 1248 w 1248"/>
                <a:gd name="T3" fmla="*/ 80 h 80"/>
                <a:gd name="T4" fmla="*/ 0 60000 65536"/>
                <a:gd name="T5" fmla="*/ 0 60000 65536"/>
                <a:gd name="T6" fmla="*/ 0 w 1248"/>
                <a:gd name="T7" fmla="*/ 0 h 80"/>
                <a:gd name="T8" fmla="*/ 1248 w 1248"/>
                <a:gd name="T9" fmla="*/ 80 h 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48" h="80">
                  <a:moveTo>
                    <a:pt x="0" y="0"/>
                  </a:moveTo>
                  <a:lnTo>
                    <a:pt x="1248" y="8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195602" name="Text Box 18"/>
            <p:cNvSpPr txBox="1">
              <a:spLocks noChangeArrowheads="1"/>
            </p:cNvSpPr>
            <p:nvPr/>
          </p:nvSpPr>
          <p:spPr bwMode="auto">
            <a:xfrm>
              <a:off x="912" y="2928"/>
              <a:ext cx="301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504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С</a:t>
              </a:r>
            </a:p>
          </p:txBody>
        </p:sp>
        <p:sp>
          <p:nvSpPr>
            <p:cNvPr id="195603" name="Text Box 19"/>
            <p:cNvSpPr txBox="1">
              <a:spLocks noChangeArrowheads="1"/>
            </p:cNvSpPr>
            <p:nvPr/>
          </p:nvSpPr>
          <p:spPr bwMode="auto">
            <a:xfrm>
              <a:off x="2099" y="2976"/>
              <a:ext cx="301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504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  <a:endParaRPr lang="ru-RU" sz="4504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7512103" y="-78000"/>
            <a:ext cx="1780981" cy="5271444"/>
            <a:chOff x="3600" y="720"/>
            <a:chExt cx="1096" cy="3244"/>
          </a:xfrm>
        </p:grpSpPr>
        <p:sp>
          <p:nvSpPr>
            <p:cNvPr id="12310" name="Freeform 23"/>
            <p:cNvSpPr>
              <a:spLocks/>
            </p:cNvSpPr>
            <p:nvPr/>
          </p:nvSpPr>
          <p:spPr bwMode="auto">
            <a:xfrm rot="4565838" flipH="1" flipV="1">
              <a:off x="2772" y="2452"/>
              <a:ext cx="2816" cy="208"/>
            </a:xfrm>
            <a:custGeom>
              <a:avLst/>
              <a:gdLst>
                <a:gd name="T0" fmla="*/ 2816 w 2816"/>
                <a:gd name="T1" fmla="*/ 208 h 208"/>
                <a:gd name="T2" fmla="*/ 0 w 2816"/>
                <a:gd name="T3" fmla="*/ 0 h 208"/>
                <a:gd name="T4" fmla="*/ 0 60000 65536"/>
                <a:gd name="T5" fmla="*/ 0 60000 65536"/>
                <a:gd name="T6" fmla="*/ 0 w 2816"/>
                <a:gd name="T7" fmla="*/ 0 h 208"/>
                <a:gd name="T8" fmla="*/ 2816 w 2816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6" h="208">
                  <a:moveTo>
                    <a:pt x="2816" y="208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195608" name="Text Box 24"/>
            <p:cNvSpPr txBox="1">
              <a:spLocks noChangeArrowheads="1"/>
            </p:cNvSpPr>
            <p:nvPr/>
          </p:nvSpPr>
          <p:spPr bwMode="auto">
            <a:xfrm>
              <a:off x="3600" y="960"/>
              <a:ext cx="301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504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m</a:t>
              </a:r>
              <a:endParaRPr lang="ru-RU" sz="4504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5609" name="Text Box 25"/>
            <p:cNvSpPr txBox="1">
              <a:spLocks noChangeArrowheads="1"/>
            </p:cNvSpPr>
            <p:nvPr/>
          </p:nvSpPr>
          <p:spPr bwMode="auto">
            <a:xfrm>
              <a:off x="4355" y="720"/>
              <a:ext cx="301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504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n</a:t>
              </a:r>
              <a:endParaRPr lang="ru-RU" sz="4504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313" name="Freeform 26"/>
            <p:cNvSpPr>
              <a:spLocks/>
            </p:cNvSpPr>
            <p:nvPr/>
          </p:nvSpPr>
          <p:spPr bwMode="auto">
            <a:xfrm rot="4564988" flipH="1" flipV="1">
              <a:off x="3156" y="2220"/>
              <a:ext cx="2848" cy="232"/>
            </a:xfrm>
            <a:custGeom>
              <a:avLst/>
              <a:gdLst>
                <a:gd name="T0" fmla="*/ 2848 w 2848"/>
                <a:gd name="T1" fmla="*/ 232 h 232"/>
                <a:gd name="T2" fmla="*/ 0 w 2848"/>
                <a:gd name="T3" fmla="*/ 0 h 232"/>
                <a:gd name="T4" fmla="*/ 0 60000 65536"/>
                <a:gd name="T5" fmla="*/ 0 60000 65536"/>
                <a:gd name="T6" fmla="*/ 0 w 2848"/>
                <a:gd name="T7" fmla="*/ 0 h 232"/>
                <a:gd name="T8" fmla="*/ 2848 w 2848"/>
                <a:gd name="T9" fmla="*/ 232 h 2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8" h="232">
                  <a:moveTo>
                    <a:pt x="2848" y="232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3902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746101" y="1871980"/>
            <a:ext cx="1013989" cy="3534338"/>
            <a:chOff x="3696" y="1680"/>
            <a:chExt cx="624" cy="2175"/>
          </a:xfrm>
        </p:grpSpPr>
        <p:sp>
          <p:nvSpPr>
            <p:cNvPr id="12307" name="Freeform 28"/>
            <p:cNvSpPr>
              <a:spLocks/>
            </p:cNvSpPr>
            <p:nvPr/>
          </p:nvSpPr>
          <p:spPr bwMode="auto">
            <a:xfrm>
              <a:off x="4064" y="1824"/>
              <a:ext cx="256" cy="1616"/>
            </a:xfrm>
            <a:custGeom>
              <a:avLst/>
              <a:gdLst>
                <a:gd name="T0" fmla="*/ 0 w 256"/>
                <a:gd name="T1" fmla="*/ 0 h 1616"/>
                <a:gd name="T2" fmla="*/ 256 w 256"/>
                <a:gd name="T3" fmla="*/ 1616 h 1616"/>
                <a:gd name="T4" fmla="*/ 0 60000 65536"/>
                <a:gd name="T5" fmla="*/ 0 60000 65536"/>
                <a:gd name="T6" fmla="*/ 0 w 256"/>
                <a:gd name="T7" fmla="*/ 0 h 1616"/>
                <a:gd name="T8" fmla="*/ 256 w 256"/>
                <a:gd name="T9" fmla="*/ 1616 h 16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6" h="1616">
                  <a:moveTo>
                    <a:pt x="0" y="0"/>
                  </a:moveTo>
                  <a:lnTo>
                    <a:pt x="256" y="1616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3902"/>
            </a:p>
          </p:txBody>
        </p:sp>
        <p:sp>
          <p:nvSpPr>
            <p:cNvPr id="195613" name="Text Box 29"/>
            <p:cNvSpPr txBox="1">
              <a:spLocks noChangeArrowheads="1"/>
            </p:cNvSpPr>
            <p:nvPr/>
          </p:nvSpPr>
          <p:spPr bwMode="auto">
            <a:xfrm>
              <a:off x="3696" y="1680"/>
              <a:ext cx="301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504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F</a:t>
              </a:r>
              <a:endParaRPr lang="ru-RU" sz="4504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5614" name="Text Box 30"/>
            <p:cNvSpPr txBox="1">
              <a:spLocks noChangeArrowheads="1"/>
            </p:cNvSpPr>
            <p:nvPr/>
          </p:nvSpPr>
          <p:spPr bwMode="auto">
            <a:xfrm>
              <a:off x="3984" y="3360"/>
              <a:ext cx="301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504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L</a:t>
              </a:r>
              <a:endParaRPr lang="ru-RU" sz="4504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95615" name="Text Box 31"/>
          <p:cNvSpPr txBox="1">
            <a:spLocks noChangeArrowheads="1"/>
          </p:cNvSpPr>
          <p:nvPr/>
        </p:nvSpPr>
        <p:spPr bwMode="auto">
          <a:xfrm>
            <a:off x="10048658" y="1968899"/>
            <a:ext cx="1559983" cy="61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76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FL</a:t>
            </a:r>
            <a:r>
              <a:rPr lang="ru-RU" sz="3276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76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II </a:t>
            </a:r>
            <a:r>
              <a:rPr lang="en-US" sz="3276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</a:t>
            </a:r>
            <a:endParaRPr lang="ru-RU" sz="3276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620" name="Text Box 36"/>
              <p:cNvSpPr txBox="1">
                <a:spLocks noChangeArrowheads="1"/>
              </p:cNvSpPr>
              <p:nvPr/>
            </p:nvSpPr>
            <p:spPr bwMode="auto">
              <a:xfrm>
                <a:off x="2052161" y="5303943"/>
                <a:ext cx="3509963" cy="596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3276" b="1" i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 </a:t>
                </a:r>
                <a:r>
                  <a:rPr lang="ru-RU" sz="3276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АВ </a:t>
                </a:r>
                <a14:m>
                  <m:oMath xmlns:m="http://schemas.openxmlformats.org/officeDocument/2006/math">
                    <m:r>
                      <a:rPr lang="ru-RU" sz="3276" b="1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∥</m:t>
                    </m:r>
                  </m:oMath>
                </a14:m>
                <a:r>
                  <a:rPr lang="ru-RU" sz="3276" b="1" i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 </a:t>
                </a:r>
                <a:r>
                  <a:rPr lang="ru-RU" sz="3276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С</a:t>
                </a:r>
                <a:r>
                  <a:rPr lang="en-US" sz="3276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D</a:t>
                </a:r>
                <a:r>
                  <a:rPr lang="ru-RU" sz="3276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 </a:t>
                </a:r>
                <a:endParaRPr lang="en-US" sz="3276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95620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2161" y="5303943"/>
                <a:ext cx="3509963" cy="596445"/>
              </a:xfrm>
              <a:prstGeom prst="rect">
                <a:avLst/>
              </a:prstGeom>
              <a:blipFill rotWithShape="0">
                <a:blip r:embed="rId2"/>
                <a:stretch>
                  <a:fillRect t="-16327" b="-387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74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15" grpId="0"/>
      <p:bldP spid="1956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0484" indent="-2924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9975" indent="-2339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7965" indent="-2339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5955" indent="-2339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3945" indent="-233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1934" indent="-233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24" indent="-233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7914" indent="-233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85DB3B-B1F9-4344-977B-3E0E1676740E}" type="slidenum">
              <a:rPr lang="ru-RU"/>
              <a:pPr eaLnBrk="1" hangingPunct="1"/>
              <a:t>8</a:t>
            </a:fld>
            <a:endParaRPr lang="ru-RU"/>
          </a:p>
        </p:txBody>
      </p:sp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629519" y="992818"/>
            <a:ext cx="107106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Bitta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to‘g‘ri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chiziqqa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perpendikulyar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bo‘lgan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ikki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to‘g‘ri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chiziq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o‘zaro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paralleldir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 </a:t>
            </a:r>
            <a:endParaRPr lang="ru-RU" sz="4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197" name="Freeform 7"/>
          <p:cNvSpPr>
            <a:spLocks/>
          </p:cNvSpPr>
          <p:nvPr/>
        </p:nvSpPr>
        <p:spPr bwMode="auto">
          <a:xfrm>
            <a:off x="989559" y="4793884"/>
            <a:ext cx="4575951" cy="337996"/>
          </a:xfrm>
          <a:custGeom>
            <a:avLst/>
            <a:gdLst>
              <a:gd name="T0" fmla="*/ 2147483647 w 2816"/>
              <a:gd name="T1" fmla="*/ 2147483647 h 208"/>
              <a:gd name="T2" fmla="*/ 0 w 2816"/>
              <a:gd name="T3" fmla="*/ 0 h 208"/>
              <a:gd name="T4" fmla="*/ 0 60000 65536"/>
              <a:gd name="T5" fmla="*/ 0 60000 65536"/>
              <a:gd name="T6" fmla="*/ 0 w 2816"/>
              <a:gd name="T7" fmla="*/ 0 h 208"/>
              <a:gd name="T8" fmla="*/ 2816 w 2816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16" h="208">
                <a:moveTo>
                  <a:pt x="2816" y="208"/>
                </a:moveTo>
                <a:lnTo>
                  <a:pt x="0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5217258" y="4391875"/>
            <a:ext cx="489120" cy="8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504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endParaRPr lang="ru-RU" sz="4504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3277534" y="2632648"/>
            <a:ext cx="489120" cy="8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504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endParaRPr lang="ru-RU" sz="4504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8201" name="Freeform 12"/>
          <p:cNvSpPr>
            <a:spLocks/>
          </p:cNvSpPr>
          <p:nvPr/>
        </p:nvSpPr>
        <p:spPr bwMode="auto">
          <a:xfrm>
            <a:off x="1307588" y="3605663"/>
            <a:ext cx="4627951" cy="376996"/>
          </a:xfrm>
          <a:custGeom>
            <a:avLst/>
            <a:gdLst>
              <a:gd name="T0" fmla="*/ 2147483647 w 2848"/>
              <a:gd name="T1" fmla="*/ 2147483647 h 232"/>
              <a:gd name="T2" fmla="*/ 0 w 2848"/>
              <a:gd name="T3" fmla="*/ 0 h 232"/>
              <a:gd name="T4" fmla="*/ 0 60000 65536"/>
              <a:gd name="T5" fmla="*/ 0 60000 65536"/>
              <a:gd name="T6" fmla="*/ 0 w 2848"/>
              <a:gd name="T7" fmla="*/ 0 h 232"/>
              <a:gd name="T8" fmla="*/ 2848 w 2848"/>
              <a:gd name="T9" fmla="*/ 232 h 2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48" h="232">
                <a:moveTo>
                  <a:pt x="2848" y="232"/>
                </a:moveTo>
                <a:lnTo>
                  <a:pt x="0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642720" y="260436"/>
            <a:ext cx="3431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67990" indent="-467990">
              <a:defRPr/>
            </a:pPr>
            <a:r>
              <a:rPr lang="ru-RU" sz="2457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0033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Teorema</a:t>
            </a:r>
            <a:r>
              <a:rPr lang="en-US" sz="3600" b="1" dirty="0" smtClean="0">
                <a:solidFill>
                  <a:srgbClr val="0033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:</a:t>
            </a:r>
            <a:r>
              <a:rPr lang="ru-RU" sz="2457" dirty="0" smtClean="0">
                <a:solidFill>
                  <a:srgbClr val="0033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endParaRPr lang="ru-RU" sz="2457" dirty="0">
              <a:solidFill>
                <a:srgbClr val="00339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3209321" y="2789882"/>
            <a:ext cx="45719" cy="2952328"/>
          </a:xfrm>
          <a:custGeom>
            <a:avLst/>
            <a:gdLst>
              <a:gd name="T0" fmla="*/ 320 w 320"/>
              <a:gd name="T1" fmla="*/ 0 h 1760"/>
              <a:gd name="T2" fmla="*/ 0 w 320"/>
              <a:gd name="T3" fmla="*/ 1760 h 1760"/>
              <a:gd name="T4" fmla="*/ 0 60000 65536"/>
              <a:gd name="T5" fmla="*/ 0 60000 65536"/>
              <a:gd name="T6" fmla="*/ 0 w 320"/>
              <a:gd name="T7" fmla="*/ 0 h 1760"/>
              <a:gd name="T8" fmla="*/ 320 w 320"/>
              <a:gd name="T9" fmla="*/ 1760 h 17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0" h="1760">
                <a:moveTo>
                  <a:pt x="320" y="0"/>
                </a:moveTo>
                <a:lnTo>
                  <a:pt x="0" y="1760"/>
                </a:lnTo>
              </a:path>
            </a:pathLst>
          </a:custGeom>
          <a:noFill/>
          <a:ln w="57150" cmpd="sng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3" name="Прямоугольник 2"/>
          <p:cNvSpPr/>
          <p:nvPr/>
        </p:nvSpPr>
        <p:spPr>
          <a:xfrm rot="215657">
            <a:off x="3216173" y="4722192"/>
            <a:ext cx="237909" cy="22607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15657">
            <a:off x="3271126" y="3547215"/>
            <a:ext cx="183762" cy="1986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518964" y="3203654"/>
            <a:ext cx="489120" cy="8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504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b</a:t>
            </a:r>
            <a:endParaRPr lang="ru-RU" sz="4504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32852" y="3374869"/>
                <a:ext cx="1377300" cy="126560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</a:p>
              <a:p>
                <a:r>
                  <a:rPr lang="en-US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852" y="3374869"/>
                <a:ext cx="1377300" cy="1265603"/>
              </a:xfrm>
              <a:prstGeom prst="rect">
                <a:avLst/>
              </a:prstGeom>
              <a:blipFill rotWithShape="0">
                <a:blip r:embed="rId2"/>
                <a:stretch>
                  <a:fillRect l="-14602" t="-8213" r="-11947" b="-18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трелка вправо 4"/>
          <p:cNvSpPr/>
          <p:nvPr/>
        </p:nvSpPr>
        <p:spPr>
          <a:xfrm>
            <a:off x="8742863" y="3794161"/>
            <a:ext cx="985741" cy="42868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3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44381" y="3706787"/>
                <a:ext cx="1253869" cy="67896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381" y="3706787"/>
                <a:ext cx="1253869" cy="678968"/>
              </a:xfrm>
              <a:prstGeom prst="rect">
                <a:avLst/>
              </a:prstGeom>
              <a:blipFill rotWithShape="0">
                <a:blip r:embed="rId3"/>
                <a:stretch>
                  <a:fillRect l="-16019" t="-15315" r="-15049" b="-36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72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191496" grpId="0"/>
      <p:bldP spid="191497" grpId="0"/>
      <p:bldP spid="8201" grpId="0" animBg="1"/>
      <p:bldP spid="16" grpId="0" animBg="1"/>
      <p:bldP spid="3" grpId="0" animBg="1"/>
      <p:bldP spid="19" grpId="0" animBg="1"/>
      <p:bldP spid="20" grpId="0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WordArt 2"/>
          <p:cNvSpPr>
            <a:spLocks noChangeArrowheads="1" noChangeShapeType="1" noTextEdit="1"/>
          </p:cNvSpPr>
          <p:nvPr/>
        </p:nvSpPr>
        <p:spPr bwMode="auto">
          <a:xfrm>
            <a:off x="1606917" y="266497"/>
            <a:ext cx="7887666" cy="88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85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CCF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5892" name="Line 4"/>
          <p:cNvSpPr>
            <a:spLocks noChangeShapeType="1"/>
          </p:cNvSpPr>
          <p:nvPr/>
        </p:nvSpPr>
        <p:spPr bwMode="auto">
          <a:xfrm>
            <a:off x="7278022" y="6532674"/>
            <a:ext cx="3250" cy="1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3902"/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2266575" y="4319447"/>
            <a:ext cx="356393" cy="54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66" b="1" i="1" dirty="0">
                <a:latin typeface="Times New Roman" pitchFamily="18" charset="0"/>
              </a:rPr>
              <a:t>с</a:t>
            </a:r>
          </a:p>
        </p:txBody>
      </p:sp>
      <p:sp>
        <p:nvSpPr>
          <p:cNvPr id="165904" name="Freeform 16"/>
          <p:cNvSpPr>
            <a:spLocks/>
          </p:cNvSpPr>
          <p:nvPr/>
        </p:nvSpPr>
        <p:spPr bwMode="auto">
          <a:xfrm>
            <a:off x="2414450" y="2182594"/>
            <a:ext cx="4837573" cy="1691607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3902"/>
          </a:p>
        </p:txBody>
      </p:sp>
      <p:sp>
        <p:nvSpPr>
          <p:cNvPr id="165905" name="Text Box 17"/>
          <p:cNvSpPr txBox="1">
            <a:spLocks noChangeArrowheads="1"/>
          </p:cNvSpPr>
          <p:nvPr/>
        </p:nvSpPr>
        <p:spPr bwMode="auto">
          <a:xfrm>
            <a:off x="2339700" y="3287583"/>
            <a:ext cx="377725" cy="54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66" b="1" i="1">
                <a:latin typeface="Times New Roman" pitchFamily="18" charset="0"/>
              </a:rPr>
              <a:t>а</a:t>
            </a:r>
          </a:p>
        </p:txBody>
      </p:sp>
      <p:sp>
        <p:nvSpPr>
          <p:cNvPr id="165906" name="Text Box 18"/>
          <p:cNvSpPr txBox="1">
            <a:spLocks noChangeArrowheads="1"/>
          </p:cNvSpPr>
          <p:nvPr/>
        </p:nvSpPr>
        <p:spPr bwMode="auto">
          <a:xfrm>
            <a:off x="2414449" y="4984065"/>
            <a:ext cx="377725" cy="54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66" b="1" i="1">
                <a:latin typeface="Times New Roman" pitchFamily="18" charset="0"/>
              </a:rPr>
              <a:t>b</a:t>
            </a:r>
            <a:endParaRPr lang="ru-RU" sz="2866" b="1" i="1">
              <a:latin typeface="Times New Roman" pitchFamily="18" charset="0"/>
            </a:endParaRPr>
          </a:p>
        </p:txBody>
      </p:sp>
      <p:sp>
        <p:nvSpPr>
          <p:cNvPr id="165908" name="Freeform 20"/>
          <p:cNvSpPr>
            <a:spLocks/>
          </p:cNvSpPr>
          <p:nvPr/>
        </p:nvSpPr>
        <p:spPr bwMode="auto">
          <a:xfrm>
            <a:off x="2414450" y="3214459"/>
            <a:ext cx="4837573" cy="169160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3902"/>
          </a:p>
        </p:txBody>
      </p:sp>
      <p:sp>
        <p:nvSpPr>
          <p:cNvPr id="165910" name="Freeform 22"/>
          <p:cNvSpPr>
            <a:spLocks/>
          </p:cNvSpPr>
          <p:nvPr/>
        </p:nvSpPr>
        <p:spPr bwMode="auto">
          <a:xfrm>
            <a:off x="2560698" y="3877452"/>
            <a:ext cx="4837573" cy="169160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3902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5911" name="Text Box 23"/>
              <p:cNvSpPr txBox="1">
                <a:spLocks noChangeArrowheads="1"/>
              </p:cNvSpPr>
              <p:nvPr/>
            </p:nvSpPr>
            <p:spPr bwMode="auto">
              <a:xfrm>
                <a:off x="7967376" y="1971517"/>
                <a:ext cx="1951175" cy="26321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4800" dirty="0">
                    <a:solidFill>
                      <a:srgbClr val="000066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4800" b="1" i="1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∥</m:t>
                    </m:r>
                  </m:oMath>
                </a14:m>
                <a:r>
                  <a:rPr lang="en-US" sz="6000" b="1" dirty="0">
                    <a:solidFill>
                      <a:srgbClr val="000066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800" b="1" i="1" dirty="0" smtClean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4800" b="1" i="1" dirty="0" smtClean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4800" b="1" i="1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smtClean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∥</m:t>
                    </m:r>
                  </m:oMath>
                </a14:m>
                <a:r>
                  <a:rPr lang="en-US" sz="6000" b="1" i="1" dirty="0" smtClean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800" b="1" i="1" dirty="0" smtClean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504" b="1" i="1" dirty="0">
                  <a:latin typeface="Times New Roman" pitchFamily="18" charset="0"/>
                  <a:cs typeface="Arial" charset="0"/>
                </a:endParaRPr>
              </a:p>
            </p:txBody>
          </p:sp>
        </mc:Choice>
        <mc:Fallback>
          <p:sp>
            <p:nvSpPr>
              <p:cNvPr id="16591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7376" y="1971517"/>
                <a:ext cx="1951175" cy="2632131"/>
              </a:xfrm>
              <a:prstGeom prst="rect">
                <a:avLst/>
              </a:prstGeom>
              <a:blipFill rotWithShape="0">
                <a:blip r:embed="rId2"/>
                <a:stretch>
                  <a:fillRect l="-4688" t="-463" r="-31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701527" y="224247"/>
            <a:ext cx="11233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TEOREMA: </a:t>
            </a:r>
            <a:r>
              <a:rPr lang="en-US" sz="3600" b="1" i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Bir</a:t>
            </a:r>
            <a:r>
              <a:rPr lang="en-US" sz="36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to‘g‘ri</a:t>
            </a:r>
            <a:r>
              <a:rPr lang="en-US" sz="36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chiziqqa</a:t>
            </a:r>
            <a:r>
              <a:rPr lang="en-US" sz="36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parallel </a:t>
            </a:r>
            <a:r>
              <a:rPr lang="en-US" sz="36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bo‘lgan</a:t>
            </a:r>
            <a:r>
              <a:rPr lang="en-US" sz="36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ikki</a:t>
            </a:r>
            <a:r>
              <a:rPr lang="en-US" sz="36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to‘g‘ri</a:t>
            </a:r>
            <a:r>
              <a:rPr lang="en-US" sz="36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chiziq</a:t>
            </a:r>
            <a:r>
              <a:rPr lang="en-US" sz="36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o‘zaro</a:t>
            </a:r>
            <a:r>
              <a:rPr lang="en-US" sz="36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paralleldir</a:t>
            </a:r>
            <a:r>
              <a:rPr lang="ru-RU" sz="36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  <a:endParaRPr lang="ru-RU" sz="4800" b="1" i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918551" y="2674454"/>
                <a:ext cx="174759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000" b="1" i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a</a:t>
                </a:r>
                <a:r>
                  <a:rPr lang="en-US" sz="40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4000" b="1" i="1" dirty="0">
                    <a:solidFill>
                      <a:srgbClr val="002060"/>
                    </a:solidFill>
                    <a:latin typeface="Times New Roman" pitchFamily="18" charset="0"/>
                    <a:cs typeface="Arial" charset="0"/>
                  </a:rPr>
                  <a:t>b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551" y="2674454"/>
                <a:ext cx="1747594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14655" r="-11498" b="-37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20"/>
          <p:cNvSpPr>
            <a:spLocks/>
          </p:cNvSpPr>
          <p:nvPr/>
        </p:nvSpPr>
        <p:spPr bwMode="auto">
          <a:xfrm>
            <a:off x="2440449" y="3214459"/>
            <a:ext cx="4837573" cy="169160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3902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266575" y="4297024"/>
            <a:ext cx="356393" cy="54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66" b="1" i="1" dirty="0">
                <a:latin typeface="Times New Roman" pitchFamily="18" charset="0"/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141746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5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5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xit" presetSubtype="4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10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10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7" grpId="0"/>
      <p:bldP spid="165897" grpId="1"/>
      <p:bldP spid="165897" grpId="2"/>
      <p:bldP spid="165897" grpId="3"/>
      <p:bldP spid="165904" grpId="0" animBg="1"/>
      <p:bldP spid="165904" grpId="1" animBg="1"/>
      <p:bldP spid="165904" grpId="2" animBg="1"/>
      <p:bldP spid="165905" grpId="0"/>
      <p:bldP spid="165905" grpId="1"/>
      <p:bldP spid="165905" grpId="2"/>
      <p:bldP spid="165906" grpId="0"/>
      <p:bldP spid="165908" grpId="0" animBg="1"/>
      <p:bldP spid="165908" grpId="1" animBg="1"/>
      <p:bldP spid="165908" grpId="2" animBg="1"/>
      <p:bldP spid="165908" grpId="3" animBg="1"/>
      <p:bldP spid="165910" grpId="0" animBg="1"/>
      <p:bldP spid="165911" grpId="0" animBg="1"/>
      <p:bldP spid="13" grpId="0" animBg="1"/>
      <p:bldP spid="14" grpId="0"/>
      <p:bldP spid="14" grpId="1"/>
      <p:bldP spid="14" grpId="2"/>
      <p:bldP spid="14" grpId="3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4481</TotalTime>
  <Words>281</Words>
  <Application>Microsoft Office PowerPoint</Application>
  <PresentationFormat>Произвольный</PresentationFormat>
  <Paragraphs>95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Админ</cp:lastModifiedBy>
  <cp:revision>461</cp:revision>
  <dcterms:created xsi:type="dcterms:W3CDTF">2020-04-09T07:32:19Z</dcterms:created>
  <dcterms:modified xsi:type="dcterms:W3CDTF">2020-11-26T06:58:38Z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