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4"/>
  </p:notesMasterIdLst>
  <p:sldIdLst>
    <p:sldId id="366" r:id="rId2"/>
    <p:sldId id="388" r:id="rId3"/>
    <p:sldId id="398" r:id="rId4"/>
    <p:sldId id="400" r:id="rId5"/>
    <p:sldId id="401" r:id="rId6"/>
    <p:sldId id="412" r:id="rId7"/>
    <p:sldId id="413" r:id="rId8"/>
    <p:sldId id="414" r:id="rId9"/>
    <p:sldId id="405" r:id="rId10"/>
    <p:sldId id="415" r:id="rId11"/>
    <p:sldId id="416" r:id="rId12"/>
    <p:sldId id="374" r:id="rId13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5C7"/>
    <a:srgbClr val="EE00B0"/>
    <a:srgbClr val="00A859"/>
    <a:srgbClr val="00339A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762" y="66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284690" y="2429842"/>
            <a:ext cx="2389126" cy="2457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1061567" y="2429842"/>
            <a:ext cx="86198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UCHBURCHAKLAR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TENGLIGINING BIRINCHI ALOMATI(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4690" y="406742"/>
            <a:ext cx="1834156" cy="895310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3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3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480" y="1981834"/>
            <a:ext cx="648072" cy="1638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10" name="Прямоугольник 9"/>
          <p:cNvSpPr/>
          <p:nvPr/>
        </p:nvSpPr>
        <p:spPr>
          <a:xfrm>
            <a:off x="233981" y="4015196"/>
            <a:ext cx="683572" cy="16382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11238" y="3810223"/>
            <a:ext cx="2280541" cy="2154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-1098550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1141401">
            <a:off x="344242" y="695471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1" name="TextBox 10"/>
          <p:cNvSpPr txBox="1"/>
          <p:nvPr/>
        </p:nvSpPr>
        <p:spPr>
          <a:xfrm flipH="1">
            <a:off x="1139194" y="211863"/>
            <a:ext cx="49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4806" y="2264468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70549"/>
            <a:ext cx="52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9033164" y="1907694"/>
            <a:ext cx="374207" cy="189629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7962" y="1564969"/>
            <a:ext cx="288032" cy="200612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авнобедренный треугольник 18"/>
          <p:cNvSpPr/>
          <p:nvPr/>
        </p:nvSpPr>
        <p:spPr>
          <a:xfrm rot="10207597">
            <a:off x="5514748" y="1417509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609512" y="473697"/>
                <a:ext cx="524040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59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959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959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i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512" y="473697"/>
                <a:ext cx="524040" cy="701602"/>
              </a:xfrm>
              <a:prstGeom prst="rect">
                <a:avLst/>
              </a:prstGeom>
              <a:blipFill rotWithShape="0">
                <a:blip r:embed="rId2"/>
                <a:stretch>
                  <a:fillRect r="-15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149512" y="3028873"/>
                <a:ext cx="836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i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9512" y="3028873"/>
                <a:ext cx="836126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31471" y="1089062"/>
                <a:ext cx="843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i="1" dirty="0">
                  <a:solidFill>
                    <a:srgbClr val="00339A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71" y="1089062"/>
                <a:ext cx="843436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7370069" y="1265807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13695" y="2430322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43886" y="2430322"/>
            <a:ext cx="284636" cy="31507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521528" y="1238683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>
            <a:off x="386269" y="2201486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0354018">
            <a:off x="9032915" y="548121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569118" y="3607922"/>
                <a:ext cx="6359561" cy="156966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  </a:t>
                </a:r>
                <a:r>
                  <a:rPr lang="en-US" sz="3200" b="1" i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6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00339A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AC</a:t>
                </a:r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200" b="1" i="1" dirty="0">
                    <a:solidFill>
                      <a:srgbClr val="00339A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00339A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BC</a:t>
                </a:r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339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0339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US" sz="3200" b="1" i="1" smtClean="0">
                        <a:solidFill>
                          <a:srgbClr val="00339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=∠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339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sz="3200" b="1" i="1" dirty="0">
                  <a:solidFill>
                    <a:srgbClr val="00339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i="1" dirty="0">
                  <a:solidFill>
                    <a:srgbClr val="00339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118" y="3607922"/>
                <a:ext cx="6359561" cy="1569660"/>
              </a:xfrm>
              <a:prstGeom prst="rect">
                <a:avLst/>
              </a:prstGeom>
              <a:blipFill rotWithShape="0">
                <a:blip r:embed="rId5"/>
                <a:stretch>
                  <a:fillRect l="-2395" t="-5058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8489" y="3763753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490" y="5260832"/>
            <a:ext cx="3666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259250" y="5303026"/>
                <a:ext cx="4365041" cy="769441"/>
              </a:xfrm>
              <a:prstGeom prst="rect">
                <a:avLst/>
              </a:prstGeom>
              <a:ln w="38100">
                <a:solidFill>
                  <a:srgbClr val="EE00B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0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6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40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250" y="5303026"/>
                <a:ext cx="4365041" cy="769441"/>
              </a:xfrm>
              <a:prstGeom prst="rect">
                <a:avLst/>
              </a:prstGeom>
              <a:blipFill rotWithShape="0">
                <a:blip r:embed="rId6"/>
                <a:stretch>
                  <a:fillRect l="-4571" t="-5303" b="-28030"/>
                </a:stretch>
              </a:blipFill>
              <a:ln w="38100">
                <a:solidFill>
                  <a:srgbClr val="EE00B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>
            <a:endCxn id="7" idx="2"/>
          </p:cNvCxnSpPr>
          <p:nvPr/>
        </p:nvCxnSpPr>
        <p:spPr>
          <a:xfrm flipH="1">
            <a:off x="489556" y="799019"/>
            <a:ext cx="999340" cy="207181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9" idx="2"/>
          </p:cNvCxnSpPr>
          <p:nvPr/>
        </p:nvCxnSpPr>
        <p:spPr>
          <a:xfrm flipH="1">
            <a:off x="8720269" y="1061479"/>
            <a:ext cx="916376" cy="210763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548598" y="2990904"/>
            <a:ext cx="266328" cy="2464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371565" y="677038"/>
            <a:ext cx="266328" cy="2464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endCxn id="7" idx="4"/>
          </p:cNvCxnSpPr>
          <p:nvPr/>
        </p:nvCxnSpPr>
        <p:spPr>
          <a:xfrm flipV="1">
            <a:off x="503104" y="2296722"/>
            <a:ext cx="4264581" cy="56177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9" idx="4"/>
            <a:endCxn id="19" idx="2"/>
          </p:cNvCxnSpPr>
          <p:nvPr/>
        </p:nvCxnSpPr>
        <p:spPr>
          <a:xfrm flipV="1">
            <a:off x="5384096" y="1061479"/>
            <a:ext cx="4252549" cy="74015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4663975" y="2191385"/>
            <a:ext cx="266328" cy="246432"/>
          </a:xfrm>
          <a:prstGeom prst="ellipse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264997" y="1630282"/>
            <a:ext cx="266328" cy="246432"/>
          </a:xfrm>
          <a:prstGeom prst="ellipse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0207597">
            <a:off x="5512700" y="1401212"/>
            <a:ext cx="4316480" cy="1896735"/>
          </a:xfrm>
          <a:prstGeom prst="triangle">
            <a:avLst>
              <a:gd name="adj" fmla="val 28995"/>
            </a:avLst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21181542">
            <a:off x="344242" y="694504"/>
            <a:ext cx="4316480" cy="1896735"/>
          </a:xfrm>
          <a:prstGeom prst="triangle">
            <a:avLst>
              <a:gd name="adj" fmla="val 28995"/>
            </a:avLst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</p:spTree>
    <p:extLst>
      <p:ext uri="{BB962C8B-B14F-4D97-AF65-F5344CB8AC3E}">
        <p14:creationId xmlns:p14="http://schemas.microsoft.com/office/powerpoint/2010/main" val="169820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9" grpId="0" animBg="1"/>
      <p:bldP spid="23" grpId="0"/>
      <p:bldP spid="4" grpId="0"/>
      <p:bldP spid="5" grpId="0"/>
      <p:bldP spid="41" grpId="0" animBg="1"/>
      <p:bldP spid="42" grpId="0" animBg="1"/>
      <p:bldP spid="8" grpId="0"/>
      <p:bldP spid="9" grpId="0" animBg="1"/>
      <p:bldP spid="21" grpId="0" animBg="1"/>
      <p:bldP spid="31" grpId="0" animBg="1"/>
      <p:bldP spid="39" grpId="0" animBg="1"/>
      <p:bldP spid="44" grpId="0" animBg="1"/>
      <p:bldP spid="47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60238" cy="9592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45299" y="2478196"/>
            <a:ext cx="360040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172847" y="2298176"/>
            <a:ext cx="4145304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030119" y="2298176"/>
            <a:ext cx="275398" cy="1836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72847" y="2478196"/>
            <a:ext cx="288032" cy="1836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94015" y="2730224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66023" y="2662011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33775" y="3810344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05783" y="3742131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10039" y="3666328"/>
            <a:ext cx="0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49799" y="2658216"/>
            <a:ext cx="0" cy="3079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8947" y="3396298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85⁰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34756" y="2532746"/>
            <a:ext cx="866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x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4228" y="5864733"/>
            <a:ext cx="77235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Дуга 32"/>
          <p:cNvSpPr/>
          <p:nvPr/>
        </p:nvSpPr>
        <p:spPr>
          <a:xfrm rot="14362628">
            <a:off x="3570870" y="3072576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4375325">
            <a:off x="4207222" y="2900497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019476" y="2509280"/>
            <a:ext cx="508473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623864" y="4025917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972403" y="1892583"/>
            <a:ext cx="45076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454108" y="1853778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134606" y="3884906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62418" y="1953196"/>
                <a:ext cx="2305439" cy="18669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2365C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85⁰</a:t>
                </a:r>
              </a:p>
              <a:p>
                <a:r>
                  <a:rPr lang="en-US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-?</a:t>
                </a:r>
                <a:endParaRPr lang="ru-RU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418" y="1953196"/>
                <a:ext cx="2305439" cy="1866986"/>
              </a:xfrm>
              <a:prstGeom prst="rect">
                <a:avLst/>
              </a:prstGeom>
              <a:blipFill rotWithShape="0">
                <a:blip r:embed="rId2"/>
                <a:stretch>
                  <a:fillRect l="-8730" t="-5212" r="-7143" b="-120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Прямоугольник 40"/>
              <p:cNvSpPr/>
              <p:nvPr/>
            </p:nvSpPr>
            <p:spPr>
              <a:xfrm>
                <a:off x="629519" y="6409571"/>
                <a:ext cx="9831296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i="1" dirty="0" err="1" smtClean="0">
                    <a:solidFill>
                      <a:srgbClr val="2365C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𝐴𝑂𝐵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vertikal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𝑨𝑶𝑩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𝑪𝑶𝑫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TBT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x = 85º</a:t>
                </a:r>
                <a:endParaRPr lang="en-US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19" y="6409571"/>
                <a:ext cx="9831296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1860" t="-3958" b="-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3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9479" y="2141810"/>
            <a:ext cx="10369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59-betida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5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- 9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431" y="2717874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 rot="8098194">
            <a:off x="5749147" y="3449100"/>
            <a:ext cx="2499444" cy="1808291"/>
          </a:xfrm>
          <a:prstGeom prst="rtTriangle">
            <a:avLst/>
          </a:prstGeom>
          <a:gradFill flip="none" rotWithShape="1">
            <a:gsLst>
              <a:gs pos="0">
                <a:srgbClr val="CC3300">
                  <a:tint val="66000"/>
                  <a:satMod val="160000"/>
                </a:srgbClr>
              </a:gs>
              <a:gs pos="50000">
                <a:srgbClr val="CC3300">
                  <a:tint val="44500"/>
                  <a:satMod val="160000"/>
                </a:srgbClr>
              </a:gs>
              <a:gs pos="100000">
                <a:srgbClr val="CC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789759" y="1975572"/>
            <a:ext cx="3525355" cy="1164989"/>
          </a:xfrm>
          <a:prstGeom prst="triangle">
            <a:avLst>
              <a:gd name="adj" fmla="val 8313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rot="1837582">
            <a:off x="1130867" y="2086248"/>
            <a:ext cx="1628808" cy="3279388"/>
          </a:xfrm>
          <a:prstGeom prst="rtTriangle">
            <a:avLst/>
          </a:prstGeom>
          <a:solidFill>
            <a:srgbClr val="33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 dirty="0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8785835" y="2190579"/>
            <a:ext cx="2831783" cy="2235512"/>
          </a:xfrm>
          <a:prstGeom prst="triangle">
            <a:avLst>
              <a:gd name="adj" fmla="val 50000"/>
            </a:avLst>
          </a:prstGeom>
          <a:solidFill>
            <a:srgbClr val="FF33CC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902" dirty="0">
              <a:solidFill>
                <a:srgbClr val="0066FF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9715580" y="5425817"/>
            <a:ext cx="441995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902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060238" cy="10706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3067" y="215795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2428" y="4099836"/>
            <a:ext cx="785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341" y="3069758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35238" y="3738314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334729" y="3332942"/>
            <a:ext cx="258060" cy="1752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202440" y="4229411"/>
            <a:ext cx="18635" cy="4326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0812545" y="3332942"/>
            <a:ext cx="278472" cy="1752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9"/>
          <p:cNvGrpSpPr>
            <a:grpSpLocks/>
          </p:cNvGrpSpPr>
          <p:nvPr/>
        </p:nvGrpSpPr>
        <p:grpSpPr bwMode="auto">
          <a:xfrm>
            <a:off x="2051935" y="4772765"/>
            <a:ext cx="3911432" cy="1452543"/>
            <a:chOff x="385" y="3067"/>
            <a:chExt cx="1769" cy="953"/>
          </a:xfrm>
          <a:solidFill>
            <a:srgbClr val="FFC000"/>
          </a:solidFill>
        </p:grpSpPr>
        <p:sp>
          <p:nvSpPr>
            <p:cNvPr id="32" name="AutoShape 7"/>
            <p:cNvSpPr>
              <a:spLocks noChangeArrowheads="1"/>
            </p:cNvSpPr>
            <p:nvPr/>
          </p:nvSpPr>
          <p:spPr bwMode="auto">
            <a:xfrm>
              <a:off x="385" y="3067"/>
              <a:ext cx="1769" cy="953"/>
            </a:xfrm>
            <a:prstGeom prst="triangle">
              <a:avLst>
                <a:gd name="adj" fmla="val 50000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793" y="3475"/>
              <a:ext cx="91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>
              <a:off x="1791" y="3612"/>
              <a:ext cx="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1610" y="3475"/>
              <a:ext cx="136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6" name="Arc 35"/>
            <p:cNvSpPr>
              <a:spLocks/>
            </p:cNvSpPr>
            <p:nvPr/>
          </p:nvSpPr>
          <p:spPr bwMode="auto">
            <a:xfrm>
              <a:off x="567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37" name="Arc 38"/>
            <p:cNvSpPr>
              <a:spLocks/>
            </p:cNvSpPr>
            <p:nvPr/>
          </p:nvSpPr>
          <p:spPr bwMode="auto">
            <a:xfrm flipH="1">
              <a:off x="1882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</p:grpSp>
      <p:sp>
        <p:nvSpPr>
          <p:cNvPr id="6" name="Прямоугольник 5"/>
          <p:cNvSpPr/>
          <p:nvPr/>
        </p:nvSpPr>
        <p:spPr>
          <a:xfrm rot="18099242">
            <a:off x="421490" y="4513234"/>
            <a:ext cx="383735" cy="2432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716533" y="1074143"/>
            <a:ext cx="2323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Muntazam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796" y="1016127"/>
            <a:ext cx="34265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00403" y="1056918"/>
            <a:ext cx="3904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32312" y="3475958"/>
            <a:ext cx="60293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57817" y="4679150"/>
            <a:ext cx="3161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5265728">
            <a:off x="977339" y="2304727"/>
            <a:ext cx="761435" cy="195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0463440">
            <a:off x="5288653" y="3970316"/>
            <a:ext cx="761435" cy="195462"/>
          </a:xfrm>
          <a:prstGeom prst="rightArrow">
            <a:avLst/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7496762">
            <a:off x="3940629" y="2037837"/>
            <a:ext cx="761435" cy="1954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15710797">
            <a:off x="9185252" y="2317357"/>
            <a:ext cx="761435" cy="195462"/>
          </a:xfrm>
          <a:prstGeom prst="rightArrow">
            <a:avLst/>
          </a:prstGeom>
          <a:solidFill>
            <a:srgbClr val="EE00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5655025" y="5639347"/>
            <a:ext cx="761435" cy="19546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4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3586" y="1376362"/>
            <a:ext cx="10744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peremetri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 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detsimetrga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/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05583" y="3005906"/>
            <a:ext cx="3312368" cy="2520280"/>
          </a:xfrm>
          <a:prstGeom prst="triangle">
            <a:avLst/>
          </a:prstGeom>
          <a:gradFill flip="none" rotWithShape="1">
            <a:gsLst>
              <a:gs pos="0">
                <a:srgbClr val="EE00B0">
                  <a:tint val="66000"/>
                  <a:satMod val="160000"/>
                </a:srgbClr>
              </a:gs>
              <a:gs pos="50000">
                <a:srgbClr val="EE00B0">
                  <a:tint val="44500"/>
                  <a:satMod val="160000"/>
                </a:srgbClr>
              </a:gs>
              <a:gs pos="100000">
                <a:srgbClr val="EE00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5010" y="3901977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49599" y="408544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63873" y="2997170"/>
            <a:ext cx="18197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P=3a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94015" y="4270111"/>
            <a:ext cx="5335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27:3 = 9m = 90dm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09" y="77563"/>
            <a:ext cx="113872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yon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cm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peremetri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32 cm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uzunligini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toping?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41082" y="2315735"/>
            <a:ext cx="2880320" cy="3168352"/>
          </a:xfrm>
          <a:prstGeom prst="triangl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95852" y="305617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41057" y="5395001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55339" y="317586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0721" y="3023621"/>
            <a:ext cx="382668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x + x + 2 = 32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= 32-2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30:3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 (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+ 2 = 12(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99033" y="2315735"/>
            <a:ext cx="2008883" cy="707886"/>
          </a:xfrm>
          <a:prstGeom prst="rect">
            <a:avLst/>
          </a:prstGeom>
          <a:ln>
            <a:solidFill>
              <a:srgbClr val="00A859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P=2a+b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4544" y="4302128"/>
            <a:ext cx="18614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 32cm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06473" y="5972104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 cm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1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6189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73535" y="3368600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193826" y="3392653"/>
            <a:ext cx="1158089" cy="283405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41487" y="1781770"/>
            <a:ext cx="11521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chburchak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ajratuvchi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9580" y="4024497"/>
            <a:ext cx="24432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endParaRPr lang="ru-RU" sz="4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4351915" y="6030242"/>
            <a:ext cx="166036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912315" y="6083797"/>
            <a:ext cx="166036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45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6189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73535" y="3368600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 flipH="1">
            <a:off x="3431062" y="3368600"/>
            <a:ext cx="913135" cy="28506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76227" y="1735529"/>
            <a:ext cx="11521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bo‘luvchi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06183" y="3517574"/>
            <a:ext cx="33554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87629" y="3725986"/>
            <a:ext cx="342290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29919" y="3870002"/>
            <a:ext cx="308297" cy="3229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887629" y="3725986"/>
            <a:ext cx="171145" cy="2880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230191" y="3758278"/>
            <a:ext cx="171145" cy="2880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29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6189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73535" y="3368600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18" name="Прямая соединительная линия 17"/>
          <p:cNvCxnSpPr>
            <a:stCxn id="12" idx="0"/>
            <a:endCxn id="12" idx="3"/>
          </p:cNvCxnSpPr>
          <p:nvPr/>
        </p:nvCxnSpPr>
        <p:spPr>
          <a:xfrm>
            <a:off x="4344197" y="3368600"/>
            <a:ext cx="0" cy="2850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41487" y="1781770"/>
            <a:ext cx="11521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1887" y="5886226"/>
            <a:ext cx="402310" cy="3330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06183" y="3725986"/>
            <a:ext cx="29258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endParaRPr lang="ru-RU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8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Объект 2"/>
          <p:cNvSpPr>
            <a:spLocks noGrp="1"/>
          </p:cNvSpPr>
          <p:nvPr>
            <p:ph idx="1"/>
          </p:nvPr>
        </p:nvSpPr>
        <p:spPr>
          <a:xfrm>
            <a:off x="-86927" y="1324043"/>
            <a:ext cx="12178381" cy="28643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ikkinchisining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aynan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ustma-ust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tushadigan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shakllarga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18020"/>
            <a:ext cx="12060238" cy="10141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356777" y="4942115"/>
            <a:ext cx="3439909" cy="1507530"/>
          </a:xfrm>
          <a:prstGeom prst="rtTriangle">
            <a:avLst/>
          </a:prstGeom>
          <a:gradFill flip="none" rotWithShape="1">
            <a:gsLst>
              <a:gs pos="0">
                <a:srgbClr val="EE00B0">
                  <a:tint val="66000"/>
                  <a:satMod val="160000"/>
                </a:srgbClr>
              </a:gs>
              <a:gs pos="50000">
                <a:srgbClr val="EE00B0">
                  <a:tint val="44500"/>
                  <a:satMod val="160000"/>
                </a:srgbClr>
              </a:gs>
              <a:gs pos="100000">
                <a:srgbClr val="EE00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4301927" y="3626450"/>
            <a:ext cx="3494729" cy="1507530"/>
          </a:xfrm>
          <a:prstGeom prst="rtTriangl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4597" y="4018785"/>
            <a:ext cx="2111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∆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64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7644E-7 2.44233E-6 L 0.12229 2.44233E-6 C 0.17718 2.44233E-6 0.24497 -0.05224 0.24497 -0.09408 L 0.24497 -0.1874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2" y="-9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1898265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1141401">
            <a:off x="344242" y="3692286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1" name="TextBox 10"/>
          <p:cNvSpPr txBox="1"/>
          <p:nvPr/>
        </p:nvSpPr>
        <p:spPr>
          <a:xfrm flipH="1">
            <a:off x="1139194" y="3208678"/>
            <a:ext cx="49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4806" y="526128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81" y="5612084"/>
            <a:ext cx="52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9033164" y="4904509"/>
            <a:ext cx="374207" cy="189629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7962" y="4561784"/>
            <a:ext cx="288032" cy="200612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0926" y="229124"/>
            <a:ext cx="118093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6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en-US" sz="36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alomati</a:t>
            </a:r>
            <a:r>
              <a:rPr lang="en-US" sz="36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TBT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burchagiga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i="1" dirty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207597">
            <a:off x="5514748" y="4414324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609512" y="3470512"/>
                <a:ext cx="524040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59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512" y="3470512"/>
                <a:ext cx="524040" cy="701602"/>
              </a:xfrm>
              <a:prstGeom prst="rect">
                <a:avLst/>
              </a:prstGeom>
              <a:blipFill rotWithShape="0">
                <a:blip r:embed="rId2"/>
                <a:stretch>
                  <a:fillRect r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149512" y="6025688"/>
                <a:ext cx="836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9512" y="6025688"/>
                <a:ext cx="836126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807596" y="4168647"/>
                <a:ext cx="843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596" y="4168647"/>
                <a:ext cx="843436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7370069" y="4262622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13695" y="5427137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43886" y="5427137"/>
            <a:ext cx="284636" cy="31507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521528" y="4235498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>
            <a:off x="386269" y="5198301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0354018">
            <a:off x="9032915" y="3544936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047114" y="3059484"/>
                <a:ext cx="4171655" cy="769441"/>
              </a:xfrm>
              <a:prstGeom prst="rect">
                <a:avLst/>
              </a:prstGeom>
              <a:noFill/>
              <a:ln w="19050">
                <a:solidFill>
                  <a:srgbClr val="EE00B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 =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b>
                        <m:r>
                          <a:rPr lang="en-US" sz="4400" b="1" i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14" y="3059484"/>
                <a:ext cx="4171655" cy="769441"/>
              </a:xfrm>
              <a:prstGeom prst="rect">
                <a:avLst/>
              </a:prstGeom>
              <a:blipFill rotWithShape="0">
                <a:blip r:embed="rId5"/>
                <a:stretch>
                  <a:fillRect l="-4658" t="-3101" b="-26357"/>
                </a:stretch>
              </a:blipFill>
              <a:ln w="19050">
                <a:solidFill>
                  <a:srgbClr val="EE00B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991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9" grpId="0" animBg="1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318</Words>
  <Application>Microsoft Office PowerPoint</Application>
  <PresentationFormat>Произвольный</PresentationFormat>
  <Paragraphs>99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320</cp:revision>
  <dcterms:created xsi:type="dcterms:W3CDTF">2020-04-09T07:32:19Z</dcterms:created>
  <dcterms:modified xsi:type="dcterms:W3CDTF">2020-11-07T23:25:09Z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