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4"/>
  </p:notesMasterIdLst>
  <p:sldIdLst>
    <p:sldId id="366" r:id="rId2"/>
    <p:sldId id="388" r:id="rId3"/>
    <p:sldId id="398" r:id="rId4"/>
    <p:sldId id="400" r:id="rId5"/>
    <p:sldId id="401" r:id="rId6"/>
    <p:sldId id="402" r:id="rId7"/>
    <p:sldId id="404" r:id="rId8"/>
    <p:sldId id="403" r:id="rId9"/>
    <p:sldId id="410" r:id="rId10"/>
    <p:sldId id="405" r:id="rId11"/>
    <p:sldId id="409" r:id="rId12"/>
    <p:sldId id="374" r:id="rId13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EE00B0"/>
    <a:srgbClr val="00A859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6" d="100"/>
          <a:sy n="66" d="100"/>
        </p:scale>
        <p:origin x="48" y="78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284690" y="2429842"/>
            <a:ext cx="2389126" cy="2457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061567" y="2429842"/>
            <a:ext cx="86198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UCHBURCHAKNING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 ELEMENTLARI: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MEDIANA, BALANDLIK VA BISSEKTRISSA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480" y="1981834"/>
            <a:ext cx="648072" cy="1638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10" name="Прямоугольник 9"/>
          <p:cNvSpPr/>
          <p:nvPr/>
        </p:nvSpPr>
        <p:spPr>
          <a:xfrm>
            <a:off x="233981" y="4015196"/>
            <a:ext cx="683572" cy="16382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898265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0886" y="1215138"/>
            <a:ext cx="119293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36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161911" y="3917483"/>
            <a:ext cx="4988683" cy="2128888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598753" y="3917483"/>
            <a:ext cx="1007414" cy="21288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flipH="1">
            <a:off x="5332994" y="3351041"/>
            <a:ext cx="498868" cy="70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59" b="1" dirty="0"/>
              <a:t>A</a:t>
            </a:r>
            <a:endParaRPr lang="ru-RU" sz="3959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314741" y="5616672"/>
            <a:ext cx="47000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b="1" dirty="0"/>
              <a:t>B</a:t>
            </a:r>
            <a:endParaRPr lang="ru-RU" sz="3959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25863" y="5616672"/>
            <a:ext cx="524040" cy="70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59" b="1" dirty="0"/>
              <a:t>C</a:t>
            </a:r>
            <a:endParaRPr lang="ru-RU" sz="3959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361177" y="4232698"/>
            <a:ext cx="470685" cy="162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837053" y="4313970"/>
            <a:ext cx="430857" cy="14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598754" y="4260996"/>
            <a:ext cx="31371" cy="1972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97181" y="4260996"/>
            <a:ext cx="172982" cy="1972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538127" y="4884750"/>
                <a:ext cx="5874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</m:oMath>
                  </m:oMathPara>
                </a14:m>
                <a:endParaRPr lang="ru-RU" sz="1979" b="1" i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127" y="4884750"/>
                <a:ext cx="58746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0" y="0"/>
            <a:ext cx="12060238" cy="13097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1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15060" y="1898265"/>
            <a:ext cx="6030119" cy="9775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3773" b="1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979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7394552" y="494444"/>
                <a:ext cx="6029325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∆ABC-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ixtiyoriy</a:t>
                </a:r>
                <a:endParaRPr lang="en-US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𝐴𝐵𝐶</m:t>
                        </m:r>
                      </m:sub>
                    </m:sSub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36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𝐴𝐸𝐶</m:t>
                        </m:r>
                      </m:sub>
                    </m:sSub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24,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𝐴𝐸𝐵</m:t>
                        </m:r>
                      </m:sub>
                    </m:sSub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30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AE 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3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-? </a:t>
                </a:r>
                <a:endParaRPr lang="en-US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552" y="494444"/>
                <a:ext cx="6029325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3033" t="-3191" b="-7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внобедренный треугольник 6"/>
          <p:cNvSpPr/>
          <p:nvPr/>
        </p:nvSpPr>
        <p:spPr>
          <a:xfrm>
            <a:off x="1137575" y="650134"/>
            <a:ext cx="4988683" cy="2128888"/>
          </a:xfrm>
          <a:prstGeom prst="triangle">
            <a:avLst>
              <a:gd name="adj" fmla="val 289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74417" y="650134"/>
            <a:ext cx="1007414" cy="21288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flipH="1">
            <a:off x="2160836" y="39629"/>
            <a:ext cx="498868" cy="70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59" b="1" dirty="0"/>
              <a:t>A</a:t>
            </a:r>
            <a:endParaRPr lang="ru-RU" sz="3959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90405" y="2349323"/>
            <a:ext cx="47000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b="1" dirty="0"/>
              <a:t>B</a:t>
            </a:r>
            <a:endParaRPr lang="ru-RU" sz="3959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1527" y="2349323"/>
            <a:ext cx="524040" cy="700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59" b="1" dirty="0"/>
              <a:t>C</a:t>
            </a:r>
            <a:endParaRPr lang="ru-RU" sz="3959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54943" y="1004520"/>
            <a:ext cx="452583" cy="123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812717" y="1025685"/>
            <a:ext cx="427219" cy="165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574418" y="993647"/>
            <a:ext cx="31371" cy="1972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72845" y="993647"/>
            <a:ext cx="172982" cy="197223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626809" y="1633700"/>
                <a:ext cx="6831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𝑩𝑪</m:t>
                          </m:r>
                        </m:sub>
                      </m:sSub>
                    </m:oMath>
                  </m:oMathPara>
                </a14:m>
                <a:endParaRPr lang="ru-RU" sz="1979" b="1" i="1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809" y="1633700"/>
                <a:ext cx="683136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65227" y="3201559"/>
                <a:ext cx="6029325" cy="11387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𝑨𝑬𝑪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𝑨𝑬𝑩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- 2AE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27" y="3201559"/>
                <a:ext cx="6029325" cy="1138773"/>
              </a:xfrm>
              <a:prstGeom prst="rect">
                <a:avLst/>
              </a:prstGeom>
              <a:blipFill rotWithShape="0">
                <a:blip r:embed="rId4"/>
                <a:stretch>
                  <a:fillRect l="-2629" t="-6952" b="-192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1433989" y="4444026"/>
            <a:ext cx="6029325" cy="17869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36 = 24 + 30 - 2AE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2AE = 54 - 36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760405" y="5266558"/>
                <a:ext cx="310046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36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9</a:t>
                </a:r>
                <a:endParaRPr lang="ru-RU" sz="3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405" y="5266558"/>
                <a:ext cx="3100464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6090" t="-16981" r="-4912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/>
              <p:cNvSpPr/>
              <p:nvPr/>
            </p:nvSpPr>
            <p:spPr>
              <a:xfrm>
                <a:off x="1433989" y="5589724"/>
                <a:ext cx="2877711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AE= 18:2 = 9</a:t>
                </a:r>
              </a:p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AE= 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b>
                        <m:r>
                          <a:rPr lang="en-US" sz="36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sub>
                    </m:sSub>
                  </m:oMath>
                </a14:m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3600" i="1" dirty="0"/>
              </a:p>
              <a:p>
                <a:endParaRPr lang="ru-RU" sz="3600" i="1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989" y="5589724"/>
                <a:ext cx="2877711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6356" t="-5556" r="-57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502545" y="2805443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14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9478" y="1728045"/>
            <a:ext cx="10369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57-betida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1- 5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7-10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8431" y="2717874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 rot="8098194">
            <a:off x="5749147" y="3449100"/>
            <a:ext cx="2499444" cy="1808291"/>
          </a:xfrm>
          <a:prstGeom prst="rtTriangle">
            <a:avLst/>
          </a:prstGeom>
          <a:gradFill flip="none" rotWithShape="1">
            <a:gsLst>
              <a:gs pos="0">
                <a:srgbClr val="CC3300">
                  <a:tint val="66000"/>
                  <a:satMod val="160000"/>
                </a:srgbClr>
              </a:gs>
              <a:gs pos="50000">
                <a:srgbClr val="CC3300">
                  <a:tint val="44500"/>
                  <a:satMod val="160000"/>
                </a:srgbClr>
              </a:gs>
              <a:gs pos="100000">
                <a:srgbClr val="CC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789759" y="1975572"/>
            <a:ext cx="3525355" cy="1164989"/>
          </a:xfrm>
          <a:prstGeom prst="triangle">
            <a:avLst>
              <a:gd name="adj" fmla="val 8313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1837582">
            <a:off x="1130867" y="2086248"/>
            <a:ext cx="1628808" cy="3279388"/>
          </a:xfrm>
          <a:prstGeom prst="rtTriangle">
            <a:avLst/>
          </a:prstGeom>
          <a:solidFill>
            <a:srgbClr val="33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 dirty="0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8785835" y="2190579"/>
            <a:ext cx="2831783" cy="2235512"/>
          </a:xfrm>
          <a:prstGeom prst="triangle">
            <a:avLst>
              <a:gd name="adj" fmla="val 50000"/>
            </a:avLst>
          </a:prstGeom>
          <a:solidFill>
            <a:srgbClr val="FF33CC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3902" dirty="0">
              <a:solidFill>
                <a:srgbClr val="0066FF"/>
              </a:solidFill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9715580" y="5425817"/>
            <a:ext cx="441995" cy="70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902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060238" cy="10706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3067" y="215795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2428" y="4099836"/>
            <a:ext cx="785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341" y="3069758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5238" y="373831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334729" y="3332942"/>
            <a:ext cx="258060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202440" y="4229411"/>
            <a:ext cx="18635" cy="4326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0812545" y="3332942"/>
            <a:ext cx="278472" cy="17529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2051935" y="4772765"/>
            <a:ext cx="3911432" cy="1452543"/>
            <a:chOff x="385" y="3067"/>
            <a:chExt cx="1769" cy="953"/>
          </a:xfrm>
          <a:solidFill>
            <a:srgbClr val="FFC000"/>
          </a:solidFill>
        </p:grpSpPr>
        <p:sp>
          <p:nvSpPr>
            <p:cNvPr id="32" name="AutoShape 7"/>
            <p:cNvSpPr>
              <a:spLocks noChangeArrowheads="1"/>
            </p:cNvSpPr>
            <p:nvPr/>
          </p:nvSpPr>
          <p:spPr bwMode="auto">
            <a:xfrm>
              <a:off x="385" y="3067"/>
              <a:ext cx="1769" cy="953"/>
            </a:xfrm>
            <a:prstGeom prst="triangle">
              <a:avLst>
                <a:gd name="adj" fmla="val 50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793" y="3475"/>
              <a:ext cx="91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>
              <a:off x="1791" y="3612"/>
              <a:ext cx="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1610" y="3475"/>
              <a:ext cx="136" cy="9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6" name="Arc 35"/>
            <p:cNvSpPr>
              <a:spLocks/>
            </p:cNvSpPr>
            <p:nvPr/>
          </p:nvSpPr>
          <p:spPr bwMode="auto">
            <a:xfrm>
              <a:off x="567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  <p:sp>
          <p:nvSpPr>
            <p:cNvPr id="37" name="Arc 38"/>
            <p:cNvSpPr>
              <a:spLocks/>
            </p:cNvSpPr>
            <p:nvPr/>
          </p:nvSpPr>
          <p:spPr bwMode="auto">
            <a:xfrm flipH="1">
              <a:off x="1882" y="3838"/>
              <a:ext cx="91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902"/>
            </a:p>
          </p:txBody>
        </p:sp>
      </p:grpSp>
      <p:sp>
        <p:nvSpPr>
          <p:cNvPr id="6" name="Прямоугольник 5"/>
          <p:cNvSpPr/>
          <p:nvPr/>
        </p:nvSpPr>
        <p:spPr>
          <a:xfrm rot="18099242">
            <a:off x="421490" y="4513234"/>
            <a:ext cx="383735" cy="2432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716533" y="1074143"/>
            <a:ext cx="23230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Muntazam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796" y="1016127"/>
            <a:ext cx="34265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00403" y="1056918"/>
            <a:ext cx="3904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32312" y="3475958"/>
            <a:ext cx="60293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57817" y="4679150"/>
            <a:ext cx="3161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endParaRPr lang="en-US" sz="28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5265728">
            <a:off x="977339" y="2304727"/>
            <a:ext cx="761435" cy="19546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0463440">
            <a:off x="5288653" y="3970316"/>
            <a:ext cx="761435" cy="195462"/>
          </a:xfrm>
          <a:prstGeom prst="rightArrow">
            <a:avLst/>
          </a:prstGeom>
          <a:gradFill flip="none" rotWithShape="1">
            <a:gsLst>
              <a:gs pos="0">
                <a:srgbClr val="FF33CC">
                  <a:tint val="66000"/>
                  <a:satMod val="160000"/>
                </a:srgbClr>
              </a:gs>
              <a:gs pos="50000">
                <a:srgbClr val="FF33CC">
                  <a:tint val="44500"/>
                  <a:satMod val="160000"/>
                </a:srgbClr>
              </a:gs>
              <a:gs pos="100000">
                <a:srgbClr val="FF33CC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7496762">
            <a:off x="3940629" y="2037837"/>
            <a:ext cx="761435" cy="19546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5710797">
            <a:off x="9185252" y="2317357"/>
            <a:ext cx="761435" cy="195462"/>
          </a:xfrm>
          <a:prstGeom prst="rightArrow">
            <a:avLst/>
          </a:prstGeom>
          <a:solidFill>
            <a:srgbClr val="EE00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5655025" y="5639347"/>
            <a:ext cx="761435" cy="19546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4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3586" y="1376362"/>
            <a:ext cx="10744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peremetri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detsimetrga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/>
          </a:p>
        </p:txBody>
      </p:sp>
      <p:sp>
        <p:nvSpPr>
          <p:cNvPr id="6" name="object 2"/>
          <p:cNvSpPr/>
          <p:nvPr/>
        </p:nvSpPr>
        <p:spPr>
          <a:xfrm>
            <a:off x="11954" y="14998"/>
            <a:ext cx="12048284" cy="1147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05583" y="3005906"/>
            <a:ext cx="3312368" cy="2520280"/>
          </a:xfrm>
          <a:prstGeom prst="triangle">
            <a:avLst/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5010" y="3901977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49599" y="4085445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63873" y="2997170"/>
            <a:ext cx="1819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P=3a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94015" y="4270111"/>
            <a:ext cx="5335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27:3 = 9m = 90dm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09" y="77563"/>
            <a:ext cx="113872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yon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cm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peremetri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32 cm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toping?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741082" y="2315735"/>
            <a:ext cx="2880320" cy="3168352"/>
          </a:xfrm>
          <a:prstGeom prst="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95852" y="305617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41057" y="5395001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5339" y="317586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0721" y="3023621"/>
            <a:ext cx="382668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x + x + 2 = 32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= 32-2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30:3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(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+ 2 = 12(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99033" y="2315735"/>
            <a:ext cx="2008883" cy="707886"/>
          </a:xfrm>
          <a:prstGeom prst="rect">
            <a:avLst/>
          </a:prstGeom>
          <a:ln>
            <a:solidFill>
              <a:srgbClr val="00A859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P=2a+b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4544" y="4302128"/>
            <a:ext cx="1861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 32cm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706473" y="5972104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 cm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1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6189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uhim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elementlari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1700" y="2685475"/>
            <a:ext cx="4246675" cy="1006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938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endParaRPr lang="ru-RU" sz="5938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351" y="1744689"/>
            <a:ext cx="2280541" cy="2273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76999" y="1934437"/>
            <a:ext cx="3568606" cy="10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38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ru-RU" sz="5938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33189" y="3691584"/>
            <a:ext cx="3230372" cy="1006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38" b="1" i="1" dirty="0" err="1">
                <a:solidFill>
                  <a:srgbClr val="EE00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endParaRPr lang="ru-RU" sz="5938" b="1" i="1" dirty="0">
              <a:solidFill>
                <a:srgbClr val="EE00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73535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193826" y="3392653"/>
            <a:ext cx="1158089" cy="28340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</p:cNvCxnSpPr>
          <p:nvPr/>
        </p:nvCxnSpPr>
        <p:spPr>
          <a:xfrm flipH="1">
            <a:off x="3431062" y="3368600"/>
            <a:ext cx="913135" cy="2850676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" idx="0"/>
            <a:endCxn id="12" idx="3"/>
          </p:cNvCxnSpPr>
          <p:nvPr/>
        </p:nvCxnSpPr>
        <p:spPr>
          <a:xfrm>
            <a:off x="4344197" y="3368600"/>
            <a:ext cx="0" cy="2850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45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-8551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344" b="1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126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Mediana</a:t>
            </a:r>
            <a:r>
              <a:rPr lang="en-US" sz="712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712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430" y="1394657"/>
            <a:ext cx="116828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ajratuvchi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567" y="82968"/>
            <a:ext cx="1272650" cy="127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4838622" y="3368600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258913" y="3392653"/>
            <a:ext cx="1158089" cy="28340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625653" y="2898675"/>
            <a:ext cx="431528" cy="579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7" b="1" dirty="0">
                <a:solidFill>
                  <a:srgbClr val="002060"/>
                </a:solidFill>
              </a:rPr>
              <a:t>A</a:t>
            </a:r>
            <a:endParaRPr lang="ru-RU" sz="3167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3861" y="6130606"/>
            <a:ext cx="44114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2060"/>
                </a:solidFill>
              </a:rPr>
              <a:t>B</a:t>
            </a:r>
            <a:endParaRPr lang="ru-RU" sz="3563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628126" y="6036114"/>
            <a:ext cx="45397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b="1" dirty="0">
                <a:solidFill>
                  <a:srgbClr val="002060"/>
                </a:solidFill>
              </a:rPr>
              <a:t>C</a:t>
            </a:r>
            <a:endParaRPr lang="ru-RU" sz="3959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51580" y="6243329"/>
            <a:ext cx="47320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2060"/>
                </a:solidFill>
              </a:rPr>
              <a:t>D</a:t>
            </a:r>
            <a:endParaRPr lang="ru-RU" sz="3563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7666254" y="4793939"/>
                <a:ext cx="105714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167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254" y="4793939"/>
                <a:ext cx="1057149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>
            <a:off x="6261176" y="5950397"/>
            <a:ext cx="71267" cy="500522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8414486" y="6019975"/>
            <a:ext cx="87337" cy="430944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97671" y="4378439"/>
            <a:ext cx="3811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= DC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9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3496" y="52942"/>
            <a:ext cx="12073734" cy="12077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344" b="1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6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Bissektrisa</a:t>
            </a:r>
            <a:r>
              <a:rPr lang="en-US" sz="6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6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515" y="1432105"/>
            <a:ext cx="11836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bo‘luvchi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344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567" y="82968"/>
            <a:ext cx="1272650" cy="127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760200" y="3542539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482669" y="3552281"/>
            <a:ext cx="833832" cy="2837711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7482" y="3433965"/>
            <a:ext cx="431528" cy="579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7" b="1" dirty="0">
                <a:solidFill>
                  <a:srgbClr val="0070C0"/>
                </a:solidFill>
              </a:rPr>
              <a:t>A</a:t>
            </a:r>
            <a:endParaRPr lang="ru-RU" sz="3167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3821" y="6469737"/>
            <a:ext cx="44114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70C0"/>
                </a:solidFill>
              </a:rPr>
              <a:t>B</a:t>
            </a:r>
            <a:endParaRPr lang="ru-RU" sz="3563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71043" y="6389993"/>
            <a:ext cx="45397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b="1" dirty="0">
                <a:solidFill>
                  <a:srgbClr val="0070C0"/>
                </a:solidFill>
              </a:rPr>
              <a:t>C</a:t>
            </a:r>
            <a:endParaRPr lang="ru-RU" sz="3959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69909" y="6469737"/>
            <a:ext cx="47320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70C0"/>
                </a:solidFill>
              </a:rPr>
              <a:t>D</a:t>
            </a:r>
            <a:endParaRPr lang="ru-RU" sz="3563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745844" y="4967877"/>
                <a:ext cx="77021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sz="3167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844" y="4967877"/>
                <a:ext cx="770211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Дуга 30"/>
          <p:cNvSpPr/>
          <p:nvPr/>
        </p:nvSpPr>
        <p:spPr>
          <a:xfrm rot="8898037">
            <a:off x="3880432" y="3228002"/>
            <a:ext cx="846694" cy="760998"/>
          </a:xfrm>
          <a:prstGeom prst="arc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cxnSp>
        <p:nvCxnSpPr>
          <p:cNvPr id="5123" name="Прямая соединительная линия 5122"/>
          <p:cNvCxnSpPr/>
          <p:nvPr/>
        </p:nvCxnSpPr>
        <p:spPr>
          <a:xfrm flipH="1">
            <a:off x="3962188" y="3798233"/>
            <a:ext cx="199711" cy="2825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5" name="Прямая соединительная линия 5124"/>
          <p:cNvCxnSpPr/>
          <p:nvPr/>
        </p:nvCxnSpPr>
        <p:spPr>
          <a:xfrm>
            <a:off x="4316500" y="3847003"/>
            <a:ext cx="63203" cy="317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27" name="Прямоугольник 5126"/>
              <p:cNvSpPr/>
              <p:nvPr/>
            </p:nvSpPr>
            <p:spPr>
              <a:xfrm>
                <a:off x="6678191" y="3791925"/>
                <a:ext cx="4248471" cy="8224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751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751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𝐁𝐀𝐃</m:t>
                    </m:r>
                    <m:r>
                      <a:rPr lang="en-US" sz="4751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4751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751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751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𝐂𝐀𝐃</m:t>
                    </m:r>
                  </m:oMath>
                </a14:m>
                <a:endParaRPr lang="ru-RU" sz="4751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27" name="Прямоугольник 5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191" y="3791925"/>
                <a:ext cx="4248471" cy="8224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62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-8551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344" b="1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7126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Balandlik</a:t>
            </a:r>
            <a:r>
              <a:rPr lang="en-US" sz="712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712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500" y="1493649"/>
            <a:ext cx="11516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qarshisidagi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4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567" y="82968"/>
            <a:ext cx="1272650" cy="127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4630316" y="3467309"/>
            <a:ext cx="4693855" cy="2850676"/>
          </a:xfrm>
          <a:prstGeom prst="triangle">
            <a:avLst>
              <a:gd name="adj" fmla="val 76071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00978" y="3480274"/>
            <a:ext cx="0" cy="2850676"/>
          </a:xfrm>
          <a:prstGeom prst="line">
            <a:avLst/>
          </a:prstGeom>
          <a:ln w="38100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036538" y="6032918"/>
            <a:ext cx="158104" cy="268446"/>
          </a:xfrm>
          <a:prstGeom prst="rect">
            <a:avLst/>
          </a:prstGeom>
          <a:solidFill>
            <a:schemeClr val="bg1"/>
          </a:solidFill>
          <a:ln>
            <a:solidFill>
              <a:srgbClr val="00A8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sp>
        <p:nvSpPr>
          <p:cNvPr id="30" name="TextBox 29"/>
          <p:cNvSpPr txBox="1"/>
          <p:nvPr/>
        </p:nvSpPr>
        <p:spPr>
          <a:xfrm>
            <a:off x="8154458" y="2905866"/>
            <a:ext cx="431528" cy="579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67" b="1" dirty="0">
                <a:solidFill>
                  <a:srgbClr val="002060"/>
                </a:solidFill>
              </a:rPr>
              <a:t>A</a:t>
            </a:r>
            <a:endParaRPr lang="ru-RU" sz="3167" b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42698" y="6032918"/>
            <a:ext cx="44114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2060"/>
                </a:solidFill>
              </a:rPr>
              <a:t>B</a:t>
            </a:r>
            <a:endParaRPr lang="ru-RU" sz="3563" b="1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52687" y="6167141"/>
            <a:ext cx="453970" cy="701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59" b="1" dirty="0">
                <a:solidFill>
                  <a:srgbClr val="002060"/>
                </a:solidFill>
              </a:rPr>
              <a:t>C</a:t>
            </a:r>
            <a:endParaRPr lang="ru-RU" sz="3959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44598" y="6314330"/>
            <a:ext cx="473206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63" b="1" dirty="0">
                <a:solidFill>
                  <a:srgbClr val="002060"/>
                </a:solidFill>
              </a:rPr>
              <a:t>D</a:t>
            </a:r>
            <a:endParaRPr lang="ru-RU" sz="3563" b="1" dirty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59332" y="4637100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h</a:t>
            </a:r>
            <a:endParaRPr lang="ru-RU" sz="4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19635" y="3511797"/>
                <a:ext cx="36461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𝐀𝐃𝐁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8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</m:oMath>
                </a14:m>
                <a:r>
                  <a:rPr lang="ru-RU" sz="4800" b="1" dirty="0">
                    <a:solidFill>
                      <a:srgbClr val="002060"/>
                    </a:solidFill>
                  </a:rPr>
                  <a:t>⁰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635" y="3511797"/>
                <a:ext cx="3646126" cy="830997"/>
              </a:xfrm>
              <a:prstGeom prst="rect">
                <a:avLst/>
              </a:prstGeom>
              <a:blipFill rotWithShape="0">
                <a:blip r:embed="rId3"/>
                <a:stretch>
                  <a:fillRect t="-16176" r="-6522" b="-3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414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-8551"/>
            <a:ext cx="12073734" cy="14106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344" b="1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5344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7126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Balandliklar</a:t>
            </a:r>
            <a:endParaRPr lang="ru-RU" sz="712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1668" y="82968"/>
            <a:ext cx="11632882" cy="1139093"/>
          </a:xfrm>
          <a:prstGeom prst="rect">
            <a:avLst/>
          </a:prstGeom>
        </p:spPr>
        <p:txBody>
          <a:bodyPr vert="horz" lIns="90499" tIns="45249" rIns="90499" bIns="45249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258" algn="ctr">
              <a:spcBef>
                <a:spcPts val="0"/>
              </a:spcBef>
            </a:pPr>
            <a:endParaRPr lang="en-US" sz="43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567" y="82968"/>
            <a:ext cx="1272650" cy="127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Равнобедренный треугольник 4"/>
          <p:cNvSpPr/>
          <p:nvPr/>
        </p:nvSpPr>
        <p:spPr>
          <a:xfrm>
            <a:off x="269479" y="3467309"/>
            <a:ext cx="4693855" cy="2202893"/>
          </a:xfrm>
          <a:prstGeom prst="triangle">
            <a:avLst>
              <a:gd name="adj" fmla="val 2412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3" dirty="0"/>
              <a:t>A</a:t>
            </a:r>
            <a:endParaRPr lang="ru-RU" sz="3773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767150" y="3725986"/>
            <a:ext cx="184731" cy="64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563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5" idx="2"/>
          </p:cNvCxnSpPr>
          <p:nvPr/>
        </p:nvCxnSpPr>
        <p:spPr>
          <a:xfrm flipH="1">
            <a:off x="269479" y="3725986"/>
            <a:ext cx="1545738" cy="19442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556813" y="5685274"/>
            <a:ext cx="193734" cy="19119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6286130" y="5867418"/>
            <a:ext cx="1908470" cy="7021"/>
          </a:xfrm>
          <a:prstGeom prst="line">
            <a:avLst/>
          </a:prstGeom>
          <a:ln w="412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11312" y="1869811"/>
            <a:ext cx="983941" cy="4008684"/>
          </a:xfrm>
          <a:prstGeom prst="line">
            <a:avLst/>
          </a:prstGeom>
          <a:ln w="412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317915" y="1848460"/>
            <a:ext cx="2876685" cy="4025979"/>
          </a:xfrm>
          <a:prstGeom prst="line">
            <a:avLst/>
          </a:prstGeom>
          <a:ln w="412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290847" y="1823904"/>
            <a:ext cx="247931" cy="407331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4817444" y="3434168"/>
            <a:ext cx="727937" cy="7694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400" b="1" i="1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endParaRPr lang="ru-RU" sz="4400" i="1" dirty="0">
              <a:solidFill>
                <a:srgbClr val="C00000"/>
              </a:solidFill>
              <a:cs typeface="Angsana New" panose="02020603050405020304" pitchFamily="18" charset="-34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5542512" y="5867418"/>
            <a:ext cx="770776" cy="0"/>
          </a:xfrm>
          <a:prstGeom prst="line">
            <a:avLst/>
          </a:prstGeom>
          <a:ln w="412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ый треугольник 58"/>
          <p:cNvSpPr/>
          <p:nvPr/>
        </p:nvSpPr>
        <p:spPr>
          <a:xfrm rot="16200000">
            <a:off x="8271770" y="2871295"/>
            <a:ext cx="3509584" cy="1944214"/>
          </a:xfrm>
          <a:prstGeom prst="rtTriangle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0993917" y="3489458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endParaRPr lang="ru-RU" sz="4000" i="1" dirty="0">
              <a:solidFill>
                <a:srgbClr val="002060"/>
              </a:solidFill>
              <a:cs typeface="Angsana New" panose="02020603050405020304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1245054" y="5604832"/>
                <a:ext cx="7339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i="1" dirty="0">
                  <a:solidFill>
                    <a:srgbClr val="C00000"/>
                  </a:solidFill>
                  <a:cs typeface="Angsana New" panose="02020603050405020304" pitchFamily="18" charset="-34"/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054" y="5604832"/>
                <a:ext cx="73391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я соединительная линия 61"/>
          <p:cNvCxnSpPr>
            <a:stCxn id="5" idx="0"/>
          </p:cNvCxnSpPr>
          <p:nvPr/>
        </p:nvCxnSpPr>
        <p:spPr>
          <a:xfrm>
            <a:off x="1401731" y="3467309"/>
            <a:ext cx="155383" cy="220289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5" idx="4"/>
          </p:cNvCxnSpPr>
          <p:nvPr/>
        </p:nvCxnSpPr>
        <p:spPr>
          <a:xfrm flipH="1" flipV="1">
            <a:off x="1076951" y="4042893"/>
            <a:ext cx="3886383" cy="16273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347379" y="3618400"/>
                <a:ext cx="7339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79" y="3618400"/>
                <a:ext cx="733919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1686315" y="3193907"/>
                <a:ext cx="7339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𝒉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ngsana New" panose="02020603050405020304" pitchFamily="18" charset="-34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315" y="3193907"/>
                <a:ext cx="733919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Прямоугольник 70"/>
          <p:cNvSpPr/>
          <p:nvPr/>
        </p:nvSpPr>
        <p:spPr>
          <a:xfrm>
            <a:off x="10782645" y="5335607"/>
            <a:ext cx="211272" cy="2625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1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</TotalTime>
  <Words>303</Words>
  <Application>Microsoft Office PowerPoint</Application>
  <PresentationFormat>Произвольный</PresentationFormat>
  <Paragraphs>111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304</cp:revision>
  <dcterms:created xsi:type="dcterms:W3CDTF">2020-04-09T07:32:19Z</dcterms:created>
  <dcterms:modified xsi:type="dcterms:W3CDTF">2020-11-05T04:33:14Z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