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81" r:id="rId4"/>
    <p:sldId id="279" r:id="rId5"/>
    <p:sldId id="280" r:id="rId6"/>
    <p:sldId id="283" r:id="rId7"/>
    <p:sldId id="287" r:id="rId8"/>
    <p:sldId id="288" r:id="rId9"/>
    <p:sldId id="284" r:id="rId10"/>
    <p:sldId id="285" r:id="rId11"/>
    <p:sldId id="286" r:id="rId12"/>
    <p:sldId id="259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18A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8C2F9-2316-4FD1-80A9-7C2EAB40800B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19829-8F13-416E-8EE5-21D0AFB7AC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149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5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9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6065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4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6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4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2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1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0866-ED04-4109-9122-535097799DCC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619" y="-11307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54527" y="0"/>
            <a:ext cx="6415731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 err="1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8000" b="1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616227" y="68743"/>
            <a:ext cx="1395664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753184" y="314424"/>
            <a:ext cx="132740" cy="595826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61489" y="357994"/>
            <a:ext cx="1108467" cy="50868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algn="ctr">
              <a:spcBef>
                <a:spcPts val="127"/>
              </a:spcBef>
            </a:pPr>
            <a:r>
              <a:rPr lang="ru-RU" sz="3200" spc="-7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sz="2800" b="1" spc="-7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247015" y="2138767"/>
            <a:ext cx="2492002" cy="2720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302327" y="2344861"/>
            <a:ext cx="77429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TESKARIDAN FARAZ QILIB ISBOTLASH USULI</a:t>
            </a:r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055" y="1870364"/>
            <a:ext cx="831272" cy="1717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1055" y="4000298"/>
            <a:ext cx="831272" cy="17179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3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132" y="9129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356758" y="2618490"/>
            <a:ext cx="4447477" cy="138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78019" y="983922"/>
            <a:ext cx="1477306" cy="162307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568573" y="614563"/>
            <a:ext cx="690579" cy="207204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28" idx="0"/>
          </p:cNvCxnSpPr>
          <p:nvPr/>
        </p:nvCxnSpPr>
        <p:spPr>
          <a:xfrm flipH="1">
            <a:off x="9638972" y="1281252"/>
            <a:ext cx="2029754" cy="13773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4875006">
            <a:off x="9135247" y="2271709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9606619">
            <a:off x="9371692" y="2255742"/>
            <a:ext cx="351937" cy="340432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9580495" y="2227317"/>
            <a:ext cx="355987" cy="369332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617876">
            <a:off x="9771373" y="2372043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818071" y="2172540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332043" y="1857985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71022" y="1927180"/>
            <a:ext cx="380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0172000" y="2219051"/>
            <a:ext cx="855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9383765" y="2638778"/>
            <a:ext cx="55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81163" y="2596649"/>
            <a:ext cx="322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11585820" y="2573508"/>
            <a:ext cx="268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994519" y="52253"/>
            <a:ext cx="5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357756" y="2054619"/>
            <a:ext cx="1273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085745" y="962990"/>
            <a:ext cx="1507214" cy="16693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8" idx="0"/>
          </p:cNvCxnSpPr>
          <p:nvPr/>
        </p:nvCxnSpPr>
        <p:spPr>
          <a:xfrm flipH="1">
            <a:off x="9621129" y="1281252"/>
            <a:ext cx="2047597" cy="138459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459274" y="261558"/>
                <a:ext cx="600259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40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AOC,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BOC- 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qo‘shni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burchaklar</a:t>
                </a:r>
                <a:endParaRPr lang="en-US" sz="28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 OO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OO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2   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- 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bissektrisalar</a:t>
                </a:r>
                <a:endParaRPr lang="en-US" sz="3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74" y="261558"/>
                <a:ext cx="6002594" cy="1631216"/>
              </a:xfrm>
              <a:prstGeom prst="rect">
                <a:avLst/>
              </a:prstGeom>
              <a:blipFill>
                <a:blip r:embed="rId2"/>
                <a:stretch>
                  <a:fillRect l="-3553" t="-6742" b="-11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233130" y="2036027"/>
                <a:ext cx="10026022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Topish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3600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sz="20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OO</a:t>
                </a:r>
                <a:r>
                  <a:rPr lang="en-US" sz="2000" b="1" dirty="0" smtClean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- ?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Burchaklar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4400" b="1" dirty="0"/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6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           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l-GR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+2 </a:t>
                </a:r>
                <a:r>
                  <a:rPr lang="el-GR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=180º</a:t>
                </a:r>
                <a:endParaRPr lang="ru-RU" sz="3600" dirty="0"/>
              </a:p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           2(</a:t>
                </a:r>
                <a:r>
                  <a:rPr lang="el-GR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l-GR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)=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18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̊</a:t>
                </a:r>
                <a:endParaRPr lang="ru-RU" sz="36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l-GR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l-GR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90</a:t>
                </a:r>
                <a:r>
                  <a:rPr lang="en-US" sz="3600" b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ea typeface="Cambria Math" panose="02040503050406030204" pitchFamily="18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3E18A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sz="20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OO</a:t>
                </a:r>
                <a:r>
                  <a:rPr lang="en-US" sz="20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30" y="2036027"/>
                <a:ext cx="10026022" cy="3539430"/>
              </a:xfrm>
              <a:prstGeom prst="rect">
                <a:avLst/>
              </a:prstGeom>
              <a:blipFill>
                <a:blip r:embed="rId3"/>
                <a:stretch>
                  <a:fillRect l="-1824" t="-2754" b="-56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/>
          <p:cNvSpPr/>
          <p:nvPr/>
        </p:nvSpPr>
        <p:spPr>
          <a:xfrm>
            <a:off x="3870606" y="50731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25175" y="5366465"/>
            <a:ext cx="77508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perpendikulyardir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461650" y="799256"/>
                <a:ext cx="7012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1650" y="799256"/>
                <a:ext cx="70128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664793" y="401413"/>
                <a:ext cx="7012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793" y="401413"/>
                <a:ext cx="70128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47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13524"/>
            <a:ext cx="12192000" cy="103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asala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2036605" y="6052168"/>
            <a:ext cx="6040582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4932205" y="3811235"/>
            <a:ext cx="1128855" cy="224093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043609" y="5964820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61060" y="3306083"/>
            <a:ext cx="5043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4679360" y="6060917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3136" y="5964820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 flipV="1">
            <a:off x="4959914" y="4572000"/>
            <a:ext cx="2337472" cy="148016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 flipH="1" flipV="1">
            <a:off x="3458433" y="3942341"/>
            <a:ext cx="1473772" cy="2109827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64753" y="3978104"/>
                <a:ext cx="56003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</m:t>
                          </m:r>
                        </m:e>
                        <m:sub>
                          <m:r>
                            <a:rPr kumimoji="0" lang="en-US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kumimoji="0" lang="ru-RU" alt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753" y="3978104"/>
                <a:ext cx="56003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627417" y="3504069"/>
                <a:ext cx="7755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ru-RU" sz="32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</m:t>
                          </m:r>
                        </m:e>
                        <m:sub>
                          <m:r>
                            <a:rPr kumimoji="0" lang="en-US" altLang="ru-RU" sz="32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kumimoji="0" lang="ru-RU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417" y="3504069"/>
                <a:ext cx="77559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329359" y="4429987"/>
                <a:ext cx="374173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BOC -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AOC </a:t>
                </a:r>
                <a:r>
                  <a:rPr kumimoji="0" lang="en-US" sz="32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- ?</a:t>
                </a:r>
                <a:r>
                  <a:rPr kumimoji="0" lang="en-US" sz="28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359" y="4429987"/>
                <a:ext cx="3741730" cy="584775"/>
              </a:xfrm>
              <a:prstGeom prst="rect">
                <a:avLst/>
              </a:prstGeom>
              <a:blipFill>
                <a:blip r:embed="rId4"/>
                <a:stretch>
                  <a:fillRect t="-13542" r="-65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36343" y="1104565"/>
            <a:ext cx="106530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4:5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ayirmasini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6679" y="5441600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36270" y="4904560"/>
            <a:ext cx="553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59243" y="5014762"/>
            <a:ext cx="588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87840" y="5423719"/>
            <a:ext cx="617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141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4" grpId="0"/>
      <p:bldP spid="23" grpId="0"/>
      <p:bldP spid="24" grpId="0"/>
      <p:bldP spid="3" grpId="0"/>
      <p:bldP spid="7" grpId="0"/>
      <p:bldP spid="9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2132" y="91294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7005" y="202166"/>
                <a:ext cx="7759443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–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va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l-GR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l-GR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 :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5 </a:t>
                </a:r>
              </a:p>
              <a:p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005" y="202166"/>
                <a:ext cx="7759443" cy="2677656"/>
              </a:xfrm>
              <a:prstGeom prst="rect">
                <a:avLst/>
              </a:prstGeom>
              <a:blipFill rotWithShape="1">
                <a:blip r:embed="rId2"/>
                <a:stretch>
                  <a:fillRect l="-2828" t="-3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7051947" y="2369064"/>
            <a:ext cx="4447477" cy="1385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773208" y="734496"/>
            <a:ext cx="1477306" cy="162307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263762" y="365137"/>
            <a:ext cx="690579" cy="207204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9297323" y="972564"/>
            <a:ext cx="2029754" cy="13773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4875006">
            <a:off x="8830436" y="2022283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9606619">
            <a:off x="9066881" y="2006316"/>
            <a:ext cx="351937" cy="340432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9275685" y="1990979"/>
            <a:ext cx="295968" cy="35624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617876">
            <a:off x="9443056" y="2043641"/>
            <a:ext cx="450138" cy="47105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513260" y="1923114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027232" y="1608559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466211" y="1677754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9867189" y="1969625"/>
            <a:ext cx="855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1121445" y="1031826"/>
                <a:ext cx="484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1445" y="1031826"/>
                <a:ext cx="4849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523339" y="745986"/>
                <a:ext cx="490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339" y="745986"/>
                <a:ext cx="49026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9078954" y="2389352"/>
            <a:ext cx="55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76352" y="2347223"/>
            <a:ext cx="322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endParaRPr lang="ru-RU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11281009" y="2324082"/>
            <a:ext cx="268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98672" y="202166"/>
            <a:ext cx="237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780934" y="713564"/>
            <a:ext cx="1507214" cy="16693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9302384" y="946485"/>
            <a:ext cx="2047597" cy="138459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9940848" y="1954750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91572" y="3970161"/>
                <a:ext cx="7130751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= 50°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2=100°</a:t>
                </a: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40°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2=80°</a:t>
                </a:r>
              </a:p>
              <a:p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- </a:t>
                </a:r>
                <a14:m>
                  <m:oMath xmlns:m="http://schemas.openxmlformats.org/officeDocument/2006/math"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100°- 80° = 20° </a:t>
                </a: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572" y="3970161"/>
                <a:ext cx="7130751" cy="2062103"/>
              </a:xfrm>
              <a:prstGeom prst="rect">
                <a:avLst/>
              </a:prstGeom>
              <a:blipFill rotWithShape="1">
                <a:blip r:embed="rId5"/>
                <a:stretch>
                  <a:fillRect t="-3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1731817" y="5739291"/>
            <a:ext cx="441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20°</a:t>
            </a:r>
            <a:endParaRPr lang="ru-RU" sz="4400" b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5117" y="248500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89294" y="2312117"/>
                <a:ext cx="6096000" cy="34163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endParaRPr lang="en-US" sz="3600" b="1" dirty="0">
                  <a:solidFill>
                    <a:srgbClr val="3E18A8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BOC -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AOC = ?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5x + 4x= 90⁰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 = 90⁰: 9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10⁰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94" y="2312117"/>
                <a:ext cx="6096000" cy="3416320"/>
              </a:xfrm>
              <a:prstGeom prst="rect">
                <a:avLst/>
              </a:prstGeom>
              <a:blipFill rotWithShape="1">
                <a:blip r:embed="rId6"/>
                <a:stretch>
                  <a:fillRect l="-3000" t="-2674" b="-5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86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2" grpId="0"/>
      <p:bldP spid="33" grpId="0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7619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2478" y="1956620"/>
            <a:ext cx="102058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Darslikda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ctr"/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5-,6-,7 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sz="6000" b="1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800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41- </a:t>
            </a:r>
            <a:r>
              <a:rPr lang="en-US" sz="4800" dirty="0" err="1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sahifa</a:t>
            </a:r>
            <a:r>
              <a:rPr lang="en-US" sz="5400" dirty="0" smtClean="0">
                <a:solidFill>
                  <a:srgbClr val="3E18A8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6000" dirty="0">
              <a:solidFill>
                <a:srgbClr val="3E18A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11387">
            <a:off x="809440" y="2582502"/>
            <a:ext cx="2574056" cy="260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04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942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332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25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52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752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310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262"/>
            <a:ext cx="12192000" cy="13924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68815" y="142762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527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61084" y="6022640"/>
            <a:ext cx="56800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625-547-yillar)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15" y="1576448"/>
            <a:ext cx="3320057" cy="39641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29754" y="1677691"/>
            <a:ext cx="6580235" cy="4419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5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MILETLIK FALES </a:t>
            </a:r>
            <a:r>
              <a:rPr lang="en-US" sz="4689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689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faylasufi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89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89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689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689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689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</a:t>
            </a:r>
            <a:r>
              <a:rPr lang="ru-RU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namoyandasi</a:t>
            </a:r>
            <a:r>
              <a:rPr lang="en-US" sz="4689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98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2127" y="5574426"/>
            <a:ext cx="3096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MILETLIK FALES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9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232228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7"/>
          <p:cNvGrpSpPr/>
          <p:nvPr/>
        </p:nvGrpSpPr>
        <p:grpSpPr>
          <a:xfrm>
            <a:off x="11364686" y="461554"/>
            <a:ext cx="653143" cy="670561"/>
            <a:chOff x="4698979" y="198156"/>
            <a:chExt cx="622592" cy="613387"/>
          </a:xfrm>
        </p:grpSpPr>
        <p:sp>
          <p:nvSpPr>
            <p:cNvPr id="6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840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642"/>
            <a:ext cx="12192000" cy="12010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68815" y="142762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527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00327" y="1682468"/>
            <a:ext cx="7868460" cy="4421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89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689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4689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4689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689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689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4689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689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468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689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689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68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68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689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68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689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689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689" dirty="0" err="1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689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4689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689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asosidagi</a:t>
            </a:r>
            <a:r>
              <a:rPr lang="en-US" sz="4689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4689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689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689" b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423984" y="1599977"/>
            <a:ext cx="1814545" cy="1674964"/>
          </a:xfrm>
          <a:prstGeom prst="flowChartConnector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8" dirty="0"/>
              <a:t>O</a:t>
            </a:r>
            <a:endParaRPr lang="ru-RU" sz="1758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582404" y="2034208"/>
            <a:ext cx="1513930" cy="8464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11306" y="1977854"/>
            <a:ext cx="395239" cy="451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45" b="1" dirty="0"/>
              <a:t>O</a:t>
            </a:r>
            <a:endParaRPr lang="ru-RU" sz="2345" b="1" dirty="0"/>
          </a:p>
        </p:txBody>
      </p:sp>
      <p:sp>
        <p:nvSpPr>
          <p:cNvPr id="11" name="Овал 10"/>
          <p:cNvSpPr/>
          <p:nvPr/>
        </p:nvSpPr>
        <p:spPr>
          <a:xfrm flipH="1">
            <a:off x="2308926" y="2447603"/>
            <a:ext cx="44664" cy="4466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2" name="TextBox 11"/>
          <p:cNvSpPr txBox="1"/>
          <p:nvPr/>
        </p:nvSpPr>
        <p:spPr>
          <a:xfrm>
            <a:off x="1171708" y="2823926"/>
            <a:ext cx="367408" cy="453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45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ru-RU" sz="2345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93700" y="1599977"/>
            <a:ext cx="381836" cy="513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35" b="1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ru-RU" sz="2735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1131457" y="5035399"/>
            <a:ext cx="2251105" cy="1055205"/>
          </a:xfrm>
          <a:prstGeom prst="triangle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82405" y="5412355"/>
            <a:ext cx="222427" cy="150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618900" y="5412355"/>
            <a:ext cx="241137" cy="150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58204" y="5847840"/>
            <a:ext cx="184731" cy="513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735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84844" y="5711975"/>
            <a:ext cx="282450" cy="36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58" dirty="0"/>
              <a:t>x</a:t>
            </a:r>
            <a:endParaRPr lang="ru-RU" sz="1758" dirty="0"/>
          </a:p>
        </p:txBody>
      </p:sp>
      <p:sp>
        <p:nvSpPr>
          <p:cNvPr id="30" name="TextBox 29"/>
          <p:cNvSpPr txBox="1"/>
          <p:nvPr/>
        </p:nvSpPr>
        <p:spPr>
          <a:xfrm>
            <a:off x="2860037" y="5743075"/>
            <a:ext cx="287258" cy="36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58" dirty="0"/>
              <a:t>y</a:t>
            </a:r>
            <a:endParaRPr lang="ru-RU" sz="1758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199318" y="3359958"/>
            <a:ext cx="2033747" cy="119589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968815" y="3475562"/>
            <a:ext cx="2602610" cy="9396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82404" y="3771331"/>
            <a:ext cx="298480" cy="36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58" dirty="0"/>
              <a:t>1</a:t>
            </a:r>
            <a:endParaRPr lang="ru-RU" sz="1758" dirty="0"/>
          </a:p>
        </p:txBody>
      </p:sp>
      <p:sp>
        <p:nvSpPr>
          <p:cNvPr id="37" name="TextBox 36"/>
          <p:cNvSpPr txBox="1"/>
          <p:nvPr/>
        </p:nvSpPr>
        <p:spPr>
          <a:xfrm>
            <a:off x="2548084" y="3834703"/>
            <a:ext cx="298480" cy="36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58" dirty="0"/>
              <a:t>2</a:t>
            </a:r>
            <a:endParaRPr lang="ru-RU" sz="1758" dirty="0"/>
          </a:p>
        </p:txBody>
      </p:sp>
    </p:spTree>
    <p:extLst>
      <p:ext uri="{BB962C8B-B14F-4D97-AF65-F5344CB8AC3E}">
        <p14:creationId xmlns:p14="http://schemas.microsoft.com/office/powerpoint/2010/main" val="1926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 animBg="1"/>
      <p:bldP spid="12" grpId="0"/>
      <p:bldP spid="14" grpId="0"/>
      <p:bldP spid="2" grpId="0" animBg="1"/>
      <p:bldP spid="28" grpId="0"/>
      <p:bldP spid="29" grpId="0"/>
      <p:bldP spid="30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677" y="4410659"/>
            <a:ext cx="5412657" cy="14282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endParaRPr lang="en-US" sz="54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2657" y="4155270"/>
            <a:ext cx="6834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2657" y="2169096"/>
            <a:ext cx="6654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asoslanadigan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678" y="2368685"/>
            <a:ext cx="5412657" cy="155805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en-US" sz="6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12349"/>
            <a:ext cx="5412657" cy="142821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endParaRPr lang="en-US" sz="54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15792" y="471918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qilinmaydigan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2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2932" y="382465"/>
            <a:ext cx="11863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328258" y="1923802"/>
                <a:ext cx="5453969" cy="1496291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2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2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32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endParaRPr lang="en-US" sz="32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58" y="1923802"/>
                <a:ext cx="5453969" cy="1496291"/>
              </a:xfrm>
              <a:prstGeom prst="roundRect">
                <a:avLst/>
              </a:prstGeom>
              <a:blipFill>
                <a:blip r:embed="rId2"/>
                <a:stretch>
                  <a:fillRect l="-1449" t="-6883" b="-14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трелка вправо 2"/>
          <p:cNvSpPr/>
          <p:nvPr/>
        </p:nvSpPr>
        <p:spPr>
          <a:xfrm>
            <a:off x="5943601" y="2199383"/>
            <a:ext cx="789707" cy="762000"/>
          </a:xfrm>
          <a:prstGeom prst="rightArrow">
            <a:avLst>
              <a:gd name="adj1" fmla="val 50000"/>
              <a:gd name="adj2" fmla="val 45885"/>
            </a:avLst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6894682" y="1891094"/>
                <a:ext cx="5063837" cy="1496291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90⁰  </a:t>
                </a:r>
                <a:endParaRPr lang="ru-RU" sz="28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682" y="1891094"/>
                <a:ext cx="5063837" cy="149629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>
            <a:off x="473415" y="3828762"/>
            <a:ext cx="5066040" cy="88178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733308" y="3828761"/>
            <a:ext cx="5066040" cy="88178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xulosasi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верх 12"/>
          <p:cNvSpPr/>
          <p:nvPr/>
        </p:nvSpPr>
        <p:spPr>
          <a:xfrm>
            <a:off x="2854035" y="3420093"/>
            <a:ext cx="180109" cy="4018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9171709" y="3387385"/>
            <a:ext cx="193964" cy="43453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87460" y="5306001"/>
            <a:ext cx="3550542" cy="8520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endParaRPr lang="en-US" sz="28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97876" y="5378065"/>
            <a:ext cx="3181821" cy="7219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</a:t>
            </a:r>
            <a:endParaRPr lang="en-US" sz="28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33296" y="5439621"/>
            <a:ext cx="1369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73415" y="5439621"/>
            <a:ext cx="1050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460993" y="5378065"/>
            <a:ext cx="1497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7730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3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9014761" y="3198133"/>
            <a:ext cx="3020291" cy="14597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H="1" flipV="1">
            <a:off x="10565429" y="1287345"/>
            <a:ext cx="5589" cy="192436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8760477" y="3168856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10565429" y="930070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1738123" y="3238872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0279679" y="3198133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0000CC"/>
                </a:solidFill>
              </a:rPr>
              <a:t>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45" name="Text Box 9"/>
              <p:cNvSpPr txBox="1">
                <a:spLocks noChangeArrowheads="1"/>
              </p:cNvSpPr>
              <p:nvPr/>
            </p:nvSpPr>
            <p:spPr bwMode="auto">
              <a:xfrm>
                <a:off x="219004" y="3808842"/>
                <a:ext cx="11519118" cy="32932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altLang="ru-RU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Teskarisini</a:t>
                </a:r>
                <a:r>
                  <a:rPr lang="en-US" altLang="ru-RU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altLang="ru-RU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altLang="ru-RU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𝑩𝑶𝑪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 90⁰, </a:t>
                </a:r>
                <a:endParaRPr lang="en-US" sz="32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𝑩𝑶𝑪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      </a:t>
                </a:r>
                <a:r>
                  <a:rPr lang="en-US" sz="36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x+x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180⁰ → x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≠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90⁰ 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180⁰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xossaga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zid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no‘to‘g‘ri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alt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345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004" y="3808842"/>
                <a:ext cx="11519118" cy="3293209"/>
              </a:xfrm>
              <a:prstGeom prst="rect">
                <a:avLst/>
              </a:prstGeom>
              <a:blipFill>
                <a:blip r:embed="rId2"/>
                <a:stretch>
                  <a:fillRect l="-1640" t="-20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46" name="Text Box 10"/>
              <p:cNvSpPr txBox="1">
                <a:spLocks noChangeArrowheads="1"/>
              </p:cNvSpPr>
              <p:nvPr/>
            </p:nvSpPr>
            <p:spPr bwMode="auto">
              <a:xfrm>
                <a:off x="219004" y="1196769"/>
                <a:ext cx="9112972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sz="4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𝑩𝑶𝑪</m:t>
                    </m:r>
                  </m:oMath>
                </a14:m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alt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46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004" y="1196769"/>
                <a:ext cx="9112972" cy="1323439"/>
              </a:xfrm>
              <a:prstGeom prst="rect">
                <a:avLst/>
              </a:prstGeom>
              <a:blipFill>
                <a:blip r:embed="rId3"/>
                <a:stretch>
                  <a:fillRect l="-2074" b="-1659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19005" y="157750"/>
            <a:ext cx="109254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004" y="2592541"/>
                <a:ext cx="826131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 </a:t>
                </a:r>
                <a:r>
                  <a:rPr lang="en-US" sz="32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90⁰ 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04" y="2592541"/>
                <a:ext cx="8261311" cy="584775"/>
              </a:xfrm>
              <a:prstGeom prst="rect">
                <a:avLst/>
              </a:prstGeom>
              <a:blipFill>
                <a:blip r:embed="rId4"/>
                <a:stretch>
                  <a:fillRect l="-1919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790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72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2-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masala(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41- bet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742" y="970895"/>
            <a:ext cx="11859491" cy="3460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     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  <a:sym typeface="Wingdings"/>
              </a:rPr>
              <a:t>, B, C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chiziqda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yotsa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,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</a:t>
            </a:r>
            <a:r>
              <a:rPr lang="en-US" sz="4000" b="1" dirty="0" smtClean="0">
                <a:latin typeface="Arial" pitchFamily="34" charset="0"/>
                <a:cs typeface="Arial" pitchFamily="34" charset="0"/>
                <a:sym typeface="Wingdings"/>
              </a:rPr>
              <a:t>AB = 3,6;  BC = 5,4;  AC =9  </a:t>
            </a:r>
            <a:r>
              <a:rPr lang="en-US" sz="4000" dirty="0" err="1">
                <a:latin typeface="Arial" pitchFamily="34" charset="0"/>
                <a:cs typeface="Arial" pitchFamily="34" charset="0"/>
                <a:sym typeface="Wingdings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  <a:sym typeface="Wingdings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C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nuqtaning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yotmasligini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isbotlang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. </a:t>
            </a:r>
          </a:p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Bu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nuqtalardan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biri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qolgan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ikkitasi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  <a:sym typeface="Wingdings"/>
              </a:rPr>
              <a:t>yotadi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Wingdings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2660073" y="4715579"/>
            <a:ext cx="8078250" cy="746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738323" y="4577723"/>
            <a:ext cx="1059" cy="34286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470630" y="4724561"/>
            <a:ext cx="381003" cy="211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982488" y="4535118"/>
            <a:ext cx="0" cy="3193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25412" y="3948446"/>
            <a:ext cx="1383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3,6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18024" y="3999402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5,4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86945" y="492953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круглая скобка 4"/>
          <p:cNvSpPr/>
          <p:nvPr/>
        </p:nvSpPr>
        <p:spPr>
          <a:xfrm rot="5400000">
            <a:off x="6512992" y="1336134"/>
            <a:ext cx="372412" cy="7897090"/>
          </a:xfrm>
          <a:prstGeom prst="rightBracket">
            <a:avLst>
              <a:gd name="adj" fmla="val 94379"/>
            </a:avLst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25794" y="473585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46147" y="4715579"/>
            <a:ext cx="347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809444" y="463863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41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4" grpId="0"/>
      <p:bldP spid="5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51752" y="151952"/>
                <a:ext cx="9104442" cy="5980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3200" b="1" dirty="0">
                  <a:solidFill>
                    <a:srgbClr val="3E18A8"/>
                  </a:solidFill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3,6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BC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5,4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AC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AB.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 smtClean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Faraz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qilaylik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dirty="0">
                    <a:solidFill>
                      <a:srgbClr val="002060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rgbClr val="002060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</a:rPr>
                  <a:t>AB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AC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AB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BC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9 = 3,6 - 5,4</a:t>
                </a:r>
              </a:p>
              <a:p>
                <a:r>
                  <a:rPr lang="en-US" sz="3733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33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≠ -1,8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733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AB + BC;    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= 3,6+ 5,4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52" y="151952"/>
                <a:ext cx="9104442" cy="5980996"/>
              </a:xfrm>
              <a:prstGeom prst="rect">
                <a:avLst/>
              </a:prstGeom>
              <a:blipFill>
                <a:blip r:embed="rId2"/>
                <a:stretch>
                  <a:fillRect l="-2076" t="-1529" b="-2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51752" y="5959489"/>
            <a:ext cx="99212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yotmaydi</a:t>
            </a:r>
            <a:r>
              <a:rPr lang="en-US" sz="3200" b="1" dirty="0" smtClean="0">
                <a:solidFill>
                  <a:srgbClr val="3E18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3E18A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784890" y="628075"/>
            <a:ext cx="3714776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0309165" y="628075"/>
            <a:ext cx="381003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594389" y="628075"/>
            <a:ext cx="381003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49491" y="481441"/>
            <a:ext cx="10325" cy="31307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33433" y="481441"/>
            <a:ext cx="72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591921" y="53155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28017" y="72014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79886" y="4792723"/>
            <a:ext cx="3365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no‘to‘g‘ri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4903973" y="2254892"/>
            <a:ext cx="110837" cy="436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065112" y="2926189"/>
            <a:ext cx="3714776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0779888" y="2790450"/>
            <a:ext cx="1059" cy="34286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6874610" y="2979893"/>
            <a:ext cx="381003" cy="21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540022" y="2778292"/>
            <a:ext cx="1" cy="29579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3369" y="2913323"/>
            <a:ext cx="72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823318" y="280094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167021" y="300169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/>
              <p:cNvSpPr/>
              <p:nvPr/>
            </p:nvSpPr>
            <p:spPr>
              <a:xfrm>
                <a:off x="8642278" y="4230496"/>
                <a:ext cx="173778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4400" b="1" dirty="0">
                    <a:solidFill>
                      <a:srgbClr val="C00000"/>
                    </a:solidFill>
                  </a:rPr>
                  <a:t>AC</a:t>
                </a:r>
                <a:endParaRPr lang="ru-RU" sz="4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278" y="4230496"/>
                <a:ext cx="1737783" cy="769441"/>
              </a:xfrm>
              <a:prstGeom prst="rect">
                <a:avLst/>
              </a:prstGeom>
              <a:blipFill>
                <a:blip r:embed="rId3"/>
                <a:stretch>
                  <a:fillRect l="-14386" t="-16667" r="-1333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10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428" y="2697093"/>
            <a:ext cx="1091584" cy="94871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41" name="Прямоугольник 40"/>
          <p:cNvSpPr/>
          <p:nvPr/>
        </p:nvSpPr>
        <p:spPr>
          <a:xfrm>
            <a:off x="11164339" y="192997"/>
            <a:ext cx="6078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9192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26" grpId="0"/>
      <p:bldP spid="2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7972" y="1283315"/>
            <a:ext cx="119703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2313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-13524"/>
            <a:ext cx="12192000" cy="13161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masala 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(41- bet)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2036605" y="6052168"/>
            <a:ext cx="6040582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4932205" y="3811235"/>
            <a:ext cx="1128855" cy="224093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043609" y="5964820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61060" y="3306083"/>
            <a:ext cx="5043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4679360" y="6060917"/>
            <a:ext cx="57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3136" y="5964820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smtClean="0">
                <a:solidFill>
                  <a:srgbClr val="0000CC"/>
                </a:solidFill>
              </a:rPr>
              <a:t>B</a:t>
            </a:r>
            <a:endParaRPr lang="ru-RU" altLang="ru-RU" sz="4000" b="1" dirty="0">
              <a:solidFill>
                <a:srgbClr val="0000CC"/>
              </a:solidFill>
            </a:endParaRPr>
          </a:p>
        </p:txBody>
      </p: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 flipV="1">
            <a:off x="4959914" y="4572000"/>
            <a:ext cx="2337472" cy="148016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 flipH="1" flipV="1">
            <a:off x="3458433" y="3942341"/>
            <a:ext cx="1473772" cy="2109827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64753" y="3978104"/>
                <a:ext cx="56003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alt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753" y="3978104"/>
                <a:ext cx="56003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627417" y="3504069"/>
                <a:ext cx="7755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32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32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417" y="3504069"/>
                <a:ext cx="77559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601079" y="3980537"/>
                <a:ext cx="297389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40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OO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sz="4000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- ?</a:t>
                </a:r>
                <a:r>
                  <a:rPr lang="en-US" sz="3600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079" y="3980537"/>
                <a:ext cx="2973891" cy="707886"/>
              </a:xfrm>
              <a:prstGeom prst="rect">
                <a:avLst/>
              </a:prstGeom>
              <a:blipFill>
                <a:blip r:embed="rId4"/>
                <a:stretch>
                  <a:fillRect t="-15517" r="-225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118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blipFill>
          <a:blip xmlns:r="http://schemas.openxmlformats.org/officeDocument/2006/relationships" r:embed="rId1"/>
          <a:stretch>
            <a:fillRect l="-2827" t="-1400" b="-3800"/>
          </a:stretch>
        </a:blipFill>
      </a:spPr>
      <a:bodyPr/>
      <a:lstStyle>
        <a:defPPr>
          <a:defRPr dirty="0">
            <a:noFill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</TotalTime>
  <Words>636</Words>
  <Application>Microsoft Office PowerPoint</Application>
  <PresentationFormat>Широкоэкранный</PresentationFormat>
  <Paragraphs>161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Wingdings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2- masala(41- bet)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USER</dc:creator>
  <cp:lastModifiedBy>Пользователь</cp:lastModifiedBy>
  <cp:revision>98</cp:revision>
  <dcterms:created xsi:type="dcterms:W3CDTF">2020-04-17T01:39:56Z</dcterms:created>
  <dcterms:modified xsi:type="dcterms:W3CDTF">2020-10-07T02:23:46Z</dcterms:modified>
</cp:coreProperties>
</file>