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301" r:id="rId2"/>
    <p:sldId id="348" r:id="rId3"/>
    <p:sldId id="350" r:id="rId4"/>
    <p:sldId id="339" r:id="rId5"/>
    <p:sldId id="342" r:id="rId6"/>
    <p:sldId id="355" r:id="rId7"/>
    <p:sldId id="353" r:id="rId8"/>
    <p:sldId id="345" r:id="rId9"/>
    <p:sldId id="334" r:id="rId10"/>
    <p:sldId id="354" r:id="rId11"/>
    <p:sldId id="326" r:id="rId12"/>
    <p:sldId id="337" r:id="rId13"/>
    <p:sldId id="335" r:id="rId14"/>
    <p:sldId id="338" r:id="rId15"/>
    <p:sldId id="336" r:id="rId16"/>
    <p:sldId id="333" r:id="rId17"/>
    <p:sldId id="331" r:id="rId18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0AB2"/>
    <a:srgbClr val="680000"/>
    <a:srgbClr val="007E39"/>
    <a:srgbClr val="C86A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24" autoAdjust="0"/>
  </p:normalViewPr>
  <p:slideViewPr>
    <p:cSldViewPr>
      <p:cViewPr varScale="1">
        <p:scale>
          <a:sx n="93" d="100"/>
          <a:sy n="93" d="100"/>
        </p:scale>
        <p:origin x="666" y="10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7232F-1B7D-48C9-8C32-6F17E1E55F2E}" type="datetimeFigureOut">
              <a:rPr lang="ru-RU" smtClean="0"/>
              <a:pPr/>
              <a:t>02.10.2020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D5AFC0-17C6-40A1-BCB8-6708F6916D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4435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1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1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200150"/>
            <a:ext cx="4038600" cy="163949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200150"/>
            <a:ext cx="4038600" cy="163949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57200" y="2953942"/>
            <a:ext cx="4038600" cy="164068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8200" y="2953942"/>
            <a:ext cx="4038600" cy="164068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F7E46DFC-49FE-43C4-A425-789067CCABB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05048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8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2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2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2" y="1151336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2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1" y="1151336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1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6" y="204788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5" y="204791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6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2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2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5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5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5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38" y="2434"/>
            <a:ext cx="9130468" cy="131637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853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66402" y="257079"/>
            <a:ext cx="4667985" cy="854373"/>
          </a:xfrm>
          <a:prstGeom prst="rect">
            <a:avLst/>
          </a:prstGeom>
        </p:spPr>
        <p:txBody>
          <a:bodyPr vert="horz" wrap="square" lIns="0" tIns="23150" rIns="0" bIns="0" rtlCol="0" anchor="ctr">
            <a:spAutoFit/>
          </a:bodyPr>
          <a:lstStyle/>
          <a:p>
            <a:pPr marL="20131">
              <a:spcBef>
                <a:spcPts val="181"/>
              </a:spcBef>
            </a:pPr>
            <a:r>
              <a:rPr lang="en-US" sz="5400" b="1" spc="8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698270" y="216479"/>
            <a:ext cx="7738401" cy="1005549"/>
            <a:chOff x="439463" y="212864"/>
            <a:chExt cx="4881880" cy="634365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2853"/>
            </a:p>
          </p:txBody>
        </p:sp>
        <p:sp>
          <p:nvSpPr>
            <p:cNvPr id="9" name="object 9"/>
            <p:cNvSpPr/>
            <p:nvPr/>
          </p:nvSpPr>
          <p:spPr>
            <a:xfrm>
              <a:off x="4701997" y="228104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853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7" y="228104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853"/>
            </a:p>
          </p:txBody>
        </p:sp>
      </p:grpSp>
      <p:sp>
        <p:nvSpPr>
          <p:cNvPr id="11" name="object 11"/>
          <p:cNvSpPr/>
          <p:nvPr/>
        </p:nvSpPr>
        <p:spPr>
          <a:xfrm>
            <a:off x="6979037" y="1917258"/>
            <a:ext cx="1775998" cy="19083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853"/>
          </a:p>
        </p:txBody>
      </p:sp>
      <p:sp>
        <p:nvSpPr>
          <p:cNvPr id="12" name="object 12"/>
          <p:cNvSpPr txBox="1"/>
          <p:nvPr/>
        </p:nvSpPr>
        <p:spPr>
          <a:xfrm>
            <a:off x="7524328" y="432177"/>
            <a:ext cx="685416" cy="574150"/>
          </a:xfrm>
          <a:prstGeom prst="rect">
            <a:avLst/>
          </a:prstGeom>
        </p:spPr>
        <p:txBody>
          <a:bodyPr vert="horz" wrap="square" lIns="0" tIns="25164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en-US" sz="3566" b="1" spc="16" dirty="0" smtClean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ru-RU" sz="3200" spc="16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endParaRPr sz="3566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933546" y="577322"/>
            <a:ext cx="426780" cy="336449"/>
          </a:xfrm>
          <a:prstGeom prst="rect">
            <a:avLst/>
          </a:prstGeom>
        </p:spPr>
        <p:txBody>
          <a:bodyPr vert="horz" wrap="square" lIns="0" tIns="19124" rIns="0" bIns="0" rtlCol="0">
            <a:spAutoFit/>
          </a:bodyPr>
          <a:lstStyle/>
          <a:p>
            <a:pPr>
              <a:spcBef>
                <a:spcPts val="151"/>
              </a:spcBef>
            </a:pPr>
            <a:r>
              <a:rPr sz="2061" spc="-8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061" dirty="0">
              <a:latin typeface="Arial"/>
              <a:cs typeface="Arial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737320" y="1534556"/>
            <a:ext cx="639574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Perpendikulyar</a:t>
            </a:r>
            <a:endParaRPr lang="en-US" sz="4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o‘g‘ri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chiziqlar</a:t>
            </a:r>
            <a:r>
              <a:rPr lang="ru-RU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18922" y="1696463"/>
            <a:ext cx="616771" cy="1152128"/>
          </a:xfrm>
          <a:prstGeom prst="rect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518922" y="3003798"/>
            <a:ext cx="616771" cy="115212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651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4144503" y="167055"/>
            <a:ext cx="4293356" cy="857250"/>
          </a:xfrm>
        </p:spPr>
        <p:txBody>
          <a:bodyPr>
            <a:normAutofit/>
          </a:bodyPr>
          <a:lstStyle/>
          <a:p>
            <a:r>
              <a:rPr lang="ru-RU" alt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АВС</a:t>
            </a:r>
            <a:r>
              <a:rPr lang="en-US" alt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alt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alt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alt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to‘rtburchak</a:t>
            </a:r>
            <a:endParaRPr lang="ru-RU" alt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 rot="3363472">
            <a:off x="3266480" y="2365177"/>
            <a:ext cx="2493169" cy="1501379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z="1350"/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4381039" y="4591922"/>
            <a:ext cx="37382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400" dirty="0">
                <a:solidFill>
                  <a:srgbClr val="C00000"/>
                </a:solidFill>
              </a:rPr>
              <a:t>D</a:t>
            </a:r>
            <a:endParaRPr lang="ru-RU" altLang="ru-RU" sz="2400" dirty="0">
              <a:solidFill>
                <a:srgbClr val="C00000"/>
              </a:solidFill>
            </a:endParaRP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4301728" y="1059657"/>
            <a:ext cx="372218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700" dirty="0">
                <a:solidFill>
                  <a:srgbClr val="C00000"/>
                </a:solidFill>
              </a:rPr>
              <a:t>B</a:t>
            </a:r>
            <a:endParaRPr lang="ru-RU" altLang="ru-RU" sz="2700" dirty="0">
              <a:solidFill>
                <a:srgbClr val="C00000"/>
              </a:solidFill>
            </a:endParaRP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2773518" y="2146980"/>
            <a:ext cx="242888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ru-RU" sz="2700" dirty="0">
                <a:solidFill>
                  <a:srgbClr val="C00000"/>
                </a:solidFill>
              </a:rPr>
              <a:t>A</a:t>
            </a:r>
            <a:endParaRPr lang="ru-RU" altLang="ru-RU" sz="2700" dirty="0">
              <a:solidFill>
                <a:srgbClr val="C00000"/>
              </a:solidFill>
            </a:endParaRP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5922169" y="3489723"/>
            <a:ext cx="369012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700" dirty="0">
                <a:solidFill>
                  <a:srgbClr val="C00000"/>
                </a:solidFill>
              </a:rPr>
              <a:t>С</a:t>
            </a:r>
          </a:p>
        </p:txBody>
      </p:sp>
      <p:sp>
        <p:nvSpPr>
          <p:cNvPr id="8200" name="Line 8"/>
          <p:cNvSpPr>
            <a:spLocks noChangeShapeType="1"/>
          </p:cNvSpPr>
          <p:nvPr/>
        </p:nvSpPr>
        <p:spPr bwMode="auto">
          <a:xfrm flipV="1">
            <a:off x="1952942" y="1059657"/>
            <a:ext cx="3391774" cy="2304181"/>
          </a:xfrm>
          <a:prstGeom prst="line">
            <a:avLst/>
          </a:prstGeom>
          <a:noFill/>
          <a:ln w="57150">
            <a:solidFill>
              <a:srgbClr val="160AB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1350"/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 flipV="1">
            <a:off x="3707607" y="3024056"/>
            <a:ext cx="3273570" cy="2119444"/>
          </a:xfrm>
          <a:prstGeom prst="line">
            <a:avLst/>
          </a:prstGeom>
          <a:noFill/>
          <a:ln w="57150">
            <a:solidFill>
              <a:srgbClr val="160AB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1350"/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1275160" y="3055144"/>
            <a:ext cx="362600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700" dirty="0"/>
              <a:t>а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3451854" y="4554453"/>
            <a:ext cx="362600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700" i="1" dirty="0"/>
              <a:t>b</a:t>
            </a:r>
            <a:endParaRPr lang="ru-RU" altLang="ru-RU" sz="2700" i="1" dirty="0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>
            <a:off x="2193131" y="952422"/>
            <a:ext cx="2769394" cy="4191078"/>
          </a:xfrm>
          <a:prstGeom prst="line">
            <a:avLst/>
          </a:prstGeom>
          <a:noFill/>
          <a:ln w="57150">
            <a:solidFill>
              <a:srgbClr val="160AB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1350"/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1925241" y="1168004"/>
            <a:ext cx="362600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700" i="1" dirty="0"/>
              <a:t>d</a:t>
            </a:r>
            <a:endParaRPr lang="ru-RU" altLang="ru-RU" sz="2700" i="1" dirty="0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>
            <a:off x="3437141" y="205978"/>
            <a:ext cx="3395857" cy="4937521"/>
          </a:xfrm>
          <a:prstGeom prst="line">
            <a:avLst/>
          </a:prstGeom>
          <a:noFill/>
          <a:ln w="57150">
            <a:solidFill>
              <a:srgbClr val="160AB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1350"/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6030516" y="4300538"/>
            <a:ext cx="328936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700" i="1" dirty="0"/>
              <a:t>с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6924985" y="952422"/>
                <a:ext cx="1143262" cy="6335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3200" b="1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⊥</m:t>
                    </m:r>
                  </m:oMath>
                </a14:m>
                <a:r>
                  <a:rPr lang="en-US" sz="2800" b="1" dirty="0">
                    <a:solidFill>
                      <a:schemeClr val="tx1"/>
                    </a:solidFill>
                  </a:rPr>
                  <a:t> </a:t>
                </a:r>
                <a:r>
                  <a:rPr lang="en-US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</a:t>
                </a:r>
                <a:endParaRPr lang="ru-RU" sz="32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24985" y="952422"/>
                <a:ext cx="1143262" cy="633571"/>
              </a:xfrm>
              <a:prstGeom prst="rect">
                <a:avLst/>
              </a:prstGeom>
              <a:blipFill>
                <a:blip r:embed="rId2"/>
                <a:stretch>
                  <a:fillRect l="-13830" t="-6731" r="-12234" b="-288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6965158" y="1585993"/>
                <a:ext cx="1165704" cy="6335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US" sz="3200" b="1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⊥</m:t>
                    </m:r>
                  </m:oMath>
                </a14:m>
                <a:r>
                  <a:rPr lang="en-US" sz="2800" b="1" dirty="0">
                    <a:solidFill>
                      <a:schemeClr val="tx1"/>
                    </a:solidFill>
                  </a:rPr>
                  <a:t> </a:t>
                </a:r>
                <a:r>
                  <a:rPr lang="en-US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</a:t>
                </a:r>
                <a:endParaRPr lang="ru-RU" sz="32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5158" y="1585993"/>
                <a:ext cx="1165704" cy="633571"/>
              </a:xfrm>
              <a:prstGeom prst="rect">
                <a:avLst/>
              </a:prstGeom>
              <a:blipFill>
                <a:blip r:embed="rId3"/>
                <a:stretch>
                  <a:fillRect l="-13613" t="-6731" r="-12565" b="-288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305549" y="952422"/>
                <a:ext cx="1120820" cy="6335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3200" b="1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⊥</m:t>
                    </m:r>
                  </m:oMath>
                </a14:m>
                <a:r>
                  <a:rPr lang="en-US" sz="2800" b="1" dirty="0">
                    <a:solidFill>
                      <a:schemeClr val="tx1"/>
                    </a:solidFill>
                  </a:rPr>
                  <a:t> </a:t>
                </a:r>
                <a:r>
                  <a:rPr lang="en-US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  <a:endParaRPr lang="ru-RU" sz="32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549" y="952422"/>
                <a:ext cx="1120820" cy="633571"/>
              </a:xfrm>
              <a:prstGeom prst="rect">
                <a:avLst/>
              </a:prstGeom>
              <a:blipFill>
                <a:blip r:embed="rId4"/>
                <a:stretch>
                  <a:fillRect l="-13587" t="-6731" r="-13043" b="-288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289969" y="1607265"/>
                <a:ext cx="1164101" cy="6335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⊥</m:t>
                    </m:r>
                  </m:oMath>
                </a14:m>
                <a:r>
                  <a:rPr lang="en-US" sz="2800" b="1" dirty="0">
                    <a:solidFill>
                      <a:schemeClr val="tx1"/>
                    </a:solidFill>
                  </a:rPr>
                  <a:t> </a:t>
                </a:r>
                <a:r>
                  <a:rPr lang="en-US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  <a:endParaRPr lang="ru-RU" sz="32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969" y="1607265"/>
                <a:ext cx="1164101" cy="633571"/>
              </a:xfrm>
              <a:prstGeom prst="rect">
                <a:avLst/>
              </a:prstGeom>
              <a:blipFill>
                <a:blip r:embed="rId5"/>
                <a:stretch>
                  <a:fillRect l="-13613" t="-6731" r="-12042" b="-288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0577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1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1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1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10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  <p:bldP spid="8197" grpId="0"/>
      <p:bldP spid="8198" grpId="0"/>
      <p:bldP spid="8199" grpId="0"/>
      <p:bldP spid="8202" grpId="0"/>
      <p:bldP spid="8203" grpId="0"/>
      <p:bldP spid="8205" grpId="0"/>
      <p:bldP spid="8209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9954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0167" y="1131590"/>
            <a:ext cx="816366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42938" indent="-642938"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38-, 39-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sahifalarini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kerakli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ma’lumotlarni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ctr">
              <a:buFont typeface="Arial" panose="020B0604020202020204" pitchFamily="34" charset="0"/>
              <a:buChar char="•"/>
            </a:pP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5-,6-,9-,10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8" descr="GUESTAN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067694"/>
            <a:ext cx="1340427" cy="112514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293027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Arc 2"/>
          <p:cNvSpPr>
            <a:spLocks/>
          </p:cNvSpPr>
          <p:nvPr/>
        </p:nvSpPr>
        <p:spPr bwMode="auto">
          <a:xfrm>
            <a:off x="2233900" y="2743201"/>
            <a:ext cx="1333337" cy="1457325"/>
          </a:xfrm>
          <a:custGeom>
            <a:avLst/>
            <a:gdLst>
              <a:gd name="T0" fmla="*/ 2147483647 w 21600"/>
              <a:gd name="T1" fmla="*/ 0 h 29894"/>
              <a:gd name="T2" fmla="*/ 2147483647 w 21600"/>
              <a:gd name="T3" fmla="*/ 2147483647 h 29894"/>
              <a:gd name="T4" fmla="*/ 0 w 21600"/>
              <a:gd name="T5" fmla="*/ 2147483647 h 29894"/>
              <a:gd name="T6" fmla="*/ 0 60000 65536"/>
              <a:gd name="T7" fmla="*/ 0 60000 65536"/>
              <a:gd name="T8" fmla="*/ 0 60000 65536"/>
              <a:gd name="T9" fmla="*/ 0 w 21600"/>
              <a:gd name="T10" fmla="*/ 0 h 29894"/>
              <a:gd name="T11" fmla="*/ 21600 w 21600"/>
              <a:gd name="T12" fmla="*/ 29894 h 2989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9894" fill="none" extrusionOk="0">
                <a:moveTo>
                  <a:pt x="9899" y="0"/>
                </a:moveTo>
                <a:cubicBezTo>
                  <a:pt x="17085" y="3705"/>
                  <a:pt x="21600" y="11113"/>
                  <a:pt x="21600" y="19198"/>
                </a:cubicBezTo>
                <a:cubicBezTo>
                  <a:pt x="21600" y="22948"/>
                  <a:pt x="20623" y="26635"/>
                  <a:pt x="18765" y="29893"/>
                </a:cubicBezTo>
              </a:path>
              <a:path w="21600" h="29894" stroke="0" extrusionOk="0">
                <a:moveTo>
                  <a:pt x="9899" y="0"/>
                </a:moveTo>
                <a:cubicBezTo>
                  <a:pt x="17085" y="3705"/>
                  <a:pt x="21600" y="11113"/>
                  <a:pt x="21600" y="19198"/>
                </a:cubicBezTo>
                <a:cubicBezTo>
                  <a:pt x="21600" y="22948"/>
                  <a:pt x="20623" y="26635"/>
                  <a:pt x="18765" y="29893"/>
                </a:cubicBezTo>
                <a:lnTo>
                  <a:pt x="0" y="19198"/>
                </a:lnTo>
                <a:lnTo>
                  <a:pt x="9899" y="0"/>
                </a:lnTo>
                <a:close/>
              </a:path>
            </a:pathLst>
          </a:custGeom>
          <a:noFill/>
          <a:ln w="3810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1637" tIns="40818" rIns="81637" bIns="40818" anchor="ctr"/>
          <a:lstStyle/>
          <a:p>
            <a:endParaRPr lang="ru-RU" sz="2858"/>
          </a:p>
        </p:txBody>
      </p:sp>
      <p:sp>
        <p:nvSpPr>
          <p:cNvPr id="17411" name="Line 3"/>
          <p:cNvSpPr>
            <a:spLocks noChangeShapeType="1"/>
          </p:cNvSpPr>
          <p:nvPr/>
        </p:nvSpPr>
        <p:spPr bwMode="auto">
          <a:xfrm flipH="1">
            <a:off x="2124375" y="2235993"/>
            <a:ext cx="2734928" cy="14049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81637" tIns="40818" rIns="81637" bIns="40818"/>
          <a:lstStyle/>
          <a:p>
            <a:endParaRPr lang="ru-RU" sz="2858"/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>
            <a:off x="2124376" y="3640932"/>
            <a:ext cx="4823822" cy="32385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81637" tIns="40818" rIns="81637" bIns="40818"/>
          <a:lstStyle/>
          <a:p>
            <a:endParaRPr lang="ru-RU" sz="2858"/>
          </a:p>
        </p:txBody>
      </p:sp>
      <p:sp>
        <p:nvSpPr>
          <p:cNvPr id="171013" name="Arc 5"/>
          <p:cNvSpPr>
            <a:spLocks/>
          </p:cNvSpPr>
          <p:nvPr/>
        </p:nvSpPr>
        <p:spPr bwMode="auto">
          <a:xfrm>
            <a:off x="3246601" y="2725341"/>
            <a:ext cx="1333337" cy="842962"/>
          </a:xfrm>
          <a:custGeom>
            <a:avLst/>
            <a:gdLst>
              <a:gd name="T0" fmla="*/ 2147483647 w 21600"/>
              <a:gd name="T1" fmla="*/ 0 h 19253"/>
              <a:gd name="T2" fmla="*/ 2147483647 w 21600"/>
              <a:gd name="T3" fmla="*/ 2147483647 h 19253"/>
              <a:gd name="T4" fmla="*/ 0 w 21600"/>
              <a:gd name="T5" fmla="*/ 2147483647 h 19253"/>
              <a:gd name="T6" fmla="*/ 0 60000 65536"/>
              <a:gd name="T7" fmla="*/ 0 60000 65536"/>
              <a:gd name="T8" fmla="*/ 0 60000 65536"/>
              <a:gd name="T9" fmla="*/ 0 w 21600"/>
              <a:gd name="T10" fmla="*/ 0 h 19253"/>
              <a:gd name="T11" fmla="*/ 21600 w 21600"/>
              <a:gd name="T12" fmla="*/ 19253 h 1925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9253" fill="none" extrusionOk="0">
                <a:moveTo>
                  <a:pt x="20059" y="-1"/>
                </a:moveTo>
                <a:cubicBezTo>
                  <a:pt x="21077" y="2548"/>
                  <a:pt x="21600" y="5267"/>
                  <a:pt x="21600" y="8012"/>
                </a:cubicBezTo>
                <a:cubicBezTo>
                  <a:pt x="21600" y="11977"/>
                  <a:pt x="20508" y="15866"/>
                  <a:pt x="18444" y="19253"/>
                </a:cubicBezTo>
              </a:path>
              <a:path w="21600" h="19253" stroke="0" extrusionOk="0">
                <a:moveTo>
                  <a:pt x="20059" y="-1"/>
                </a:moveTo>
                <a:cubicBezTo>
                  <a:pt x="21077" y="2548"/>
                  <a:pt x="21600" y="5267"/>
                  <a:pt x="21600" y="8012"/>
                </a:cubicBezTo>
                <a:cubicBezTo>
                  <a:pt x="21600" y="11977"/>
                  <a:pt x="20508" y="15866"/>
                  <a:pt x="18444" y="19253"/>
                </a:cubicBezTo>
                <a:lnTo>
                  <a:pt x="0" y="8012"/>
                </a:lnTo>
                <a:lnTo>
                  <a:pt x="20059" y="-1"/>
                </a:lnTo>
                <a:close/>
              </a:path>
            </a:pathLst>
          </a:custGeom>
          <a:noFill/>
          <a:ln w="3810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1637" tIns="40818" rIns="81637" bIns="40818" anchor="ctr"/>
          <a:lstStyle/>
          <a:p>
            <a:endParaRPr lang="ru-RU" sz="2858"/>
          </a:p>
        </p:txBody>
      </p:sp>
      <p:sp>
        <p:nvSpPr>
          <p:cNvPr id="171014" name="Arc 6"/>
          <p:cNvSpPr>
            <a:spLocks/>
          </p:cNvSpPr>
          <p:nvPr/>
        </p:nvSpPr>
        <p:spPr bwMode="auto">
          <a:xfrm rot="201043">
            <a:off x="3513269" y="2784873"/>
            <a:ext cx="1309527" cy="954881"/>
          </a:xfrm>
          <a:custGeom>
            <a:avLst/>
            <a:gdLst>
              <a:gd name="T0" fmla="*/ 2147483647 w 21209"/>
              <a:gd name="T1" fmla="*/ 0 h 20213"/>
              <a:gd name="T2" fmla="*/ 2147483647 w 21209"/>
              <a:gd name="T3" fmla="*/ 2147483647 h 20213"/>
              <a:gd name="T4" fmla="*/ 0 w 21209"/>
              <a:gd name="T5" fmla="*/ 2147483647 h 20213"/>
              <a:gd name="T6" fmla="*/ 0 60000 65536"/>
              <a:gd name="T7" fmla="*/ 0 60000 65536"/>
              <a:gd name="T8" fmla="*/ 0 60000 65536"/>
              <a:gd name="T9" fmla="*/ 0 w 21209"/>
              <a:gd name="T10" fmla="*/ 0 h 20213"/>
              <a:gd name="T11" fmla="*/ 21209 w 21209"/>
              <a:gd name="T12" fmla="*/ 20213 h 2021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209" h="20213" fill="none" extrusionOk="0">
                <a:moveTo>
                  <a:pt x="7615" y="0"/>
                </a:moveTo>
                <a:cubicBezTo>
                  <a:pt x="14640" y="2647"/>
                  <a:pt x="19787" y="8751"/>
                  <a:pt x="21209" y="16122"/>
                </a:cubicBezTo>
              </a:path>
              <a:path w="21209" h="20213" stroke="0" extrusionOk="0">
                <a:moveTo>
                  <a:pt x="7615" y="0"/>
                </a:moveTo>
                <a:cubicBezTo>
                  <a:pt x="14640" y="2647"/>
                  <a:pt x="19787" y="8751"/>
                  <a:pt x="21209" y="16122"/>
                </a:cubicBezTo>
                <a:lnTo>
                  <a:pt x="0" y="20213"/>
                </a:lnTo>
                <a:lnTo>
                  <a:pt x="7615" y="0"/>
                </a:lnTo>
                <a:close/>
              </a:path>
            </a:pathLst>
          </a:custGeom>
          <a:noFill/>
          <a:ln w="3810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1637" tIns="40818" rIns="81637" bIns="40818" anchor="ctr"/>
          <a:lstStyle/>
          <a:p>
            <a:endParaRPr lang="ru-RU" sz="2858"/>
          </a:p>
        </p:txBody>
      </p:sp>
      <p:sp>
        <p:nvSpPr>
          <p:cNvPr id="171015" name="Text Box 7"/>
          <p:cNvSpPr txBox="1">
            <a:spLocks noChangeArrowheads="1"/>
          </p:cNvSpPr>
          <p:nvPr/>
        </p:nvSpPr>
        <p:spPr bwMode="auto">
          <a:xfrm rot="-961164">
            <a:off x="4581990" y="2336201"/>
            <a:ext cx="3216538" cy="668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1637" tIns="40818" rIns="81637" bIns="408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81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биссектриса</a:t>
            </a:r>
          </a:p>
        </p:txBody>
      </p:sp>
      <p:sp>
        <p:nvSpPr>
          <p:cNvPr id="171016" name="Line 8"/>
          <p:cNvSpPr>
            <a:spLocks noChangeShapeType="1"/>
          </p:cNvSpPr>
          <p:nvPr/>
        </p:nvSpPr>
        <p:spPr bwMode="auto">
          <a:xfrm flipV="1">
            <a:off x="2124376" y="2559845"/>
            <a:ext cx="5184140" cy="108108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81637" tIns="40818" rIns="81637" bIns="40818"/>
          <a:lstStyle/>
          <a:p>
            <a:endParaRPr lang="ru-RU" sz="2858"/>
          </a:p>
        </p:txBody>
      </p:sp>
      <p:sp>
        <p:nvSpPr>
          <p:cNvPr id="171017" name="Oval 9"/>
          <p:cNvSpPr>
            <a:spLocks noChangeArrowheads="1"/>
          </p:cNvSpPr>
          <p:nvPr/>
        </p:nvSpPr>
        <p:spPr bwMode="auto">
          <a:xfrm>
            <a:off x="4543429" y="3101578"/>
            <a:ext cx="71429" cy="53579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81637" tIns="40818" rIns="81637" bIns="40818" anchor="ctr"/>
          <a:lstStyle/>
          <a:p>
            <a:endParaRPr lang="ru-RU" sz="2858"/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609136" y="170921"/>
            <a:ext cx="5277230" cy="473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1637" tIns="40818" rIns="81637" bIns="40818">
            <a:spAutoFit/>
          </a:bodyPr>
          <a:lstStyle/>
          <a:p>
            <a:r>
              <a:rPr lang="ru-RU" sz="254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Построение биссектрисы угла. 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 rot="3964599">
            <a:off x="1232949" y="198968"/>
            <a:ext cx="1620441" cy="6628588"/>
            <a:chOff x="657" y="981"/>
            <a:chExt cx="1361" cy="4176"/>
          </a:xfrm>
        </p:grpSpPr>
        <p:grpSp>
          <p:nvGrpSpPr>
            <p:cNvPr id="17462" name="Group 12"/>
            <p:cNvGrpSpPr>
              <a:grpSpLocks/>
            </p:cNvGrpSpPr>
            <p:nvPr/>
          </p:nvGrpSpPr>
          <p:grpSpPr bwMode="auto">
            <a:xfrm rot="-2175827">
              <a:off x="657" y="981"/>
              <a:ext cx="907" cy="1999"/>
              <a:chOff x="746" y="796"/>
              <a:chExt cx="903" cy="1999"/>
            </a:xfrm>
          </p:grpSpPr>
          <p:sp>
            <p:nvSpPr>
              <p:cNvPr id="17472" name="Freeform 13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>
                  <a:gd name="T0" fmla="*/ 0 w 1252"/>
                  <a:gd name="T1" fmla="*/ 1 h 3125"/>
                  <a:gd name="T2" fmla="*/ 7 w 1252"/>
                  <a:gd name="T3" fmla="*/ 0 h 3125"/>
                  <a:gd name="T4" fmla="*/ 35 w 1252"/>
                  <a:gd name="T5" fmla="*/ 30 h 3125"/>
                  <a:gd name="T6" fmla="*/ 38 w 1252"/>
                  <a:gd name="T7" fmla="*/ 37 h 3125"/>
                  <a:gd name="T8" fmla="*/ 28 w 1252"/>
                  <a:gd name="T9" fmla="*/ 31 h 3125"/>
                  <a:gd name="T10" fmla="*/ 0 w 1252"/>
                  <a:gd name="T11" fmla="*/ 1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sz="2858"/>
              </a:p>
            </p:txBody>
          </p:sp>
          <p:sp>
            <p:nvSpPr>
              <p:cNvPr id="171022" name="Freeform 14"/>
              <p:cNvSpPr>
                <a:spLocks/>
              </p:cNvSpPr>
              <p:nvPr/>
            </p:nvSpPr>
            <p:spPr bwMode="auto">
              <a:xfrm rot="78698">
                <a:off x="1409" y="2362"/>
                <a:ext cx="214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FF9900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 sz="2858"/>
              </a:p>
            </p:txBody>
          </p:sp>
          <p:sp>
            <p:nvSpPr>
              <p:cNvPr id="17474" name="Freeform 15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>
                  <a:gd name="T0" fmla="*/ 2 w 121"/>
                  <a:gd name="T1" fmla="*/ 0 h 230"/>
                  <a:gd name="T2" fmla="*/ 0 w 121"/>
                  <a:gd name="T3" fmla="*/ 1 h 230"/>
                  <a:gd name="T4" fmla="*/ 3 w 121"/>
                  <a:gd name="T5" fmla="*/ 2 h 230"/>
                  <a:gd name="T6" fmla="*/ 2 w 121"/>
                  <a:gd name="T7" fmla="*/ 0 h 23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1"/>
                  <a:gd name="T13" fmla="*/ 0 h 230"/>
                  <a:gd name="T14" fmla="*/ 121 w 121"/>
                  <a:gd name="T15" fmla="*/ 230 h 23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sz="2858"/>
              </a:p>
            </p:txBody>
          </p:sp>
          <p:grpSp>
            <p:nvGrpSpPr>
              <p:cNvPr id="17475" name="Group 16"/>
              <p:cNvGrpSpPr>
                <a:grpSpLocks/>
              </p:cNvGrpSpPr>
              <p:nvPr/>
            </p:nvGrpSpPr>
            <p:grpSpPr bwMode="auto">
              <a:xfrm>
                <a:off x="746" y="807"/>
                <a:ext cx="864" cy="1988"/>
                <a:chOff x="738" y="806"/>
                <a:chExt cx="864" cy="1988"/>
              </a:xfrm>
            </p:grpSpPr>
            <p:sp>
              <p:nvSpPr>
                <p:cNvPr id="17476" name="Freeform 17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>
                    <a:gd name="T0" fmla="*/ 26 w 1094"/>
                    <a:gd name="T1" fmla="*/ 31 h 2612"/>
                    <a:gd name="T2" fmla="*/ 33 w 1094"/>
                    <a:gd name="T3" fmla="*/ 30 h 2612"/>
                    <a:gd name="T4" fmla="*/ 30 w 1094"/>
                    <a:gd name="T5" fmla="*/ 30 h 2612"/>
                    <a:gd name="T6" fmla="*/ 2 w 1094"/>
                    <a:gd name="T7" fmla="*/ 0 h 2612"/>
                    <a:gd name="T8" fmla="*/ 0 w 1094"/>
                    <a:gd name="T9" fmla="*/ 1 h 2612"/>
                    <a:gd name="T10" fmla="*/ 28 w 1094"/>
                    <a:gd name="T11" fmla="*/ 31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2858"/>
                </a:p>
              </p:txBody>
            </p:sp>
            <p:grpSp>
              <p:nvGrpSpPr>
                <p:cNvPr id="17477" name="Group 18"/>
                <p:cNvGrpSpPr>
                  <a:grpSpLocks/>
                </p:cNvGrpSpPr>
                <p:nvPr/>
              </p:nvGrpSpPr>
              <p:grpSpPr bwMode="auto">
                <a:xfrm rot="78698">
                  <a:off x="738" y="936"/>
                  <a:ext cx="382" cy="1858"/>
                  <a:chOff x="1292" y="1570"/>
                  <a:chExt cx="363" cy="1905"/>
                </a:xfrm>
              </p:grpSpPr>
              <p:sp>
                <p:nvSpPr>
                  <p:cNvPr id="17478" name="Freeform 19"/>
                  <p:cNvSpPr>
                    <a:spLocks/>
                  </p:cNvSpPr>
                  <p:nvPr/>
                </p:nvSpPr>
                <p:spPr bwMode="auto">
                  <a:xfrm>
                    <a:off x="1292" y="1616"/>
                    <a:ext cx="227" cy="1859"/>
                  </a:xfrm>
                  <a:custGeom>
                    <a:avLst/>
                    <a:gdLst>
                      <a:gd name="T0" fmla="*/ 227 w 227"/>
                      <a:gd name="T1" fmla="*/ 136 h 1859"/>
                      <a:gd name="T2" fmla="*/ 0 w 227"/>
                      <a:gd name="T3" fmla="*/ 1859 h 1859"/>
                      <a:gd name="T4" fmla="*/ 0 w 227"/>
                      <a:gd name="T5" fmla="*/ 1633 h 1859"/>
                      <a:gd name="T6" fmla="*/ 137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2858"/>
                  </a:p>
                </p:txBody>
              </p:sp>
              <p:sp>
                <p:nvSpPr>
                  <p:cNvPr id="17479" name="Oval 20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 sz="2858"/>
                  </a:p>
                </p:txBody>
              </p:sp>
            </p:grpSp>
          </p:grpSp>
        </p:grpSp>
        <p:grpSp>
          <p:nvGrpSpPr>
            <p:cNvPr id="17463" name="Group 21"/>
            <p:cNvGrpSpPr>
              <a:grpSpLocks/>
            </p:cNvGrpSpPr>
            <p:nvPr/>
          </p:nvGrpSpPr>
          <p:grpSpPr bwMode="auto">
            <a:xfrm rot="8565677">
              <a:off x="1111" y="3158"/>
              <a:ext cx="907" cy="1999"/>
              <a:chOff x="746" y="796"/>
              <a:chExt cx="903" cy="1999"/>
            </a:xfrm>
          </p:grpSpPr>
          <p:sp>
            <p:nvSpPr>
              <p:cNvPr id="17464" name="Freeform 22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>
                  <a:gd name="T0" fmla="*/ 0 w 1252"/>
                  <a:gd name="T1" fmla="*/ 1 h 3125"/>
                  <a:gd name="T2" fmla="*/ 7 w 1252"/>
                  <a:gd name="T3" fmla="*/ 0 h 3125"/>
                  <a:gd name="T4" fmla="*/ 35 w 1252"/>
                  <a:gd name="T5" fmla="*/ 30 h 3125"/>
                  <a:gd name="T6" fmla="*/ 38 w 1252"/>
                  <a:gd name="T7" fmla="*/ 37 h 3125"/>
                  <a:gd name="T8" fmla="*/ 28 w 1252"/>
                  <a:gd name="T9" fmla="*/ 31 h 3125"/>
                  <a:gd name="T10" fmla="*/ 0 w 1252"/>
                  <a:gd name="T11" fmla="*/ 1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sz="2858"/>
              </a:p>
            </p:txBody>
          </p:sp>
          <p:sp>
            <p:nvSpPr>
              <p:cNvPr id="17465" name="Freeform 23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>
                  <a:gd name="T0" fmla="*/ 9 w 316"/>
                  <a:gd name="T1" fmla="*/ 7 h 608"/>
                  <a:gd name="T2" fmla="*/ 7 w 316"/>
                  <a:gd name="T3" fmla="*/ 0 h 608"/>
                  <a:gd name="T4" fmla="*/ 0 w 316"/>
                  <a:gd name="T5" fmla="*/ 1 h 608"/>
                  <a:gd name="T6" fmla="*/ 9 w 316"/>
                  <a:gd name="T7" fmla="*/ 7 h 60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6"/>
                  <a:gd name="T13" fmla="*/ 0 h 608"/>
                  <a:gd name="T14" fmla="*/ 316 w 316"/>
                  <a:gd name="T15" fmla="*/ 608 h 60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sz="2858"/>
              </a:p>
            </p:txBody>
          </p:sp>
          <p:sp>
            <p:nvSpPr>
              <p:cNvPr id="17466" name="Freeform 24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>
                  <a:gd name="T0" fmla="*/ 2 w 121"/>
                  <a:gd name="T1" fmla="*/ 0 h 230"/>
                  <a:gd name="T2" fmla="*/ 0 w 121"/>
                  <a:gd name="T3" fmla="*/ 1 h 230"/>
                  <a:gd name="T4" fmla="*/ 3 w 121"/>
                  <a:gd name="T5" fmla="*/ 2 h 230"/>
                  <a:gd name="T6" fmla="*/ 2 w 121"/>
                  <a:gd name="T7" fmla="*/ 0 h 23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1"/>
                  <a:gd name="T13" fmla="*/ 0 h 230"/>
                  <a:gd name="T14" fmla="*/ 121 w 121"/>
                  <a:gd name="T15" fmla="*/ 230 h 23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sz="2858"/>
              </a:p>
            </p:txBody>
          </p:sp>
          <p:grpSp>
            <p:nvGrpSpPr>
              <p:cNvPr id="17467" name="Group 25"/>
              <p:cNvGrpSpPr>
                <a:grpSpLocks/>
              </p:cNvGrpSpPr>
              <p:nvPr/>
            </p:nvGrpSpPr>
            <p:grpSpPr bwMode="auto">
              <a:xfrm>
                <a:off x="746" y="807"/>
                <a:ext cx="864" cy="1988"/>
                <a:chOff x="738" y="806"/>
                <a:chExt cx="864" cy="1988"/>
              </a:xfrm>
            </p:grpSpPr>
            <p:sp>
              <p:nvSpPr>
                <p:cNvPr id="17468" name="Freeform 26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>
                    <a:gd name="T0" fmla="*/ 26 w 1094"/>
                    <a:gd name="T1" fmla="*/ 31 h 2612"/>
                    <a:gd name="T2" fmla="*/ 33 w 1094"/>
                    <a:gd name="T3" fmla="*/ 30 h 2612"/>
                    <a:gd name="T4" fmla="*/ 30 w 1094"/>
                    <a:gd name="T5" fmla="*/ 30 h 2612"/>
                    <a:gd name="T6" fmla="*/ 2 w 1094"/>
                    <a:gd name="T7" fmla="*/ 0 h 2612"/>
                    <a:gd name="T8" fmla="*/ 0 w 1094"/>
                    <a:gd name="T9" fmla="*/ 1 h 2612"/>
                    <a:gd name="T10" fmla="*/ 28 w 1094"/>
                    <a:gd name="T11" fmla="*/ 31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 sz="2858"/>
                </a:p>
              </p:txBody>
            </p:sp>
            <p:grpSp>
              <p:nvGrpSpPr>
                <p:cNvPr id="17469" name="Group 27"/>
                <p:cNvGrpSpPr>
                  <a:grpSpLocks/>
                </p:cNvGrpSpPr>
                <p:nvPr/>
              </p:nvGrpSpPr>
              <p:grpSpPr bwMode="auto">
                <a:xfrm rot="78698">
                  <a:off x="738" y="936"/>
                  <a:ext cx="382" cy="1858"/>
                  <a:chOff x="1292" y="1570"/>
                  <a:chExt cx="363" cy="1905"/>
                </a:xfrm>
              </p:grpSpPr>
              <p:sp>
                <p:nvSpPr>
                  <p:cNvPr id="17470" name="Freeform 28"/>
                  <p:cNvSpPr>
                    <a:spLocks/>
                  </p:cNvSpPr>
                  <p:nvPr/>
                </p:nvSpPr>
                <p:spPr bwMode="auto">
                  <a:xfrm>
                    <a:off x="1292" y="1616"/>
                    <a:ext cx="227" cy="1859"/>
                  </a:xfrm>
                  <a:custGeom>
                    <a:avLst/>
                    <a:gdLst>
                      <a:gd name="T0" fmla="*/ 227 w 227"/>
                      <a:gd name="T1" fmla="*/ 136 h 1859"/>
                      <a:gd name="T2" fmla="*/ 0 w 227"/>
                      <a:gd name="T3" fmla="*/ 1859 h 1859"/>
                      <a:gd name="T4" fmla="*/ 0 w 227"/>
                      <a:gd name="T5" fmla="*/ 1633 h 1859"/>
                      <a:gd name="T6" fmla="*/ 137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ru-RU" sz="2858"/>
                  </a:p>
                </p:txBody>
              </p:sp>
              <p:sp>
                <p:nvSpPr>
                  <p:cNvPr id="17471" name="Oval 29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ru-RU" sz="2858"/>
                  </a:p>
                </p:txBody>
              </p:sp>
            </p:grpSp>
          </p:grpSp>
        </p:grpSp>
      </p:grpSp>
      <p:grpSp>
        <p:nvGrpSpPr>
          <p:cNvPr id="9" name="Group 30"/>
          <p:cNvGrpSpPr>
            <a:grpSpLocks/>
          </p:cNvGrpSpPr>
          <p:nvPr/>
        </p:nvGrpSpPr>
        <p:grpSpPr bwMode="auto">
          <a:xfrm rot="4214656">
            <a:off x="2495150" y="-211688"/>
            <a:ext cx="1459100" cy="6493265"/>
            <a:chOff x="657" y="981"/>
            <a:chExt cx="1329" cy="4187"/>
          </a:xfrm>
        </p:grpSpPr>
        <p:grpSp>
          <p:nvGrpSpPr>
            <p:cNvPr id="17444" name="Group 31"/>
            <p:cNvGrpSpPr>
              <a:grpSpLocks/>
            </p:cNvGrpSpPr>
            <p:nvPr/>
          </p:nvGrpSpPr>
          <p:grpSpPr bwMode="auto">
            <a:xfrm rot="-2175827">
              <a:off x="657" y="981"/>
              <a:ext cx="907" cy="1999"/>
              <a:chOff x="746" y="796"/>
              <a:chExt cx="903" cy="1999"/>
            </a:xfrm>
          </p:grpSpPr>
          <p:sp>
            <p:nvSpPr>
              <p:cNvPr id="17454" name="Freeform 32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>
                  <a:gd name="T0" fmla="*/ 0 w 1252"/>
                  <a:gd name="T1" fmla="*/ 1 h 3125"/>
                  <a:gd name="T2" fmla="*/ 7 w 1252"/>
                  <a:gd name="T3" fmla="*/ 0 h 3125"/>
                  <a:gd name="T4" fmla="*/ 35 w 1252"/>
                  <a:gd name="T5" fmla="*/ 30 h 3125"/>
                  <a:gd name="T6" fmla="*/ 38 w 1252"/>
                  <a:gd name="T7" fmla="*/ 37 h 3125"/>
                  <a:gd name="T8" fmla="*/ 28 w 1252"/>
                  <a:gd name="T9" fmla="*/ 31 h 3125"/>
                  <a:gd name="T10" fmla="*/ 0 w 1252"/>
                  <a:gd name="T11" fmla="*/ 1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sz="2858"/>
              </a:p>
            </p:txBody>
          </p:sp>
          <p:sp>
            <p:nvSpPr>
              <p:cNvPr id="171041" name="Freeform 33"/>
              <p:cNvSpPr>
                <a:spLocks/>
              </p:cNvSpPr>
              <p:nvPr/>
            </p:nvSpPr>
            <p:spPr bwMode="auto">
              <a:xfrm rot="78698">
                <a:off x="1411" y="2357"/>
                <a:ext cx="215" cy="374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FF9900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 sz="2858"/>
              </a:p>
            </p:txBody>
          </p:sp>
          <p:sp>
            <p:nvSpPr>
              <p:cNvPr id="17456" name="Freeform 34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>
                  <a:gd name="T0" fmla="*/ 2 w 121"/>
                  <a:gd name="T1" fmla="*/ 0 h 230"/>
                  <a:gd name="T2" fmla="*/ 0 w 121"/>
                  <a:gd name="T3" fmla="*/ 1 h 230"/>
                  <a:gd name="T4" fmla="*/ 3 w 121"/>
                  <a:gd name="T5" fmla="*/ 2 h 230"/>
                  <a:gd name="T6" fmla="*/ 2 w 121"/>
                  <a:gd name="T7" fmla="*/ 0 h 23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1"/>
                  <a:gd name="T13" fmla="*/ 0 h 230"/>
                  <a:gd name="T14" fmla="*/ 121 w 121"/>
                  <a:gd name="T15" fmla="*/ 230 h 23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sz="2858"/>
              </a:p>
            </p:txBody>
          </p:sp>
          <p:grpSp>
            <p:nvGrpSpPr>
              <p:cNvPr id="17457" name="Group 35"/>
              <p:cNvGrpSpPr>
                <a:grpSpLocks/>
              </p:cNvGrpSpPr>
              <p:nvPr/>
            </p:nvGrpSpPr>
            <p:grpSpPr bwMode="auto">
              <a:xfrm>
                <a:off x="746" y="807"/>
                <a:ext cx="864" cy="1988"/>
                <a:chOff x="738" y="806"/>
                <a:chExt cx="864" cy="1988"/>
              </a:xfrm>
            </p:grpSpPr>
            <p:sp>
              <p:nvSpPr>
                <p:cNvPr id="17458" name="Freeform 36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>
                    <a:gd name="T0" fmla="*/ 26 w 1094"/>
                    <a:gd name="T1" fmla="*/ 31 h 2612"/>
                    <a:gd name="T2" fmla="*/ 33 w 1094"/>
                    <a:gd name="T3" fmla="*/ 30 h 2612"/>
                    <a:gd name="T4" fmla="*/ 30 w 1094"/>
                    <a:gd name="T5" fmla="*/ 30 h 2612"/>
                    <a:gd name="T6" fmla="*/ 2 w 1094"/>
                    <a:gd name="T7" fmla="*/ 0 h 2612"/>
                    <a:gd name="T8" fmla="*/ 0 w 1094"/>
                    <a:gd name="T9" fmla="*/ 1 h 2612"/>
                    <a:gd name="T10" fmla="*/ 28 w 1094"/>
                    <a:gd name="T11" fmla="*/ 31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2858"/>
                </a:p>
              </p:txBody>
            </p:sp>
            <p:grpSp>
              <p:nvGrpSpPr>
                <p:cNvPr id="17459" name="Group 37"/>
                <p:cNvGrpSpPr>
                  <a:grpSpLocks/>
                </p:cNvGrpSpPr>
                <p:nvPr/>
              </p:nvGrpSpPr>
              <p:grpSpPr bwMode="auto">
                <a:xfrm rot="78698">
                  <a:off x="738" y="936"/>
                  <a:ext cx="382" cy="1858"/>
                  <a:chOff x="1292" y="1570"/>
                  <a:chExt cx="363" cy="1905"/>
                </a:xfrm>
              </p:grpSpPr>
              <p:sp>
                <p:nvSpPr>
                  <p:cNvPr id="17460" name="Freeform 38"/>
                  <p:cNvSpPr>
                    <a:spLocks/>
                  </p:cNvSpPr>
                  <p:nvPr/>
                </p:nvSpPr>
                <p:spPr bwMode="auto">
                  <a:xfrm>
                    <a:off x="1292" y="1616"/>
                    <a:ext cx="227" cy="1859"/>
                  </a:xfrm>
                  <a:custGeom>
                    <a:avLst/>
                    <a:gdLst>
                      <a:gd name="T0" fmla="*/ 227 w 227"/>
                      <a:gd name="T1" fmla="*/ 136 h 1859"/>
                      <a:gd name="T2" fmla="*/ 0 w 227"/>
                      <a:gd name="T3" fmla="*/ 1859 h 1859"/>
                      <a:gd name="T4" fmla="*/ 0 w 227"/>
                      <a:gd name="T5" fmla="*/ 1633 h 1859"/>
                      <a:gd name="T6" fmla="*/ 137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2858"/>
                  </a:p>
                </p:txBody>
              </p:sp>
              <p:sp>
                <p:nvSpPr>
                  <p:cNvPr id="17461" name="Oval 39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 sz="2858"/>
                  </a:p>
                </p:txBody>
              </p:sp>
            </p:grpSp>
          </p:grpSp>
        </p:grpSp>
        <p:grpSp>
          <p:nvGrpSpPr>
            <p:cNvPr id="17445" name="Group 40"/>
            <p:cNvGrpSpPr>
              <a:grpSpLocks/>
            </p:cNvGrpSpPr>
            <p:nvPr/>
          </p:nvGrpSpPr>
          <p:grpSpPr bwMode="auto">
            <a:xfrm rot="8565677">
              <a:off x="1104" y="3140"/>
              <a:ext cx="882" cy="2028"/>
              <a:chOff x="771" y="796"/>
              <a:chExt cx="878" cy="2028"/>
            </a:xfrm>
          </p:grpSpPr>
          <p:sp>
            <p:nvSpPr>
              <p:cNvPr id="17446" name="Freeform 41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>
                  <a:gd name="T0" fmla="*/ 0 w 1252"/>
                  <a:gd name="T1" fmla="*/ 1 h 3125"/>
                  <a:gd name="T2" fmla="*/ 7 w 1252"/>
                  <a:gd name="T3" fmla="*/ 0 h 3125"/>
                  <a:gd name="T4" fmla="*/ 35 w 1252"/>
                  <a:gd name="T5" fmla="*/ 30 h 3125"/>
                  <a:gd name="T6" fmla="*/ 38 w 1252"/>
                  <a:gd name="T7" fmla="*/ 37 h 3125"/>
                  <a:gd name="T8" fmla="*/ 28 w 1252"/>
                  <a:gd name="T9" fmla="*/ 31 h 3125"/>
                  <a:gd name="T10" fmla="*/ 0 w 1252"/>
                  <a:gd name="T11" fmla="*/ 1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sz="2858"/>
              </a:p>
            </p:txBody>
          </p:sp>
          <p:sp>
            <p:nvSpPr>
              <p:cNvPr id="17447" name="Freeform 42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>
                  <a:gd name="T0" fmla="*/ 9 w 316"/>
                  <a:gd name="T1" fmla="*/ 7 h 608"/>
                  <a:gd name="T2" fmla="*/ 7 w 316"/>
                  <a:gd name="T3" fmla="*/ 0 h 608"/>
                  <a:gd name="T4" fmla="*/ 0 w 316"/>
                  <a:gd name="T5" fmla="*/ 1 h 608"/>
                  <a:gd name="T6" fmla="*/ 9 w 316"/>
                  <a:gd name="T7" fmla="*/ 7 h 60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6"/>
                  <a:gd name="T13" fmla="*/ 0 h 608"/>
                  <a:gd name="T14" fmla="*/ 316 w 316"/>
                  <a:gd name="T15" fmla="*/ 608 h 60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sz="2858"/>
              </a:p>
            </p:txBody>
          </p:sp>
          <p:sp>
            <p:nvSpPr>
              <p:cNvPr id="17448" name="Freeform 43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>
                  <a:gd name="T0" fmla="*/ 2 w 121"/>
                  <a:gd name="T1" fmla="*/ 0 h 230"/>
                  <a:gd name="T2" fmla="*/ 0 w 121"/>
                  <a:gd name="T3" fmla="*/ 1 h 230"/>
                  <a:gd name="T4" fmla="*/ 3 w 121"/>
                  <a:gd name="T5" fmla="*/ 2 h 230"/>
                  <a:gd name="T6" fmla="*/ 2 w 121"/>
                  <a:gd name="T7" fmla="*/ 0 h 23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1"/>
                  <a:gd name="T13" fmla="*/ 0 h 230"/>
                  <a:gd name="T14" fmla="*/ 121 w 121"/>
                  <a:gd name="T15" fmla="*/ 230 h 23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sz="2858"/>
              </a:p>
            </p:txBody>
          </p:sp>
          <p:grpSp>
            <p:nvGrpSpPr>
              <p:cNvPr id="17449" name="Group 44"/>
              <p:cNvGrpSpPr>
                <a:grpSpLocks/>
              </p:cNvGrpSpPr>
              <p:nvPr/>
            </p:nvGrpSpPr>
            <p:grpSpPr bwMode="auto">
              <a:xfrm>
                <a:off x="771" y="807"/>
                <a:ext cx="839" cy="2017"/>
                <a:chOff x="763" y="806"/>
                <a:chExt cx="839" cy="2017"/>
              </a:xfrm>
            </p:grpSpPr>
            <p:sp>
              <p:nvSpPr>
                <p:cNvPr id="17450" name="Freeform 45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>
                    <a:gd name="T0" fmla="*/ 26 w 1094"/>
                    <a:gd name="T1" fmla="*/ 31 h 2612"/>
                    <a:gd name="T2" fmla="*/ 33 w 1094"/>
                    <a:gd name="T3" fmla="*/ 30 h 2612"/>
                    <a:gd name="T4" fmla="*/ 30 w 1094"/>
                    <a:gd name="T5" fmla="*/ 30 h 2612"/>
                    <a:gd name="T6" fmla="*/ 2 w 1094"/>
                    <a:gd name="T7" fmla="*/ 0 h 2612"/>
                    <a:gd name="T8" fmla="*/ 0 w 1094"/>
                    <a:gd name="T9" fmla="*/ 1 h 2612"/>
                    <a:gd name="T10" fmla="*/ 28 w 1094"/>
                    <a:gd name="T11" fmla="*/ 31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 sz="2858"/>
                </a:p>
              </p:txBody>
            </p:sp>
            <p:grpSp>
              <p:nvGrpSpPr>
                <p:cNvPr id="17451" name="Group 46"/>
                <p:cNvGrpSpPr>
                  <a:grpSpLocks/>
                </p:cNvGrpSpPr>
                <p:nvPr/>
              </p:nvGrpSpPr>
              <p:grpSpPr bwMode="auto">
                <a:xfrm rot="78698">
                  <a:off x="763" y="936"/>
                  <a:ext cx="362" cy="1887"/>
                  <a:chOff x="1312" y="1570"/>
                  <a:chExt cx="343" cy="1935"/>
                </a:xfrm>
              </p:grpSpPr>
              <p:sp>
                <p:nvSpPr>
                  <p:cNvPr id="17452" name="Freeform 47"/>
                  <p:cNvSpPr>
                    <a:spLocks/>
                  </p:cNvSpPr>
                  <p:nvPr/>
                </p:nvSpPr>
                <p:spPr bwMode="auto">
                  <a:xfrm>
                    <a:off x="1312" y="1646"/>
                    <a:ext cx="227" cy="1859"/>
                  </a:xfrm>
                  <a:custGeom>
                    <a:avLst/>
                    <a:gdLst>
                      <a:gd name="T0" fmla="*/ 227 w 227"/>
                      <a:gd name="T1" fmla="*/ 136 h 1859"/>
                      <a:gd name="T2" fmla="*/ 0 w 227"/>
                      <a:gd name="T3" fmla="*/ 1859 h 1859"/>
                      <a:gd name="T4" fmla="*/ 0 w 227"/>
                      <a:gd name="T5" fmla="*/ 1633 h 1859"/>
                      <a:gd name="T6" fmla="*/ 137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ru-RU" sz="2858"/>
                  </a:p>
                </p:txBody>
              </p:sp>
              <p:sp>
                <p:nvSpPr>
                  <p:cNvPr id="17453" name="Oval 48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ru-RU" sz="2858"/>
                  </a:p>
                </p:txBody>
              </p:sp>
            </p:grpSp>
          </p:grpSp>
        </p:grpSp>
      </p:grpSp>
      <p:grpSp>
        <p:nvGrpSpPr>
          <p:cNvPr id="16" name="Group 49"/>
          <p:cNvGrpSpPr>
            <a:grpSpLocks/>
          </p:cNvGrpSpPr>
          <p:nvPr/>
        </p:nvGrpSpPr>
        <p:grpSpPr bwMode="auto">
          <a:xfrm rot="2593342">
            <a:off x="2610091" y="1507332"/>
            <a:ext cx="1892068" cy="4536283"/>
            <a:chOff x="657" y="981"/>
            <a:chExt cx="1361" cy="4176"/>
          </a:xfrm>
        </p:grpSpPr>
        <p:grpSp>
          <p:nvGrpSpPr>
            <p:cNvPr id="17426" name="Group 50"/>
            <p:cNvGrpSpPr>
              <a:grpSpLocks/>
            </p:cNvGrpSpPr>
            <p:nvPr/>
          </p:nvGrpSpPr>
          <p:grpSpPr bwMode="auto">
            <a:xfrm rot="-2175827">
              <a:off x="657" y="981"/>
              <a:ext cx="907" cy="1999"/>
              <a:chOff x="746" y="796"/>
              <a:chExt cx="903" cy="1999"/>
            </a:xfrm>
          </p:grpSpPr>
          <p:sp>
            <p:nvSpPr>
              <p:cNvPr id="17436" name="Freeform 51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>
                  <a:gd name="T0" fmla="*/ 0 w 1252"/>
                  <a:gd name="T1" fmla="*/ 1 h 3125"/>
                  <a:gd name="T2" fmla="*/ 7 w 1252"/>
                  <a:gd name="T3" fmla="*/ 0 h 3125"/>
                  <a:gd name="T4" fmla="*/ 35 w 1252"/>
                  <a:gd name="T5" fmla="*/ 30 h 3125"/>
                  <a:gd name="T6" fmla="*/ 38 w 1252"/>
                  <a:gd name="T7" fmla="*/ 37 h 3125"/>
                  <a:gd name="T8" fmla="*/ 28 w 1252"/>
                  <a:gd name="T9" fmla="*/ 31 h 3125"/>
                  <a:gd name="T10" fmla="*/ 0 w 1252"/>
                  <a:gd name="T11" fmla="*/ 1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sz="2858"/>
              </a:p>
            </p:txBody>
          </p:sp>
          <p:sp>
            <p:nvSpPr>
              <p:cNvPr id="171060" name="Freeform 52"/>
              <p:cNvSpPr>
                <a:spLocks/>
              </p:cNvSpPr>
              <p:nvPr/>
            </p:nvSpPr>
            <p:spPr bwMode="auto">
              <a:xfrm rot="78698">
                <a:off x="1429" y="2355"/>
                <a:ext cx="214" cy="372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FF9900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 sz="2858"/>
              </a:p>
            </p:txBody>
          </p:sp>
          <p:sp>
            <p:nvSpPr>
              <p:cNvPr id="17438" name="Freeform 53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>
                  <a:gd name="T0" fmla="*/ 2 w 121"/>
                  <a:gd name="T1" fmla="*/ 0 h 230"/>
                  <a:gd name="T2" fmla="*/ 0 w 121"/>
                  <a:gd name="T3" fmla="*/ 1 h 230"/>
                  <a:gd name="T4" fmla="*/ 3 w 121"/>
                  <a:gd name="T5" fmla="*/ 2 h 230"/>
                  <a:gd name="T6" fmla="*/ 2 w 121"/>
                  <a:gd name="T7" fmla="*/ 0 h 23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1"/>
                  <a:gd name="T13" fmla="*/ 0 h 230"/>
                  <a:gd name="T14" fmla="*/ 121 w 121"/>
                  <a:gd name="T15" fmla="*/ 230 h 23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sz="2858"/>
              </a:p>
            </p:txBody>
          </p:sp>
          <p:grpSp>
            <p:nvGrpSpPr>
              <p:cNvPr id="17439" name="Group 54"/>
              <p:cNvGrpSpPr>
                <a:grpSpLocks/>
              </p:cNvGrpSpPr>
              <p:nvPr/>
            </p:nvGrpSpPr>
            <p:grpSpPr bwMode="auto">
              <a:xfrm>
                <a:off x="746" y="807"/>
                <a:ext cx="864" cy="1988"/>
                <a:chOff x="738" y="806"/>
                <a:chExt cx="864" cy="1988"/>
              </a:xfrm>
            </p:grpSpPr>
            <p:sp>
              <p:nvSpPr>
                <p:cNvPr id="17440" name="Freeform 55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>
                    <a:gd name="T0" fmla="*/ 26 w 1094"/>
                    <a:gd name="T1" fmla="*/ 31 h 2612"/>
                    <a:gd name="T2" fmla="*/ 33 w 1094"/>
                    <a:gd name="T3" fmla="*/ 30 h 2612"/>
                    <a:gd name="T4" fmla="*/ 30 w 1094"/>
                    <a:gd name="T5" fmla="*/ 30 h 2612"/>
                    <a:gd name="T6" fmla="*/ 2 w 1094"/>
                    <a:gd name="T7" fmla="*/ 0 h 2612"/>
                    <a:gd name="T8" fmla="*/ 0 w 1094"/>
                    <a:gd name="T9" fmla="*/ 1 h 2612"/>
                    <a:gd name="T10" fmla="*/ 28 w 1094"/>
                    <a:gd name="T11" fmla="*/ 31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2858"/>
                </a:p>
              </p:txBody>
            </p:sp>
            <p:grpSp>
              <p:nvGrpSpPr>
                <p:cNvPr id="17441" name="Group 56"/>
                <p:cNvGrpSpPr>
                  <a:grpSpLocks/>
                </p:cNvGrpSpPr>
                <p:nvPr/>
              </p:nvGrpSpPr>
              <p:grpSpPr bwMode="auto">
                <a:xfrm rot="78698">
                  <a:off x="738" y="936"/>
                  <a:ext cx="382" cy="1858"/>
                  <a:chOff x="1292" y="1570"/>
                  <a:chExt cx="363" cy="1905"/>
                </a:xfrm>
              </p:grpSpPr>
              <p:sp>
                <p:nvSpPr>
                  <p:cNvPr id="17442" name="Freeform 57"/>
                  <p:cNvSpPr>
                    <a:spLocks/>
                  </p:cNvSpPr>
                  <p:nvPr/>
                </p:nvSpPr>
                <p:spPr bwMode="auto">
                  <a:xfrm>
                    <a:off x="1292" y="1616"/>
                    <a:ext cx="227" cy="1859"/>
                  </a:xfrm>
                  <a:custGeom>
                    <a:avLst/>
                    <a:gdLst>
                      <a:gd name="T0" fmla="*/ 227 w 227"/>
                      <a:gd name="T1" fmla="*/ 136 h 1859"/>
                      <a:gd name="T2" fmla="*/ 0 w 227"/>
                      <a:gd name="T3" fmla="*/ 1859 h 1859"/>
                      <a:gd name="T4" fmla="*/ 0 w 227"/>
                      <a:gd name="T5" fmla="*/ 1633 h 1859"/>
                      <a:gd name="T6" fmla="*/ 137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2858"/>
                  </a:p>
                </p:txBody>
              </p:sp>
              <p:sp>
                <p:nvSpPr>
                  <p:cNvPr id="17443" name="Oval 58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 sz="2858"/>
                  </a:p>
                </p:txBody>
              </p:sp>
            </p:grpSp>
          </p:grpSp>
        </p:grpSp>
        <p:grpSp>
          <p:nvGrpSpPr>
            <p:cNvPr id="17427" name="Group 59"/>
            <p:cNvGrpSpPr>
              <a:grpSpLocks/>
            </p:cNvGrpSpPr>
            <p:nvPr/>
          </p:nvGrpSpPr>
          <p:grpSpPr bwMode="auto">
            <a:xfrm rot="8565677">
              <a:off x="1111" y="3158"/>
              <a:ext cx="907" cy="1999"/>
              <a:chOff x="746" y="796"/>
              <a:chExt cx="903" cy="1999"/>
            </a:xfrm>
          </p:grpSpPr>
          <p:sp>
            <p:nvSpPr>
              <p:cNvPr id="17428" name="Freeform 60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>
                  <a:gd name="T0" fmla="*/ 0 w 1252"/>
                  <a:gd name="T1" fmla="*/ 1 h 3125"/>
                  <a:gd name="T2" fmla="*/ 7 w 1252"/>
                  <a:gd name="T3" fmla="*/ 0 h 3125"/>
                  <a:gd name="T4" fmla="*/ 35 w 1252"/>
                  <a:gd name="T5" fmla="*/ 30 h 3125"/>
                  <a:gd name="T6" fmla="*/ 38 w 1252"/>
                  <a:gd name="T7" fmla="*/ 37 h 3125"/>
                  <a:gd name="T8" fmla="*/ 28 w 1252"/>
                  <a:gd name="T9" fmla="*/ 31 h 3125"/>
                  <a:gd name="T10" fmla="*/ 0 w 1252"/>
                  <a:gd name="T11" fmla="*/ 1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sz="2858"/>
              </a:p>
            </p:txBody>
          </p:sp>
          <p:sp>
            <p:nvSpPr>
              <p:cNvPr id="17429" name="Freeform 61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>
                  <a:gd name="T0" fmla="*/ 9 w 316"/>
                  <a:gd name="T1" fmla="*/ 7 h 608"/>
                  <a:gd name="T2" fmla="*/ 7 w 316"/>
                  <a:gd name="T3" fmla="*/ 0 h 608"/>
                  <a:gd name="T4" fmla="*/ 0 w 316"/>
                  <a:gd name="T5" fmla="*/ 1 h 608"/>
                  <a:gd name="T6" fmla="*/ 9 w 316"/>
                  <a:gd name="T7" fmla="*/ 7 h 60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6"/>
                  <a:gd name="T13" fmla="*/ 0 h 608"/>
                  <a:gd name="T14" fmla="*/ 316 w 316"/>
                  <a:gd name="T15" fmla="*/ 608 h 60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sz="2858"/>
              </a:p>
            </p:txBody>
          </p:sp>
          <p:sp>
            <p:nvSpPr>
              <p:cNvPr id="17430" name="Freeform 62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>
                  <a:gd name="T0" fmla="*/ 2 w 121"/>
                  <a:gd name="T1" fmla="*/ 0 h 230"/>
                  <a:gd name="T2" fmla="*/ 0 w 121"/>
                  <a:gd name="T3" fmla="*/ 1 h 230"/>
                  <a:gd name="T4" fmla="*/ 3 w 121"/>
                  <a:gd name="T5" fmla="*/ 2 h 230"/>
                  <a:gd name="T6" fmla="*/ 2 w 121"/>
                  <a:gd name="T7" fmla="*/ 0 h 23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1"/>
                  <a:gd name="T13" fmla="*/ 0 h 230"/>
                  <a:gd name="T14" fmla="*/ 121 w 121"/>
                  <a:gd name="T15" fmla="*/ 230 h 23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sz="2858"/>
              </a:p>
            </p:txBody>
          </p:sp>
          <p:grpSp>
            <p:nvGrpSpPr>
              <p:cNvPr id="17431" name="Group 63"/>
              <p:cNvGrpSpPr>
                <a:grpSpLocks/>
              </p:cNvGrpSpPr>
              <p:nvPr/>
            </p:nvGrpSpPr>
            <p:grpSpPr bwMode="auto">
              <a:xfrm>
                <a:off x="746" y="807"/>
                <a:ext cx="864" cy="1988"/>
                <a:chOff x="738" y="806"/>
                <a:chExt cx="864" cy="1988"/>
              </a:xfrm>
            </p:grpSpPr>
            <p:sp>
              <p:nvSpPr>
                <p:cNvPr id="17432" name="Freeform 64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>
                    <a:gd name="T0" fmla="*/ 26 w 1094"/>
                    <a:gd name="T1" fmla="*/ 31 h 2612"/>
                    <a:gd name="T2" fmla="*/ 33 w 1094"/>
                    <a:gd name="T3" fmla="*/ 30 h 2612"/>
                    <a:gd name="T4" fmla="*/ 30 w 1094"/>
                    <a:gd name="T5" fmla="*/ 30 h 2612"/>
                    <a:gd name="T6" fmla="*/ 2 w 1094"/>
                    <a:gd name="T7" fmla="*/ 0 h 2612"/>
                    <a:gd name="T8" fmla="*/ 0 w 1094"/>
                    <a:gd name="T9" fmla="*/ 1 h 2612"/>
                    <a:gd name="T10" fmla="*/ 28 w 1094"/>
                    <a:gd name="T11" fmla="*/ 31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 sz="2858"/>
                </a:p>
              </p:txBody>
            </p:sp>
            <p:grpSp>
              <p:nvGrpSpPr>
                <p:cNvPr id="17433" name="Group 65"/>
                <p:cNvGrpSpPr>
                  <a:grpSpLocks/>
                </p:cNvGrpSpPr>
                <p:nvPr/>
              </p:nvGrpSpPr>
              <p:grpSpPr bwMode="auto">
                <a:xfrm rot="78698">
                  <a:off x="738" y="936"/>
                  <a:ext cx="382" cy="1858"/>
                  <a:chOff x="1292" y="1570"/>
                  <a:chExt cx="363" cy="1905"/>
                </a:xfrm>
              </p:grpSpPr>
              <p:sp>
                <p:nvSpPr>
                  <p:cNvPr id="17434" name="Freeform 66"/>
                  <p:cNvSpPr>
                    <a:spLocks/>
                  </p:cNvSpPr>
                  <p:nvPr/>
                </p:nvSpPr>
                <p:spPr bwMode="auto">
                  <a:xfrm>
                    <a:off x="1292" y="1616"/>
                    <a:ext cx="227" cy="1859"/>
                  </a:xfrm>
                  <a:custGeom>
                    <a:avLst/>
                    <a:gdLst>
                      <a:gd name="T0" fmla="*/ 227 w 227"/>
                      <a:gd name="T1" fmla="*/ 136 h 1859"/>
                      <a:gd name="T2" fmla="*/ 0 w 227"/>
                      <a:gd name="T3" fmla="*/ 1859 h 1859"/>
                      <a:gd name="T4" fmla="*/ 0 w 227"/>
                      <a:gd name="T5" fmla="*/ 1633 h 1859"/>
                      <a:gd name="T6" fmla="*/ 137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ru-RU" sz="2858"/>
                  </a:p>
                </p:txBody>
              </p:sp>
              <p:sp>
                <p:nvSpPr>
                  <p:cNvPr id="17435" name="Oval 67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ru-RU" sz="2858"/>
                  </a:p>
                </p:txBody>
              </p:sp>
            </p:grpSp>
          </p:grpSp>
        </p:grpSp>
      </p:grpSp>
      <p:sp>
        <p:nvSpPr>
          <p:cNvPr id="171076" name="Oval 68"/>
          <p:cNvSpPr>
            <a:spLocks noChangeArrowheads="1"/>
          </p:cNvSpPr>
          <p:nvPr/>
        </p:nvSpPr>
        <p:spPr bwMode="auto">
          <a:xfrm flipV="1">
            <a:off x="3545016" y="3706417"/>
            <a:ext cx="71428" cy="5238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81637" tIns="40818" rIns="81637" bIns="40818" anchor="ctr"/>
          <a:lstStyle/>
          <a:p>
            <a:endParaRPr lang="ru-RU" sz="2858"/>
          </a:p>
        </p:txBody>
      </p:sp>
      <p:sp>
        <p:nvSpPr>
          <p:cNvPr id="171077" name="Oval 69"/>
          <p:cNvSpPr>
            <a:spLocks noChangeArrowheads="1"/>
          </p:cNvSpPr>
          <p:nvPr/>
        </p:nvSpPr>
        <p:spPr bwMode="auto">
          <a:xfrm flipV="1">
            <a:off x="3260886" y="3005137"/>
            <a:ext cx="73017" cy="5238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81637" tIns="40818" rIns="81637" bIns="40818" anchor="ctr"/>
          <a:lstStyle/>
          <a:p>
            <a:endParaRPr lang="ru-RU" sz="2858"/>
          </a:p>
        </p:txBody>
      </p:sp>
      <p:sp>
        <p:nvSpPr>
          <p:cNvPr id="17424" name="Oval 70"/>
          <p:cNvSpPr>
            <a:spLocks noChangeArrowheads="1"/>
          </p:cNvSpPr>
          <p:nvPr/>
        </p:nvSpPr>
        <p:spPr bwMode="auto">
          <a:xfrm>
            <a:off x="2051360" y="3598070"/>
            <a:ext cx="144446" cy="10834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81637" tIns="40818" rIns="81637" bIns="40818" anchor="ctr"/>
          <a:lstStyle/>
          <a:p>
            <a:endParaRPr lang="ru-RU" sz="2858"/>
          </a:p>
        </p:txBody>
      </p:sp>
    </p:spTree>
    <p:extLst>
      <p:ext uri="{BB962C8B-B14F-4D97-AF65-F5344CB8AC3E}">
        <p14:creationId xmlns:p14="http://schemas.microsoft.com/office/powerpoint/2010/main" val="2356475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4020000">
                                      <p:cBhvr>
                                        <p:cTn id="2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2000"/>
                                        <p:tgtEl>
                                          <p:spTgt spid="171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71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71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6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700000">
                                      <p:cBhvr>
                                        <p:cTn id="5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2000"/>
                                        <p:tgtEl>
                                          <p:spTgt spid="171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3480000">
                                      <p:cBhvr>
                                        <p:cTn id="8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2000"/>
                                        <p:tgtEl>
                                          <p:spTgt spid="171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9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0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171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171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1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0" grpId="0" animBg="1"/>
      <p:bldP spid="171013" grpId="0" animBg="1"/>
      <p:bldP spid="171014" grpId="0" animBg="1"/>
      <p:bldP spid="171015" grpId="0"/>
      <p:bldP spid="171016" grpId="0" animBg="1"/>
      <p:bldP spid="171017" grpId="0" animBg="1"/>
      <p:bldP spid="171076" grpId="0" animBg="1"/>
      <p:bldP spid="17107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681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635491" y="558404"/>
            <a:ext cx="2303108" cy="2239565"/>
            <a:chOff x="703" y="1605"/>
            <a:chExt cx="1389" cy="1881"/>
          </a:xfrm>
        </p:grpSpPr>
        <p:sp>
          <p:nvSpPr>
            <p:cNvPr id="22592" name="Freeform 4"/>
            <p:cNvSpPr>
              <a:spLocks/>
            </p:cNvSpPr>
            <p:nvPr/>
          </p:nvSpPr>
          <p:spPr bwMode="auto">
            <a:xfrm rot="-598683">
              <a:off x="1158" y="1605"/>
              <a:ext cx="766" cy="1823"/>
            </a:xfrm>
            <a:custGeom>
              <a:avLst/>
              <a:gdLst>
                <a:gd name="T0" fmla="*/ 0 w 1252"/>
                <a:gd name="T1" fmla="*/ 1 h 3125"/>
                <a:gd name="T2" fmla="*/ 2 w 1252"/>
                <a:gd name="T3" fmla="*/ 0 h 3125"/>
                <a:gd name="T4" fmla="*/ 14 w 1252"/>
                <a:gd name="T5" fmla="*/ 20 h 3125"/>
                <a:gd name="T6" fmla="*/ 15 w 1252"/>
                <a:gd name="T7" fmla="*/ 25 h 3125"/>
                <a:gd name="T8" fmla="*/ 12 w 1252"/>
                <a:gd name="T9" fmla="*/ 21 h 3125"/>
                <a:gd name="T10" fmla="*/ 0 w 1252"/>
                <a:gd name="T11" fmla="*/ 1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858"/>
            </a:p>
          </p:txBody>
        </p:sp>
        <p:grpSp>
          <p:nvGrpSpPr>
            <p:cNvPr id="22593" name="Group 5"/>
            <p:cNvGrpSpPr>
              <a:grpSpLocks/>
            </p:cNvGrpSpPr>
            <p:nvPr/>
          </p:nvGrpSpPr>
          <p:grpSpPr bwMode="auto">
            <a:xfrm>
              <a:off x="703" y="1616"/>
              <a:ext cx="1389" cy="1870"/>
              <a:chOff x="703" y="1616"/>
              <a:chExt cx="1389" cy="1870"/>
            </a:xfrm>
          </p:grpSpPr>
          <p:grpSp>
            <p:nvGrpSpPr>
              <p:cNvPr id="22594" name="Group 6"/>
              <p:cNvGrpSpPr>
                <a:grpSpLocks/>
              </p:cNvGrpSpPr>
              <p:nvPr/>
            </p:nvGrpSpPr>
            <p:grpSpPr bwMode="auto">
              <a:xfrm>
                <a:off x="1819" y="3017"/>
                <a:ext cx="273" cy="343"/>
                <a:chOff x="1819" y="3017"/>
                <a:chExt cx="273" cy="343"/>
              </a:xfrm>
            </p:grpSpPr>
            <p:sp>
              <p:nvSpPr>
                <p:cNvPr id="177159" name="Freeform 7"/>
                <p:cNvSpPr>
                  <a:spLocks/>
                </p:cNvSpPr>
                <p:nvPr/>
              </p:nvSpPr>
              <p:spPr bwMode="auto">
                <a:xfrm>
                  <a:off x="1819" y="3017"/>
                  <a:ext cx="245" cy="339"/>
                </a:xfrm>
                <a:custGeom>
                  <a:avLst/>
                  <a:gdLst/>
                  <a:ahLst/>
                  <a:cxnLst>
                    <a:cxn ang="0">
                      <a:pos x="245" y="339"/>
                    </a:cxn>
                    <a:cxn ang="0">
                      <a:pos x="129" y="0"/>
                    </a:cxn>
                    <a:cxn ang="0">
                      <a:pos x="0" y="83"/>
                    </a:cxn>
                    <a:cxn ang="0">
                      <a:pos x="245" y="339"/>
                    </a:cxn>
                  </a:cxnLst>
                  <a:rect l="0" t="0" r="r" b="b"/>
                  <a:pathLst>
                    <a:path w="245" h="339">
                      <a:moveTo>
                        <a:pt x="245" y="339"/>
                      </a:moveTo>
                      <a:lnTo>
                        <a:pt x="129" y="0"/>
                      </a:lnTo>
                      <a:lnTo>
                        <a:pt x="0" y="83"/>
                      </a:lnTo>
                      <a:lnTo>
                        <a:pt x="245" y="339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 sz="2858"/>
                </a:p>
              </p:txBody>
            </p:sp>
            <p:sp>
              <p:nvSpPr>
                <p:cNvPr id="22601" name="Freeform 8"/>
                <p:cNvSpPr>
                  <a:spLocks/>
                </p:cNvSpPr>
                <p:nvPr/>
              </p:nvSpPr>
              <p:spPr bwMode="auto">
                <a:xfrm>
                  <a:off x="1980" y="3204"/>
                  <a:ext cx="112" cy="156"/>
                </a:xfrm>
                <a:custGeom>
                  <a:avLst/>
                  <a:gdLst>
                    <a:gd name="T0" fmla="*/ 56 w 112"/>
                    <a:gd name="T1" fmla="*/ 0 h 156"/>
                    <a:gd name="T2" fmla="*/ 0 w 112"/>
                    <a:gd name="T3" fmla="*/ 36 h 156"/>
                    <a:gd name="T4" fmla="*/ 112 w 112"/>
                    <a:gd name="T5" fmla="*/ 156 h 156"/>
                    <a:gd name="T6" fmla="*/ 56 w 112"/>
                    <a:gd name="T7" fmla="*/ 0 h 15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2"/>
                    <a:gd name="T13" fmla="*/ 0 h 156"/>
                    <a:gd name="T14" fmla="*/ 112 w 112"/>
                    <a:gd name="T15" fmla="*/ 156 h 15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2" h="156">
                      <a:moveTo>
                        <a:pt x="56" y="0"/>
                      </a:moveTo>
                      <a:lnTo>
                        <a:pt x="0" y="36"/>
                      </a:lnTo>
                      <a:lnTo>
                        <a:pt x="112" y="156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sz="2858"/>
                </a:p>
              </p:txBody>
            </p:sp>
          </p:grpSp>
          <p:grpSp>
            <p:nvGrpSpPr>
              <p:cNvPr id="22595" name="Group 9"/>
              <p:cNvGrpSpPr>
                <a:grpSpLocks/>
              </p:cNvGrpSpPr>
              <p:nvPr/>
            </p:nvGrpSpPr>
            <p:grpSpPr bwMode="auto">
              <a:xfrm>
                <a:off x="703" y="1616"/>
                <a:ext cx="1158" cy="1870"/>
                <a:chOff x="2332" y="357"/>
                <a:chExt cx="1158" cy="1870"/>
              </a:xfrm>
            </p:grpSpPr>
            <p:sp>
              <p:nvSpPr>
                <p:cNvPr id="22596" name="Freeform 10"/>
                <p:cNvSpPr>
                  <a:spLocks/>
                </p:cNvSpPr>
                <p:nvPr/>
              </p:nvSpPr>
              <p:spPr bwMode="auto">
                <a:xfrm rot="-598683">
                  <a:off x="2820" y="357"/>
                  <a:ext cx="670" cy="1523"/>
                </a:xfrm>
                <a:custGeom>
                  <a:avLst/>
                  <a:gdLst>
                    <a:gd name="T0" fmla="*/ 10 w 1094"/>
                    <a:gd name="T1" fmla="*/ 20 h 2612"/>
                    <a:gd name="T2" fmla="*/ 13 w 1094"/>
                    <a:gd name="T3" fmla="*/ 20 h 2612"/>
                    <a:gd name="T4" fmla="*/ 12 w 1094"/>
                    <a:gd name="T5" fmla="*/ 20 h 2612"/>
                    <a:gd name="T6" fmla="*/ 1 w 1094"/>
                    <a:gd name="T7" fmla="*/ 0 h 2612"/>
                    <a:gd name="T8" fmla="*/ 0 w 1094"/>
                    <a:gd name="T9" fmla="*/ 1 h 2612"/>
                    <a:gd name="T10" fmla="*/ 12 w 1094"/>
                    <a:gd name="T11" fmla="*/ 20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2858"/>
                </a:p>
              </p:txBody>
            </p:sp>
            <p:grpSp>
              <p:nvGrpSpPr>
                <p:cNvPr id="22597" name="Group 11"/>
                <p:cNvGrpSpPr>
                  <a:grpSpLocks/>
                </p:cNvGrpSpPr>
                <p:nvPr/>
              </p:nvGrpSpPr>
              <p:grpSpPr bwMode="auto">
                <a:xfrm>
                  <a:off x="2332" y="496"/>
                  <a:ext cx="657" cy="1731"/>
                  <a:chOff x="2332" y="496"/>
                  <a:chExt cx="657" cy="1731"/>
                </a:xfrm>
              </p:grpSpPr>
              <p:sp>
                <p:nvSpPr>
                  <p:cNvPr id="22598" name="Freeform 12"/>
                  <p:cNvSpPr>
                    <a:spLocks/>
                  </p:cNvSpPr>
                  <p:nvPr/>
                </p:nvSpPr>
                <p:spPr bwMode="auto">
                  <a:xfrm rot="1453774">
                    <a:off x="2332" y="496"/>
                    <a:ext cx="216" cy="1731"/>
                  </a:xfrm>
                  <a:custGeom>
                    <a:avLst/>
                    <a:gdLst>
                      <a:gd name="T0" fmla="*/ 146 w 227"/>
                      <a:gd name="T1" fmla="*/ 71 h 1859"/>
                      <a:gd name="T2" fmla="*/ 0 w 227"/>
                      <a:gd name="T3" fmla="*/ 979 h 1859"/>
                      <a:gd name="T4" fmla="*/ 0 w 227"/>
                      <a:gd name="T5" fmla="*/ 859 h 1859"/>
                      <a:gd name="T6" fmla="*/ 88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2858"/>
                  </a:p>
                </p:txBody>
              </p:sp>
              <p:sp>
                <p:nvSpPr>
                  <p:cNvPr id="22599" name="Oval 13"/>
                  <p:cNvSpPr>
                    <a:spLocks noChangeArrowheads="1"/>
                  </p:cNvSpPr>
                  <p:nvPr/>
                </p:nvSpPr>
                <p:spPr bwMode="auto">
                  <a:xfrm rot="1453774">
                    <a:off x="2730" y="566"/>
                    <a:ext cx="259" cy="25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 sz="2858"/>
                  </a:p>
                </p:txBody>
              </p:sp>
            </p:grpSp>
          </p:grpSp>
        </p:grpSp>
      </p:grpSp>
      <p:grpSp>
        <p:nvGrpSpPr>
          <p:cNvPr id="7" name="Group 15"/>
          <p:cNvGrpSpPr>
            <a:grpSpLocks/>
          </p:cNvGrpSpPr>
          <p:nvPr/>
        </p:nvGrpSpPr>
        <p:grpSpPr bwMode="auto">
          <a:xfrm>
            <a:off x="4427557" y="303610"/>
            <a:ext cx="565079" cy="4512470"/>
            <a:chOff x="2789" y="346"/>
            <a:chExt cx="356" cy="3790"/>
          </a:xfrm>
        </p:grpSpPr>
        <p:sp>
          <p:nvSpPr>
            <p:cNvPr id="22590" name="Text Box 16"/>
            <p:cNvSpPr txBox="1">
              <a:spLocks noChangeArrowheads="1"/>
            </p:cNvSpPr>
            <p:nvPr/>
          </p:nvSpPr>
          <p:spPr bwMode="auto">
            <a:xfrm>
              <a:off x="2789" y="3566"/>
              <a:ext cx="356" cy="5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3810" b="1">
                  <a:solidFill>
                    <a:srgbClr val="000066"/>
                  </a:solidFill>
                  <a:latin typeface="Times New Roman" pitchFamily="18" charset="0"/>
                </a:rPr>
                <a:t>Q</a:t>
              </a:r>
              <a:endParaRPr lang="ru-RU" sz="3810" b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22591" name="Text Box 17"/>
            <p:cNvSpPr txBox="1">
              <a:spLocks noChangeArrowheads="1"/>
            </p:cNvSpPr>
            <p:nvPr/>
          </p:nvSpPr>
          <p:spPr bwMode="auto">
            <a:xfrm>
              <a:off x="2817" y="346"/>
              <a:ext cx="304" cy="5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3810" b="1">
                  <a:solidFill>
                    <a:srgbClr val="000066"/>
                  </a:solidFill>
                  <a:latin typeface="Times New Roman" pitchFamily="18" charset="0"/>
                </a:rPr>
                <a:t>P</a:t>
              </a:r>
              <a:endParaRPr lang="ru-RU" sz="3810" b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</p:grpSp>
      <p:sp>
        <p:nvSpPr>
          <p:cNvPr id="177171" name="Arc 19"/>
          <p:cNvSpPr>
            <a:spLocks/>
          </p:cNvSpPr>
          <p:nvPr/>
        </p:nvSpPr>
        <p:spPr bwMode="auto">
          <a:xfrm rot="-859367">
            <a:off x="3171997" y="417911"/>
            <a:ext cx="2746039" cy="4063603"/>
          </a:xfrm>
          <a:custGeom>
            <a:avLst/>
            <a:gdLst>
              <a:gd name="T0" fmla="*/ 2147483647 w 22069"/>
              <a:gd name="T1" fmla="*/ 0 h 41179"/>
              <a:gd name="T2" fmla="*/ 0 w 22069"/>
              <a:gd name="T3" fmla="*/ 2147483647 h 41179"/>
              <a:gd name="T4" fmla="*/ 2147483647 w 22069"/>
              <a:gd name="T5" fmla="*/ 2147483647 h 41179"/>
              <a:gd name="T6" fmla="*/ 0 60000 65536"/>
              <a:gd name="T7" fmla="*/ 0 60000 65536"/>
              <a:gd name="T8" fmla="*/ 0 60000 65536"/>
              <a:gd name="T9" fmla="*/ 0 w 22069"/>
              <a:gd name="T10" fmla="*/ 0 h 41179"/>
              <a:gd name="T11" fmla="*/ 22069 w 22069"/>
              <a:gd name="T12" fmla="*/ 41179 h 4117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069" h="41179" fill="none" extrusionOk="0">
                <a:moveTo>
                  <a:pt x="9591" y="-1"/>
                </a:moveTo>
                <a:cubicBezTo>
                  <a:pt x="17202" y="3545"/>
                  <a:pt x="22069" y="11181"/>
                  <a:pt x="22069" y="19579"/>
                </a:cubicBezTo>
                <a:cubicBezTo>
                  <a:pt x="22069" y="31508"/>
                  <a:pt x="12398" y="41179"/>
                  <a:pt x="469" y="41179"/>
                </a:cubicBezTo>
                <a:cubicBezTo>
                  <a:pt x="312" y="41179"/>
                  <a:pt x="156" y="41177"/>
                  <a:pt x="0" y="41173"/>
                </a:cubicBezTo>
              </a:path>
              <a:path w="22069" h="41179" stroke="0" extrusionOk="0">
                <a:moveTo>
                  <a:pt x="9591" y="-1"/>
                </a:moveTo>
                <a:cubicBezTo>
                  <a:pt x="17202" y="3545"/>
                  <a:pt x="22069" y="11181"/>
                  <a:pt x="22069" y="19579"/>
                </a:cubicBezTo>
                <a:cubicBezTo>
                  <a:pt x="22069" y="31508"/>
                  <a:pt x="12398" y="41179"/>
                  <a:pt x="469" y="41179"/>
                </a:cubicBezTo>
                <a:cubicBezTo>
                  <a:pt x="312" y="41179"/>
                  <a:pt x="156" y="41177"/>
                  <a:pt x="0" y="41173"/>
                </a:cubicBezTo>
                <a:lnTo>
                  <a:pt x="469" y="19579"/>
                </a:lnTo>
                <a:lnTo>
                  <a:pt x="9591" y="-1"/>
                </a:lnTo>
                <a:close/>
              </a:path>
            </a:pathLst>
          </a:custGeom>
          <a:noFill/>
          <a:ln w="3810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1637" tIns="40818" rIns="81637" bIns="40818" anchor="ctr"/>
          <a:lstStyle/>
          <a:p>
            <a:endParaRPr lang="ru-RU" sz="2858"/>
          </a:p>
        </p:txBody>
      </p:sp>
      <p:sp>
        <p:nvSpPr>
          <p:cNvPr id="177172" name="Arc 20"/>
          <p:cNvSpPr>
            <a:spLocks/>
          </p:cNvSpPr>
          <p:nvPr/>
        </p:nvSpPr>
        <p:spPr bwMode="auto">
          <a:xfrm rot="859367" flipH="1">
            <a:off x="3154538" y="375048"/>
            <a:ext cx="2807943" cy="4135042"/>
          </a:xfrm>
          <a:custGeom>
            <a:avLst/>
            <a:gdLst>
              <a:gd name="T0" fmla="*/ 2147483647 w 21600"/>
              <a:gd name="T1" fmla="*/ 0 h 40873"/>
              <a:gd name="T2" fmla="*/ 2147483647 w 21600"/>
              <a:gd name="T3" fmla="*/ 2147483647 h 40873"/>
              <a:gd name="T4" fmla="*/ 0 w 21600"/>
              <a:gd name="T5" fmla="*/ 2147483647 h 40873"/>
              <a:gd name="T6" fmla="*/ 0 60000 65536"/>
              <a:gd name="T7" fmla="*/ 0 60000 65536"/>
              <a:gd name="T8" fmla="*/ 0 60000 65536"/>
              <a:gd name="T9" fmla="*/ 0 w 21600"/>
              <a:gd name="T10" fmla="*/ 0 h 40873"/>
              <a:gd name="T11" fmla="*/ 21600 w 21600"/>
              <a:gd name="T12" fmla="*/ 40873 h 4087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0873" fill="none" extrusionOk="0">
                <a:moveTo>
                  <a:pt x="9570" y="0"/>
                </a:moveTo>
                <a:cubicBezTo>
                  <a:pt x="16937" y="3641"/>
                  <a:pt x="21600" y="11146"/>
                  <a:pt x="21600" y="19364"/>
                </a:cubicBezTo>
                <a:cubicBezTo>
                  <a:pt x="21600" y="30525"/>
                  <a:pt x="13095" y="39849"/>
                  <a:pt x="1980" y="40872"/>
                </a:cubicBezTo>
              </a:path>
              <a:path w="21600" h="40873" stroke="0" extrusionOk="0">
                <a:moveTo>
                  <a:pt x="9570" y="0"/>
                </a:moveTo>
                <a:cubicBezTo>
                  <a:pt x="16937" y="3641"/>
                  <a:pt x="21600" y="11146"/>
                  <a:pt x="21600" y="19364"/>
                </a:cubicBezTo>
                <a:cubicBezTo>
                  <a:pt x="21600" y="30525"/>
                  <a:pt x="13095" y="39849"/>
                  <a:pt x="1980" y="40872"/>
                </a:cubicBezTo>
                <a:lnTo>
                  <a:pt x="0" y="19364"/>
                </a:lnTo>
                <a:lnTo>
                  <a:pt x="9570" y="0"/>
                </a:lnTo>
                <a:close/>
              </a:path>
            </a:pathLst>
          </a:custGeom>
          <a:noFill/>
          <a:ln w="3810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1637" tIns="40818" rIns="81637" bIns="40818" anchor="ctr"/>
          <a:lstStyle/>
          <a:p>
            <a:endParaRPr lang="ru-RU" sz="2858"/>
          </a:p>
        </p:txBody>
      </p:sp>
      <p:sp>
        <p:nvSpPr>
          <p:cNvPr id="177173" name="Oval 21"/>
          <p:cNvSpPr>
            <a:spLocks noChangeArrowheads="1"/>
          </p:cNvSpPr>
          <p:nvPr/>
        </p:nvSpPr>
        <p:spPr bwMode="auto">
          <a:xfrm>
            <a:off x="4500573" y="4462463"/>
            <a:ext cx="71428" cy="5357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81637" tIns="40818" rIns="81637" bIns="40818" anchor="ctr"/>
          <a:lstStyle/>
          <a:p>
            <a:endParaRPr lang="ru-RU" sz="2858"/>
          </a:p>
        </p:txBody>
      </p:sp>
      <p:sp>
        <p:nvSpPr>
          <p:cNvPr id="177174" name="Oval 22"/>
          <p:cNvSpPr>
            <a:spLocks noChangeArrowheads="1"/>
          </p:cNvSpPr>
          <p:nvPr/>
        </p:nvSpPr>
        <p:spPr bwMode="auto">
          <a:xfrm>
            <a:off x="4487875" y="720330"/>
            <a:ext cx="71428" cy="54769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CC"/>
            </a:solidFill>
            <a:round/>
            <a:headEnd/>
            <a:tailEnd/>
          </a:ln>
        </p:spPr>
        <p:txBody>
          <a:bodyPr wrap="none" lIns="81637" tIns="40818" rIns="81637" bIns="40818" anchor="ctr"/>
          <a:lstStyle/>
          <a:p>
            <a:endParaRPr lang="ru-RU" sz="2858"/>
          </a:p>
        </p:txBody>
      </p:sp>
      <p:grpSp>
        <p:nvGrpSpPr>
          <p:cNvPr id="22537" name="Group 23"/>
          <p:cNvGrpSpPr>
            <a:grpSpLocks/>
          </p:cNvGrpSpPr>
          <p:nvPr/>
        </p:nvGrpSpPr>
        <p:grpSpPr bwMode="auto">
          <a:xfrm>
            <a:off x="2556121" y="2409829"/>
            <a:ext cx="4082362" cy="694136"/>
            <a:chOff x="1655" y="2024"/>
            <a:chExt cx="2498" cy="583"/>
          </a:xfrm>
        </p:grpSpPr>
        <p:sp>
          <p:nvSpPr>
            <p:cNvPr id="22587" name="Text Box 24"/>
            <p:cNvSpPr txBox="1">
              <a:spLocks noChangeArrowheads="1"/>
            </p:cNvSpPr>
            <p:nvPr/>
          </p:nvSpPr>
          <p:spPr bwMode="auto">
            <a:xfrm>
              <a:off x="3878" y="2024"/>
              <a:ext cx="275" cy="4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2858" b="1" i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В</a:t>
              </a:r>
              <a:endParaRPr lang="ru-RU" sz="2858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588" name="Text Box 25"/>
            <p:cNvSpPr txBox="1">
              <a:spLocks noChangeArrowheads="1"/>
            </p:cNvSpPr>
            <p:nvPr/>
          </p:nvSpPr>
          <p:spPr bwMode="auto">
            <a:xfrm>
              <a:off x="1655" y="2160"/>
              <a:ext cx="275" cy="4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2858" b="1" i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А</a:t>
              </a:r>
              <a:endParaRPr lang="ru-RU" sz="2858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589" name="Freeform 26"/>
            <p:cNvSpPr>
              <a:spLocks/>
            </p:cNvSpPr>
            <p:nvPr/>
          </p:nvSpPr>
          <p:spPr bwMode="auto">
            <a:xfrm>
              <a:off x="2000" y="2232"/>
              <a:ext cx="1720" cy="1"/>
            </a:xfrm>
            <a:custGeom>
              <a:avLst/>
              <a:gdLst>
                <a:gd name="T0" fmla="*/ 0 w 1720"/>
                <a:gd name="T1" fmla="*/ 0 h 1"/>
                <a:gd name="T2" fmla="*/ 1720 w 1720"/>
                <a:gd name="T3" fmla="*/ 0 h 1"/>
                <a:gd name="T4" fmla="*/ 0 60000 65536"/>
                <a:gd name="T5" fmla="*/ 0 60000 65536"/>
                <a:gd name="T6" fmla="*/ 0 w 1720"/>
                <a:gd name="T7" fmla="*/ 0 h 1"/>
                <a:gd name="T8" fmla="*/ 1720 w 1720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20" h="1">
                  <a:moveTo>
                    <a:pt x="0" y="0"/>
                  </a:moveTo>
                  <a:lnTo>
                    <a:pt x="1720" y="0"/>
                  </a:lnTo>
                </a:path>
              </a:pathLst>
            </a:custGeom>
            <a:noFill/>
            <a:ln w="38100">
              <a:solidFill>
                <a:srgbClr val="CC0066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 sz="2858"/>
            </a:p>
          </p:txBody>
        </p:sp>
      </p:grpSp>
      <p:grpSp>
        <p:nvGrpSpPr>
          <p:cNvPr id="9" name="Group 27"/>
          <p:cNvGrpSpPr>
            <a:grpSpLocks/>
          </p:cNvGrpSpPr>
          <p:nvPr/>
        </p:nvGrpSpPr>
        <p:grpSpPr bwMode="auto">
          <a:xfrm>
            <a:off x="4068826" y="2571750"/>
            <a:ext cx="503175" cy="532211"/>
            <a:chOff x="2562" y="2160"/>
            <a:chExt cx="317" cy="447"/>
          </a:xfrm>
        </p:grpSpPr>
        <p:sp>
          <p:nvSpPr>
            <p:cNvPr id="22585" name="Text Box 28"/>
            <p:cNvSpPr txBox="1">
              <a:spLocks noChangeArrowheads="1"/>
            </p:cNvSpPr>
            <p:nvPr/>
          </p:nvSpPr>
          <p:spPr bwMode="auto">
            <a:xfrm>
              <a:off x="2562" y="2160"/>
              <a:ext cx="315" cy="4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2858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О</a:t>
              </a:r>
            </a:p>
          </p:txBody>
        </p:sp>
        <p:sp>
          <p:nvSpPr>
            <p:cNvPr id="22586" name="Oval 29"/>
            <p:cNvSpPr>
              <a:spLocks noChangeArrowheads="1"/>
            </p:cNvSpPr>
            <p:nvPr/>
          </p:nvSpPr>
          <p:spPr bwMode="auto">
            <a:xfrm>
              <a:off x="2835" y="2205"/>
              <a:ext cx="44" cy="45"/>
            </a:xfrm>
            <a:prstGeom prst="ellipse">
              <a:avLst/>
            </a:prstGeom>
            <a:solidFill>
              <a:srgbClr val="0000CC"/>
            </a:solidFill>
            <a:ln w="76200">
              <a:solidFill>
                <a:srgbClr val="0000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 sz="2858"/>
            </a:p>
          </p:txBody>
        </p:sp>
      </p:grpSp>
      <p:grpSp>
        <p:nvGrpSpPr>
          <p:cNvPr id="10" name="Group 30"/>
          <p:cNvGrpSpPr>
            <a:grpSpLocks/>
          </p:cNvGrpSpPr>
          <p:nvPr/>
        </p:nvGrpSpPr>
        <p:grpSpPr bwMode="auto">
          <a:xfrm flipH="1">
            <a:off x="560" y="651271"/>
            <a:ext cx="6207954" cy="3994547"/>
            <a:chOff x="829" y="436"/>
            <a:chExt cx="3911" cy="3355"/>
          </a:xfrm>
        </p:grpSpPr>
        <p:sp>
          <p:nvSpPr>
            <p:cNvPr id="22564" name="Freeform 31"/>
            <p:cNvSpPr>
              <a:spLocks/>
            </p:cNvSpPr>
            <p:nvPr/>
          </p:nvSpPr>
          <p:spPr bwMode="auto">
            <a:xfrm rot="17393687" flipV="1">
              <a:off x="3429" y="110"/>
              <a:ext cx="800" cy="1823"/>
            </a:xfrm>
            <a:custGeom>
              <a:avLst/>
              <a:gdLst>
                <a:gd name="T0" fmla="*/ 0 w 1252"/>
                <a:gd name="T1" fmla="*/ 1 h 3125"/>
                <a:gd name="T2" fmla="*/ 4 w 1252"/>
                <a:gd name="T3" fmla="*/ 0 h 3125"/>
                <a:gd name="T4" fmla="*/ 21 w 1252"/>
                <a:gd name="T5" fmla="*/ 20 h 3125"/>
                <a:gd name="T6" fmla="*/ 22 w 1252"/>
                <a:gd name="T7" fmla="*/ 25 h 3125"/>
                <a:gd name="T8" fmla="*/ 17 w 1252"/>
                <a:gd name="T9" fmla="*/ 21 h 3125"/>
                <a:gd name="T10" fmla="*/ 0 w 1252"/>
                <a:gd name="T11" fmla="*/ 1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 sz="2858"/>
            </a:p>
          </p:txBody>
        </p:sp>
        <p:grpSp>
          <p:nvGrpSpPr>
            <p:cNvPr id="22565" name="Group 32"/>
            <p:cNvGrpSpPr>
              <a:grpSpLocks/>
            </p:cNvGrpSpPr>
            <p:nvPr/>
          </p:nvGrpSpPr>
          <p:grpSpPr bwMode="auto">
            <a:xfrm rot="16795005" flipV="1">
              <a:off x="3043" y="227"/>
              <a:ext cx="1451" cy="1870"/>
              <a:chOff x="703" y="1616"/>
              <a:chExt cx="1390" cy="1870"/>
            </a:xfrm>
          </p:grpSpPr>
          <p:grpSp>
            <p:nvGrpSpPr>
              <p:cNvPr id="22577" name="Group 33"/>
              <p:cNvGrpSpPr>
                <a:grpSpLocks/>
              </p:cNvGrpSpPr>
              <p:nvPr/>
            </p:nvGrpSpPr>
            <p:grpSpPr bwMode="auto">
              <a:xfrm>
                <a:off x="1848" y="3017"/>
                <a:ext cx="245" cy="343"/>
                <a:chOff x="1848" y="3017"/>
                <a:chExt cx="245" cy="343"/>
              </a:xfrm>
            </p:grpSpPr>
            <p:sp>
              <p:nvSpPr>
                <p:cNvPr id="22583" name="Freeform 34"/>
                <p:cNvSpPr>
                  <a:spLocks/>
                </p:cNvSpPr>
                <p:nvPr/>
              </p:nvSpPr>
              <p:spPr bwMode="auto">
                <a:xfrm>
                  <a:off x="1848" y="3017"/>
                  <a:ext cx="245" cy="339"/>
                </a:xfrm>
                <a:custGeom>
                  <a:avLst/>
                  <a:gdLst>
                    <a:gd name="T0" fmla="*/ 245 w 245"/>
                    <a:gd name="T1" fmla="*/ 339 h 339"/>
                    <a:gd name="T2" fmla="*/ 129 w 245"/>
                    <a:gd name="T3" fmla="*/ 0 h 339"/>
                    <a:gd name="T4" fmla="*/ 0 w 245"/>
                    <a:gd name="T5" fmla="*/ 83 h 339"/>
                    <a:gd name="T6" fmla="*/ 245 w 245"/>
                    <a:gd name="T7" fmla="*/ 339 h 33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45"/>
                    <a:gd name="T13" fmla="*/ 0 h 339"/>
                    <a:gd name="T14" fmla="*/ 245 w 245"/>
                    <a:gd name="T15" fmla="*/ 339 h 33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45" h="339">
                      <a:moveTo>
                        <a:pt x="245" y="339"/>
                      </a:moveTo>
                      <a:lnTo>
                        <a:pt x="129" y="0"/>
                      </a:lnTo>
                      <a:lnTo>
                        <a:pt x="0" y="83"/>
                      </a:lnTo>
                      <a:lnTo>
                        <a:pt x="245" y="339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2858"/>
                </a:p>
              </p:txBody>
            </p:sp>
            <p:sp>
              <p:nvSpPr>
                <p:cNvPr id="22584" name="Freeform 35"/>
                <p:cNvSpPr>
                  <a:spLocks/>
                </p:cNvSpPr>
                <p:nvPr/>
              </p:nvSpPr>
              <p:spPr bwMode="auto">
                <a:xfrm>
                  <a:off x="1980" y="3204"/>
                  <a:ext cx="112" cy="156"/>
                </a:xfrm>
                <a:custGeom>
                  <a:avLst/>
                  <a:gdLst>
                    <a:gd name="T0" fmla="*/ 56 w 112"/>
                    <a:gd name="T1" fmla="*/ 0 h 156"/>
                    <a:gd name="T2" fmla="*/ 0 w 112"/>
                    <a:gd name="T3" fmla="*/ 36 h 156"/>
                    <a:gd name="T4" fmla="*/ 112 w 112"/>
                    <a:gd name="T5" fmla="*/ 156 h 156"/>
                    <a:gd name="T6" fmla="*/ 56 w 112"/>
                    <a:gd name="T7" fmla="*/ 0 h 15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2"/>
                    <a:gd name="T13" fmla="*/ 0 h 156"/>
                    <a:gd name="T14" fmla="*/ 112 w 112"/>
                    <a:gd name="T15" fmla="*/ 156 h 15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2" h="156">
                      <a:moveTo>
                        <a:pt x="56" y="0"/>
                      </a:moveTo>
                      <a:lnTo>
                        <a:pt x="0" y="36"/>
                      </a:lnTo>
                      <a:lnTo>
                        <a:pt x="112" y="156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2858"/>
                </a:p>
              </p:txBody>
            </p:sp>
          </p:grpSp>
          <p:grpSp>
            <p:nvGrpSpPr>
              <p:cNvPr id="22578" name="Group 36"/>
              <p:cNvGrpSpPr>
                <a:grpSpLocks/>
              </p:cNvGrpSpPr>
              <p:nvPr/>
            </p:nvGrpSpPr>
            <p:grpSpPr bwMode="auto">
              <a:xfrm>
                <a:off x="703" y="1616"/>
                <a:ext cx="1158" cy="1870"/>
                <a:chOff x="2332" y="357"/>
                <a:chExt cx="1158" cy="1870"/>
              </a:xfrm>
            </p:grpSpPr>
            <p:sp>
              <p:nvSpPr>
                <p:cNvPr id="22579" name="Freeform 37"/>
                <p:cNvSpPr>
                  <a:spLocks/>
                </p:cNvSpPr>
                <p:nvPr/>
              </p:nvSpPr>
              <p:spPr bwMode="auto">
                <a:xfrm rot="-598683">
                  <a:off x="2820" y="357"/>
                  <a:ext cx="670" cy="1523"/>
                </a:xfrm>
                <a:custGeom>
                  <a:avLst/>
                  <a:gdLst>
                    <a:gd name="T0" fmla="*/ 10 w 1094"/>
                    <a:gd name="T1" fmla="*/ 20 h 2612"/>
                    <a:gd name="T2" fmla="*/ 13 w 1094"/>
                    <a:gd name="T3" fmla="*/ 20 h 2612"/>
                    <a:gd name="T4" fmla="*/ 12 w 1094"/>
                    <a:gd name="T5" fmla="*/ 20 h 2612"/>
                    <a:gd name="T6" fmla="*/ 1 w 1094"/>
                    <a:gd name="T7" fmla="*/ 0 h 2612"/>
                    <a:gd name="T8" fmla="*/ 0 w 1094"/>
                    <a:gd name="T9" fmla="*/ 1 h 2612"/>
                    <a:gd name="T10" fmla="*/ 12 w 1094"/>
                    <a:gd name="T11" fmla="*/ 20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2858"/>
                </a:p>
              </p:txBody>
            </p:sp>
            <p:grpSp>
              <p:nvGrpSpPr>
                <p:cNvPr id="22580" name="Group 38"/>
                <p:cNvGrpSpPr>
                  <a:grpSpLocks/>
                </p:cNvGrpSpPr>
                <p:nvPr/>
              </p:nvGrpSpPr>
              <p:grpSpPr bwMode="auto">
                <a:xfrm>
                  <a:off x="2332" y="496"/>
                  <a:ext cx="657" cy="1731"/>
                  <a:chOff x="2332" y="496"/>
                  <a:chExt cx="657" cy="1731"/>
                </a:xfrm>
              </p:grpSpPr>
              <p:sp>
                <p:nvSpPr>
                  <p:cNvPr id="22581" name="Freeform 39"/>
                  <p:cNvSpPr>
                    <a:spLocks/>
                  </p:cNvSpPr>
                  <p:nvPr/>
                </p:nvSpPr>
                <p:spPr bwMode="auto">
                  <a:xfrm rot="1453774">
                    <a:off x="2332" y="496"/>
                    <a:ext cx="216" cy="1731"/>
                  </a:xfrm>
                  <a:custGeom>
                    <a:avLst/>
                    <a:gdLst>
                      <a:gd name="T0" fmla="*/ 146 w 227"/>
                      <a:gd name="T1" fmla="*/ 71 h 1859"/>
                      <a:gd name="T2" fmla="*/ 0 w 227"/>
                      <a:gd name="T3" fmla="*/ 979 h 1859"/>
                      <a:gd name="T4" fmla="*/ 0 w 227"/>
                      <a:gd name="T5" fmla="*/ 859 h 1859"/>
                      <a:gd name="T6" fmla="*/ 88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2858"/>
                  </a:p>
                </p:txBody>
              </p:sp>
              <p:sp>
                <p:nvSpPr>
                  <p:cNvPr id="22582" name="Oval 40"/>
                  <p:cNvSpPr>
                    <a:spLocks noChangeArrowheads="1"/>
                  </p:cNvSpPr>
                  <p:nvPr/>
                </p:nvSpPr>
                <p:spPr bwMode="auto">
                  <a:xfrm rot="1453774">
                    <a:off x="2730" y="566"/>
                    <a:ext cx="259" cy="253"/>
                  </a:xfrm>
                  <a:prstGeom prst="ellips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 sz="2858"/>
                  </a:p>
                </p:txBody>
              </p:sp>
            </p:grpSp>
          </p:grpSp>
        </p:grpSp>
        <p:grpSp>
          <p:nvGrpSpPr>
            <p:cNvPr id="22566" name="Group 41"/>
            <p:cNvGrpSpPr>
              <a:grpSpLocks/>
            </p:cNvGrpSpPr>
            <p:nvPr/>
          </p:nvGrpSpPr>
          <p:grpSpPr bwMode="auto">
            <a:xfrm rot="16795005" flipH="1">
              <a:off x="1068" y="2139"/>
              <a:ext cx="1413" cy="1892"/>
              <a:chOff x="782" y="1605"/>
              <a:chExt cx="1353" cy="1892"/>
            </a:xfrm>
          </p:grpSpPr>
          <p:sp>
            <p:nvSpPr>
              <p:cNvPr id="22567" name="Freeform 42"/>
              <p:cNvSpPr>
                <a:spLocks/>
              </p:cNvSpPr>
              <p:nvPr/>
            </p:nvSpPr>
            <p:spPr bwMode="auto">
              <a:xfrm rot="-598683">
                <a:off x="1158" y="1605"/>
                <a:ext cx="766" cy="1823"/>
              </a:xfrm>
              <a:custGeom>
                <a:avLst/>
                <a:gdLst>
                  <a:gd name="T0" fmla="*/ 0 w 1252"/>
                  <a:gd name="T1" fmla="*/ 1 h 3125"/>
                  <a:gd name="T2" fmla="*/ 2 w 1252"/>
                  <a:gd name="T3" fmla="*/ 0 h 3125"/>
                  <a:gd name="T4" fmla="*/ 14 w 1252"/>
                  <a:gd name="T5" fmla="*/ 20 h 3125"/>
                  <a:gd name="T6" fmla="*/ 15 w 1252"/>
                  <a:gd name="T7" fmla="*/ 25 h 3125"/>
                  <a:gd name="T8" fmla="*/ 12 w 1252"/>
                  <a:gd name="T9" fmla="*/ 21 h 3125"/>
                  <a:gd name="T10" fmla="*/ 0 w 1252"/>
                  <a:gd name="T11" fmla="*/ 1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sz="2858"/>
              </a:p>
            </p:txBody>
          </p:sp>
          <p:grpSp>
            <p:nvGrpSpPr>
              <p:cNvPr id="22568" name="Group 43"/>
              <p:cNvGrpSpPr>
                <a:grpSpLocks/>
              </p:cNvGrpSpPr>
              <p:nvPr/>
            </p:nvGrpSpPr>
            <p:grpSpPr bwMode="auto">
              <a:xfrm>
                <a:off x="782" y="1616"/>
                <a:ext cx="1353" cy="1881"/>
                <a:chOff x="782" y="1616"/>
                <a:chExt cx="1353" cy="1881"/>
              </a:xfrm>
            </p:grpSpPr>
            <p:grpSp>
              <p:nvGrpSpPr>
                <p:cNvPr id="22569" name="Group 44"/>
                <p:cNvGrpSpPr>
                  <a:grpSpLocks/>
                </p:cNvGrpSpPr>
                <p:nvPr/>
              </p:nvGrpSpPr>
              <p:grpSpPr bwMode="auto">
                <a:xfrm>
                  <a:off x="1890" y="3032"/>
                  <a:ext cx="245" cy="339"/>
                  <a:chOff x="1890" y="3032"/>
                  <a:chExt cx="245" cy="339"/>
                </a:xfrm>
              </p:grpSpPr>
              <p:sp>
                <p:nvSpPr>
                  <p:cNvPr id="177197" name="Freeform 45"/>
                  <p:cNvSpPr>
                    <a:spLocks/>
                  </p:cNvSpPr>
                  <p:nvPr/>
                </p:nvSpPr>
                <p:spPr bwMode="auto">
                  <a:xfrm>
                    <a:off x="1890" y="3032"/>
                    <a:ext cx="245" cy="339"/>
                  </a:xfrm>
                  <a:custGeom>
                    <a:avLst/>
                    <a:gdLst/>
                    <a:ahLst/>
                    <a:cxnLst>
                      <a:cxn ang="0">
                        <a:pos x="245" y="339"/>
                      </a:cxn>
                      <a:cxn ang="0">
                        <a:pos x="129" y="0"/>
                      </a:cxn>
                      <a:cxn ang="0">
                        <a:pos x="0" y="83"/>
                      </a:cxn>
                      <a:cxn ang="0">
                        <a:pos x="245" y="339"/>
                      </a:cxn>
                    </a:cxnLst>
                    <a:rect l="0" t="0" r="r" b="b"/>
                    <a:pathLst>
                      <a:path w="245" h="339">
                        <a:moveTo>
                          <a:pt x="245" y="339"/>
                        </a:moveTo>
                        <a:lnTo>
                          <a:pt x="129" y="0"/>
                        </a:lnTo>
                        <a:lnTo>
                          <a:pt x="0" y="83"/>
                        </a:lnTo>
                        <a:lnTo>
                          <a:pt x="245" y="339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bg1"/>
                      </a:gs>
                      <a:gs pos="50000">
                        <a:srgbClr val="FF9900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 sz="2858"/>
                  </a:p>
                </p:txBody>
              </p:sp>
              <p:sp>
                <p:nvSpPr>
                  <p:cNvPr id="22576" name="Freeform 46"/>
                  <p:cNvSpPr>
                    <a:spLocks/>
                  </p:cNvSpPr>
                  <p:nvPr/>
                </p:nvSpPr>
                <p:spPr bwMode="auto">
                  <a:xfrm>
                    <a:off x="1980" y="3204"/>
                    <a:ext cx="112" cy="156"/>
                  </a:xfrm>
                  <a:custGeom>
                    <a:avLst/>
                    <a:gdLst>
                      <a:gd name="T0" fmla="*/ 56 w 112"/>
                      <a:gd name="T1" fmla="*/ 0 h 156"/>
                      <a:gd name="T2" fmla="*/ 0 w 112"/>
                      <a:gd name="T3" fmla="*/ 36 h 156"/>
                      <a:gd name="T4" fmla="*/ 112 w 112"/>
                      <a:gd name="T5" fmla="*/ 156 h 156"/>
                      <a:gd name="T6" fmla="*/ 56 w 112"/>
                      <a:gd name="T7" fmla="*/ 0 h 15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12"/>
                      <a:gd name="T13" fmla="*/ 0 h 156"/>
                      <a:gd name="T14" fmla="*/ 112 w 112"/>
                      <a:gd name="T15" fmla="*/ 156 h 15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12" h="156">
                        <a:moveTo>
                          <a:pt x="56" y="0"/>
                        </a:moveTo>
                        <a:lnTo>
                          <a:pt x="0" y="36"/>
                        </a:lnTo>
                        <a:lnTo>
                          <a:pt x="112" y="156"/>
                        </a:lnTo>
                        <a:lnTo>
                          <a:pt x="56" y="0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2858"/>
                  </a:p>
                </p:txBody>
              </p:sp>
            </p:grpSp>
            <p:grpSp>
              <p:nvGrpSpPr>
                <p:cNvPr id="22570" name="Group 47"/>
                <p:cNvGrpSpPr>
                  <a:grpSpLocks/>
                </p:cNvGrpSpPr>
                <p:nvPr/>
              </p:nvGrpSpPr>
              <p:grpSpPr bwMode="auto">
                <a:xfrm>
                  <a:off x="782" y="1616"/>
                  <a:ext cx="1079" cy="1881"/>
                  <a:chOff x="2411" y="357"/>
                  <a:chExt cx="1079" cy="1881"/>
                </a:xfrm>
              </p:grpSpPr>
              <p:sp>
                <p:nvSpPr>
                  <p:cNvPr id="22571" name="Freeform 48"/>
                  <p:cNvSpPr>
                    <a:spLocks/>
                  </p:cNvSpPr>
                  <p:nvPr/>
                </p:nvSpPr>
                <p:spPr bwMode="auto">
                  <a:xfrm rot="-598683">
                    <a:off x="2820" y="357"/>
                    <a:ext cx="670" cy="1523"/>
                  </a:xfrm>
                  <a:custGeom>
                    <a:avLst/>
                    <a:gdLst>
                      <a:gd name="T0" fmla="*/ 10 w 1094"/>
                      <a:gd name="T1" fmla="*/ 20 h 2612"/>
                      <a:gd name="T2" fmla="*/ 13 w 1094"/>
                      <a:gd name="T3" fmla="*/ 20 h 2612"/>
                      <a:gd name="T4" fmla="*/ 12 w 1094"/>
                      <a:gd name="T5" fmla="*/ 20 h 2612"/>
                      <a:gd name="T6" fmla="*/ 1 w 1094"/>
                      <a:gd name="T7" fmla="*/ 0 h 2612"/>
                      <a:gd name="T8" fmla="*/ 0 w 1094"/>
                      <a:gd name="T9" fmla="*/ 1 h 2612"/>
                      <a:gd name="T10" fmla="*/ 12 w 1094"/>
                      <a:gd name="T11" fmla="*/ 20 h 261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94"/>
                      <a:gd name="T19" fmla="*/ 0 h 2612"/>
                      <a:gd name="T20" fmla="*/ 1094 w 1094"/>
                      <a:gd name="T21" fmla="*/ 2612 h 261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2858"/>
                  </a:p>
                </p:txBody>
              </p:sp>
              <p:grpSp>
                <p:nvGrpSpPr>
                  <p:cNvPr id="22572" name="Group 49"/>
                  <p:cNvGrpSpPr>
                    <a:grpSpLocks/>
                  </p:cNvGrpSpPr>
                  <p:nvPr/>
                </p:nvGrpSpPr>
                <p:grpSpPr bwMode="auto">
                  <a:xfrm>
                    <a:off x="2411" y="507"/>
                    <a:ext cx="578" cy="1731"/>
                    <a:chOff x="2411" y="507"/>
                    <a:chExt cx="578" cy="1731"/>
                  </a:xfrm>
                </p:grpSpPr>
                <p:sp>
                  <p:nvSpPr>
                    <p:cNvPr id="22573" name="Freeform 50"/>
                    <p:cNvSpPr>
                      <a:spLocks/>
                    </p:cNvSpPr>
                    <p:nvPr/>
                  </p:nvSpPr>
                  <p:spPr bwMode="auto">
                    <a:xfrm rot="1453774">
                      <a:off x="2411" y="507"/>
                      <a:ext cx="216" cy="1731"/>
                    </a:xfrm>
                    <a:custGeom>
                      <a:avLst/>
                      <a:gdLst>
                        <a:gd name="T0" fmla="*/ 146 w 227"/>
                        <a:gd name="T1" fmla="*/ 71 h 1859"/>
                        <a:gd name="T2" fmla="*/ 0 w 227"/>
                        <a:gd name="T3" fmla="*/ 979 h 1859"/>
                        <a:gd name="T4" fmla="*/ 0 w 227"/>
                        <a:gd name="T5" fmla="*/ 859 h 1859"/>
                        <a:gd name="T6" fmla="*/ 88 w 227"/>
                        <a:gd name="T7" fmla="*/ 0 h 185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27"/>
                        <a:gd name="T13" fmla="*/ 0 h 1859"/>
                        <a:gd name="T14" fmla="*/ 227 w 227"/>
                        <a:gd name="T15" fmla="*/ 1859 h 1859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27" h="1859">
                          <a:moveTo>
                            <a:pt x="227" y="136"/>
                          </a:moveTo>
                          <a:lnTo>
                            <a:pt x="0" y="1859"/>
                          </a:lnTo>
                          <a:lnTo>
                            <a:pt x="0" y="1633"/>
                          </a:lnTo>
                          <a:lnTo>
                            <a:pt x="137" y="0"/>
                          </a:lnTo>
                        </a:path>
                      </a:pathLst>
                    </a:custGeom>
                    <a:solidFill>
                      <a:schemeClr val="bg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sz="2858"/>
                    </a:p>
                  </p:txBody>
                </p:sp>
                <p:sp>
                  <p:nvSpPr>
                    <p:cNvPr id="22574" name="Oval 51"/>
                    <p:cNvSpPr>
                      <a:spLocks noChangeArrowheads="1"/>
                    </p:cNvSpPr>
                    <p:nvPr/>
                  </p:nvSpPr>
                  <p:spPr bwMode="auto">
                    <a:xfrm rot="1453774">
                      <a:off x="2730" y="566"/>
                      <a:ext cx="259" cy="253"/>
                    </a:xfrm>
                    <a:prstGeom prst="ellipse">
                      <a:avLst/>
                    </a:prstGeom>
                    <a:solidFill>
                      <a:schemeClr val="bg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 sz="2858"/>
                    </a:p>
                  </p:txBody>
                </p:sp>
              </p:grpSp>
            </p:grpSp>
          </p:grpSp>
        </p:grpSp>
      </p:grpSp>
      <p:grpSp>
        <p:nvGrpSpPr>
          <p:cNvPr id="20" name="Group 52"/>
          <p:cNvGrpSpPr>
            <a:grpSpLocks/>
          </p:cNvGrpSpPr>
          <p:nvPr/>
        </p:nvGrpSpPr>
        <p:grpSpPr bwMode="auto">
          <a:xfrm>
            <a:off x="2843427" y="682229"/>
            <a:ext cx="6192078" cy="3942159"/>
            <a:chOff x="839" y="436"/>
            <a:chExt cx="3901" cy="3311"/>
          </a:xfrm>
        </p:grpSpPr>
        <p:sp>
          <p:nvSpPr>
            <p:cNvPr id="22543" name="Freeform 53"/>
            <p:cNvSpPr>
              <a:spLocks/>
            </p:cNvSpPr>
            <p:nvPr/>
          </p:nvSpPr>
          <p:spPr bwMode="auto">
            <a:xfrm rot="17393687" flipV="1">
              <a:off x="3429" y="110"/>
              <a:ext cx="800" cy="1823"/>
            </a:xfrm>
            <a:custGeom>
              <a:avLst/>
              <a:gdLst>
                <a:gd name="T0" fmla="*/ 0 w 1252"/>
                <a:gd name="T1" fmla="*/ 1 h 3125"/>
                <a:gd name="T2" fmla="*/ 4 w 1252"/>
                <a:gd name="T3" fmla="*/ 0 h 3125"/>
                <a:gd name="T4" fmla="*/ 21 w 1252"/>
                <a:gd name="T5" fmla="*/ 20 h 3125"/>
                <a:gd name="T6" fmla="*/ 22 w 1252"/>
                <a:gd name="T7" fmla="*/ 25 h 3125"/>
                <a:gd name="T8" fmla="*/ 17 w 1252"/>
                <a:gd name="T9" fmla="*/ 21 h 3125"/>
                <a:gd name="T10" fmla="*/ 0 w 1252"/>
                <a:gd name="T11" fmla="*/ 1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 sz="2858"/>
            </a:p>
          </p:txBody>
        </p:sp>
        <p:grpSp>
          <p:nvGrpSpPr>
            <p:cNvPr id="22544" name="Group 54"/>
            <p:cNvGrpSpPr>
              <a:grpSpLocks/>
            </p:cNvGrpSpPr>
            <p:nvPr/>
          </p:nvGrpSpPr>
          <p:grpSpPr bwMode="auto">
            <a:xfrm rot="16795005" flipV="1">
              <a:off x="3043" y="227"/>
              <a:ext cx="1451" cy="1870"/>
              <a:chOff x="703" y="1616"/>
              <a:chExt cx="1390" cy="1870"/>
            </a:xfrm>
          </p:grpSpPr>
          <p:grpSp>
            <p:nvGrpSpPr>
              <p:cNvPr id="22556" name="Group 55"/>
              <p:cNvGrpSpPr>
                <a:grpSpLocks/>
              </p:cNvGrpSpPr>
              <p:nvPr/>
            </p:nvGrpSpPr>
            <p:grpSpPr bwMode="auto">
              <a:xfrm>
                <a:off x="1848" y="3017"/>
                <a:ext cx="245" cy="343"/>
                <a:chOff x="1848" y="3017"/>
                <a:chExt cx="245" cy="343"/>
              </a:xfrm>
            </p:grpSpPr>
            <p:sp>
              <p:nvSpPr>
                <p:cNvPr id="22562" name="Freeform 56"/>
                <p:cNvSpPr>
                  <a:spLocks/>
                </p:cNvSpPr>
                <p:nvPr/>
              </p:nvSpPr>
              <p:spPr bwMode="auto">
                <a:xfrm>
                  <a:off x="1848" y="3017"/>
                  <a:ext cx="245" cy="339"/>
                </a:xfrm>
                <a:custGeom>
                  <a:avLst/>
                  <a:gdLst>
                    <a:gd name="T0" fmla="*/ 245 w 245"/>
                    <a:gd name="T1" fmla="*/ 339 h 339"/>
                    <a:gd name="T2" fmla="*/ 129 w 245"/>
                    <a:gd name="T3" fmla="*/ 0 h 339"/>
                    <a:gd name="T4" fmla="*/ 0 w 245"/>
                    <a:gd name="T5" fmla="*/ 83 h 339"/>
                    <a:gd name="T6" fmla="*/ 245 w 245"/>
                    <a:gd name="T7" fmla="*/ 339 h 33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45"/>
                    <a:gd name="T13" fmla="*/ 0 h 339"/>
                    <a:gd name="T14" fmla="*/ 245 w 245"/>
                    <a:gd name="T15" fmla="*/ 339 h 33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45" h="339">
                      <a:moveTo>
                        <a:pt x="245" y="339"/>
                      </a:moveTo>
                      <a:lnTo>
                        <a:pt x="129" y="0"/>
                      </a:lnTo>
                      <a:lnTo>
                        <a:pt x="0" y="83"/>
                      </a:lnTo>
                      <a:lnTo>
                        <a:pt x="245" y="339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2858"/>
                </a:p>
              </p:txBody>
            </p:sp>
            <p:sp>
              <p:nvSpPr>
                <p:cNvPr id="22563" name="Freeform 57"/>
                <p:cNvSpPr>
                  <a:spLocks/>
                </p:cNvSpPr>
                <p:nvPr/>
              </p:nvSpPr>
              <p:spPr bwMode="auto">
                <a:xfrm>
                  <a:off x="1980" y="3204"/>
                  <a:ext cx="112" cy="156"/>
                </a:xfrm>
                <a:custGeom>
                  <a:avLst/>
                  <a:gdLst>
                    <a:gd name="T0" fmla="*/ 56 w 112"/>
                    <a:gd name="T1" fmla="*/ 0 h 156"/>
                    <a:gd name="T2" fmla="*/ 0 w 112"/>
                    <a:gd name="T3" fmla="*/ 36 h 156"/>
                    <a:gd name="T4" fmla="*/ 112 w 112"/>
                    <a:gd name="T5" fmla="*/ 156 h 156"/>
                    <a:gd name="T6" fmla="*/ 56 w 112"/>
                    <a:gd name="T7" fmla="*/ 0 h 15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2"/>
                    <a:gd name="T13" fmla="*/ 0 h 156"/>
                    <a:gd name="T14" fmla="*/ 112 w 112"/>
                    <a:gd name="T15" fmla="*/ 156 h 15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2" h="156">
                      <a:moveTo>
                        <a:pt x="56" y="0"/>
                      </a:moveTo>
                      <a:lnTo>
                        <a:pt x="0" y="36"/>
                      </a:lnTo>
                      <a:lnTo>
                        <a:pt x="112" y="156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2858"/>
                </a:p>
              </p:txBody>
            </p:sp>
          </p:grpSp>
          <p:grpSp>
            <p:nvGrpSpPr>
              <p:cNvPr id="22557" name="Group 58"/>
              <p:cNvGrpSpPr>
                <a:grpSpLocks/>
              </p:cNvGrpSpPr>
              <p:nvPr/>
            </p:nvGrpSpPr>
            <p:grpSpPr bwMode="auto">
              <a:xfrm>
                <a:off x="703" y="1616"/>
                <a:ext cx="1158" cy="1870"/>
                <a:chOff x="2332" y="357"/>
                <a:chExt cx="1158" cy="1870"/>
              </a:xfrm>
            </p:grpSpPr>
            <p:sp>
              <p:nvSpPr>
                <p:cNvPr id="22558" name="Freeform 59"/>
                <p:cNvSpPr>
                  <a:spLocks/>
                </p:cNvSpPr>
                <p:nvPr/>
              </p:nvSpPr>
              <p:spPr bwMode="auto">
                <a:xfrm rot="-598683">
                  <a:off x="2820" y="357"/>
                  <a:ext cx="670" cy="1523"/>
                </a:xfrm>
                <a:custGeom>
                  <a:avLst/>
                  <a:gdLst>
                    <a:gd name="T0" fmla="*/ 10 w 1094"/>
                    <a:gd name="T1" fmla="*/ 20 h 2612"/>
                    <a:gd name="T2" fmla="*/ 13 w 1094"/>
                    <a:gd name="T3" fmla="*/ 20 h 2612"/>
                    <a:gd name="T4" fmla="*/ 12 w 1094"/>
                    <a:gd name="T5" fmla="*/ 20 h 2612"/>
                    <a:gd name="T6" fmla="*/ 1 w 1094"/>
                    <a:gd name="T7" fmla="*/ 0 h 2612"/>
                    <a:gd name="T8" fmla="*/ 0 w 1094"/>
                    <a:gd name="T9" fmla="*/ 1 h 2612"/>
                    <a:gd name="T10" fmla="*/ 12 w 1094"/>
                    <a:gd name="T11" fmla="*/ 20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2858"/>
                </a:p>
              </p:txBody>
            </p:sp>
            <p:grpSp>
              <p:nvGrpSpPr>
                <p:cNvPr id="22559" name="Group 60"/>
                <p:cNvGrpSpPr>
                  <a:grpSpLocks/>
                </p:cNvGrpSpPr>
                <p:nvPr/>
              </p:nvGrpSpPr>
              <p:grpSpPr bwMode="auto">
                <a:xfrm>
                  <a:off x="2332" y="496"/>
                  <a:ext cx="657" cy="1731"/>
                  <a:chOff x="2332" y="496"/>
                  <a:chExt cx="657" cy="1731"/>
                </a:xfrm>
              </p:grpSpPr>
              <p:sp>
                <p:nvSpPr>
                  <p:cNvPr id="22560" name="Freeform 61"/>
                  <p:cNvSpPr>
                    <a:spLocks/>
                  </p:cNvSpPr>
                  <p:nvPr/>
                </p:nvSpPr>
                <p:spPr bwMode="auto">
                  <a:xfrm rot="1453774">
                    <a:off x="2332" y="496"/>
                    <a:ext cx="216" cy="1731"/>
                  </a:xfrm>
                  <a:custGeom>
                    <a:avLst/>
                    <a:gdLst>
                      <a:gd name="T0" fmla="*/ 146 w 227"/>
                      <a:gd name="T1" fmla="*/ 71 h 1859"/>
                      <a:gd name="T2" fmla="*/ 0 w 227"/>
                      <a:gd name="T3" fmla="*/ 979 h 1859"/>
                      <a:gd name="T4" fmla="*/ 0 w 227"/>
                      <a:gd name="T5" fmla="*/ 859 h 1859"/>
                      <a:gd name="T6" fmla="*/ 88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2858"/>
                  </a:p>
                </p:txBody>
              </p:sp>
              <p:sp>
                <p:nvSpPr>
                  <p:cNvPr id="22561" name="Oval 62"/>
                  <p:cNvSpPr>
                    <a:spLocks noChangeArrowheads="1"/>
                  </p:cNvSpPr>
                  <p:nvPr/>
                </p:nvSpPr>
                <p:spPr bwMode="auto">
                  <a:xfrm rot="1453774">
                    <a:off x="2730" y="566"/>
                    <a:ext cx="259" cy="253"/>
                  </a:xfrm>
                  <a:prstGeom prst="ellips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 sz="2858"/>
                  </a:p>
                </p:txBody>
              </p:sp>
            </p:grpSp>
          </p:grpSp>
        </p:grpSp>
        <p:grpSp>
          <p:nvGrpSpPr>
            <p:cNvPr id="22545" name="Group 63"/>
            <p:cNvGrpSpPr>
              <a:grpSpLocks/>
            </p:cNvGrpSpPr>
            <p:nvPr/>
          </p:nvGrpSpPr>
          <p:grpSpPr bwMode="auto">
            <a:xfrm rot="16795005" flipH="1">
              <a:off x="1054" y="2081"/>
              <a:ext cx="1451" cy="1881"/>
              <a:chOff x="703" y="1605"/>
              <a:chExt cx="1390" cy="1881"/>
            </a:xfrm>
          </p:grpSpPr>
          <p:sp>
            <p:nvSpPr>
              <p:cNvPr id="22546" name="Freeform 64"/>
              <p:cNvSpPr>
                <a:spLocks/>
              </p:cNvSpPr>
              <p:nvPr/>
            </p:nvSpPr>
            <p:spPr bwMode="auto">
              <a:xfrm rot="-598683">
                <a:off x="1158" y="1605"/>
                <a:ext cx="766" cy="1823"/>
              </a:xfrm>
              <a:custGeom>
                <a:avLst/>
                <a:gdLst>
                  <a:gd name="T0" fmla="*/ 0 w 1252"/>
                  <a:gd name="T1" fmla="*/ 1 h 3125"/>
                  <a:gd name="T2" fmla="*/ 2 w 1252"/>
                  <a:gd name="T3" fmla="*/ 0 h 3125"/>
                  <a:gd name="T4" fmla="*/ 14 w 1252"/>
                  <a:gd name="T5" fmla="*/ 20 h 3125"/>
                  <a:gd name="T6" fmla="*/ 15 w 1252"/>
                  <a:gd name="T7" fmla="*/ 25 h 3125"/>
                  <a:gd name="T8" fmla="*/ 12 w 1252"/>
                  <a:gd name="T9" fmla="*/ 21 h 3125"/>
                  <a:gd name="T10" fmla="*/ 0 w 1252"/>
                  <a:gd name="T11" fmla="*/ 1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sz="2858"/>
              </a:p>
            </p:txBody>
          </p:sp>
          <p:grpSp>
            <p:nvGrpSpPr>
              <p:cNvPr id="22547" name="Group 65"/>
              <p:cNvGrpSpPr>
                <a:grpSpLocks/>
              </p:cNvGrpSpPr>
              <p:nvPr/>
            </p:nvGrpSpPr>
            <p:grpSpPr bwMode="auto">
              <a:xfrm>
                <a:off x="703" y="1616"/>
                <a:ext cx="1390" cy="1870"/>
                <a:chOff x="703" y="1616"/>
                <a:chExt cx="1390" cy="1870"/>
              </a:xfrm>
            </p:grpSpPr>
            <p:grpSp>
              <p:nvGrpSpPr>
                <p:cNvPr id="22548" name="Group 66"/>
                <p:cNvGrpSpPr>
                  <a:grpSpLocks/>
                </p:cNvGrpSpPr>
                <p:nvPr/>
              </p:nvGrpSpPr>
              <p:grpSpPr bwMode="auto">
                <a:xfrm>
                  <a:off x="1848" y="3017"/>
                  <a:ext cx="245" cy="343"/>
                  <a:chOff x="1848" y="3017"/>
                  <a:chExt cx="245" cy="343"/>
                </a:xfrm>
              </p:grpSpPr>
              <p:sp>
                <p:nvSpPr>
                  <p:cNvPr id="177219" name="Freeform 67"/>
                  <p:cNvSpPr>
                    <a:spLocks/>
                  </p:cNvSpPr>
                  <p:nvPr/>
                </p:nvSpPr>
                <p:spPr bwMode="auto">
                  <a:xfrm>
                    <a:off x="1838" y="2995"/>
                    <a:ext cx="245" cy="339"/>
                  </a:xfrm>
                  <a:custGeom>
                    <a:avLst/>
                    <a:gdLst/>
                    <a:ahLst/>
                    <a:cxnLst>
                      <a:cxn ang="0">
                        <a:pos x="245" y="339"/>
                      </a:cxn>
                      <a:cxn ang="0">
                        <a:pos x="129" y="0"/>
                      </a:cxn>
                      <a:cxn ang="0">
                        <a:pos x="0" y="83"/>
                      </a:cxn>
                      <a:cxn ang="0">
                        <a:pos x="245" y="339"/>
                      </a:cxn>
                    </a:cxnLst>
                    <a:rect l="0" t="0" r="r" b="b"/>
                    <a:pathLst>
                      <a:path w="245" h="339">
                        <a:moveTo>
                          <a:pt x="245" y="339"/>
                        </a:moveTo>
                        <a:lnTo>
                          <a:pt x="129" y="0"/>
                        </a:lnTo>
                        <a:lnTo>
                          <a:pt x="0" y="83"/>
                        </a:lnTo>
                        <a:lnTo>
                          <a:pt x="245" y="339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bg1"/>
                      </a:gs>
                      <a:gs pos="50000">
                        <a:srgbClr val="FF9900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 sz="2858"/>
                  </a:p>
                </p:txBody>
              </p:sp>
              <p:sp>
                <p:nvSpPr>
                  <p:cNvPr id="22555" name="Freeform 68"/>
                  <p:cNvSpPr>
                    <a:spLocks/>
                  </p:cNvSpPr>
                  <p:nvPr/>
                </p:nvSpPr>
                <p:spPr bwMode="auto">
                  <a:xfrm>
                    <a:off x="1980" y="3204"/>
                    <a:ext cx="112" cy="156"/>
                  </a:xfrm>
                  <a:custGeom>
                    <a:avLst/>
                    <a:gdLst>
                      <a:gd name="T0" fmla="*/ 56 w 112"/>
                      <a:gd name="T1" fmla="*/ 0 h 156"/>
                      <a:gd name="T2" fmla="*/ 0 w 112"/>
                      <a:gd name="T3" fmla="*/ 36 h 156"/>
                      <a:gd name="T4" fmla="*/ 112 w 112"/>
                      <a:gd name="T5" fmla="*/ 156 h 156"/>
                      <a:gd name="T6" fmla="*/ 56 w 112"/>
                      <a:gd name="T7" fmla="*/ 0 h 15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12"/>
                      <a:gd name="T13" fmla="*/ 0 h 156"/>
                      <a:gd name="T14" fmla="*/ 112 w 112"/>
                      <a:gd name="T15" fmla="*/ 156 h 15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12" h="156">
                        <a:moveTo>
                          <a:pt x="56" y="0"/>
                        </a:moveTo>
                        <a:lnTo>
                          <a:pt x="0" y="36"/>
                        </a:lnTo>
                        <a:lnTo>
                          <a:pt x="112" y="156"/>
                        </a:lnTo>
                        <a:lnTo>
                          <a:pt x="56" y="0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2858"/>
                  </a:p>
                </p:txBody>
              </p:sp>
            </p:grpSp>
            <p:grpSp>
              <p:nvGrpSpPr>
                <p:cNvPr id="22549" name="Group 69"/>
                <p:cNvGrpSpPr>
                  <a:grpSpLocks/>
                </p:cNvGrpSpPr>
                <p:nvPr/>
              </p:nvGrpSpPr>
              <p:grpSpPr bwMode="auto">
                <a:xfrm>
                  <a:off x="703" y="1616"/>
                  <a:ext cx="1158" cy="1870"/>
                  <a:chOff x="2332" y="357"/>
                  <a:chExt cx="1158" cy="1870"/>
                </a:xfrm>
              </p:grpSpPr>
              <p:sp>
                <p:nvSpPr>
                  <p:cNvPr id="22550" name="Freeform 70"/>
                  <p:cNvSpPr>
                    <a:spLocks/>
                  </p:cNvSpPr>
                  <p:nvPr/>
                </p:nvSpPr>
                <p:spPr bwMode="auto">
                  <a:xfrm rot="-598683">
                    <a:off x="2820" y="357"/>
                    <a:ext cx="670" cy="1523"/>
                  </a:xfrm>
                  <a:custGeom>
                    <a:avLst/>
                    <a:gdLst>
                      <a:gd name="T0" fmla="*/ 10 w 1094"/>
                      <a:gd name="T1" fmla="*/ 20 h 2612"/>
                      <a:gd name="T2" fmla="*/ 13 w 1094"/>
                      <a:gd name="T3" fmla="*/ 20 h 2612"/>
                      <a:gd name="T4" fmla="*/ 12 w 1094"/>
                      <a:gd name="T5" fmla="*/ 20 h 2612"/>
                      <a:gd name="T6" fmla="*/ 1 w 1094"/>
                      <a:gd name="T7" fmla="*/ 0 h 2612"/>
                      <a:gd name="T8" fmla="*/ 0 w 1094"/>
                      <a:gd name="T9" fmla="*/ 1 h 2612"/>
                      <a:gd name="T10" fmla="*/ 12 w 1094"/>
                      <a:gd name="T11" fmla="*/ 20 h 261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94"/>
                      <a:gd name="T19" fmla="*/ 0 h 2612"/>
                      <a:gd name="T20" fmla="*/ 1094 w 1094"/>
                      <a:gd name="T21" fmla="*/ 2612 h 261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2858"/>
                  </a:p>
                </p:txBody>
              </p:sp>
              <p:grpSp>
                <p:nvGrpSpPr>
                  <p:cNvPr id="22551" name="Group 71"/>
                  <p:cNvGrpSpPr>
                    <a:grpSpLocks/>
                  </p:cNvGrpSpPr>
                  <p:nvPr/>
                </p:nvGrpSpPr>
                <p:grpSpPr bwMode="auto">
                  <a:xfrm>
                    <a:off x="2332" y="496"/>
                    <a:ext cx="657" cy="1731"/>
                    <a:chOff x="2332" y="496"/>
                    <a:chExt cx="657" cy="1731"/>
                  </a:xfrm>
                </p:grpSpPr>
                <p:sp>
                  <p:nvSpPr>
                    <p:cNvPr id="22552" name="Freeform 72"/>
                    <p:cNvSpPr>
                      <a:spLocks/>
                    </p:cNvSpPr>
                    <p:nvPr/>
                  </p:nvSpPr>
                  <p:spPr bwMode="auto">
                    <a:xfrm rot="1453774">
                      <a:off x="2332" y="496"/>
                      <a:ext cx="216" cy="1731"/>
                    </a:xfrm>
                    <a:custGeom>
                      <a:avLst/>
                      <a:gdLst>
                        <a:gd name="T0" fmla="*/ 146 w 227"/>
                        <a:gd name="T1" fmla="*/ 71 h 1859"/>
                        <a:gd name="T2" fmla="*/ 0 w 227"/>
                        <a:gd name="T3" fmla="*/ 979 h 1859"/>
                        <a:gd name="T4" fmla="*/ 0 w 227"/>
                        <a:gd name="T5" fmla="*/ 859 h 1859"/>
                        <a:gd name="T6" fmla="*/ 88 w 227"/>
                        <a:gd name="T7" fmla="*/ 0 h 185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27"/>
                        <a:gd name="T13" fmla="*/ 0 h 1859"/>
                        <a:gd name="T14" fmla="*/ 227 w 227"/>
                        <a:gd name="T15" fmla="*/ 1859 h 1859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27" h="1859">
                          <a:moveTo>
                            <a:pt x="227" y="136"/>
                          </a:moveTo>
                          <a:lnTo>
                            <a:pt x="0" y="1859"/>
                          </a:lnTo>
                          <a:lnTo>
                            <a:pt x="0" y="1633"/>
                          </a:lnTo>
                          <a:lnTo>
                            <a:pt x="137" y="0"/>
                          </a:lnTo>
                        </a:path>
                      </a:pathLst>
                    </a:custGeom>
                    <a:solidFill>
                      <a:schemeClr val="bg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sz="2858"/>
                    </a:p>
                  </p:txBody>
                </p:sp>
                <p:sp>
                  <p:nvSpPr>
                    <p:cNvPr id="22553" name="Oval 73"/>
                    <p:cNvSpPr>
                      <a:spLocks noChangeArrowheads="1"/>
                    </p:cNvSpPr>
                    <p:nvPr/>
                  </p:nvSpPr>
                  <p:spPr bwMode="auto">
                    <a:xfrm rot="1453774">
                      <a:off x="2730" y="566"/>
                      <a:ext cx="259" cy="253"/>
                    </a:xfrm>
                    <a:prstGeom prst="ellipse">
                      <a:avLst/>
                    </a:prstGeom>
                    <a:solidFill>
                      <a:schemeClr val="bg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 sz="2858"/>
                    </a:p>
                  </p:txBody>
                </p:sp>
              </p:grpSp>
            </p:grpSp>
          </p:grpSp>
        </p:grpSp>
      </p:grpSp>
      <p:sp>
        <p:nvSpPr>
          <p:cNvPr id="177226" name="Freeform 74"/>
          <p:cNvSpPr>
            <a:spLocks/>
          </p:cNvSpPr>
          <p:nvPr/>
        </p:nvSpPr>
        <p:spPr bwMode="auto">
          <a:xfrm>
            <a:off x="4533905" y="495301"/>
            <a:ext cx="12698" cy="4105275"/>
          </a:xfrm>
          <a:custGeom>
            <a:avLst/>
            <a:gdLst>
              <a:gd name="T0" fmla="*/ 0 w 8"/>
              <a:gd name="T1" fmla="*/ 0 h 3448"/>
              <a:gd name="T2" fmla="*/ 2147483647 w 8"/>
              <a:gd name="T3" fmla="*/ 2147483647 h 3448"/>
              <a:gd name="T4" fmla="*/ 0 60000 65536"/>
              <a:gd name="T5" fmla="*/ 0 60000 65536"/>
              <a:gd name="T6" fmla="*/ 0 w 8"/>
              <a:gd name="T7" fmla="*/ 0 h 3448"/>
              <a:gd name="T8" fmla="*/ 8 w 8"/>
              <a:gd name="T9" fmla="*/ 3448 h 344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" h="3448">
                <a:moveTo>
                  <a:pt x="0" y="0"/>
                </a:moveTo>
                <a:lnTo>
                  <a:pt x="8" y="3448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1637" tIns="40818" rIns="81637" bIns="40818"/>
          <a:lstStyle/>
          <a:p>
            <a:endParaRPr lang="ru-RU" sz="2858"/>
          </a:p>
        </p:txBody>
      </p:sp>
      <p:sp>
        <p:nvSpPr>
          <p:cNvPr id="22542" name="Text Box 14"/>
          <p:cNvSpPr txBox="1">
            <a:spLocks noChangeArrowheads="1"/>
          </p:cNvSpPr>
          <p:nvPr/>
        </p:nvSpPr>
        <p:spPr bwMode="auto">
          <a:xfrm>
            <a:off x="251355" y="241697"/>
            <a:ext cx="3600008" cy="864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81637" tIns="40818" rIns="81637" bIns="408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540" b="1" dirty="0">
                <a:solidFill>
                  <a:srgbClr val="002060"/>
                </a:solidFill>
                <a:latin typeface="Arial" pitchFamily="34" charset="0"/>
              </a:rPr>
              <a:t>Построение </a:t>
            </a:r>
          </a:p>
          <a:p>
            <a:pPr eaLnBrk="1" hangingPunct="1"/>
            <a:r>
              <a:rPr lang="ru-RU" sz="2540" b="1" dirty="0">
                <a:solidFill>
                  <a:srgbClr val="002060"/>
                </a:solidFill>
                <a:latin typeface="Arial" pitchFamily="34" charset="0"/>
              </a:rPr>
              <a:t>середины отрезка</a:t>
            </a:r>
          </a:p>
        </p:txBody>
      </p:sp>
    </p:spTree>
    <p:extLst>
      <p:ext uri="{BB962C8B-B14F-4D97-AF65-F5344CB8AC3E}">
        <p14:creationId xmlns:p14="http://schemas.microsoft.com/office/powerpoint/2010/main" val="2827698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9000000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17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9000000">
                                      <p:cBhvr>
                                        <p:cTn id="2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000"/>
                                        <p:tgtEl>
                                          <p:spTgt spid="17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2000"/>
                                        <p:tgtEl>
                                          <p:spTgt spid="177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71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8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71" grpId="0" animBg="1"/>
      <p:bldP spid="177172" grpId="0" animBg="1"/>
      <p:bldP spid="177173" grpId="0" animBg="1"/>
      <p:bldP spid="177174" grpId="0" animBg="1"/>
      <p:bldP spid="17722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7728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5" name="Group 6"/>
          <p:cNvGrpSpPr>
            <a:grpSpLocks/>
          </p:cNvGrpSpPr>
          <p:nvPr/>
        </p:nvGrpSpPr>
        <p:grpSpPr bwMode="auto">
          <a:xfrm>
            <a:off x="5620376" y="687812"/>
            <a:ext cx="907895" cy="726698"/>
            <a:chOff x="1248" y="240"/>
            <a:chExt cx="4176" cy="3600"/>
          </a:xfrm>
          <a:solidFill>
            <a:srgbClr val="00B050"/>
          </a:solidFill>
        </p:grpSpPr>
        <p:sp>
          <p:nvSpPr>
            <p:cNvPr id="18441" name="Pyr1"/>
            <p:cNvSpPr>
              <a:spLocks noEditPoints="1" noChangeArrowheads="1"/>
            </p:cNvSpPr>
            <p:nvPr/>
          </p:nvSpPr>
          <p:spPr bwMode="auto">
            <a:xfrm>
              <a:off x="2873" y="240"/>
              <a:ext cx="936" cy="798"/>
            </a:xfrm>
            <a:custGeom>
              <a:avLst/>
              <a:gdLst>
                <a:gd name="T0" fmla="*/ 20 w 21600"/>
                <a:gd name="T1" fmla="*/ 0 h 21600"/>
                <a:gd name="T2" fmla="*/ 41 w 21600"/>
                <a:gd name="T3" fmla="*/ 29 h 21600"/>
                <a:gd name="T4" fmla="*/ 0 w 21600"/>
                <a:gd name="T5" fmla="*/ 29 h 21600"/>
                <a:gd name="T6" fmla="*/ 0 60000 65536"/>
                <a:gd name="T7" fmla="*/ 0 60000 65536"/>
                <a:gd name="T8" fmla="*/ 0 60000 65536"/>
                <a:gd name="T9" fmla="*/ 5400 w 21600"/>
                <a:gd name="T10" fmla="*/ 11802 h 21600"/>
                <a:gd name="T11" fmla="*/ 16200 w 21600"/>
                <a:gd name="T12" fmla="*/ 20598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>
                  <a:moveTo>
                    <a:pt x="10800" y="0"/>
                  </a:moveTo>
                  <a:lnTo>
                    <a:pt x="21600" y="21600"/>
                  </a:lnTo>
                  <a:lnTo>
                    <a:pt x="0" y="21600"/>
                  </a:lnTo>
                  <a:lnTo>
                    <a:pt x="10800" y="0"/>
                  </a:lnTo>
                  <a:close/>
                </a:path>
              </a:pathLst>
            </a:cu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2858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42" name="Pyr2"/>
            <p:cNvSpPr>
              <a:spLocks noEditPoints="1" noChangeArrowheads="1"/>
            </p:cNvSpPr>
            <p:nvPr/>
          </p:nvSpPr>
          <p:spPr bwMode="auto">
            <a:xfrm>
              <a:off x="2331" y="1038"/>
              <a:ext cx="2015" cy="936"/>
            </a:xfrm>
            <a:custGeom>
              <a:avLst/>
              <a:gdLst>
                <a:gd name="T0" fmla="*/ 50 w 21600"/>
                <a:gd name="T1" fmla="*/ 0 h 21600"/>
                <a:gd name="T2" fmla="*/ 138 w 21600"/>
                <a:gd name="T3" fmla="*/ 0 h 21600"/>
                <a:gd name="T4" fmla="*/ 188 w 21600"/>
                <a:gd name="T5" fmla="*/ 41 h 21600"/>
                <a:gd name="T6" fmla="*/ 0 w 21600"/>
                <a:gd name="T7" fmla="*/ 41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5789 w 21600"/>
                <a:gd name="T13" fmla="*/ 508 h 21600"/>
                <a:gd name="T14" fmla="*/ 15811 w 21600"/>
                <a:gd name="T15" fmla="*/ 2109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5787" y="0"/>
                  </a:moveTo>
                  <a:lnTo>
                    <a:pt x="15812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5787" y="0"/>
                  </a:lnTo>
                  <a:close/>
                </a:path>
              </a:pathLst>
            </a:cu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2858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43" name="Pyr3"/>
            <p:cNvSpPr>
              <a:spLocks noEditPoints="1" noChangeArrowheads="1"/>
            </p:cNvSpPr>
            <p:nvPr/>
          </p:nvSpPr>
          <p:spPr bwMode="auto">
            <a:xfrm>
              <a:off x="1795" y="1974"/>
              <a:ext cx="3087" cy="935"/>
            </a:xfrm>
            <a:custGeom>
              <a:avLst/>
              <a:gdLst>
                <a:gd name="T0" fmla="*/ 77 w 21600"/>
                <a:gd name="T1" fmla="*/ 0 h 21600"/>
                <a:gd name="T2" fmla="*/ 364 w 21600"/>
                <a:gd name="T3" fmla="*/ 0 h 21600"/>
                <a:gd name="T4" fmla="*/ 441 w 21600"/>
                <a:gd name="T5" fmla="*/ 40 h 21600"/>
                <a:gd name="T6" fmla="*/ 0 w 21600"/>
                <a:gd name="T7" fmla="*/ 4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5290 w 21600"/>
                <a:gd name="T13" fmla="*/ 508 h 21600"/>
                <a:gd name="T14" fmla="*/ 16310 w 21600"/>
                <a:gd name="T15" fmla="*/ 2109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3768" y="0"/>
                  </a:moveTo>
                  <a:lnTo>
                    <a:pt x="17831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3768" y="0"/>
                  </a:lnTo>
                  <a:close/>
                </a:path>
              </a:pathLst>
            </a:cu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2858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44" name="Pyr4"/>
            <p:cNvSpPr>
              <a:spLocks noEditPoints="1" noChangeArrowheads="1"/>
            </p:cNvSpPr>
            <p:nvPr/>
          </p:nvSpPr>
          <p:spPr bwMode="auto">
            <a:xfrm>
              <a:off x="1248" y="2904"/>
              <a:ext cx="4176" cy="936"/>
            </a:xfrm>
            <a:custGeom>
              <a:avLst/>
              <a:gdLst>
                <a:gd name="T0" fmla="*/ 104 w 21600"/>
                <a:gd name="T1" fmla="*/ 0 h 21600"/>
                <a:gd name="T2" fmla="*/ 703 w 21600"/>
                <a:gd name="T3" fmla="*/ 0 h 21600"/>
                <a:gd name="T4" fmla="*/ 807 w 21600"/>
                <a:gd name="T5" fmla="*/ 41 h 21600"/>
                <a:gd name="T6" fmla="*/ 0 w 21600"/>
                <a:gd name="T7" fmla="*/ 41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284 w 21600"/>
                <a:gd name="T13" fmla="*/ 508 h 21600"/>
                <a:gd name="T14" fmla="*/ 17312 w 21600"/>
                <a:gd name="T15" fmla="*/ 2109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793" y="0"/>
                  </a:moveTo>
                  <a:lnTo>
                    <a:pt x="18806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2793" y="0"/>
                  </a:lnTo>
                  <a:close/>
                </a:path>
              </a:pathLst>
            </a:cu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2858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8437" name="Oval 13"/>
          <p:cNvSpPr>
            <a:spLocks noChangeArrowheads="1"/>
          </p:cNvSpPr>
          <p:nvPr/>
        </p:nvSpPr>
        <p:spPr bwMode="gray">
          <a:xfrm>
            <a:off x="5636463" y="1682193"/>
            <a:ext cx="792065" cy="702469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2"/>
            </a:solidFill>
            <a:round/>
            <a:headEnd/>
            <a:tailEnd/>
          </a:ln>
        </p:spPr>
        <p:txBody>
          <a:bodyPr wrap="none" lIns="81637" tIns="40818" rIns="81637" bIns="40818" anchor="ctr"/>
          <a:lstStyle/>
          <a:p>
            <a:endParaRPr lang="ru-RU" sz="2858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438" name="WordArt 15"/>
          <p:cNvSpPr>
            <a:spLocks noChangeArrowheads="1" noChangeShapeType="1" noTextEdit="1"/>
          </p:cNvSpPr>
          <p:nvPr/>
        </p:nvSpPr>
        <p:spPr bwMode="gray">
          <a:xfrm>
            <a:off x="6425438" y="956691"/>
            <a:ext cx="2538514" cy="411915"/>
          </a:xfrm>
          <a:prstGeom prst="rect">
            <a:avLst/>
          </a:prstGeom>
        </p:spPr>
        <p:txBody>
          <a:bodyPr wrap="none" lIns="81637" tIns="40818" rIns="81637" bIns="40818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270" kern="1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верно</a:t>
            </a:r>
          </a:p>
        </p:txBody>
      </p:sp>
      <p:sp>
        <p:nvSpPr>
          <p:cNvPr id="18439" name="WordArt 16"/>
          <p:cNvSpPr>
            <a:spLocks noChangeArrowheads="1" noChangeShapeType="1" noTextEdit="1"/>
          </p:cNvSpPr>
          <p:nvPr/>
        </p:nvSpPr>
        <p:spPr bwMode="gray">
          <a:xfrm>
            <a:off x="6515978" y="1854720"/>
            <a:ext cx="2447972" cy="428625"/>
          </a:xfrm>
          <a:prstGeom prst="rect">
            <a:avLst/>
          </a:prstGeom>
        </p:spPr>
        <p:txBody>
          <a:bodyPr wrap="none" lIns="81637" tIns="40818" rIns="81637" bIns="40818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858" kern="1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неверно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051662" y="23199"/>
            <a:ext cx="5255940" cy="473309"/>
          </a:xfrm>
          <a:prstGeom prst="rect">
            <a:avLst/>
          </a:prstGeom>
        </p:spPr>
        <p:txBody>
          <a:bodyPr wrap="square" lIns="81637" tIns="40818" rIns="81637" bIns="40818">
            <a:spAutoFit/>
          </a:bodyPr>
          <a:lstStyle/>
          <a:p>
            <a:r>
              <a:rPr lang="ru-RU" sz="254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Графический диктант:</a:t>
            </a:r>
            <a:endParaRPr lang="ru-RU" sz="2858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80247" y="519734"/>
            <a:ext cx="5183941" cy="45153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81637" tIns="40818" rIns="81637" bIns="40818">
            <a:spAutoFit/>
          </a:bodyPr>
          <a:lstStyle/>
          <a:p>
            <a:pPr marL="306145" indent="-306145">
              <a:lnSpc>
                <a:spcPct val="150000"/>
              </a:lnSpc>
              <a:buFont typeface="+mj-lt"/>
              <a:buAutoNum type="arabicPeriod"/>
              <a:tabLst>
                <a:tab pos="408192" algn="l"/>
              </a:tabLst>
            </a:pPr>
            <a:r>
              <a:rPr lang="ru-RU" sz="1746" b="1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Верно ли , что  2 </a:t>
            </a:r>
            <a:r>
              <a:rPr lang="ru-RU" sz="1746" b="1" baseline="30000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0 </a:t>
            </a:r>
            <a:r>
              <a:rPr lang="ru-RU" sz="1746" b="1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=120 мин.</a:t>
            </a:r>
            <a:r>
              <a:rPr lang="ru-RU" sz="1746" b="1" baseline="30000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  </a:t>
            </a:r>
            <a:endParaRPr lang="ru-RU" sz="1429" b="1" dirty="0">
              <a:solidFill>
                <a:srgbClr val="00206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306145" indent="-306145">
              <a:lnSpc>
                <a:spcPct val="150000"/>
              </a:lnSpc>
              <a:buFont typeface="+mj-lt"/>
              <a:buAutoNum type="arabicPeriod"/>
              <a:tabLst>
                <a:tab pos="408192" algn="l"/>
              </a:tabLst>
            </a:pPr>
            <a:r>
              <a:rPr lang="ru-RU" sz="1746" b="1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Теорема- это утверждение истинность, которого не требует доказательства.</a:t>
            </a:r>
            <a:endParaRPr lang="ru-RU" sz="1429" b="1" dirty="0">
              <a:solidFill>
                <a:srgbClr val="00206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306145" indent="-306145">
              <a:lnSpc>
                <a:spcPct val="150000"/>
              </a:lnSpc>
              <a:buFont typeface="+mj-lt"/>
              <a:buAutoNum type="arabicPeriod"/>
              <a:tabLst>
                <a:tab pos="408192" algn="l"/>
              </a:tabLst>
            </a:pPr>
            <a:r>
              <a:rPr lang="ru-RU" sz="1746" b="1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Углы измеряются в градусах.</a:t>
            </a:r>
            <a:endParaRPr lang="ru-RU" sz="1429" b="1" dirty="0">
              <a:solidFill>
                <a:srgbClr val="00206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306145" indent="-306145">
              <a:lnSpc>
                <a:spcPct val="150000"/>
              </a:lnSpc>
              <a:buFont typeface="+mj-lt"/>
              <a:buAutoNum type="arabicPeriod"/>
              <a:tabLst>
                <a:tab pos="408192" algn="l"/>
              </a:tabLst>
            </a:pPr>
            <a:r>
              <a:rPr lang="ru-RU" sz="1746" b="1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Каждый угол имеет определённую длину, большую нуля.</a:t>
            </a:r>
            <a:endParaRPr lang="ru-RU" sz="1429" b="1" dirty="0">
              <a:solidFill>
                <a:srgbClr val="00206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306145" indent="-306145">
              <a:lnSpc>
                <a:spcPct val="150000"/>
              </a:lnSpc>
              <a:buFont typeface="+mj-lt"/>
              <a:buAutoNum type="arabicPeriod"/>
              <a:tabLst>
                <a:tab pos="408192" algn="l"/>
              </a:tabLst>
            </a:pPr>
            <a:r>
              <a:rPr lang="ru-RU" sz="1746" b="1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Угол смежный прямому – острый.</a:t>
            </a:r>
            <a:endParaRPr lang="ru-RU" sz="1429" b="1" dirty="0">
              <a:solidFill>
                <a:srgbClr val="00206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306145" indent="-306145">
              <a:lnSpc>
                <a:spcPct val="150000"/>
              </a:lnSpc>
              <a:buFont typeface="+mj-lt"/>
              <a:buAutoNum type="arabicPeriod"/>
              <a:tabLst>
                <a:tab pos="408192" algn="l"/>
              </a:tabLst>
            </a:pPr>
            <a:r>
              <a:rPr lang="ru-RU" sz="1746" b="1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Вертикальные углы всегда равны.</a:t>
            </a:r>
            <a:endParaRPr lang="ru-RU" sz="1429" b="1" dirty="0">
              <a:solidFill>
                <a:srgbClr val="00206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306145" indent="-306145">
              <a:lnSpc>
                <a:spcPct val="150000"/>
              </a:lnSpc>
              <a:buFont typeface="+mj-lt"/>
              <a:buAutoNum type="arabicPeriod"/>
              <a:tabLst>
                <a:tab pos="408192" algn="l"/>
              </a:tabLst>
            </a:pPr>
            <a:r>
              <a:rPr lang="ru-RU" sz="1746" b="1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Биссектриса это луч, исходящий из вершины угла.</a:t>
            </a:r>
            <a:endParaRPr lang="ru-RU" sz="1429" b="1" dirty="0">
              <a:solidFill>
                <a:srgbClr val="00206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306145" indent="-306145">
              <a:lnSpc>
                <a:spcPct val="150000"/>
              </a:lnSpc>
              <a:spcAft>
                <a:spcPts val="892"/>
              </a:spcAft>
              <a:buFont typeface="+mj-lt"/>
              <a:buAutoNum type="arabicPeriod"/>
              <a:tabLst>
                <a:tab pos="408192" algn="l"/>
              </a:tabLst>
            </a:pPr>
            <a:r>
              <a:rPr lang="ru-RU" sz="1746" b="1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Угол, смежный тупому – острый.</a:t>
            </a:r>
            <a:endParaRPr lang="ru-RU" sz="1429" b="1" dirty="0">
              <a:solidFill>
                <a:srgbClr val="002060"/>
              </a:solidFill>
              <a:latin typeface="Arial" pitchFamily="34" charset="0"/>
              <a:ea typeface="Times New Roman"/>
              <a:cs typeface="Arial" pitchFamily="34" charset="0"/>
            </a:endParaRPr>
          </a:p>
        </p:txBody>
      </p:sp>
      <p:sp>
        <p:nvSpPr>
          <p:cNvPr id="15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288220" y="4663709"/>
            <a:ext cx="719050" cy="323851"/>
          </a:xfrm>
          <a:prstGeom prst="actionButtonForwardNext">
            <a:avLst/>
          </a:prstGeom>
          <a:gradFill rotWithShape="1">
            <a:gsLst>
              <a:gs pos="0">
                <a:schemeClr val="folHlink"/>
              </a:gs>
              <a:gs pos="50000">
                <a:schemeClr val="accent1"/>
              </a:gs>
              <a:gs pos="100000">
                <a:schemeClr val="folHlink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637" tIns="40818" rIns="81637" bIns="40818" anchor="ctr"/>
          <a:lstStyle/>
          <a:p>
            <a:endParaRPr lang="ru-RU" sz="2858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7261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547" y="2499742"/>
            <a:ext cx="8136904" cy="1296144"/>
          </a:xfrm>
          <a:prstGeom prst="rect">
            <a:avLst/>
          </a:prstGeom>
          <a:ln w="57150">
            <a:solidFill>
              <a:srgbClr val="C00000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0" y="0"/>
            <a:ext cx="9144000" cy="1015663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4915" y="1032317"/>
            <a:ext cx="86741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belgilarining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qaysilari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geometrik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ifatida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6959" y="1393825"/>
            <a:ext cx="1609725" cy="13120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8619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23528" y="1140619"/>
            <a:ext cx="6172200" cy="795338"/>
          </a:xfrm>
          <a:extLst>
            <a:ext uri="{909E8E84-426E-40DD-AFC4-6F175D3DCCD1}">
              <a14:hiddenFill xmlns:a14="http://schemas.microsoft.com/office/drawing/2010/main">
                <a:blipFill dpi="0" rotWithShape="1">
                  <a:blip/>
                  <a:srcRect/>
                  <a:tile tx="0" ty="0" sx="100000" sy="100000" flip="none" algn="tl"/>
                </a:blipFill>
              </a14:hiddenFill>
            </a:ext>
          </a:extLst>
        </p:spPr>
        <p:txBody>
          <a:bodyPr>
            <a:noAutofit/>
          </a:bodyPr>
          <a:lstStyle/>
          <a:p>
            <a:r>
              <a:rPr lang="en-US" altLang="ru-RU" sz="2800" b="1" dirty="0" smtClean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Yana </a:t>
            </a:r>
            <a:r>
              <a:rPr lang="en-US" altLang="ru-RU" sz="2800" b="1" dirty="0" err="1" smtClean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altLang="ru-RU" sz="2800" b="1" dirty="0" smtClean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dirty="0" err="1" smtClean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burchaklarni</a:t>
            </a:r>
            <a:r>
              <a:rPr lang="en-US" altLang="ru-RU" sz="2800" b="1" dirty="0" smtClean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dirty="0" err="1" smtClean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bilasiz</a:t>
            </a:r>
            <a:r>
              <a:rPr lang="ru-RU" altLang="ru-RU" sz="2800" b="1" dirty="0" smtClean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altLang="ru-RU" sz="2800" b="1" dirty="0">
              <a:solidFill>
                <a:srgbClr val="68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>
            <a:cxnSpLocks noChangeShapeType="1"/>
          </p:cNvCxnSpPr>
          <p:nvPr/>
        </p:nvCxnSpPr>
        <p:spPr bwMode="auto">
          <a:xfrm>
            <a:off x="1763317" y="4245769"/>
            <a:ext cx="5411390" cy="1191"/>
          </a:xfrm>
          <a:prstGeom prst="line">
            <a:avLst/>
          </a:prstGeom>
          <a:noFill/>
          <a:ln w="76200" algn="ctr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Прямая соединительная линия 6"/>
          <p:cNvCxnSpPr>
            <a:cxnSpLocks noChangeShapeType="1"/>
          </p:cNvCxnSpPr>
          <p:nvPr/>
        </p:nvCxnSpPr>
        <p:spPr bwMode="auto">
          <a:xfrm rot="5400000" flipH="1" flipV="1">
            <a:off x="3870722" y="2355057"/>
            <a:ext cx="1982391" cy="1768078"/>
          </a:xfrm>
          <a:prstGeom prst="line">
            <a:avLst/>
          </a:prstGeom>
          <a:noFill/>
          <a:ln w="76200" algn="ctr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341" name="TextBox 9"/>
          <p:cNvSpPr txBox="1">
            <a:spLocks noChangeArrowheads="1"/>
          </p:cNvSpPr>
          <p:nvPr/>
        </p:nvSpPr>
        <p:spPr bwMode="auto">
          <a:xfrm>
            <a:off x="1709738" y="3759994"/>
            <a:ext cx="4286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400">
                <a:solidFill>
                  <a:srgbClr val="0000CC"/>
                </a:solidFill>
              </a:rPr>
              <a:t>А</a:t>
            </a:r>
          </a:p>
        </p:txBody>
      </p:sp>
      <p:sp>
        <p:nvSpPr>
          <p:cNvPr id="14342" name="TextBox 10"/>
          <p:cNvSpPr txBox="1">
            <a:spLocks noChangeArrowheads="1"/>
          </p:cNvSpPr>
          <p:nvPr/>
        </p:nvSpPr>
        <p:spPr bwMode="auto">
          <a:xfrm>
            <a:off x="5804297" y="1982391"/>
            <a:ext cx="4286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400">
                <a:solidFill>
                  <a:srgbClr val="0000CC"/>
                </a:solidFill>
              </a:rPr>
              <a:t>С</a:t>
            </a:r>
          </a:p>
        </p:txBody>
      </p:sp>
      <p:sp>
        <p:nvSpPr>
          <p:cNvPr id="14343" name="TextBox 11"/>
          <p:cNvSpPr txBox="1">
            <a:spLocks noChangeArrowheads="1"/>
          </p:cNvSpPr>
          <p:nvPr/>
        </p:nvSpPr>
        <p:spPr bwMode="auto">
          <a:xfrm>
            <a:off x="6948488" y="3706416"/>
            <a:ext cx="4286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400">
                <a:solidFill>
                  <a:srgbClr val="0000CC"/>
                </a:solidFill>
              </a:rPr>
              <a:t>В</a:t>
            </a:r>
          </a:p>
        </p:txBody>
      </p:sp>
      <p:sp>
        <p:nvSpPr>
          <p:cNvPr id="14344" name="TextBox 12"/>
          <p:cNvSpPr txBox="1">
            <a:spLocks noChangeArrowheads="1"/>
          </p:cNvSpPr>
          <p:nvPr/>
        </p:nvSpPr>
        <p:spPr bwMode="auto">
          <a:xfrm>
            <a:off x="3821906" y="4339829"/>
            <a:ext cx="4286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400">
                <a:solidFill>
                  <a:srgbClr val="0000CC"/>
                </a:solidFill>
              </a:rPr>
              <a:t>О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423860" y="188813"/>
            <a:ext cx="761779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800" b="1" dirty="0" err="1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Chizmada</a:t>
            </a:r>
            <a:r>
              <a:rPr lang="en-US" altLang="ru-RU" sz="28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dirty="0" err="1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altLang="ru-RU" sz="28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dirty="0" err="1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burchaklar</a:t>
            </a:r>
            <a:r>
              <a:rPr lang="en-US" altLang="ru-RU" sz="28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dirty="0" err="1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tasvirlangan</a:t>
            </a:r>
            <a:r>
              <a:rPr lang="ru-RU" altLang="ru-RU" sz="28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altLang="ru-RU" sz="2800" b="1" dirty="0">
              <a:solidFill>
                <a:srgbClr val="00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410806" y="700924"/>
            <a:ext cx="663515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alt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xossalari</a:t>
            </a:r>
            <a:r>
              <a:rPr lang="en-US" alt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nimalardan</a:t>
            </a:r>
            <a:r>
              <a:rPr lang="en-US" alt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ru-RU" alt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alt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12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43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4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341" grpId="0"/>
      <p:bldP spid="14342" grpId="0"/>
      <p:bldP spid="14343" grpId="0"/>
      <p:bldP spid="1434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91866" y="193984"/>
            <a:ext cx="6172200" cy="857250"/>
          </a:xfrm>
          <a:extLst>
            <a:ext uri="{909E8E84-426E-40DD-AFC4-6F175D3DCCD1}">
              <a14:hiddenFill xmlns:a14="http://schemas.microsoft.com/office/drawing/2010/main">
                <a:blipFill dpi="0" rotWithShape="1">
                  <a:blip/>
                  <a:srcRect/>
                  <a:tile tx="0" ty="0" sx="100000" sy="100000" flip="none" algn="tl"/>
                </a:blipFill>
              </a14:hiddenFill>
            </a:ext>
          </a:extLst>
        </p:spPr>
        <p:txBody>
          <a:bodyPr>
            <a:normAutofit/>
          </a:bodyPr>
          <a:lstStyle/>
          <a:p>
            <a:r>
              <a:rPr lang="en-US" altLang="ru-RU" sz="3600" b="1" dirty="0" err="1" smtClean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Vertikal</a:t>
            </a:r>
            <a:r>
              <a:rPr lang="en-US" altLang="ru-RU" sz="3600" b="1" dirty="0" smtClean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b="1" dirty="0" err="1" smtClean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burchaklar</a:t>
            </a:r>
            <a:r>
              <a:rPr lang="en-US" altLang="ru-RU" sz="3600" b="1" dirty="0" smtClean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altLang="ru-RU" sz="3600" b="1" dirty="0">
              <a:solidFill>
                <a:srgbClr val="68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>
            <a:cxnSpLocks noChangeShapeType="1"/>
          </p:cNvCxnSpPr>
          <p:nvPr/>
        </p:nvCxnSpPr>
        <p:spPr bwMode="auto">
          <a:xfrm>
            <a:off x="1980010" y="1168004"/>
            <a:ext cx="4768453" cy="2625328"/>
          </a:xfrm>
          <a:prstGeom prst="line">
            <a:avLst/>
          </a:prstGeom>
          <a:noFill/>
          <a:ln w="76200" algn="ctr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" name="Прямая соединительная линия 5"/>
          <p:cNvCxnSpPr>
            <a:cxnSpLocks noChangeShapeType="1"/>
          </p:cNvCxnSpPr>
          <p:nvPr/>
        </p:nvCxnSpPr>
        <p:spPr bwMode="auto">
          <a:xfrm flipV="1">
            <a:off x="1980010" y="2518172"/>
            <a:ext cx="5143500" cy="214313"/>
          </a:xfrm>
          <a:prstGeom prst="line">
            <a:avLst/>
          </a:prstGeom>
          <a:noFill/>
          <a:ln w="76200" algn="ctr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437" name="TextBox 7"/>
          <p:cNvSpPr txBox="1">
            <a:spLocks noChangeArrowheads="1"/>
          </p:cNvSpPr>
          <p:nvPr/>
        </p:nvSpPr>
        <p:spPr bwMode="auto">
          <a:xfrm>
            <a:off x="1839516" y="2893219"/>
            <a:ext cx="48220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400">
                <a:solidFill>
                  <a:srgbClr val="0000CC"/>
                </a:solidFill>
              </a:rPr>
              <a:t>А</a:t>
            </a:r>
          </a:p>
        </p:txBody>
      </p:sp>
      <p:sp>
        <p:nvSpPr>
          <p:cNvPr id="18438" name="TextBox 8"/>
          <p:cNvSpPr txBox="1">
            <a:spLocks noChangeArrowheads="1"/>
          </p:cNvSpPr>
          <p:nvPr/>
        </p:nvSpPr>
        <p:spPr bwMode="auto">
          <a:xfrm>
            <a:off x="4196954" y="2839641"/>
            <a:ext cx="48220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400">
                <a:solidFill>
                  <a:srgbClr val="0000CC"/>
                </a:solidFill>
              </a:rPr>
              <a:t>О</a:t>
            </a:r>
          </a:p>
        </p:txBody>
      </p:sp>
      <p:sp>
        <p:nvSpPr>
          <p:cNvPr id="18439" name="TextBox 9"/>
          <p:cNvSpPr txBox="1">
            <a:spLocks noChangeArrowheads="1"/>
          </p:cNvSpPr>
          <p:nvPr/>
        </p:nvSpPr>
        <p:spPr bwMode="auto">
          <a:xfrm>
            <a:off x="6893719" y="2031207"/>
            <a:ext cx="48220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400">
                <a:solidFill>
                  <a:srgbClr val="0000CC"/>
                </a:solidFill>
              </a:rPr>
              <a:t>В</a:t>
            </a:r>
          </a:p>
        </p:txBody>
      </p:sp>
      <p:sp>
        <p:nvSpPr>
          <p:cNvPr id="18440" name="TextBox 10"/>
          <p:cNvSpPr txBox="1">
            <a:spLocks noChangeArrowheads="1"/>
          </p:cNvSpPr>
          <p:nvPr/>
        </p:nvSpPr>
        <p:spPr bwMode="auto">
          <a:xfrm>
            <a:off x="6929437" y="3750469"/>
            <a:ext cx="48220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400"/>
              <a:t>С</a:t>
            </a:r>
          </a:p>
        </p:txBody>
      </p:sp>
      <p:sp>
        <p:nvSpPr>
          <p:cNvPr id="18441" name="TextBox 11"/>
          <p:cNvSpPr txBox="1">
            <a:spLocks noChangeArrowheads="1"/>
          </p:cNvSpPr>
          <p:nvPr/>
        </p:nvSpPr>
        <p:spPr bwMode="auto">
          <a:xfrm>
            <a:off x="1494235" y="844154"/>
            <a:ext cx="48220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400">
                <a:solidFill>
                  <a:srgbClr val="0000CC"/>
                </a:solidFill>
                <a:latin typeface="Calibri" panose="020F0502020204030204" pitchFamily="34" charset="0"/>
              </a:rPr>
              <a:t>М</a:t>
            </a:r>
          </a:p>
        </p:txBody>
      </p:sp>
      <p:sp>
        <p:nvSpPr>
          <p:cNvPr id="13" name="Дуга 12"/>
          <p:cNvSpPr>
            <a:spLocks noChangeArrowheads="1"/>
          </p:cNvSpPr>
          <p:nvPr/>
        </p:nvSpPr>
        <p:spPr bwMode="auto">
          <a:xfrm rot="14265855">
            <a:off x="3573661" y="2166342"/>
            <a:ext cx="642938" cy="589360"/>
          </a:xfrm>
          <a:custGeom>
            <a:avLst/>
            <a:gdLst>
              <a:gd name="T0" fmla="*/ 428625 w 857250"/>
              <a:gd name="T1" fmla="*/ 0 h 785813"/>
              <a:gd name="T2" fmla="*/ 428625 w 857250"/>
              <a:gd name="T3" fmla="*/ 392907 h 785813"/>
              <a:gd name="T4" fmla="*/ 854634 w 857250"/>
              <a:gd name="T5" fmla="*/ 436252 h 785813"/>
              <a:gd name="T6" fmla="*/ 11796480 60000 65536"/>
              <a:gd name="T7" fmla="*/ 11796480 60000 65536"/>
              <a:gd name="T8" fmla="*/ 5898240 60000 65536"/>
              <a:gd name="T9" fmla="*/ 428625 w 857250"/>
              <a:gd name="T10" fmla="*/ 0 h 785813"/>
              <a:gd name="T11" fmla="*/ 857250 w 857250"/>
              <a:gd name="T12" fmla="*/ 436252 h 78581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57250" h="785813" stroke="0">
                <a:moveTo>
                  <a:pt x="428625" y="0"/>
                </a:moveTo>
                <a:lnTo>
                  <a:pt x="428624" y="0"/>
                </a:lnTo>
                <a:cubicBezTo>
                  <a:pt x="665348" y="0"/>
                  <a:pt x="857250" y="175910"/>
                  <a:pt x="857250" y="392907"/>
                </a:cubicBezTo>
                <a:cubicBezTo>
                  <a:pt x="857250" y="407388"/>
                  <a:pt x="856376" y="421859"/>
                  <a:pt x="854633" y="436253"/>
                </a:cubicBezTo>
                <a:lnTo>
                  <a:pt x="428625" y="392907"/>
                </a:lnTo>
                <a:close/>
              </a:path>
              <a:path w="857250" h="785813" fill="none">
                <a:moveTo>
                  <a:pt x="428625" y="0"/>
                </a:moveTo>
                <a:lnTo>
                  <a:pt x="428624" y="0"/>
                </a:lnTo>
                <a:cubicBezTo>
                  <a:pt x="665348" y="0"/>
                  <a:pt x="857250" y="175910"/>
                  <a:pt x="857250" y="392907"/>
                </a:cubicBezTo>
                <a:cubicBezTo>
                  <a:pt x="857250" y="407388"/>
                  <a:pt x="856376" y="421859"/>
                  <a:pt x="854633" y="436253"/>
                </a:cubicBezTo>
              </a:path>
            </a:pathLst>
          </a:custGeom>
          <a:noFill/>
          <a:ln w="38100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anchor="ctr"/>
          <a:lstStyle/>
          <a:p>
            <a:pPr algn="ctr">
              <a:defRPr/>
            </a:pPr>
            <a:endParaRPr lang="ru-RU" sz="1350"/>
          </a:p>
        </p:txBody>
      </p:sp>
      <p:sp>
        <p:nvSpPr>
          <p:cNvPr id="14" name="Дуга 13"/>
          <p:cNvSpPr>
            <a:spLocks noChangeArrowheads="1"/>
          </p:cNvSpPr>
          <p:nvPr/>
        </p:nvSpPr>
        <p:spPr bwMode="auto">
          <a:xfrm rot="3471964">
            <a:off x="5030986" y="2490192"/>
            <a:ext cx="642938" cy="589360"/>
          </a:xfrm>
          <a:custGeom>
            <a:avLst/>
            <a:gdLst>
              <a:gd name="T0" fmla="*/ 428625 w 857250"/>
              <a:gd name="T1" fmla="*/ 0 h 785812"/>
              <a:gd name="T2" fmla="*/ 428625 w 857250"/>
              <a:gd name="T3" fmla="*/ 392906 h 785812"/>
              <a:gd name="T4" fmla="*/ 854634 w 857250"/>
              <a:gd name="T5" fmla="*/ 436251 h 785812"/>
              <a:gd name="T6" fmla="*/ 11796480 60000 65536"/>
              <a:gd name="T7" fmla="*/ 11796480 60000 65536"/>
              <a:gd name="T8" fmla="*/ 5898240 60000 65536"/>
              <a:gd name="T9" fmla="*/ 428625 w 857250"/>
              <a:gd name="T10" fmla="*/ 0 h 785812"/>
              <a:gd name="T11" fmla="*/ 857250 w 857250"/>
              <a:gd name="T12" fmla="*/ 436251 h 78581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57250" h="785812" stroke="0">
                <a:moveTo>
                  <a:pt x="428625" y="0"/>
                </a:moveTo>
                <a:lnTo>
                  <a:pt x="428624" y="0"/>
                </a:lnTo>
                <a:cubicBezTo>
                  <a:pt x="665348" y="0"/>
                  <a:pt x="857250" y="175910"/>
                  <a:pt x="857250" y="392906"/>
                </a:cubicBezTo>
                <a:cubicBezTo>
                  <a:pt x="857250" y="407387"/>
                  <a:pt x="856376" y="421858"/>
                  <a:pt x="854633" y="436252"/>
                </a:cubicBezTo>
                <a:lnTo>
                  <a:pt x="428625" y="392906"/>
                </a:lnTo>
                <a:close/>
              </a:path>
              <a:path w="857250" h="785812" fill="none">
                <a:moveTo>
                  <a:pt x="428625" y="0"/>
                </a:moveTo>
                <a:lnTo>
                  <a:pt x="428624" y="0"/>
                </a:lnTo>
                <a:cubicBezTo>
                  <a:pt x="665348" y="0"/>
                  <a:pt x="857250" y="175910"/>
                  <a:pt x="857250" y="392906"/>
                </a:cubicBezTo>
                <a:cubicBezTo>
                  <a:pt x="857250" y="407387"/>
                  <a:pt x="856376" y="421858"/>
                  <a:pt x="854633" y="436252"/>
                </a:cubicBezTo>
              </a:path>
            </a:pathLst>
          </a:custGeom>
          <a:noFill/>
          <a:ln w="38100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vert="eaVert" anchor="ctr"/>
          <a:lstStyle/>
          <a:p>
            <a:pPr algn="ctr">
              <a:defRPr/>
            </a:pPr>
            <a:endParaRPr lang="ru-RU" sz="1350"/>
          </a:p>
        </p:txBody>
      </p:sp>
      <p:sp>
        <p:nvSpPr>
          <p:cNvPr id="15" name="Дуга 14"/>
          <p:cNvSpPr/>
          <p:nvPr/>
        </p:nvSpPr>
        <p:spPr>
          <a:xfrm rot="20479782">
            <a:off x="4301728" y="2193132"/>
            <a:ext cx="642938" cy="589360"/>
          </a:xfrm>
          <a:prstGeom prst="arc">
            <a:avLst>
              <a:gd name="adj1" fmla="val 12946075"/>
              <a:gd name="adj2" fmla="val 2069161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 sz="1350"/>
          </a:p>
        </p:txBody>
      </p:sp>
      <p:sp>
        <p:nvSpPr>
          <p:cNvPr id="16" name="Дуга 15"/>
          <p:cNvSpPr>
            <a:spLocks noChangeArrowheads="1"/>
          </p:cNvSpPr>
          <p:nvPr/>
        </p:nvSpPr>
        <p:spPr bwMode="auto">
          <a:xfrm rot="9499797">
            <a:off x="4356497" y="2409825"/>
            <a:ext cx="642938" cy="589360"/>
          </a:xfrm>
          <a:custGeom>
            <a:avLst/>
            <a:gdLst>
              <a:gd name="T0" fmla="*/ 153112 w 857250"/>
              <a:gd name="T1" fmla="*/ 91921 h 785812"/>
              <a:gd name="T2" fmla="*/ 428625 w 857250"/>
              <a:gd name="T3" fmla="*/ 392906 h 785812"/>
              <a:gd name="T4" fmla="*/ 771629 w 857250"/>
              <a:gd name="T5" fmla="*/ 628523 h 785812"/>
              <a:gd name="T6" fmla="*/ 11796480 60000 65536"/>
              <a:gd name="T7" fmla="*/ 5898240 60000 65536"/>
              <a:gd name="T8" fmla="*/ 5898240 60000 65536"/>
              <a:gd name="T9" fmla="*/ 153112 w 857250"/>
              <a:gd name="T10" fmla="*/ 0 h 785812"/>
              <a:gd name="T11" fmla="*/ 857250 w 857250"/>
              <a:gd name="T12" fmla="*/ 628523 h 78581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57250" h="785812" stroke="0">
                <a:moveTo>
                  <a:pt x="153112" y="91921"/>
                </a:moveTo>
                <a:lnTo>
                  <a:pt x="153112" y="91921"/>
                </a:lnTo>
                <a:cubicBezTo>
                  <a:pt x="230306" y="32545"/>
                  <a:pt x="327854" y="0"/>
                  <a:pt x="428625" y="0"/>
                </a:cubicBezTo>
                <a:cubicBezTo>
                  <a:pt x="665348" y="0"/>
                  <a:pt x="857250" y="175910"/>
                  <a:pt x="857250" y="392906"/>
                </a:cubicBezTo>
                <a:cubicBezTo>
                  <a:pt x="857250" y="477865"/>
                  <a:pt x="827208" y="560535"/>
                  <a:pt x="771628" y="628523"/>
                </a:cubicBezTo>
                <a:lnTo>
                  <a:pt x="428625" y="392906"/>
                </a:lnTo>
                <a:close/>
              </a:path>
              <a:path w="857250" h="785812" fill="none">
                <a:moveTo>
                  <a:pt x="153112" y="91921"/>
                </a:moveTo>
                <a:lnTo>
                  <a:pt x="153112" y="91921"/>
                </a:lnTo>
                <a:cubicBezTo>
                  <a:pt x="230306" y="32545"/>
                  <a:pt x="327854" y="0"/>
                  <a:pt x="428625" y="0"/>
                </a:cubicBezTo>
                <a:cubicBezTo>
                  <a:pt x="665348" y="0"/>
                  <a:pt x="857250" y="175910"/>
                  <a:pt x="857250" y="392906"/>
                </a:cubicBezTo>
                <a:cubicBezTo>
                  <a:pt x="857250" y="477865"/>
                  <a:pt x="827208" y="560535"/>
                  <a:pt x="771628" y="628523"/>
                </a:cubicBezTo>
              </a:path>
            </a:pathLst>
          </a:custGeom>
          <a:noFill/>
          <a:ln w="38100" algn="ctr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anchor="ctr"/>
          <a:lstStyle/>
          <a:p>
            <a:pPr algn="ctr">
              <a:defRPr/>
            </a:pPr>
            <a:endParaRPr lang="ru-RU" sz="1350"/>
          </a:p>
        </p:txBody>
      </p:sp>
    </p:spTree>
    <p:extLst>
      <p:ext uri="{BB962C8B-B14F-4D97-AF65-F5344CB8AC3E}">
        <p14:creationId xmlns:p14="http://schemas.microsoft.com/office/powerpoint/2010/main" val="4061689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11" y="0"/>
            <a:ext cx="9138989" cy="74203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Perpendikulyar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chiziqlar</a:t>
            </a:r>
            <a: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AutoShape 2" descr="Транспортир 1328085 - Канцелярские товары | Sho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47072" y="857473"/>
            <a:ext cx="86833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4000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ostida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kesishuvchi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chiziqlar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perpendikulyar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chiziqlar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043608" y="3876448"/>
            <a:ext cx="3412585" cy="3930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2911844" y="3313572"/>
            <a:ext cx="5549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90⁰</a:t>
            </a:r>
            <a:endParaRPr lang="ru-RU" sz="2000" b="1" dirty="0">
              <a:solidFill>
                <a:srgbClr val="68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059539" y="1831137"/>
            <a:ext cx="418247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Perpendikulyar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chiziqlar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90⁰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li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ostida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kesishadi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2800" dirty="0"/>
          </a:p>
        </p:txBody>
      </p:sp>
      <p:sp>
        <p:nvSpPr>
          <p:cNvPr id="26" name="Прямоугольник 25"/>
          <p:cNvSpPr/>
          <p:nvPr/>
        </p:nvSpPr>
        <p:spPr>
          <a:xfrm flipH="1">
            <a:off x="5518629" y="4124844"/>
            <a:ext cx="3264294" cy="46166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endParaRPr lang="ru-RU" sz="2400" b="1" dirty="0">
              <a:solidFill>
                <a:srgbClr val="68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56777" y="2265354"/>
            <a:ext cx="36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80000"/>
                </a:solidFill>
              </a:rPr>
              <a:t>a</a:t>
            </a:r>
            <a:endParaRPr lang="ru-RU" sz="2400" b="1" dirty="0">
              <a:solidFill>
                <a:srgbClr val="680000"/>
              </a:solidFill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2666810" y="2324321"/>
            <a:ext cx="26864" cy="254925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1030198" y="3474076"/>
                <a:ext cx="39786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0" smtClean="0">
                          <a:solidFill>
                            <a:srgbClr val="680000"/>
                          </a:solidFill>
                          <a:latin typeface="Cambria Math" panose="02040503050406030204" pitchFamily="18" charset="0"/>
                        </a:rPr>
                        <m:t>𝐛</m:t>
                      </m:r>
                    </m:oMath>
                  </m:oMathPara>
                </a14:m>
                <a:endParaRPr lang="ru-RU" sz="2000" b="1" dirty="0">
                  <a:solidFill>
                    <a:srgbClr val="680000"/>
                  </a:solidFill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0198" y="3474076"/>
                <a:ext cx="397866" cy="4001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6372200" y="3064556"/>
                <a:ext cx="1375698" cy="7538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4000" b="1" dirty="0" smtClean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44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⊥</m:t>
                    </m:r>
                  </m:oMath>
                </a14:m>
                <a:r>
                  <a:rPr lang="en-US" sz="3600" b="1" dirty="0">
                    <a:solidFill>
                      <a:srgbClr val="C00000"/>
                    </a:solidFill>
                  </a:rPr>
                  <a:t> </a:t>
                </a:r>
                <a:r>
                  <a:rPr lang="en-US" sz="40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endParaRPr lang="ru-RU" sz="40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2200" y="3064556"/>
                <a:ext cx="1375698" cy="753861"/>
              </a:xfrm>
              <a:prstGeom prst="rect">
                <a:avLst/>
              </a:prstGeom>
              <a:blipFill>
                <a:blip r:embed="rId3"/>
                <a:stretch>
                  <a:fillRect l="-15487" t="-10569" r="-15044" b="-3252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Прямоугольник 9"/>
          <p:cNvSpPr/>
          <p:nvPr/>
        </p:nvSpPr>
        <p:spPr>
          <a:xfrm rot="10800000">
            <a:off x="2538077" y="3568169"/>
            <a:ext cx="4860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>
                <a:solidFill>
                  <a:srgbClr val="002060"/>
                </a:solidFill>
                <a:latin typeface="Times New Roman"/>
                <a:cs typeface="Times New Roman"/>
              </a:rPr>
              <a:t>∟</a:t>
            </a:r>
            <a:endParaRPr lang="ru-RU" sz="2400" b="1" i="1" dirty="0">
              <a:solidFill>
                <a:srgbClr val="002060"/>
              </a:solidFill>
            </a:endParaRPr>
          </a:p>
        </p:txBody>
      </p:sp>
      <p:grpSp>
        <p:nvGrpSpPr>
          <p:cNvPr id="15" name="Group 3"/>
          <p:cNvGrpSpPr>
            <a:grpSpLocks/>
          </p:cNvGrpSpPr>
          <p:nvPr/>
        </p:nvGrpSpPr>
        <p:grpSpPr bwMode="auto">
          <a:xfrm>
            <a:off x="2672302" y="2564797"/>
            <a:ext cx="961077" cy="1331303"/>
            <a:chOff x="1728" y="1536"/>
            <a:chExt cx="1104" cy="1968"/>
          </a:xfrm>
        </p:grpSpPr>
        <p:sp>
          <p:nvSpPr>
            <p:cNvPr id="16" name="AutoShape 4"/>
            <p:cNvSpPr>
              <a:spLocks noChangeArrowheads="1"/>
            </p:cNvSpPr>
            <p:nvPr/>
          </p:nvSpPr>
          <p:spPr bwMode="auto">
            <a:xfrm>
              <a:off x="1728" y="1536"/>
              <a:ext cx="1104" cy="1968"/>
            </a:xfrm>
            <a:prstGeom prst="rtTriangle">
              <a:avLst/>
            </a:prstGeom>
            <a:solidFill>
              <a:schemeClr val="hlink"/>
            </a:solidFill>
            <a:ln w="9525">
              <a:solidFill>
                <a:srgbClr val="0000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1350"/>
            </a:p>
          </p:txBody>
        </p:sp>
        <p:sp>
          <p:nvSpPr>
            <p:cNvPr id="18" name="AutoShape 5"/>
            <p:cNvSpPr>
              <a:spLocks noChangeArrowheads="1"/>
            </p:cNvSpPr>
            <p:nvPr/>
          </p:nvSpPr>
          <p:spPr bwMode="auto">
            <a:xfrm>
              <a:off x="1920" y="2256"/>
              <a:ext cx="528" cy="1008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rgbClr val="0000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1350"/>
            </a:p>
          </p:txBody>
        </p:sp>
      </p:grpSp>
      <p:pic>
        <p:nvPicPr>
          <p:cNvPr id="19" name="Picture 13" descr="tran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4672" y="3151951"/>
            <a:ext cx="2002389" cy="1154299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116583942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4" grpId="0"/>
      <p:bldP spid="26" grpId="0" animBg="1"/>
      <p:bldP spid="11" grpId="0"/>
      <p:bldP spid="17" grpId="0"/>
      <p:bldP spid="8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Прямая соединительная линия 22"/>
          <p:cNvCxnSpPr/>
          <p:nvPr/>
        </p:nvCxnSpPr>
        <p:spPr>
          <a:xfrm rot="10800000" flipH="1">
            <a:off x="2249742" y="3223011"/>
            <a:ext cx="3672408" cy="636248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30"/>
          <p:cNvGrpSpPr>
            <a:grpSpLocks/>
          </p:cNvGrpSpPr>
          <p:nvPr/>
        </p:nvGrpSpPr>
        <p:grpSpPr bwMode="auto">
          <a:xfrm rot="1051847" flipH="1">
            <a:off x="1144058" y="2212215"/>
            <a:ext cx="1427560" cy="1484710"/>
            <a:chOff x="519" y="587"/>
            <a:chExt cx="951" cy="1168"/>
          </a:xfrm>
        </p:grpSpPr>
        <p:sp>
          <p:nvSpPr>
            <p:cNvPr id="5" name="Freeform 31"/>
            <p:cNvSpPr>
              <a:spLocks/>
            </p:cNvSpPr>
            <p:nvPr/>
          </p:nvSpPr>
          <p:spPr bwMode="auto">
            <a:xfrm>
              <a:off x="519" y="587"/>
              <a:ext cx="951" cy="1168"/>
            </a:xfrm>
            <a:custGeom>
              <a:avLst/>
              <a:gdLst/>
              <a:ahLst/>
              <a:cxnLst>
                <a:cxn ang="0">
                  <a:pos x="864" y="0"/>
                </a:cxn>
                <a:cxn ang="0">
                  <a:pos x="951" y="84"/>
                </a:cxn>
                <a:cxn ang="0">
                  <a:pos x="209" y="1009"/>
                </a:cxn>
                <a:cxn ang="0">
                  <a:pos x="0" y="1168"/>
                </a:cxn>
                <a:cxn ang="0">
                  <a:pos x="118" y="935"/>
                </a:cxn>
                <a:cxn ang="0">
                  <a:pos x="864" y="0"/>
                </a:cxn>
              </a:cxnLst>
              <a:rect l="0" t="0" r="r" b="b"/>
              <a:pathLst>
                <a:path w="951" h="1168">
                  <a:moveTo>
                    <a:pt x="864" y="0"/>
                  </a:moveTo>
                  <a:lnTo>
                    <a:pt x="951" y="84"/>
                  </a:lnTo>
                  <a:lnTo>
                    <a:pt x="209" y="1009"/>
                  </a:lnTo>
                  <a:lnTo>
                    <a:pt x="0" y="1168"/>
                  </a:lnTo>
                  <a:lnTo>
                    <a:pt x="118" y="935"/>
                  </a:lnTo>
                  <a:lnTo>
                    <a:pt x="864" y="0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6" name="Freeform 32"/>
            <p:cNvSpPr>
              <a:spLocks/>
            </p:cNvSpPr>
            <p:nvPr/>
          </p:nvSpPr>
          <p:spPr bwMode="auto">
            <a:xfrm>
              <a:off x="524" y="1500"/>
              <a:ext cx="220" cy="248"/>
            </a:xfrm>
            <a:custGeom>
              <a:avLst/>
              <a:gdLst/>
              <a:ahLst/>
              <a:cxnLst>
                <a:cxn ang="0">
                  <a:pos x="0" y="248"/>
                </a:cxn>
                <a:cxn ang="0">
                  <a:pos x="220" y="84"/>
                </a:cxn>
                <a:cxn ang="0">
                  <a:pos x="128" y="0"/>
                </a:cxn>
                <a:cxn ang="0">
                  <a:pos x="0" y="248"/>
                </a:cxn>
              </a:cxnLst>
              <a:rect l="0" t="0" r="r" b="b"/>
              <a:pathLst>
                <a:path w="220" h="248">
                  <a:moveTo>
                    <a:pt x="0" y="248"/>
                  </a:moveTo>
                  <a:lnTo>
                    <a:pt x="220" y="84"/>
                  </a:lnTo>
                  <a:lnTo>
                    <a:pt x="128" y="0"/>
                  </a:lnTo>
                  <a:lnTo>
                    <a:pt x="0" y="24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7" name="Freeform 33"/>
            <p:cNvSpPr>
              <a:spLocks/>
            </p:cNvSpPr>
            <p:nvPr/>
          </p:nvSpPr>
          <p:spPr bwMode="auto">
            <a:xfrm>
              <a:off x="524" y="1640"/>
              <a:ext cx="96" cy="104"/>
            </a:xfrm>
            <a:custGeom>
              <a:avLst/>
              <a:gdLst/>
              <a:ahLst/>
              <a:cxnLst>
                <a:cxn ang="0">
                  <a:pos x="96" y="39"/>
                </a:cxn>
                <a:cxn ang="0">
                  <a:pos x="56" y="0"/>
                </a:cxn>
                <a:cxn ang="0">
                  <a:pos x="0" y="104"/>
                </a:cxn>
                <a:cxn ang="0">
                  <a:pos x="96" y="39"/>
                </a:cxn>
              </a:cxnLst>
              <a:rect l="0" t="0" r="r" b="b"/>
              <a:pathLst>
                <a:path w="96" h="104">
                  <a:moveTo>
                    <a:pt x="96" y="39"/>
                  </a:moveTo>
                  <a:lnTo>
                    <a:pt x="56" y="0"/>
                  </a:lnTo>
                  <a:lnTo>
                    <a:pt x="0" y="104"/>
                  </a:lnTo>
                  <a:lnTo>
                    <a:pt x="96" y="39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8" name="Freeform 34"/>
            <p:cNvSpPr>
              <a:spLocks/>
            </p:cNvSpPr>
            <p:nvPr/>
          </p:nvSpPr>
          <p:spPr bwMode="auto">
            <a:xfrm>
              <a:off x="676" y="612"/>
              <a:ext cx="736" cy="912"/>
            </a:xfrm>
            <a:custGeom>
              <a:avLst/>
              <a:gdLst/>
              <a:ahLst/>
              <a:cxnLst>
                <a:cxn ang="0">
                  <a:pos x="736" y="0"/>
                </a:cxn>
                <a:cxn ang="0">
                  <a:pos x="0" y="912"/>
                </a:cxn>
              </a:cxnLst>
              <a:rect l="0" t="0" r="r" b="b"/>
              <a:pathLst>
                <a:path w="736" h="912">
                  <a:moveTo>
                    <a:pt x="736" y="0"/>
                  </a:moveTo>
                  <a:lnTo>
                    <a:pt x="0" y="912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9" name="Freeform 35"/>
            <p:cNvSpPr>
              <a:spLocks/>
            </p:cNvSpPr>
            <p:nvPr/>
          </p:nvSpPr>
          <p:spPr bwMode="auto">
            <a:xfrm>
              <a:off x="704" y="644"/>
              <a:ext cx="736" cy="908"/>
            </a:xfrm>
            <a:custGeom>
              <a:avLst/>
              <a:gdLst/>
              <a:ahLst/>
              <a:cxnLst>
                <a:cxn ang="0">
                  <a:pos x="736" y="0"/>
                </a:cxn>
                <a:cxn ang="0">
                  <a:pos x="0" y="908"/>
                </a:cxn>
              </a:cxnLst>
              <a:rect l="0" t="0" r="r" b="b"/>
              <a:pathLst>
                <a:path w="736" h="908">
                  <a:moveTo>
                    <a:pt x="736" y="0"/>
                  </a:moveTo>
                  <a:lnTo>
                    <a:pt x="0" y="90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350"/>
            </a:p>
          </p:txBody>
        </p:sp>
      </p:grpSp>
      <p:grpSp>
        <p:nvGrpSpPr>
          <p:cNvPr id="4" name="Group 343"/>
          <p:cNvGrpSpPr>
            <a:grpSpLocks/>
          </p:cNvGrpSpPr>
          <p:nvPr/>
        </p:nvGrpSpPr>
        <p:grpSpPr bwMode="auto">
          <a:xfrm rot="21012661">
            <a:off x="1986217" y="3523777"/>
            <a:ext cx="4698206" cy="485776"/>
            <a:chOff x="249" y="3737"/>
            <a:chExt cx="3946" cy="408"/>
          </a:xfrm>
        </p:grpSpPr>
        <p:sp>
          <p:nvSpPr>
            <p:cNvPr id="12" name="Freeform 344" descr="Папирус"/>
            <p:cNvSpPr>
              <a:spLocks/>
            </p:cNvSpPr>
            <p:nvPr/>
          </p:nvSpPr>
          <p:spPr bwMode="auto">
            <a:xfrm>
              <a:off x="297" y="3792"/>
              <a:ext cx="3880" cy="35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44"/>
                </a:cxn>
                <a:cxn ang="0">
                  <a:pos x="3872" y="344"/>
                </a:cxn>
                <a:cxn ang="0">
                  <a:pos x="3880" y="0"/>
                </a:cxn>
                <a:cxn ang="0">
                  <a:pos x="0" y="0"/>
                </a:cxn>
              </a:cxnLst>
              <a:rect l="0" t="0" r="r" b="b"/>
              <a:pathLst>
                <a:path w="3880" h="344">
                  <a:moveTo>
                    <a:pt x="0" y="0"/>
                  </a:moveTo>
                  <a:lnTo>
                    <a:pt x="0" y="344"/>
                  </a:lnTo>
                  <a:lnTo>
                    <a:pt x="3872" y="344"/>
                  </a:lnTo>
                  <a:lnTo>
                    <a:pt x="3880" y="0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1">
              <a:blip r:embed="rId3" cstate="print"/>
              <a:srcRect/>
              <a:tile tx="0" ty="0" sx="100000" sy="100000" flip="none" algn="tl"/>
            </a:blipFill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 sz="1350"/>
            </a:p>
          </p:txBody>
        </p:sp>
        <p:sp>
          <p:nvSpPr>
            <p:cNvPr id="13" name="Oval 345"/>
            <p:cNvSpPr>
              <a:spLocks noChangeArrowheads="1"/>
            </p:cNvSpPr>
            <p:nvPr/>
          </p:nvSpPr>
          <p:spPr bwMode="auto">
            <a:xfrm rot="-4023734">
              <a:off x="475" y="3925"/>
              <a:ext cx="94" cy="8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 sz="1350"/>
            </a:p>
          </p:txBody>
        </p:sp>
        <p:sp>
          <p:nvSpPr>
            <p:cNvPr id="14" name="Text Box 346"/>
            <p:cNvSpPr txBox="1">
              <a:spLocks noChangeArrowheads="1"/>
            </p:cNvSpPr>
            <p:nvPr/>
          </p:nvSpPr>
          <p:spPr bwMode="auto">
            <a:xfrm rot="10800000">
              <a:off x="293" y="3737"/>
              <a:ext cx="390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00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00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00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00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00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00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endParaRPr lang="ru-RU" sz="675" dirty="0">
                <a:solidFill>
                  <a:srgbClr val="000000"/>
                </a:solidFill>
              </a:endParaRPr>
            </a:p>
          </p:txBody>
        </p:sp>
        <p:sp>
          <p:nvSpPr>
            <p:cNvPr id="15" name="Text Box 347"/>
            <p:cNvSpPr txBox="1">
              <a:spLocks noChangeArrowheads="1"/>
            </p:cNvSpPr>
            <p:nvPr/>
          </p:nvSpPr>
          <p:spPr bwMode="auto">
            <a:xfrm>
              <a:off x="249" y="3873"/>
              <a:ext cx="3903" cy="16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r>
                <a:rPr lang="ru-RU" sz="675" b="1" dirty="0">
                  <a:solidFill>
                    <a:srgbClr val="000000"/>
                  </a:solidFill>
                  <a:latin typeface="Tahoma" pitchFamily="34" charset="0"/>
                </a:rPr>
                <a:t>   </a:t>
              </a:r>
              <a:r>
                <a:rPr lang="en-US" sz="675" b="1" dirty="0">
                  <a:solidFill>
                    <a:srgbClr val="000000"/>
                  </a:solidFill>
                  <a:latin typeface="Tahoma" pitchFamily="34" charset="0"/>
                </a:rPr>
                <a:t>0      </a:t>
              </a:r>
              <a:r>
                <a:rPr lang="ru-RU" sz="675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675" b="1" dirty="0">
                  <a:solidFill>
                    <a:srgbClr val="000000"/>
                  </a:solidFill>
                  <a:latin typeface="Tahoma" pitchFamily="34" charset="0"/>
                </a:rPr>
                <a:t> 1     </a:t>
              </a:r>
              <a:r>
                <a:rPr lang="ru-RU" sz="675" b="1" dirty="0">
                  <a:solidFill>
                    <a:srgbClr val="000000"/>
                  </a:solidFill>
                  <a:latin typeface="Tahoma" pitchFamily="34" charset="0"/>
                </a:rPr>
                <a:t>  </a:t>
              </a:r>
              <a:r>
                <a:rPr lang="en-US" sz="675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ru-RU" sz="675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675" b="1" dirty="0">
                  <a:solidFill>
                    <a:srgbClr val="000000"/>
                  </a:solidFill>
                  <a:latin typeface="Tahoma" pitchFamily="34" charset="0"/>
                </a:rPr>
                <a:t>2      </a:t>
              </a:r>
              <a:r>
                <a:rPr lang="ru-RU" sz="675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675" b="1" dirty="0">
                  <a:solidFill>
                    <a:srgbClr val="000000"/>
                  </a:solidFill>
                  <a:latin typeface="Tahoma" pitchFamily="34" charset="0"/>
                </a:rPr>
                <a:t> 3       </a:t>
              </a:r>
              <a:r>
                <a:rPr lang="ru-RU" sz="675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675" b="1" dirty="0">
                  <a:solidFill>
                    <a:srgbClr val="000000"/>
                  </a:solidFill>
                  <a:latin typeface="Tahoma" pitchFamily="34" charset="0"/>
                </a:rPr>
                <a:t>4       </a:t>
              </a:r>
              <a:r>
                <a:rPr lang="ru-RU" sz="675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675" b="1" dirty="0">
                  <a:solidFill>
                    <a:srgbClr val="000000"/>
                  </a:solidFill>
                  <a:latin typeface="Tahoma" pitchFamily="34" charset="0"/>
                </a:rPr>
                <a:t> 5        </a:t>
              </a:r>
              <a:r>
                <a:rPr lang="ru-RU" sz="675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675" b="1" dirty="0">
                  <a:solidFill>
                    <a:srgbClr val="000000"/>
                  </a:solidFill>
                  <a:latin typeface="Tahoma" pitchFamily="34" charset="0"/>
                </a:rPr>
                <a:t>6        7        8        </a:t>
              </a:r>
              <a:r>
                <a:rPr lang="ru-RU" sz="675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675" b="1" dirty="0">
                  <a:solidFill>
                    <a:srgbClr val="000000"/>
                  </a:solidFill>
                  <a:latin typeface="Tahoma" pitchFamily="34" charset="0"/>
                </a:rPr>
                <a:t>9       10      11      12       13      14      15      16   </a:t>
              </a:r>
              <a:endParaRPr lang="ru-RU" sz="675" b="1" dirty="0">
                <a:solidFill>
                  <a:srgbClr val="000000"/>
                </a:solidFill>
                <a:latin typeface="Tahoma" pitchFamily="34" charset="0"/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2211795" y="3255608"/>
            <a:ext cx="4331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680000"/>
                </a:solidFill>
              </a:rPr>
              <a:t>А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890610" y="2734190"/>
            <a:ext cx="4154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680000"/>
                </a:solidFill>
              </a:rPr>
              <a:t>В</a:t>
            </a:r>
          </a:p>
        </p:txBody>
      </p:sp>
      <p:sp>
        <p:nvSpPr>
          <p:cNvPr id="30" name="Прямоугольный треугольник 29"/>
          <p:cNvSpPr/>
          <p:nvPr/>
        </p:nvSpPr>
        <p:spPr>
          <a:xfrm rot="21001638">
            <a:off x="4187211" y="1686682"/>
            <a:ext cx="2268315" cy="1512210"/>
          </a:xfrm>
          <a:prstGeom prst="rtTriangle">
            <a:avLst/>
          </a:prstGeom>
          <a:noFill/>
          <a:ln w="209550" cap="sq">
            <a:solidFill>
              <a:schemeClr val="accent6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grpSp>
        <p:nvGrpSpPr>
          <p:cNvPr id="31" name="Group 30"/>
          <p:cNvGrpSpPr>
            <a:grpSpLocks/>
          </p:cNvGrpSpPr>
          <p:nvPr/>
        </p:nvGrpSpPr>
        <p:grpSpPr bwMode="auto">
          <a:xfrm rot="1051847" flipH="1">
            <a:off x="2602159" y="-488175"/>
            <a:ext cx="1427560" cy="1484710"/>
            <a:chOff x="519" y="587"/>
            <a:chExt cx="951" cy="1168"/>
          </a:xfrm>
        </p:grpSpPr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519" y="587"/>
              <a:ext cx="951" cy="1168"/>
            </a:xfrm>
            <a:custGeom>
              <a:avLst/>
              <a:gdLst/>
              <a:ahLst/>
              <a:cxnLst>
                <a:cxn ang="0">
                  <a:pos x="864" y="0"/>
                </a:cxn>
                <a:cxn ang="0">
                  <a:pos x="951" y="84"/>
                </a:cxn>
                <a:cxn ang="0">
                  <a:pos x="209" y="1009"/>
                </a:cxn>
                <a:cxn ang="0">
                  <a:pos x="0" y="1168"/>
                </a:cxn>
                <a:cxn ang="0">
                  <a:pos x="118" y="935"/>
                </a:cxn>
                <a:cxn ang="0">
                  <a:pos x="864" y="0"/>
                </a:cxn>
              </a:cxnLst>
              <a:rect l="0" t="0" r="r" b="b"/>
              <a:pathLst>
                <a:path w="951" h="1168">
                  <a:moveTo>
                    <a:pt x="864" y="0"/>
                  </a:moveTo>
                  <a:lnTo>
                    <a:pt x="951" y="84"/>
                  </a:lnTo>
                  <a:lnTo>
                    <a:pt x="209" y="1009"/>
                  </a:lnTo>
                  <a:lnTo>
                    <a:pt x="0" y="1168"/>
                  </a:lnTo>
                  <a:lnTo>
                    <a:pt x="118" y="935"/>
                  </a:lnTo>
                  <a:lnTo>
                    <a:pt x="864" y="0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524" y="1500"/>
              <a:ext cx="220" cy="248"/>
            </a:xfrm>
            <a:custGeom>
              <a:avLst/>
              <a:gdLst/>
              <a:ahLst/>
              <a:cxnLst>
                <a:cxn ang="0">
                  <a:pos x="0" y="248"/>
                </a:cxn>
                <a:cxn ang="0">
                  <a:pos x="220" y="84"/>
                </a:cxn>
                <a:cxn ang="0">
                  <a:pos x="128" y="0"/>
                </a:cxn>
                <a:cxn ang="0">
                  <a:pos x="0" y="248"/>
                </a:cxn>
              </a:cxnLst>
              <a:rect l="0" t="0" r="r" b="b"/>
              <a:pathLst>
                <a:path w="220" h="248">
                  <a:moveTo>
                    <a:pt x="0" y="248"/>
                  </a:moveTo>
                  <a:lnTo>
                    <a:pt x="220" y="84"/>
                  </a:lnTo>
                  <a:lnTo>
                    <a:pt x="128" y="0"/>
                  </a:lnTo>
                  <a:lnTo>
                    <a:pt x="0" y="24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524" y="1640"/>
              <a:ext cx="96" cy="104"/>
            </a:xfrm>
            <a:custGeom>
              <a:avLst/>
              <a:gdLst/>
              <a:ahLst/>
              <a:cxnLst>
                <a:cxn ang="0">
                  <a:pos x="96" y="39"/>
                </a:cxn>
                <a:cxn ang="0">
                  <a:pos x="56" y="0"/>
                </a:cxn>
                <a:cxn ang="0">
                  <a:pos x="0" y="104"/>
                </a:cxn>
                <a:cxn ang="0">
                  <a:pos x="96" y="39"/>
                </a:cxn>
              </a:cxnLst>
              <a:rect l="0" t="0" r="r" b="b"/>
              <a:pathLst>
                <a:path w="96" h="104">
                  <a:moveTo>
                    <a:pt x="96" y="39"/>
                  </a:moveTo>
                  <a:lnTo>
                    <a:pt x="56" y="0"/>
                  </a:lnTo>
                  <a:lnTo>
                    <a:pt x="0" y="104"/>
                  </a:lnTo>
                  <a:lnTo>
                    <a:pt x="96" y="39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676" y="612"/>
              <a:ext cx="736" cy="912"/>
            </a:xfrm>
            <a:custGeom>
              <a:avLst/>
              <a:gdLst/>
              <a:ahLst/>
              <a:cxnLst>
                <a:cxn ang="0">
                  <a:pos x="736" y="0"/>
                </a:cxn>
                <a:cxn ang="0">
                  <a:pos x="0" y="912"/>
                </a:cxn>
              </a:cxnLst>
              <a:rect l="0" t="0" r="r" b="b"/>
              <a:pathLst>
                <a:path w="736" h="912">
                  <a:moveTo>
                    <a:pt x="736" y="0"/>
                  </a:moveTo>
                  <a:lnTo>
                    <a:pt x="0" y="912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704" y="644"/>
              <a:ext cx="736" cy="908"/>
            </a:xfrm>
            <a:custGeom>
              <a:avLst/>
              <a:gdLst/>
              <a:ahLst/>
              <a:cxnLst>
                <a:cxn ang="0">
                  <a:pos x="736" y="0"/>
                </a:cxn>
                <a:cxn ang="0">
                  <a:pos x="0" y="908"/>
                </a:cxn>
              </a:cxnLst>
              <a:rect l="0" t="0" r="r" b="b"/>
              <a:pathLst>
                <a:path w="736" h="908">
                  <a:moveTo>
                    <a:pt x="736" y="0"/>
                  </a:moveTo>
                  <a:lnTo>
                    <a:pt x="0" y="90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350"/>
            </a:p>
          </p:txBody>
        </p:sp>
      </p:grpSp>
      <p:cxnSp>
        <p:nvCxnSpPr>
          <p:cNvPr id="37" name="Прямая соединительная линия 36"/>
          <p:cNvCxnSpPr/>
          <p:nvPr/>
        </p:nvCxnSpPr>
        <p:spPr>
          <a:xfrm>
            <a:off x="3761888" y="834054"/>
            <a:ext cx="492315" cy="2655824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 rot="20830877">
            <a:off x="3824883" y="680467"/>
            <a:ext cx="4988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680000"/>
                </a:solidFill>
              </a:rPr>
              <a:t>М</a:t>
            </a:r>
          </a:p>
        </p:txBody>
      </p:sp>
      <p:sp>
        <p:nvSpPr>
          <p:cNvPr id="42" name="TextBox 41"/>
          <p:cNvSpPr txBox="1"/>
          <p:nvPr/>
        </p:nvSpPr>
        <p:spPr>
          <a:xfrm rot="20931788">
            <a:off x="4197972" y="2964346"/>
            <a:ext cx="4619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680000"/>
                </a:solidFill>
              </a:rPr>
              <a:t>О</a:t>
            </a:r>
          </a:p>
        </p:txBody>
      </p:sp>
      <p:sp>
        <p:nvSpPr>
          <p:cNvPr id="43" name="Заголовок 1"/>
          <p:cNvSpPr txBox="1">
            <a:spLocks/>
          </p:cNvSpPr>
          <p:nvPr/>
        </p:nvSpPr>
        <p:spPr>
          <a:xfrm>
            <a:off x="1485900" y="205979"/>
            <a:ext cx="6172200" cy="857250"/>
          </a:xfrm>
          <a:prstGeom prst="rect">
            <a:avLst/>
          </a:prstGeom>
        </p:spPr>
        <p:txBody>
          <a:bodyPr>
            <a:normAutofit fontScale="90000" lnSpcReduction="2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defTabSz="685800">
              <a:spcBef>
                <a:spcPct val="0"/>
              </a:spcBef>
              <a:defRPr/>
            </a:pPr>
            <a:r>
              <a:rPr lang="ru-RU" sz="3300" b="1" i="1" spc="38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3300" b="1" i="1" spc="38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</a:br>
            <a:endParaRPr lang="ru-RU" sz="3300" b="1" i="1" spc="38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46" name="Группа 45"/>
          <p:cNvGrpSpPr/>
          <p:nvPr/>
        </p:nvGrpSpPr>
        <p:grpSpPr>
          <a:xfrm>
            <a:off x="4220179" y="1347077"/>
            <a:ext cx="5616780" cy="827502"/>
            <a:chOff x="395420" y="5203749"/>
            <a:chExt cx="7489040" cy="1103335"/>
          </a:xfrm>
        </p:grpSpPr>
        <p:sp>
          <p:nvSpPr>
            <p:cNvPr id="44" name="TextBox 43"/>
            <p:cNvSpPr txBox="1"/>
            <p:nvPr/>
          </p:nvSpPr>
          <p:spPr>
            <a:xfrm>
              <a:off x="395420" y="5445279"/>
              <a:ext cx="7489040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sz="2400" b="1" i="1" spc="38" dirty="0" smtClean="0">
                  <a:ln w="11430"/>
                  <a:solidFill>
                    <a:schemeClr val="accent1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3600" b="1" spc="38" dirty="0" smtClean="0">
                  <a:ln w="11430"/>
                  <a:solidFill>
                    <a:schemeClr val="accent1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АВ    МО </a:t>
              </a:r>
              <a:endParaRPr lang="ru-RU" sz="3600" b="1" spc="38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45" name="Объект 4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60216621"/>
                </p:ext>
              </p:extLst>
            </p:nvPr>
          </p:nvGraphicFramePr>
          <p:xfrm>
            <a:off x="3786813" y="5203749"/>
            <a:ext cx="706253" cy="11033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64" name="Формула" r:id="rId4" imgW="126720" imgH="152280" progId="Equation.3">
                    <p:embed/>
                  </p:oleObj>
                </mc:Choice>
                <mc:Fallback>
                  <p:oleObj name="Формула" r:id="rId4" imgW="126720" imgH="152280" progId="Equation.3">
                    <p:embed/>
                    <p:pic>
                      <p:nvPicPr>
                        <p:cNvPr id="45" name="Объект 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86813" y="5203749"/>
                          <a:ext cx="706253" cy="110333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" name="Прямоугольник 2"/>
          <p:cNvSpPr/>
          <p:nvPr/>
        </p:nvSpPr>
        <p:spPr>
          <a:xfrm>
            <a:off x="1151112" y="271601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Perpendikulyar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yasash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7837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0" dur="5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0.5375 -0.12686 " pathEditMode="relative" rAng="0" ptsTypes="AA">
                                      <p:cBhvr>
                                        <p:cTn id="22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900" y="-6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50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7000"/>
                            </p:stCondLst>
                            <p:childTnLst>
                              <p:par>
                                <p:cTn id="2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000"/>
                            </p:stCondLst>
                            <p:childTnLst>
                              <p:par>
                                <p:cTn id="3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500"/>
                            </p:stCondLst>
                            <p:childTnLst>
                              <p:par>
                                <p:cTn id="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8000"/>
                            </p:stCondLst>
                            <p:childTnLst>
                              <p:par>
                                <p:cTn id="3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4.44444E-6 L 0.07292 0.44027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00" y="22000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17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7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500"/>
                            </p:stCondLst>
                            <p:childTnLst>
                              <p:par>
                                <p:cTn id="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1000"/>
                            </p:stCondLst>
                            <p:childTnLst>
                              <p:par>
                                <p:cTn id="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1500"/>
                            </p:stCondLst>
                            <p:childTnLst>
                              <p:par>
                                <p:cTn id="6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1" grpId="0"/>
      <p:bldP spid="30" grpId="0" animBg="1"/>
      <p:bldP spid="30" grpId="1" animBg="1"/>
      <p:bldP spid="41" grpId="0"/>
      <p:bldP spid="4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0" name="Line 6"/>
          <p:cNvSpPr>
            <a:spLocks noChangeShapeType="1"/>
          </p:cNvSpPr>
          <p:nvPr/>
        </p:nvSpPr>
        <p:spPr bwMode="auto">
          <a:xfrm>
            <a:off x="1763316" y="4083844"/>
            <a:ext cx="5749528" cy="10716"/>
          </a:xfrm>
          <a:prstGeom prst="line">
            <a:avLst/>
          </a:prstGeom>
          <a:noFill/>
          <a:ln w="5715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1350"/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 flipH="1">
            <a:off x="4548423" y="1113235"/>
            <a:ext cx="23577" cy="2996505"/>
          </a:xfrm>
          <a:prstGeom prst="line">
            <a:avLst/>
          </a:prstGeom>
          <a:noFill/>
          <a:ln w="5715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1350"/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4123849" y="862979"/>
            <a:ext cx="45397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400" b="1" dirty="0"/>
              <a:t>M</a:t>
            </a:r>
            <a:endParaRPr lang="ru-RU" altLang="ru-RU" sz="2400" b="1" dirty="0"/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7174706" y="3648075"/>
            <a:ext cx="3577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400" b="1" dirty="0"/>
              <a:t>B</a:t>
            </a:r>
            <a:endParaRPr lang="ru-RU" altLang="ru-RU" sz="2400" b="1" dirty="0"/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1825229" y="3652838"/>
            <a:ext cx="37061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400" b="1" dirty="0"/>
              <a:t>A</a:t>
            </a:r>
            <a:endParaRPr lang="ru-RU" altLang="ru-RU" sz="2400" b="1" dirty="0"/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5091230" y="4054217"/>
            <a:ext cx="38343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400" b="1" dirty="0"/>
              <a:t>N</a:t>
            </a:r>
            <a:endParaRPr lang="ru-RU" altLang="ru-RU" sz="2400" b="1" dirty="0"/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4342011" y="4054654"/>
            <a:ext cx="3930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400" b="1" dirty="0"/>
              <a:t>O</a:t>
            </a:r>
            <a:endParaRPr lang="ru-RU" altLang="ru-RU"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60524" y="50576"/>
            <a:ext cx="7133684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Nuqtadan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chiziqqacha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tushirilgan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perpendikulyar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yasash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3583" y="1600709"/>
            <a:ext cx="295946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 - </a:t>
            </a:r>
            <a:r>
              <a:rPr lang="en-US" sz="2800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masofa</a:t>
            </a:r>
            <a:endParaRPr lang="en-US" sz="2800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MN, MK – </a:t>
            </a:r>
            <a:r>
              <a:rPr lang="en-US" sz="2800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og‘ma</a:t>
            </a:r>
            <a:endParaRPr lang="ru-RU" sz="28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Line 7"/>
          <p:cNvSpPr>
            <a:spLocks noChangeShapeType="1"/>
          </p:cNvSpPr>
          <p:nvPr/>
        </p:nvSpPr>
        <p:spPr bwMode="auto">
          <a:xfrm>
            <a:off x="4605448" y="1185655"/>
            <a:ext cx="643161" cy="2898189"/>
          </a:xfrm>
          <a:prstGeom prst="line">
            <a:avLst/>
          </a:prstGeom>
          <a:noFill/>
          <a:ln w="57150">
            <a:solidFill>
              <a:srgbClr val="C00000"/>
            </a:solidFill>
            <a:prstDash val="sys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1350"/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auto">
          <a:xfrm>
            <a:off x="4582753" y="1182861"/>
            <a:ext cx="1501413" cy="2943830"/>
          </a:xfrm>
          <a:prstGeom prst="line">
            <a:avLst/>
          </a:prstGeom>
          <a:noFill/>
          <a:ln w="57150">
            <a:solidFill>
              <a:srgbClr val="C00000"/>
            </a:solidFill>
            <a:prstDash val="sys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1350"/>
          </a:p>
        </p:txBody>
      </p:sp>
      <p:sp>
        <p:nvSpPr>
          <p:cNvPr id="2" name="Прямоугольник 1"/>
          <p:cNvSpPr/>
          <p:nvPr/>
        </p:nvSpPr>
        <p:spPr>
          <a:xfrm>
            <a:off x="5986167" y="4054217"/>
            <a:ext cx="3529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400" b="1" dirty="0"/>
              <a:t>K</a:t>
            </a:r>
            <a:endParaRPr lang="ru-RU" altLang="ru-RU" sz="2400" b="1" dirty="0"/>
          </a:p>
        </p:txBody>
      </p:sp>
      <p:sp>
        <p:nvSpPr>
          <p:cNvPr id="3" name="Прямоугольник 2"/>
          <p:cNvSpPr/>
          <p:nvPr/>
        </p:nvSpPr>
        <p:spPr>
          <a:xfrm rot="10800000">
            <a:off x="4427367" y="3723878"/>
            <a:ext cx="5357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i="1" dirty="0">
                <a:solidFill>
                  <a:srgbClr val="002060"/>
                </a:solidFill>
                <a:latin typeface="Times New Roman"/>
                <a:cs typeface="Times New Roman"/>
              </a:rPr>
              <a:t>∟</a:t>
            </a:r>
            <a:endParaRPr lang="ru-RU" sz="2800" i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393255" y="678312"/>
            <a:ext cx="3497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/>
              <a:t>∙</a:t>
            </a:r>
            <a:endParaRPr lang="ru-RU" sz="48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307451" y="1452401"/>
            <a:ext cx="270475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 &lt; MN</a:t>
            </a:r>
          </a:p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 &lt; MK 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328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1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10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10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/>
      <p:bldP spid="6153" grpId="0"/>
      <p:bldP spid="6154" grpId="0"/>
      <p:bldP spid="6155" grpId="0"/>
      <p:bldP spid="6156" grpId="0"/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Line 3"/>
          <p:cNvSpPr>
            <a:spLocks noChangeShapeType="1"/>
          </p:cNvSpPr>
          <p:nvPr/>
        </p:nvSpPr>
        <p:spPr bwMode="auto">
          <a:xfrm>
            <a:off x="1763316" y="4083844"/>
            <a:ext cx="5749528" cy="10716"/>
          </a:xfrm>
          <a:prstGeom prst="line">
            <a:avLst/>
          </a:prstGeom>
          <a:noFill/>
          <a:ln w="57150">
            <a:solidFill>
              <a:srgbClr val="7030A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1350"/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 flipH="1">
            <a:off x="4572001" y="1113235"/>
            <a:ext cx="3572" cy="3864769"/>
          </a:xfrm>
          <a:prstGeom prst="line">
            <a:avLst/>
          </a:prstGeom>
          <a:noFill/>
          <a:ln w="57150">
            <a:solidFill>
              <a:srgbClr val="7030A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1350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4091184" y="1202624"/>
            <a:ext cx="45397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400" b="1" dirty="0"/>
              <a:t>M</a:t>
            </a:r>
            <a:endParaRPr lang="ru-RU" altLang="ru-RU" sz="2400" b="1" dirty="0"/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7174706" y="3648075"/>
            <a:ext cx="3577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400" b="1" dirty="0"/>
              <a:t>B</a:t>
            </a:r>
            <a:endParaRPr lang="ru-RU" altLang="ru-RU" sz="2400" b="1" dirty="0"/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1825229" y="3652838"/>
            <a:ext cx="37061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400" b="1" dirty="0"/>
              <a:t>A</a:t>
            </a:r>
            <a:endParaRPr lang="ru-RU" altLang="ru-RU" sz="2400" b="1" dirty="0"/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4260167" y="4516981"/>
            <a:ext cx="38023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b="1" dirty="0">
                <a:latin typeface="Verdana" panose="020B0604030504040204" pitchFamily="34" charset="0"/>
              </a:rPr>
              <a:t>N</a:t>
            </a:r>
            <a:endParaRPr lang="ru-RU" altLang="ru-RU" b="1" dirty="0">
              <a:latin typeface="Verdana" panose="020B0604030504040204" pitchFamily="34" charset="0"/>
            </a:endParaRP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4161716" y="3703243"/>
            <a:ext cx="38343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alt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80" name="Oval 12"/>
          <p:cNvSpPr>
            <a:spLocks noChangeArrowheads="1"/>
          </p:cNvSpPr>
          <p:nvPr/>
        </p:nvSpPr>
        <p:spPr bwMode="auto">
          <a:xfrm>
            <a:off x="4480621" y="3993939"/>
            <a:ext cx="182760" cy="179809"/>
          </a:xfrm>
          <a:prstGeom prst="ellipse">
            <a:avLst/>
          </a:prstGeom>
          <a:solidFill>
            <a:schemeClr val="tx1"/>
          </a:solidFill>
          <a:ln w="9525">
            <a:solidFill>
              <a:srgbClr val="160A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sz="1350"/>
          </a:p>
        </p:txBody>
      </p:sp>
      <p:pic>
        <p:nvPicPr>
          <p:cNvPr id="7181" name="Picture 13" descr="tran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0023" y="2929383"/>
            <a:ext cx="2932509" cy="1899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395536" y="1731240"/>
                <a:ext cx="1896673" cy="6335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AB</a:t>
                </a:r>
                <a:r>
                  <a:rPr lang="en-US" sz="32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⊥</m:t>
                    </m:r>
                  </m:oMath>
                </a14:m>
                <a:r>
                  <a:rPr lang="en-US" sz="2800" b="1" dirty="0">
                    <a:solidFill>
                      <a:srgbClr val="C00000"/>
                    </a:solidFill>
                  </a:rPr>
                  <a:t> </a:t>
                </a:r>
                <a:r>
                  <a:rPr lang="en-US" sz="32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MN</a:t>
                </a:r>
                <a:endParaRPr lang="ru-RU" sz="32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1731240"/>
                <a:ext cx="1896673" cy="633571"/>
              </a:xfrm>
              <a:prstGeom prst="rect">
                <a:avLst/>
              </a:prstGeom>
              <a:blipFill>
                <a:blip r:embed="rId3"/>
                <a:stretch>
                  <a:fillRect l="-8360" t="-6731" r="-7717" b="-288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158986" y="72480"/>
            <a:ext cx="885698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160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TEOREMA: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chiziqning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ixtiyoriy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nuqtasidan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chiziqqa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yagona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perpendikulyar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o‘tkazish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6037551" y="1457475"/>
                <a:ext cx="2230098" cy="9541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endParaRPr lang="en-US" sz="2800" b="1" dirty="0" smtClean="0"/>
              </a:p>
              <a:p>
                <a:r>
                  <a:rPr lang="en-US" sz="2800" b="1" dirty="0" smtClean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𝐁</m:t>
                    </m:r>
                  </m:oMath>
                </a14:m>
                <a:r>
                  <a:rPr lang="en-US" sz="2800" b="1" dirty="0" smtClean="0"/>
                  <a:t>OM = 90⁰ </a:t>
                </a:r>
                <a:endParaRPr lang="ru-RU" sz="2800" b="1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7551" y="1457475"/>
                <a:ext cx="2230098" cy="954107"/>
              </a:xfrm>
              <a:prstGeom prst="rect">
                <a:avLst/>
              </a:prstGeom>
              <a:blipFill>
                <a:blip r:embed="rId4"/>
                <a:stretch>
                  <a:fillRect r="-4645" b="-171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36115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1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1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  <p:bldP spid="7174" grpId="0"/>
      <p:bldP spid="7175" grpId="0"/>
      <p:bldP spid="7176" grpId="0"/>
      <p:bldP spid="7177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Группа 44"/>
          <p:cNvGrpSpPr/>
          <p:nvPr/>
        </p:nvGrpSpPr>
        <p:grpSpPr>
          <a:xfrm>
            <a:off x="2708139" y="1264140"/>
            <a:ext cx="389850" cy="1507096"/>
            <a:chOff x="3851900" y="2852920"/>
            <a:chExt cx="519799" cy="2009461"/>
          </a:xfrm>
        </p:grpSpPr>
        <p:sp>
          <p:nvSpPr>
            <p:cNvPr id="37" name="Line 41"/>
            <p:cNvSpPr>
              <a:spLocks noChangeShapeType="1"/>
            </p:cNvSpPr>
            <p:nvPr/>
          </p:nvSpPr>
          <p:spPr bwMode="auto">
            <a:xfrm flipV="1">
              <a:off x="3851900" y="2977509"/>
              <a:ext cx="0" cy="1884872"/>
            </a:xfrm>
            <a:prstGeom prst="line">
              <a:avLst/>
            </a:prstGeom>
            <a:noFill/>
            <a:ln w="25400">
              <a:solidFill>
                <a:schemeClr val="accent2">
                  <a:lumMod val="75000"/>
                </a:schemeClr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135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" name="Прямоугольник 34"/>
            <p:cNvSpPr/>
            <p:nvPr/>
          </p:nvSpPr>
          <p:spPr>
            <a:xfrm>
              <a:off x="3851900" y="2852920"/>
              <a:ext cx="519799" cy="61555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400" b="1" i="1" dirty="0">
                  <a:solidFill>
                    <a:schemeClr val="accent2"/>
                  </a:solidFill>
                  <a:latin typeface="Times New Roman" pitchFamily="18" charset="0"/>
                  <a:cs typeface="Times New Roman" pitchFamily="18" charset="0"/>
                </a:rPr>
                <a:t>K</a:t>
              </a:r>
              <a:endParaRPr lang="ru-RU" sz="2400" b="1" i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4" name="Группа 43"/>
          <p:cNvGrpSpPr/>
          <p:nvPr/>
        </p:nvGrpSpPr>
        <p:grpSpPr>
          <a:xfrm>
            <a:off x="539552" y="1329578"/>
            <a:ext cx="4374356" cy="1865860"/>
            <a:chOff x="929970" y="2996940"/>
            <a:chExt cx="5832475" cy="2487813"/>
          </a:xfrm>
        </p:grpSpPr>
        <p:grpSp>
          <p:nvGrpSpPr>
            <p:cNvPr id="43" name="Группа 42"/>
            <p:cNvGrpSpPr/>
            <p:nvPr/>
          </p:nvGrpSpPr>
          <p:grpSpPr>
            <a:xfrm>
              <a:off x="929970" y="2996940"/>
              <a:ext cx="5832475" cy="2487813"/>
              <a:chOff x="971500" y="3068950"/>
              <a:chExt cx="5832475" cy="2487813"/>
            </a:xfrm>
          </p:grpSpPr>
          <p:sp>
            <p:nvSpPr>
              <p:cNvPr id="40" name="Line 41"/>
              <p:cNvSpPr>
                <a:spLocks noChangeShapeType="1"/>
              </p:cNvSpPr>
              <p:nvPr/>
            </p:nvSpPr>
            <p:spPr bwMode="auto">
              <a:xfrm flipH="1" flipV="1">
                <a:off x="2627730" y="3356990"/>
                <a:ext cx="1224170" cy="1584218"/>
              </a:xfrm>
              <a:prstGeom prst="line">
                <a:avLst/>
              </a:prstGeom>
              <a:noFill/>
              <a:ln w="25400">
                <a:solidFill>
                  <a:schemeClr val="tx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sz="1350" b="1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5" name="Группа 4"/>
              <p:cNvGrpSpPr/>
              <p:nvPr/>
            </p:nvGrpSpPr>
            <p:grpSpPr>
              <a:xfrm>
                <a:off x="971500" y="3068950"/>
                <a:ext cx="5832475" cy="2487813"/>
                <a:chOff x="1619590" y="1484730"/>
                <a:chExt cx="5832475" cy="2487813"/>
              </a:xfrm>
            </p:grpSpPr>
            <p:sp>
              <p:nvSpPr>
                <p:cNvPr id="6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529471" y="1772770"/>
                  <a:ext cx="1194689" cy="1596832"/>
                </a:xfrm>
                <a:prstGeom prst="line">
                  <a:avLst/>
                </a:prstGeom>
                <a:noFill/>
                <a:ln w="25400">
                  <a:solidFill>
                    <a:schemeClr val="tx2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 sz="1350" b="1" i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7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1619590" y="3356991"/>
                  <a:ext cx="5832475" cy="53975"/>
                </a:xfrm>
                <a:prstGeom prst="line">
                  <a:avLst/>
                </a:prstGeom>
                <a:noFill/>
                <a:ln w="25400">
                  <a:solidFill>
                    <a:schemeClr val="tx2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 sz="1350" b="1" i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pSp>
              <p:nvGrpSpPr>
                <p:cNvPr id="8" name="Группа 27"/>
                <p:cNvGrpSpPr/>
                <p:nvPr/>
              </p:nvGrpSpPr>
              <p:grpSpPr>
                <a:xfrm>
                  <a:off x="4283960" y="3306369"/>
                  <a:ext cx="543312" cy="666174"/>
                  <a:chOff x="1143000" y="1966466"/>
                  <a:chExt cx="543312" cy="666174"/>
                </a:xfrm>
              </p:grpSpPr>
              <p:sp>
                <p:nvSpPr>
                  <p:cNvPr id="18" name="Oval 14"/>
                  <p:cNvSpPr>
                    <a:spLocks noChangeArrowheads="1"/>
                  </p:cNvSpPr>
                  <p:nvPr/>
                </p:nvSpPr>
                <p:spPr bwMode="auto">
                  <a:xfrm>
                    <a:off x="1292690" y="1966466"/>
                    <a:ext cx="152400" cy="152400"/>
                  </a:xfrm>
                  <a:prstGeom prst="ellipse">
                    <a:avLst/>
                  </a:prstGeom>
                  <a:solidFill>
                    <a:srgbClr val="00FFFF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 sz="1350" b="1" i="1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9" name="Text Box 3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143000" y="2017087"/>
                    <a:ext cx="543312" cy="615553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400" b="1" i="1" dirty="0">
                        <a:latin typeface="Times New Roman" pitchFamily="18" charset="0"/>
                        <a:cs typeface="Times New Roman" pitchFamily="18" charset="0"/>
                      </a:rPr>
                      <a:t>O</a:t>
                    </a:r>
                    <a:endParaRPr lang="ru-RU" sz="2400" b="1" i="1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sp>
              <p:nvSpPr>
                <p:cNvPr id="17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6300240" y="1484730"/>
                  <a:ext cx="519800" cy="61555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sz="2400" b="1" i="1" dirty="0">
                      <a:latin typeface="Times New Roman" pitchFamily="18" charset="0"/>
                      <a:cs typeface="Times New Roman" pitchFamily="18" charset="0"/>
                    </a:rPr>
                    <a:t>B</a:t>
                  </a:r>
                  <a:endParaRPr lang="ru-RU" sz="2400" b="1" i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5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1907630" y="3284980"/>
                  <a:ext cx="543312" cy="61555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sz="2400" b="1" i="1" dirty="0">
                      <a:latin typeface="Times New Roman" pitchFamily="18" charset="0"/>
                      <a:cs typeface="Times New Roman" pitchFamily="18" charset="0"/>
                    </a:rPr>
                    <a:t>D</a:t>
                  </a:r>
                  <a:endParaRPr lang="ru-RU" sz="2400" b="1" i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3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6804310" y="3339915"/>
                  <a:ext cx="519800" cy="61555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sz="2400" b="1" i="1" dirty="0">
                      <a:latin typeface="Times New Roman" pitchFamily="18" charset="0"/>
                      <a:cs typeface="Times New Roman" pitchFamily="18" charset="0"/>
                    </a:rPr>
                    <a:t>A</a:t>
                  </a:r>
                  <a:endParaRPr lang="ru-RU" sz="2400" b="1" i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36" name="Прямоугольник 35"/>
            <p:cNvSpPr/>
            <p:nvPr/>
          </p:nvSpPr>
          <p:spPr>
            <a:xfrm>
              <a:off x="1763610" y="2996940"/>
              <a:ext cx="519800" cy="61555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400" b="1" i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  <a:endParaRPr lang="ru-RU" sz="24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7" name="TextBox 46"/>
          <p:cNvSpPr txBox="1"/>
          <p:nvPr/>
        </p:nvSpPr>
        <p:spPr>
          <a:xfrm>
            <a:off x="107504" y="80644"/>
            <a:ext cx="87849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Yoyiq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burchakning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nuqtasidan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chiquvchi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nur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bo‘lakka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ajratadi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bissektrisasi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yoyiq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tomonlariga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perpendikulyar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ekanligini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isbotlang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5250001" y="994836"/>
            <a:ext cx="3805336" cy="220060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endParaRPr lang="en-US" sz="2800" b="1" dirty="0" smtClean="0">
              <a:solidFill>
                <a:srgbClr val="160AB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Isbot</a:t>
            </a:r>
            <a:r>
              <a:rPr lang="en-US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:</a:t>
            </a:r>
          </a:p>
          <a:p>
            <a:pPr algn="ctr"/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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АОВ = 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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ВОС =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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COD </a:t>
            </a:r>
          </a:p>
          <a:p>
            <a:pPr algn="ctr"/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180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°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: 3 = 60°  </a:t>
            </a:r>
          </a:p>
          <a:p>
            <a:pPr lvl="0" algn="ctr"/>
            <a:endParaRPr lang="ru-RU" sz="21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Rectangle 13"/>
          <p:cNvSpPr>
            <a:spLocks noChangeArrowheads="1"/>
          </p:cNvSpPr>
          <p:nvPr/>
        </p:nvSpPr>
        <p:spPr bwMode="auto">
          <a:xfrm>
            <a:off x="4367" y="3392062"/>
            <a:ext cx="8991249" cy="50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 fontAlgn="base">
              <a:spcBef>
                <a:spcPct val="50000"/>
              </a:spcBef>
              <a:spcAft>
                <a:spcPct val="0"/>
              </a:spcAft>
            </a:pP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ОК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–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bissektrisa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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ВОС,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bundan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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СОК = 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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ВОК = 30°.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  <a:sym typeface="Symbol" pitchFamily="18" charset="2"/>
            </a:endParaRPr>
          </a:p>
        </p:txBody>
      </p:sp>
      <p:sp>
        <p:nvSpPr>
          <p:cNvPr id="53" name="Rectangle 13"/>
          <p:cNvSpPr>
            <a:spLocks noChangeArrowheads="1"/>
          </p:cNvSpPr>
          <p:nvPr/>
        </p:nvSpPr>
        <p:spPr bwMode="auto">
          <a:xfrm>
            <a:off x="-72517" y="3924787"/>
            <a:ext cx="9145016" cy="50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 fontAlgn="base">
              <a:spcBef>
                <a:spcPct val="50000"/>
              </a:spcBef>
              <a:spcAft>
                <a:spcPct val="0"/>
              </a:spcAft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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DOK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60°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+ 30° = 90°,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   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АОК 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=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60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° + 30° = 90°, 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  <a:sym typeface="Symbol" pitchFamily="18" charset="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13"/>
              <p:cNvSpPr>
                <a:spLocks noChangeArrowheads="1"/>
              </p:cNvSpPr>
              <p:nvPr/>
            </p:nvSpPr>
            <p:spPr bwMode="auto">
              <a:xfrm>
                <a:off x="1754995" y="4426735"/>
                <a:ext cx="5877417" cy="5001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342900" indent="-342900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ru-RU" sz="2800" b="1" dirty="0" smtClean="0">
                    <a:solidFill>
                      <a:srgbClr val="68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  <a:sym typeface="Symbol" pitchFamily="18" charset="2"/>
                  </a:rPr>
                  <a:t>ОК </a:t>
                </a:r>
                <a14:m>
                  <m:oMath xmlns:m="http://schemas.openxmlformats.org/officeDocument/2006/math">
                    <m:r>
                      <a:rPr lang="en-US" sz="2800" b="1" i="0">
                        <a:solidFill>
                          <a:srgbClr val="68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⊥</m:t>
                    </m:r>
                  </m:oMath>
                </a14:m>
                <a:r>
                  <a:rPr lang="ru-RU" sz="2800" b="1" dirty="0">
                    <a:solidFill>
                      <a:srgbClr val="68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  <a:sym typeface="Symbol" pitchFamily="18" charset="2"/>
                  </a:rPr>
                  <a:t> ОА, </a:t>
                </a:r>
                <a:r>
                  <a:rPr lang="en-US" sz="2800" b="1" dirty="0" smtClean="0">
                    <a:solidFill>
                      <a:srgbClr val="68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  <a:sym typeface="Symbol" pitchFamily="18" charset="2"/>
                  </a:rPr>
                  <a:t> </a:t>
                </a:r>
                <a:r>
                  <a:rPr lang="ru-RU" sz="2800" b="1" dirty="0" smtClean="0">
                    <a:solidFill>
                      <a:srgbClr val="68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  <a:sym typeface="Symbol" pitchFamily="18" charset="2"/>
                  </a:rPr>
                  <a:t>ОК </a:t>
                </a:r>
                <a14:m>
                  <m:oMath xmlns:m="http://schemas.openxmlformats.org/officeDocument/2006/math">
                    <m:r>
                      <a:rPr lang="en-US" sz="2800" b="1" i="0">
                        <a:solidFill>
                          <a:srgbClr val="68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⊥</m:t>
                    </m:r>
                  </m:oMath>
                </a14:m>
                <a:r>
                  <a:rPr lang="ru-RU" sz="2800" b="1" dirty="0">
                    <a:solidFill>
                      <a:srgbClr val="68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  <a:sym typeface="Symbol" pitchFamily="18" charset="2"/>
                  </a:rPr>
                  <a:t> </a:t>
                </a:r>
                <a:r>
                  <a:rPr lang="en-US" sz="2800" b="1" dirty="0">
                    <a:solidFill>
                      <a:srgbClr val="68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  <a:sym typeface="Symbol" pitchFamily="18" charset="2"/>
                  </a:rPr>
                  <a:t>OD</a:t>
                </a:r>
              </a:p>
            </p:txBody>
          </p:sp>
        </mc:Choice>
        <mc:Fallback xmlns="">
          <p:sp>
            <p:nvSpPr>
              <p:cNvPr id="55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54995" y="4426735"/>
                <a:ext cx="5877417" cy="500137"/>
              </a:xfrm>
              <a:prstGeom prst="rect">
                <a:avLst/>
              </a:prstGeom>
              <a:blipFill>
                <a:blip r:embed="rId2"/>
                <a:stretch>
                  <a:fillRect l="-2593" t="-15854" b="-42683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Прямоугольник 8"/>
          <p:cNvSpPr/>
          <p:nvPr/>
        </p:nvSpPr>
        <p:spPr>
          <a:xfrm>
            <a:off x="1754995" y="2310266"/>
            <a:ext cx="5341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60°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277481" y="2029701"/>
            <a:ext cx="5341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3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0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°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4256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3" grpId="0"/>
      <p:bldP spid="55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" descr="Транспортир 1328085 - Канцелярские товары | Sho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cxnSp>
        <p:nvCxnSpPr>
          <p:cNvPr id="39" name="Прямая соединительная линия 38"/>
          <p:cNvCxnSpPr/>
          <p:nvPr/>
        </p:nvCxnSpPr>
        <p:spPr>
          <a:xfrm flipV="1">
            <a:off x="-324544" y="3286016"/>
            <a:ext cx="5688632" cy="3909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4499992" y="1802575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2201234" y="2240514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>
            <a:off x="1413403" y="1419892"/>
            <a:ext cx="1188360" cy="185666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2621280" y="997326"/>
            <a:ext cx="6503" cy="222277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 flipH="1">
            <a:off x="3177672" y="2932341"/>
            <a:ext cx="6792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30⁰</a:t>
            </a:r>
            <a:endParaRPr lang="ru-RU" sz="20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54073" y="3286016"/>
            <a:ext cx="4235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230058" y="911091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 flipV="1">
            <a:off x="323528" y="2139703"/>
            <a:ext cx="4933288" cy="2160239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Овал 29"/>
          <p:cNvSpPr/>
          <p:nvPr/>
        </p:nvSpPr>
        <p:spPr>
          <a:xfrm>
            <a:off x="2557496" y="3198995"/>
            <a:ext cx="166603" cy="213139"/>
          </a:xfrm>
          <a:prstGeom prst="ellipse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 rot="3430326">
            <a:off x="2178422" y="2971790"/>
            <a:ext cx="5357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>
                <a:latin typeface="Times New Roman"/>
                <a:cs typeface="Times New Roman"/>
              </a:rPr>
              <a:t>∟</a:t>
            </a:r>
            <a:endParaRPr lang="ru-RU" sz="2800" b="1" i="1" dirty="0"/>
          </a:p>
        </p:txBody>
      </p:sp>
      <p:sp>
        <p:nvSpPr>
          <p:cNvPr id="26" name="Прямоугольник 25"/>
          <p:cNvSpPr/>
          <p:nvPr/>
        </p:nvSpPr>
        <p:spPr>
          <a:xfrm rot="10957887">
            <a:off x="2456237" y="2942016"/>
            <a:ext cx="5357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i="1" dirty="0">
                <a:latin typeface="Times New Roman"/>
                <a:cs typeface="Times New Roman"/>
              </a:rPr>
              <a:t>∟</a:t>
            </a:r>
            <a:endParaRPr lang="ru-RU" sz="2800" i="1" dirty="0"/>
          </a:p>
        </p:txBody>
      </p:sp>
      <p:sp>
        <p:nvSpPr>
          <p:cNvPr id="29" name="TextBox 28"/>
          <p:cNvSpPr txBox="1"/>
          <p:nvPr/>
        </p:nvSpPr>
        <p:spPr>
          <a:xfrm>
            <a:off x="325761" y="197810"/>
            <a:ext cx="77668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№7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Chizmadagi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noma’lum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x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toping: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7" name="Group 3"/>
          <p:cNvGrpSpPr>
            <a:grpSpLocks/>
          </p:cNvGrpSpPr>
          <p:nvPr/>
        </p:nvGrpSpPr>
        <p:grpSpPr bwMode="auto">
          <a:xfrm>
            <a:off x="2647300" y="946897"/>
            <a:ext cx="1314450" cy="2343150"/>
            <a:chOff x="1728" y="1536"/>
            <a:chExt cx="1104" cy="1968"/>
          </a:xfrm>
        </p:grpSpPr>
        <p:sp>
          <p:nvSpPr>
            <p:cNvPr id="38" name="AutoShape 4"/>
            <p:cNvSpPr>
              <a:spLocks noChangeArrowheads="1"/>
            </p:cNvSpPr>
            <p:nvPr/>
          </p:nvSpPr>
          <p:spPr bwMode="auto">
            <a:xfrm>
              <a:off x="1728" y="1536"/>
              <a:ext cx="1104" cy="1968"/>
            </a:xfrm>
            <a:prstGeom prst="rtTriangle">
              <a:avLst/>
            </a:prstGeom>
            <a:solidFill>
              <a:schemeClr val="hlink"/>
            </a:solidFill>
            <a:ln w="9525">
              <a:solidFill>
                <a:srgbClr val="0000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1350"/>
            </a:p>
          </p:txBody>
        </p:sp>
        <p:sp>
          <p:nvSpPr>
            <p:cNvPr id="40" name="AutoShape 5"/>
            <p:cNvSpPr>
              <a:spLocks noChangeArrowheads="1"/>
            </p:cNvSpPr>
            <p:nvPr/>
          </p:nvSpPr>
          <p:spPr bwMode="auto">
            <a:xfrm>
              <a:off x="1920" y="2256"/>
              <a:ext cx="528" cy="1008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rgbClr val="0000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1350"/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5277121" y="1359765"/>
            <a:ext cx="3995936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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АОВ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90⁰ - 30⁰ = 60⁰</a:t>
            </a:r>
          </a:p>
          <a:p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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BOC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180⁰ - (60⁰+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0⁰)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= 30⁰ 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2828560" y="2531383"/>
            <a:ext cx="6303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60⁰</a:t>
            </a:r>
            <a:endParaRPr lang="ru-RU" sz="2400" b="1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1999116" y="1891885"/>
            <a:ext cx="7056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30⁰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1190238" y="1583767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353922" y="3586296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28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50301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2483</TotalTime>
  <Words>455</Words>
  <Application>Microsoft Office PowerPoint</Application>
  <PresentationFormat>Экран (16:9)</PresentationFormat>
  <Paragraphs>133</Paragraphs>
  <Slides>17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6" baseType="lpstr">
      <vt:lpstr>Arial</vt:lpstr>
      <vt:lpstr>Calibri</vt:lpstr>
      <vt:lpstr>Cambria Math</vt:lpstr>
      <vt:lpstr>Symbol</vt:lpstr>
      <vt:lpstr>Tahoma</vt:lpstr>
      <vt:lpstr>Times New Roman</vt:lpstr>
      <vt:lpstr>Verdana</vt:lpstr>
      <vt:lpstr>Тема Office</vt:lpstr>
      <vt:lpstr>Формула</vt:lpstr>
      <vt:lpstr>GEOMETRIYA</vt:lpstr>
      <vt:lpstr>Yana qanday burchaklarni bilasiz?</vt:lpstr>
      <vt:lpstr>Vertikal burchaklar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АВСD – to‘g‘ri to‘rtburchak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Гость</dc:creator>
  <cp:lastModifiedBy>Учетная запись Майкрософт</cp:lastModifiedBy>
  <cp:revision>319</cp:revision>
  <dcterms:created xsi:type="dcterms:W3CDTF">2020-07-28T06:40:32Z</dcterms:created>
  <dcterms:modified xsi:type="dcterms:W3CDTF">2020-10-02T05:28:18Z</dcterms:modified>
</cp:coreProperties>
</file>