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1" r:id="rId2"/>
    <p:sldId id="290" r:id="rId3"/>
    <p:sldId id="303" r:id="rId4"/>
    <p:sldId id="293" r:id="rId5"/>
    <p:sldId id="305" r:id="rId6"/>
    <p:sldId id="308" r:id="rId7"/>
    <p:sldId id="309" r:id="rId8"/>
    <p:sldId id="306" r:id="rId9"/>
    <p:sldId id="311" r:id="rId10"/>
    <p:sldId id="314" r:id="rId11"/>
    <p:sldId id="312" r:id="rId12"/>
    <p:sldId id="313" r:id="rId13"/>
    <p:sldId id="315" r:id="rId14"/>
    <p:sldId id="316" r:id="rId15"/>
    <p:sldId id="278" r:id="rId16"/>
    <p:sldId id="307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25A7"/>
    <a:srgbClr val="C86A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4" autoAdjust="0"/>
  </p:normalViewPr>
  <p:slideViewPr>
    <p:cSldViewPr>
      <p:cViewPr varScale="1">
        <p:scale>
          <a:sx n="97" d="100"/>
          <a:sy n="97" d="100"/>
        </p:scale>
        <p:origin x="630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gif"/><Relationship Id="rId7" Type="http://schemas.openxmlformats.org/officeDocument/2006/relationships/image" Target="../media/image1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96302" y="276606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210229" y="1540801"/>
            <a:ext cx="2232248" cy="2268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2307" y="4367148"/>
            <a:ext cx="7599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9792" y="1534928"/>
            <a:ext cx="621059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BURCHAK TURLARI: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TO‘G‘RI, O‘TKIR VA O‘TMAS BURCHAKLAR.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 </a:t>
            </a:r>
            <a:endParaRPr lang="ru-RU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96" y="53558"/>
            <a:ext cx="9108504" cy="143431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masala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(33- bet)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07975" y="1487874"/>
                <a:ext cx="6784305" cy="29238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Transportir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gradus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o‘lchovi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72⁰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146⁰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OB,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OD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75" y="1487874"/>
                <a:ext cx="6784305" cy="2923877"/>
              </a:xfrm>
              <a:prstGeom prst="rect">
                <a:avLst/>
              </a:prstGeom>
              <a:blipFill>
                <a:blip r:embed="rId2"/>
                <a:stretch>
                  <a:fillRect l="-2788" t="-3125" r="-2788" b="-6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2" descr="C:\Users\tkozlova\Desktop\ссобой\картинки\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770599"/>
            <a:ext cx="1712639" cy="235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7359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907" y="1593291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634433" y="3888653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46084" y="1435010"/>
                <a:ext cx="3185487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1" smtClean="0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𝐀𝐎𝐂</m:t>
                    </m:r>
                  </m:oMath>
                </a14:m>
                <a:r>
                  <a:rPr lang="en-US" sz="3600" b="1" dirty="0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72⁰</a:t>
                </a:r>
              </a:p>
              <a:p>
                <a:r>
                  <a:rPr lang="en-US" sz="3600" b="1" dirty="0" err="1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3600" b="1" dirty="0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burhak</a:t>
                </a:r>
                <a:r>
                  <a:rPr lang="en-US" sz="3600" b="1" dirty="0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>
                  <a:solidFill>
                    <a:srgbClr val="B925A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084" y="1435010"/>
                <a:ext cx="3185487" cy="1754326"/>
              </a:xfrm>
              <a:prstGeom prst="rect">
                <a:avLst/>
              </a:prstGeom>
              <a:blipFill>
                <a:blip r:embed="rId3"/>
                <a:stretch>
                  <a:fillRect l="-5939" r="-1149" b="-12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871168" y="3921899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72⁰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9108" y="4291231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</a:t>
            </a:r>
            <a:endParaRPr lang="ru-RU" sz="32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4789686" y="2134035"/>
            <a:ext cx="718418" cy="21936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88024" y="4353843"/>
            <a:ext cx="3024336" cy="3793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559727">
            <a:off x="5089824" y="2723624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I</a:t>
            </a:r>
            <a:endParaRPr lang="ru-RU" sz="24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00321" y="4410580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008679" y="193268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1131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72⁰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245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93827E-7 L 1.66667E-6 0.125 C 1.66667E-6 0.18086 0.06892 0.25 0.125 0.25 L 0.25 0.2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4570" y="5169446"/>
                <a:ext cx="9144000" cy="131252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№4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Transportir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gradus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o‘lchovi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25⁰, 72⁰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146⁰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OB,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70" y="5169446"/>
                <a:ext cx="9144000" cy="1312525"/>
              </a:xfrm>
              <a:prstGeom prst="rect">
                <a:avLst/>
              </a:prstGeom>
              <a:blipFill>
                <a:blip r:embed="rId2"/>
                <a:stretch>
                  <a:fillRect l="-1197" t="-5936" b="-14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907" y="1347614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634433" y="3642976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39552" y="950318"/>
                <a:ext cx="3801041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𝐀𝐎𝐂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146⁰</a:t>
                </a:r>
              </a:p>
              <a:p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O‘tmas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50318"/>
                <a:ext cx="3801041" cy="1754326"/>
              </a:xfrm>
              <a:prstGeom prst="rect">
                <a:avLst/>
              </a:prstGeom>
              <a:blipFill>
                <a:blip r:embed="rId4"/>
                <a:stretch>
                  <a:fillRect l="-4976" r="-803" b="-12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871168" y="3676222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146⁰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9108" y="4045554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</a:t>
            </a:r>
            <a:endParaRPr lang="ru-RU" sz="32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2627782" y="2579125"/>
            <a:ext cx="2153984" cy="150982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81766" y="4081576"/>
            <a:ext cx="3024336" cy="3793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8335356">
            <a:off x="3568031" y="3114798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00321" y="416490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150334" y="2357161"/>
                <a:ext cx="4507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𝐂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334" y="2357161"/>
                <a:ext cx="45076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0" y="0"/>
            <a:ext cx="9144000" cy="113159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146⁰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616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22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36" y="7937"/>
            <a:ext cx="9108504" cy="143431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10- masala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(33- bet)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64185" y="1594653"/>
            <a:ext cx="57845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a)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b)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3,5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c)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    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168" y="1594653"/>
            <a:ext cx="2857143" cy="2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9784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75606"/>
            <a:ext cx="3339960" cy="321982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113159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 1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3,5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d) 2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94948" y="1563638"/>
                <a:ext cx="5012911" cy="3404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514350" indent="-514350">
                  <a:buAutoNum type="alphaLcParenR"/>
                </a:pP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30⁰ ;</a:t>
                </a:r>
              </a:p>
              <a:p>
                <a:pPr marL="514350" indent="-514350">
                  <a:lnSpc>
                    <a:spcPct val="150000"/>
                  </a:lnSpc>
                  <a:buAutoNum type="alphaLcParenR"/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3,5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105⁰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 6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6∙30⁰=180⁰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 2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minut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30⁰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=1⁰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4948" y="1563638"/>
                <a:ext cx="5012911" cy="3404330"/>
              </a:xfrm>
              <a:prstGeom prst="rect">
                <a:avLst/>
              </a:prstGeom>
              <a:blipFill>
                <a:blip r:embed="rId3"/>
                <a:stretch>
                  <a:fillRect l="-3163" t="-23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27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063229"/>
            <a:ext cx="7355160" cy="33944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Darslikda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berilgan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B925A7"/>
                </a:solidFill>
                <a:latin typeface="Arial" pitchFamily="34" charset="0"/>
                <a:cs typeface="Arial" pitchFamily="34" charset="0"/>
              </a:rPr>
              <a:t>8-, 10-, 12-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topshiriqlarni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smtClean="0">
                <a:solidFill>
                  <a:srgbClr val="B925A7"/>
                </a:solidFill>
                <a:latin typeface="Arial" pitchFamily="34" charset="0"/>
                <a:cs typeface="Arial" pitchFamily="34" charset="0"/>
              </a:rPr>
              <a:t>33-bet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9622"/>
            <a:ext cx="1340427" cy="112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ChangeAspect="1" noChangeArrowheads="1" noTextEdit="1"/>
          </p:cNvSpPr>
          <p:nvPr/>
        </p:nvSpPr>
        <p:spPr bwMode="gray">
          <a:xfrm rot="1239032" flipH="1">
            <a:off x="6035300" y="3075886"/>
            <a:ext cx="2021183" cy="72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405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endParaRPr lang="ru-RU" sz="405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745801">
            <a:off x="211956" y="1311553"/>
            <a:ext cx="2424749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5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</a:t>
            </a:r>
            <a:endParaRPr lang="ru-RU" sz="405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011240">
            <a:off x="3146392" y="599903"/>
            <a:ext cx="3036669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50" b="1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teoremalar</a:t>
            </a:r>
            <a:endParaRPr lang="ru-RU" sz="4050" b="1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84752">
            <a:off x="126903" y="3350760"/>
            <a:ext cx="2805837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5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4050" b="1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347229">
            <a:off x="3983367" y="4136017"/>
            <a:ext cx="2009749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5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endParaRPr lang="ru-RU" sz="405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 descr="C:\Users\tkozlova\Desktop\ссобой\картинки\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374" y="188101"/>
            <a:ext cx="2439791" cy="235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52078" y="1669343"/>
            <a:ext cx="3124916" cy="216982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</a:p>
          <a:p>
            <a:pPr algn="ctr"/>
            <a:r>
              <a:rPr lang="en-US" sz="45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5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52000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92041"/>
            <a:ext cx="5090864" cy="1377716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nurdan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shakl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000" b="1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7000" dirty="0" err="1" smtClean="0">
                <a:latin typeface="Arial" pitchFamily="34" charset="0"/>
                <a:cs typeface="Arial" pitchFamily="34" charset="0"/>
              </a:rPr>
              <a:t>ataladi</a:t>
            </a:r>
            <a:r>
              <a:rPr lang="en-US" sz="7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899200" y="2276879"/>
            <a:ext cx="1903206" cy="1857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87693" y="4134731"/>
            <a:ext cx="280831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899200" y="3954711"/>
            <a:ext cx="288032" cy="36004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92518" y="3962966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92803" y="202435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36662" y="399967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31234" y="2486021"/>
                <a:ext cx="4820550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OA, OB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234" y="2486021"/>
                <a:ext cx="4820550" cy="1384995"/>
              </a:xfrm>
              <a:prstGeom prst="rect">
                <a:avLst/>
              </a:prstGeom>
              <a:blipFill>
                <a:blip r:embed="rId2"/>
                <a:stretch>
                  <a:fillRect l="-2528" t="-4846" r="-1264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Выноска-облако 3"/>
          <p:cNvSpPr/>
          <p:nvPr/>
        </p:nvSpPr>
        <p:spPr>
          <a:xfrm rot="694938">
            <a:off x="5331097" y="459296"/>
            <a:ext cx="3600400" cy="1471125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BURCHAK…</a:t>
            </a:r>
            <a:endParaRPr lang="ru-RU" sz="28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31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03" y="5530"/>
            <a:ext cx="9110996" cy="987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217218"/>
            <a:ext cx="842493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ataladigan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pic>
        <p:nvPicPr>
          <p:cNvPr id="6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51870"/>
            <a:ext cx="1440160" cy="66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058654"/>
            <a:ext cx="82381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sbob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88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9"/>
            <a:ext cx="9144000" cy="771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68476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1946787" y="3816868"/>
            <a:ext cx="4569429" cy="7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flipH="1">
            <a:off x="4028901" y="3363838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41027" y="1426356"/>
                <a:ext cx="301396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/>
              </a:p>
              <a:p>
                <a14:m>
                  <m:oMath xmlns:m="http://schemas.openxmlformats.org/officeDocument/2006/math">
                    <m:r>
                      <a:rPr lang="en-US" sz="3600" b="1" smtClean="0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180⁰ </a:t>
                </a:r>
                <a:endParaRPr lang="ru-RU" sz="3600" dirty="0">
                  <a:solidFill>
                    <a:srgbClr val="B925A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7" y="1426356"/>
                <a:ext cx="3013967" cy="1200329"/>
              </a:xfrm>
              <a:prstGeom prst="rect">
                <a:avLst/>
              </a:prstGeom>
              <a:blipFill>
                <a:blip r:embed="rId3"/>
                <a:stretch>
                  <a:fillRect r="-5061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582819" y="3862378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8684" y="3893155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64275" y="385480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9912" y="1282614"/>
            <a:ext cx="514756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2609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87654E-7 L -2.5E-6 0.125 C -2.5E-6 0.18086 0.06893 0.25 0.125 0.25 L 0.25 0.25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9512" y="1131590"/>
                <a:ext cx="8352928" cy="13542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⁰3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'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yigindisini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toping.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31590"/>
                <a:ext cx="8352928" cy="1354217"/>
              </a:xfrm>
              <a:prstGeom prst="rect">
                <a:avLst/>
              </a:prstGeom>
              <a:blipFill>
                <a:blip r:embed="rId2"/>
                <a:stretch>
                  <a:fillRect t="-67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83568" y="2324716"/>
                <a:ext cx="456464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en-US" sz="32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324716"/>
                <a:ext cx="4564648" cy="584775"/>
              </a:xfrm>
              <a:prstGeom prst="rect">
                <a:avLst/>
              </a:prstGeom>
              <a:blipFill>
                <a:blip r:embed="rId3"/>
                <a:stretch>
                  <a:fillRect l="-3338"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-612576" y="2787774"/>
                <a:ext cx="6624736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45⁰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34</a:t>
                </a:r>
                <a:r>
                  <a:rPr lang="ru-RU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9'</a:t>
                </a:r>
                <a:endParaRPr lang="en-US" sz="3200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79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60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80⁰.</a:t>
                </a:r>
              </a:p>
              <a:p>
                <a:pPr algn="ctr"/>
                <a:r>
                  <a:rPr lang="en-US" sz="32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3200" b="1" dirty="0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rgbClr val="B925A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 smtClean="0">
                    <a:solidFill>
                      <a:srgbClr val="B925A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80⁰</a:t>
                </a:r>
                <a:endParaRPr lang="en-US" sz="3200" b="1" dirty="0">
                  <a:solidFill>
                    <a:srgbClr val="B925A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12576" y="2787774"/>
                <a:ext cx="6624736" cy="2062103"/>
              </a:xfrm>
              <a:prstGeom prst="rect">
                <a:avLst/>
              </a:prstGeom>
              <a:blipFill>
                <a:blip r:embed="rId4"/>
                <a:stretch>
                  <a:fillRect t="-3835" b="-85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835696" y="3032602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+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4006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498295" y="1999538"/>
            <a:ext cx="7848872" cy="17417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3" name="Picture 58" descr="nambe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9651" y="3377379"/>
            <a:ext cx="1224034" cy="136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15616" y="2888664"/>
                <a:ext cx="4138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888664"/>
                <a:ext cx="41389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774311" y="2815785"/>
                <a:ext cx="43954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4311" y="2815785"/>
                <a:ext cx="439544" cy="461665"/>
              </a:xfrm>
              <a:prstGeom prst="rect">
                <a:avLst/>
              </a:prstGeom>
              <a:blipFill>
                <a:blip r:embed="rId5"/>
                <a:stretch>
                  <a:fillRect b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851920" y="2790047"/>
                <a:ext cx="4619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2790047"/>
                <a:ext cx="461985" cy="461665"/>
              </a:xfrm>
              <a:prstGeom prst="rect">
                <a:avLst/>
              </a:prstGeom>
              <a:blipFill>
                <a:blip r:embed="rId6"/>
                <a:stretch>
                  <a:fillRect l="-3947" r="-2632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83568" y="3936937"/>
                <a:ext cx="237626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43⁰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936937"/>
                <a:ext cx="2376263" cy="584775"/>
              </a:xfrm>
              <a:prstGeom prst="rect">
                <a:avLst/>
              </a:prstGeom>
              <a:blipFill>
                <a:blip r:embed="rId7"/>
                <a:stretch>
                  <a:fillRect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479121" y="3952025"/>
                <a:ext cx="188722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90⁰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121" y="3952025"/>
                <a:ext cx="1887221" cy="584775"/>
              </a:xfrm>
              <a:prstGeom prst="rect">
                <a:avLst/>
              </a:prstGeom>
              <a:blipFill>
                <a:blip r:embed="rId8"/>
                <a:stretch>
                  <a:fillRect t="-15625" r="-7120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417019" y="4013580"/>
                <a:ext cx="207941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𝜸</m:t>
                    </m:r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130⁰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7019" y="4013580"/>
                <a:ext cx="2079415" cy="584775"/>
              </a:xfrm>
              <a:prstGeom prst="rect">
                <a:avLst/>
              </a:prstGeom>
              <a:blipFill>
                <a:blip r:embed="rId9"/>
                <a:stretch>
                  <a:fillRect t="-15625" r="-6452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Блок-схема: перфолента 1"/>
          <p:cNvSpPr/>
          <p:nvPr/>
        </p:nvSpPr>
        <p:spPr>
          <a:xfrm>
            <a:off x="103380" y="1054594"/>
            <a:ext cx="3011577" cy="834960"/>
          </a:xfrm>
          <a:prstGeom prst="flowChartPunchedTap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 BURCHAK</a:t>
            </a:r>
          </a:p>
        </p:txBody>
      </p:sp>
      <p:sp>
        <p:nvSpPr>
          <p:cNvPr id="18" name="Блок-схема: перфолента 17"/>
          <p:cNvSpPr/>
          <p:nvPr/>
        </p:nvSpPr>
        <p:spPr>
          <a:xfrm>
            <a:off x="3059831" y="219634"/>
            <a:ext cx="3011577" cy="834960"/>
          </a:xfrm>
          <a:prstGeom prst="flowChartPunchedTape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BURCHAK</a:t>
            </a:r>
            <a:endParaRPr lang="en-US" sz="24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Блок-схема: перфолента 18"/>
          <p:cNvSpPr/>
          <p:nvPr/>
        </p:nvSpPr>
        <p:spPr>
          <a:xfrm>
            <a:off x="5833920" y="984556"/>
            <a:ext cx="3011577" cy="834960"/>
          </a:xfrm>
          <a:prstGeom prst="flowChartPunchedTap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 BURCHAK</a:t>
            </a:r>
            <a:endParaRPr lang="en-US" sz="24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55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Выноска со стрелкой вниз 7"/>
          <p:cNvSpPr/>
          <p:nvPr/>
        </p:nvSpPr>
        <p:spPr>
          <a:xfrm>
            <a:off x="179512" y="1407792"/>
            <a:ext cx="2725786" cy="1190600"/>
          </a:xfrm>
          <a:prstGeom prst="downArrowCallout">
            <a:avLst>
              <a:gd name="adj1" fmla="val 57658"/>
              <a:gd name="adj2" fmla="val 43079"/>
              <a:gd name="adj3" fmla="val 12753"/>
              <a:gd name="adj4" fmla="val 7955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1000" sy="101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 BURCHAK</a:t>
            </a:r>
            <a:endParaRPr lang="en-US" sz="24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врон 8"/>
          <p:cNvSpPr/>
          <p:nvPr/>
        </p:nvSpPr>
        <p:spPr>
          <a:xfrm rot="5400000">
            <a:off x="322866" y="2438102"/>
            <a:ext cx="2439079" cy="2436729"/>
          </a:xfrm>
          <a:prstGeom prst="chevron">
            <a:avLst>
              <a:gd name="adj" fmla="val 16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kern="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4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24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24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 </a:t>
            </a:r>
            <a:r>
              <a:rPr lang="en-US" sz="2400" b="1" kern="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400" b="1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i="1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Выноска со стрелкой вниз 12"/>
          <p:cNvSpPr/>
          <p:nvPr/>
        </p:nvSpPr>
        <p:spPr>
          <a:xfrm>
            <a:off x="3059832" y="843558"/>
            <a:ext cx="2725786" cy="1190600"/>
          </a:xfrm>
          <a:prstGeom prst="downArrowCallout">
            <a:avLst>
              <a:gd name="adj1" fmla="val 57658"/>
              <a:gd name="adj2" fmla="val 43079"/>
              <a:gd name="adj3" fmla="val 12753"/>
              <a:gd name="adj4" fmla="val 79557"/>
            </a:avLst>
          </a:prstGeom>
          <a:solidFill>
            <a:srgbClr val="C86AC1"/>
          </a:solidFill>
          <a:ln>
            <a:noFill/>
          </a:ln>
          <a:effectLst>
            <a:outerShdw blurRad="63500" sx="101000" sy="101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BURCHAK</a:t>
            </a:r>
            <a:endParaRPr lang="en-US" sz="24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Шеврон 14"/>
          <p:cNvSpPr/>
          <p:nvPr/>
        </p:nvSpPr>
        <p:spPr>
          <a:xfrm rot="5400000">
            <a:off x="3203186" y="1873868"/>
            <a:ext cx="2439079" cy="2436729"/>
          </a:xfrm>
          <a:prstGeom prst="chevron">
            <a:avLst>
              <a:gd name="adj" fmla="val 16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kern="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400" b="1" kern="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2400" b="1" kern="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2400" b="1" kern="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kern="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 </a:t>
            </a:r>
            <a:r>
              <a:rPr lang="en-US" sz="2400" b="1" kern="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b="1" kern="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kern="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i="1" kern="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6012160" y="249710"/>
            <a:ext cx="2725786" cy="1190600"/>
          </a:xfrm>
          <a:prstGeom prst="downArrowCallout">
            <a:avLst>
              <a:gd name="adj1" fmla="val 57658"/>
              <a:gd name="adj2" fmla="val 43079"/>
              <a:gd name="adj3" fmla="val 12753"/>
              <a:gd name="adj4" fmla="val 79557"/>
            </a:avLst>
          </a:prstGeom>
          <a:solidFill>
            <a:srgbClr val="00B050"/>
          </a:solidFill>
          <a:ln>
            <a:noFill/>
          </a:ln>
          <a:effectLst>
            <a:outerShdw blurRad="63500" sx="101000" sy="101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 BURCHAK</a:t>
            </a:r>
            <a:endParaRPr lang="en-US" sz="28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Шеврон 16"/>
          <p:cNvSpPr/>
          <p:nvPr/>
        </p:nvSpPr>
        <p:spPr>
          <a:xfrm rot="5400000">
            <a:off x="6155514" y="1297804"/>
            <a:ext cx="2439079" cy="2436729"/>
          </a:xfrm>
          <a:prstGeom prst="chevron">
            <a:avLst>
              <a:gd name="adj" fmla="val 16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kern="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4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24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24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 </a:t>
            </a:r>
            <a:r>
              <a:rPr lang="en-US" sz="2400" b="1" kern="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i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339502"/>
            <a:ext cx="3528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103⁰, 20⁰,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⁰ </a:t>
            </a:r>
            <a:endParaRPr lang="ru-RU" sz="3600" dirty="0"/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674666" y="3997797"/>
            <a:ext cx="29738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178⁰,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90⁰,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93⁰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/>
              <a:t>.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536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5" grpId="0" animBg="1"/>
      <p:bldP spid="16" grpId="0" animBg="1"/>
      <p:bldP spid="17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4570" y="5169446"/>
                <a:ext cx="9144000" cy="131252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№4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Transportir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gradus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o‘lchovi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25⁰, 72⁰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146⁰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OB,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70" y="5169446"/>
                <a:ext cx="9144000" cy="1312525"/>
              </a:xfrm>
              <a:prstGeom prst="rect">
                <a:avLst/>
              </a:prstGeom>
              <a:blipFill>
                <a:blip r:embed="rId2"/>
                <a:stretch>
                  <a:fillRect l="-1197" t="-5936" b="-14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907" y="1347614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634433" y="3642976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32752" y="1692467"/>
                <a:ext cx="2081019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80⁰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752" y="1692467"/>
                <a:ext cx="2081019" cy="1200329"/>
              </a:xfrm>
              <a:prstGeom prst="rect">
                <a:avLst/>
              </a:prstGeom>
              <a:blipFill>
                <a:blip r:embed="rId4"/>
                <a:stretch>
                  <a:fillRect r="-7895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871168" y="3676222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80⁰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9108" y="4045554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</a:t>
            </a:r>
            <a:endParaRPr lang="ru-RU" sz="32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4789686" y="1798287"/>
            <a:ext cx="387846" cy="228368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88024" y="4108166"/>
            <a:ext cx="3024336" cy="3793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62229" y="1765588"/>
            <a:ext cx="3978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/>
              <a:t>.</a:t>
            </a:r>
            <a:endParaRPr lang="ru-RU" sz="6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49808" y="953154"/>
            <a:ext cx="3842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80⁰li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7937"/>
            <a:ext cx="9144000" cy="8835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1188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87654E-7 L -2.5E-6 0.125 C -2.5E-6 0.18086 0.06893 0.25 0.125 0.25 L 0.25 0.2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4749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bissektrisasi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6512" y="1424282"/>
            <a:ext cx="6638161" cy="33944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Burchakning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burchakka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ajratuvchi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bissektrisasi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012160" y="2014944"/>
            <a:ext cx="2016224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012160" y="4103176"/>
            <a:ext cx="280831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6026259" y="3831552"/>
            <a:ext cx="492157" cy="487310"/>
          </a:xfrm>
          <a:prstGeom prst="arc">
            <a:avLst>
              <a:gd name="adj1" fmla="val 16200000"/>
              <a:gd name="adj2" fmla="val 83394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664019" y="407520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620900" y="167609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556349" y="361354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3645" y="3335869"/>
                <a:ext cx="4172937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–  </a:t>
                </a:r>
                <a:r>
                  <a:rPr lang="en-US" sz="2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endParaRPr lang="en-US" sz="28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OK (</a:t>
                </a:r>
                <a:r>
                  <a:rPr lang="en-US" sz="2800" b="1" i="1" dirty="0" smtClean="0">
                    <a:solidFill>
                      <a:srgbClr val="0070C0"/>
                    </a:solidFill>
                    <a:latin typeface="Bahnschrift Light" panose="020B0502040204020203" pitchFamily="34" charset="0"/>
                    <a:cs typeface="Arial" panose="020B0604020202020204" pitchFamily="34" charset="0"/>
                  </a:rPr>
                  <a:t>l  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– </a:t>
                </a:r>
                <a:r>
                  <a:rPr lang="en-US" sz="2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8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AOK = </a:t>
                </a:r>
                <a14:m>
                  <m:oMath xmlns:m="http://schemas.openxmlformats.org/officeDocument/2006/math">
                    <m:r>
                      <a:rPr lang="ru-RU" sz="28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OK </a:t>
                </a:r>
                <a:endParaRPr lang="ru-RU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45" y="3335869"/>
                <a:ext cx="4172937" cy="1384995"/>
              </a:xfrm>
              <a:prstGeom prst="rect">
                <a:avLst/>
              </a:prstGeom>
              <a:blipFill>
                <a:blip r:embed="rId2"/>
                <a:stretch>
                  <a:fillRect l="-731" t="-4405" r="-1608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V="1">
            <a:off x="6061173" y="3105211"/>
            <a:ext cx="2599001" cy="994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36038" y="2631754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K</a:t>
            </a:r>
            <a:endParaRPr lang="ru-RU" sz="2800" b="1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6372200" y="3785516"/>
            <a:ext cx="114725" cy="1194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6455433" y="3991652"/>
            <a:ext cx="146216" cy="73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2814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563</Words>
  <Application>Microsoft Office PowerPoint</Application>
  <PresentationFormat>Экран (16:9)</PresentationFormat>
  <Paragraphs>126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Bahnschrift Light</vt:lpstr>
      <vt:lpstr>Calibri</vt:lpstr>
      <vt:lpstr>Cambria Math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Burchak bissektrisasi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Пользователь</cp:lastModifiedBy>
  <cp:revision>157</cp:revision>
  <dcterms:created xsi:type="dcterms:W3CDTF">2020-07-28T06:40:32Z</dcterms:created>
  <dcterms:modified xsi:type="dcterms:W3CDTF">2020-09-18T07:27:06Z</dcterms:modified>
</cp:coreProperties>
</file>